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5" r:id="rId2"/>
    <p:sldId id="447" r:id="rId3"/>
    <p:sldId id="546" r:id="rId4"/>
    <p:sldId id="1251" r:id="rId5"/>
    <p:sldId id="1274" r:id="rId6"/>
    <p:sldId id="1252" r:id="rId7"/>
    <p:sldId id="1254" r:id="rId8"/>
    <p:sldId id="1269" r:id="rId9"/>
    <p:sldId id="1255" r:id="rId10"/>
    <p:sldId id="1256" r:id="rId11"/>
    <p:sldId id="1268" r:id="rId12"/>
    <p:sldId id="1248" r:id="rId13"/>
    <p:sldId id="1250" r:id="rId14"/>
    <p:sldId id="1228" r:id="rId15"/>
    <p:sldId id="1258" r:id="rId16"/>
    <p:sldId id="1259" r:id="rId17"/>
    <p:sldId id="1261" r:id="rId18"/>
    <p:sldId id="1262" r:id="rId19"/>
    <p:sldId id="1249" r:id="rId20"/>
    <p:sldId id="1264" r:id="rId21"/>
    <p:sldId id="1265" r:id="rId22"/>
    <p:sldId id="1243" r:id="rId23"/>
    <p:sldId id="1267" r:id="rId24"/>
  </p:sldIdLst>
  <p:sldSz cx="9144000" cy="6858000" type="screen4x3"/>
  <p:notesSz cx="9869488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6412E"/>
    <a:srgbClr val="9AB9FF"/>
    <a:srgbClr val="000000"/>
    <a:srgbClr val="3EE9F8"/>
    <a:srgbClr val="4E7FBB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1" autoAdjust="0"/>
    <p:restoredTop sz="96963" autoAdjust="0"/>
  </p:normalViewPr>
  <p:slideViewPr>
    <p:cSldViewPr>
      <p:cViewPr varScale="1">
        <p:scale>
          <a:sx n="124" d="100"/>
          <a:sy n="124" d="100"/>
        </p:scale>
        <p:origin x="608" y="168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4592"/>
    </p:cViewPr>
  </p:sorterViewPr>
  <p:notesViewPr>
    <p:cSldViewPr>
      <p:cViewPr varScale="1">
        <p:scale>
          <a:sx n="73" d="100"/>
          <a:sy n="73" d="100"/>
        </p:scale>
        <p:origin x="2752" y="200"/>
      </p:cViewPr>
      <p:guideLst>
        <p:guide orient="horz" pos="2121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2023</a:t>
            </a:r>
            <a:r>
              <a:rPr lang="ja-JP" altLang="en-US"/>
              <a:t>年＞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9531" y="1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B4A301-BDB9-4026-ABF5-DE4763497C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05328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2023</a:t>
            </a:r>
            <a:r>
              <a:rPr lang="ja-JP" altLang="en-US"/>
              <a:t>年＞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9531" y="1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0529D5-47E8-4812-8F5F-7DC3F3040376}" type="datetimeFigureOut">
              <a:rPr lang="ja-JP" altLang="en-US"/>
              <a:pPr>
                <a:defRPr/>
              </a:pPr>
              <a:t>2023/5/11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253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180B5C-4121-433D-B4A7-63FFA6EC6E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07264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3%82%A4%E3%82%B0%E3%83%8E%E3%83%BC%E3%83%99%E3%83%AB%E8%B3%9E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ja.wikipedia.org/wiki/%E3%83%80%E3%83%8B%E3%83%B3%E3%82%B0%EF%BC%9D%E3%82%AF%E3%83%AB%E3%83%BC%E3%82%AC%E3%83%BC%E5%8A%B9%E6%9E%9C#cite_note-6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8C0B9A-7984-403E-BDC9-AA10FFCD2BAC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ヘッダー プレースホルダー 2">
            <a:extLst>
              <a:ext uri="{FF2B5EF4-FFF2-40B4-BE49-F238E27FC236}">
                <a16:creationId xmlns:a16="http://schemas.microsoft.com/office/drawing/2014/main" id="{9D7109CB-BE1B-C340-A6C3-70741C42FC38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2023</a:t>
            </a:r>
            <a:r>
              <a:rPr lang="ja-JP" altLang="en-US"/>
              <a:t>年＞</a:t>
            </a:r>
          </a:p>
        </p:txBody>
      </p:sp>
    </p:spTree>
    <p:extLst>
      <p:ext uri="{BB962C8B-B14F-4D97-AF65-F5344CB8AC3E}">
        <p14:creationId xmlns:p14="http://schemas.microsoft.com/office/powerpoint/2010/main" val="37851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180B5C-4121-433D-B4A7-63FFA6EC6E8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ヘッダー プレースホルダー 5">
            <a:extLst>
              <a:ext uri="{FF2B5EF4-FFF2-40B4-BE49-F238E27FC236}">
                <a16:creationId xmlns:a16="http://schemas.microsoft.com/office/drawing/2014/main" id="{FE313F34-015B-5C4A-ACE4-A7C2546C958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2023</a:t>
            </a:r>
            <a:r>
              <a:rPr lang="ja-JP" altLang="en-US"/>
              <a:t>年＞</a:t>
            </a:r>
          </a:p>
        </p:txBody>
      </p:sp>
    </p:spTree>
    <p:extLst>
      <p:ext uri="{BB962C8B-B14F-4D97-AF65-F5344CB8AC3E}">
        <p14:creationId xmlns:p14="http://schemas.microsoft.com/office/powerpoint/2010/main" val="53278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志堂寺教授資料＜</a:t>
            </a:r>
            <a:r>
              <a:rPr lang="en-US" altLang="ja-JP"/>
              <a:t>2023</a:t>
            </a:r>
            <a:r>
              <a:rPr lang="ja-JP" altLang="en-US"/>
              <a:t>年＞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80B5C-4121-433D-B4A7-63FFA6EC6E8D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303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スライド イメージ プレースホルダー 1">
            <a:extLst>
              <a:ext uri="{FF2B5EF4-FFF2-40B4-BE49-F238E27FC236}">
                <a16:creationId xmlns:a16="http://schemas.microsoft.com/office/drawing/2014/main" id="{83FFEDF9-5018-F852-132B-0EADA44506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ノート プレースホルダー 2">
            <a:extLst>
              <a:ext uri="{FF2B5EF4-FFF2-40B4-BE49-F238E27FC236}">
                <a16:creationId xmlns:a16="http://schemas.microsoft.com/office/drawing/2014/main" id="{3610DFB7-7D89-063A-4626-D97014B2E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/>
          </a:p>
          <a:p>
            <a:r>
              <a:rPr lang="ja-JP" altLang="en-US"/>
              <a:t>レイク・ウォビゴン、とは、</a:t>
            </a:r>
            <a:r>
              <a:rPr lang="en-US" altLang="ja-JP"/>
              <a:t>Garrison Keillor</a:t>
            </a:r>
            <a:r>
              <a:rPr lang="ja-JP" altLang="en-US"/>
              <a:t>ギャリソン・キーラーの小説「レイク・ウォビゴンの人々」に登場する架空の村の名前に由来している。小説に登場する村の住民は全て平均以上に美男美女で、子供たちはみんな平均以上に優れている設定である。</a:t>
            </a:r>
            <a:endParaRPr lang="en-US" altLang="ja-JP"/>
          </a:p>
          <a:p>
            <a:endParaRPr lang="en-US" altLang="ja-JP"/>
          </a:p>
          <a:p>
            <a:endParaRPr lang="ja-JP" altLang="en-US"/>
          </a:p>
        </p:txBody>
      </p:sp>
      <p:sp>
        <p:nvSpPr>
          <p:cNvPr id="43011" name="ヘッダー プレースホルダー 3">
            <a:extLst>
              <a:ext uri="{FF2B5EF4-FFF2-40B4-BE49-F238E27FC236}">
                <a16:creationId xmlns:a16="http://schemas.microsoft.com/office/drawing/2014/main" id="{8E13FADC-34D9-9F3D-489D-B919FFDED8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2023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43012" name="スライド番号プレースホルダー 4">
            <a:extLst>
              <a:ext uri="{FF2B5EF4-FFF2-40B4-BE49-F238E27FC236}">
                <a16:creationId xmlns:a16="http://schemas.microsoft.com/office/drawing/2014/main" id="{B0B1DBC6-052C-8686-BB5F-438ED423E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BDB6459-EA59-C34D-878A-0B922B0078B9}" type="slidenum">
              <a:rPr lang="en-US" altLang="ja-JP" sz="1200" smtClean="0"/>
              <a:pPr/>
              <a:t>21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スライド イメージ プレースホルダー 1">
            <a:extLst>
              <a:ext uri="{FF2B5EF4-FFF2-40B4-BE49-F238E27FC236}">
                <a16:creationId xmlns:a16="http://schemas.microsoft.com/office/drawing/2014/main" id="{5FB849E1-3CEE-7B40-45F3-81D9F0FB0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ノート プレースホルダー 2">
            <a:extLst>
              <a:ext uri="{FF2B5EF4-FFF2-40B4-BE49-F238E27FC236}">
                <a16:creationId xmlns:a16="http://schemas.microsoft.com/office/drawing/2014/main" id="{4CE807AE-CA06-82A1-C483-C1853906B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/>
              <a:t>2000</a:t>
            </a:r>
            <a:r>
              <a:rPr lang="ja-JP" altLang="en-US"/>
              <a:t>年、この効果を定義したデイヴィッド・ダニングとジャスティン・クルーガーは、優越の錯覚を生み出す認知バイアスについて</a:t>
            </a:r>
            <a:r>
              <a:rPr lang="en-US" altLang="ja-JP"/>
              <a:t>1999</a:t>
            </a:r>
            <a:r>
              <a:rPr lang="ja-JP" altLang="en-US"/>
              <a:t>年に執筆された論文「</a:t>
            </a:r>
            <a:r>
              <a:rPr lang="en-US" altLang="ja-JP"/>
              <a:t>Unskilled and Unaware of It</a:t>
            </a:r>
            <a:r>
              <a:rPr lang="ja-JP" altLang="en-US"/>
              <a:t>」で、</a:t>
            </a:r>
            <a:r>
              <a:rPr lang="ja-JP" altLang="en-US">
                <a:hlinkClick r:id="rId3"/>
              </a:rPr>
              <a:t>イグノーベル賞</a:t>
            </a:r>
            <a:r>
              <a:rPr lang="ja-JP" altLang="en-US"/>
              <a:t>の心理学賞を受賞した</a:t>
            </a:r>
            <a:r>
              <a:rPr lang="en-US" altLang="ja-JP" baseline="30000">
                <a:hlinkClick r:id="rId4"/>
              </a:rPr>
              <a:t>[6]</a:t>
            </a:r>
            <a:r>
              <a:rPr lang="ja-JP" altLang="en-US"/>
              <a:t>。</a:t>
            </a:r>
            <a:endParaRPr lang="en-US" altLang="ja-JP"/>
          </a:p>
          <a:p>
            <a:endParaRPr lang="en-US" altLang="ja-JP"/>
          </a:p>
          <a:p>
            <a:r>
              <a:rPr lang="en-US" altLang="ja-JP"/>
              <a:t>https://www.cydas.com/peoplelabo/ed_dunning-kruger/</a:t>
            </a:r>
            <a:endParaRPr lang="ja-JP" altLang="en-US"/>
          </a:p>
        </p:txBody>
      </p:sp>
      <p:sp>
        <p:nvSpPr>
          <p:cNvPr id="45059" name="ヘッダー プレースホルダー 3">
            <a:extLst>
              <a:ext uri="{FF2B5EF4-FFF2-40B4-BE49-F238E27FC236}">
                <a16:creationId xmlns:a16="http://schemas.microsoft.com/office/drawing/2014/main" id="{45FAB5CC-E158-9341-05BF-B3FD890773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1200"/>
              <a:t>志堂寺教授資料＜</a:t>
            </a:r>
            <a:r>
              <a:rPr lang="en-US" altLang="ja-JP" sz="1200"/>
              <a:t>2023</a:t>
            </a:r>
            <a:r>
              <a:rPr lang="ja-JP" altLang="en-US" sz="1200"/>
              <a:t>年＞</a:t>
            </a:r>
            <a:endParaRPr lang="en-US" altLang="ja-JP" sz="1200"/>
          </a:p>
        </p:txBody>
      </p:sp>
      <p:sp>
        <p:nvSpPr>
          <p:cNvPr id="45060" name="スライド番号プレースホルダー 4">
            <a:extLst>
              <a:ext uri="{FF2B5EF4-FFF2-40B4-BE49-F238E27FC236}">
                <a16:creationId xmlns:a16="http://schemas.microsoft.com/office/drawing/2014/main" id="{FF1467B7-8248-DC07-D0FD-5C212504A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F430AF6-7A09-ED4F-A123-3C022D07E2AF}" type="slidenum">
              <a:rPr lang="en-US" altLang="ja-JP" sz="1200" smtClean="0"/>
              <a:pPr/>
              <a:t>22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255F7EA-7E6F-431D-81A2-8182D41E67A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5C89B7-A5AE-4F7F-A26A-5E09F978019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A2F8-0B9A-4545-9587-448D7A387B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858000" y="214313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8D351DA-A223-45E8-93CD-4D6A0E967B4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3BC8439-7D48-427F-94AA-43DA2A50690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1A06-D432-48D7-AF4A-BE3B500146B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91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90490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071563"/>
            <a:ext cx="82296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621E1-330F-45B9-A907-580EDF16F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6" r:id="rId2"/>
    <p:sldLayoutId id="2147483877" r:id="rId3"/>
    <p:sldLayoutId id="2147483883" r:id="rId4"/>
    <p:sldLayoutId id="2147483878" r:id="rId5"/>
    <p:sldLayoutId id="2147483884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HGMaruGothicMPRO" panose="020F0600000000000000" pitchFamily="34" charset="-128"/>
          <a:ea typeface="HGMaruGothicMPRO" panose="020F0600000000000000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HGMaruGothicMPRO" panose="020F0600000000000000" pitchFamily="34" charset="-128"/>
          <a:ea typeface="HGMaruGothicMPRO" panose="020F0600000000000000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ctrTitle"/>
          </p:nvPr>
        </p:nvSpPr>
        <p:spPr>
          <a:xfrm>
            <a:off x="728690" y="157162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sz="4400" dirty="0"/>
              <a:t>講習資料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0109" y="4005064"/>
            <a:ext cx="5040907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九州大学大学院</a:t>
            </a:r>
          </a:p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システム情報科学研究院</a:t>
            </a:r>
          </a:p>
          <a:p>
            <a:pPr algn="ctr" eaLnBrk="1" hangingPunct="1">
              <a:buFontTx/>
              <a:buNone/>
            </a:pPr>
            <a:r>
              <a:rPr lang="ja-JP" altLang="en-US" sz="32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志堂寺　和則</a:t>
            </a:r>
            <a:endParaRPr lang="ja-JP" altLang="en-US" sz="24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pic>
        <p:nvPicPr>
          <p:cNvPr id="5" name="Picture 4" descr="C:\My Documents\KOKUYO 合わせ名人３\ImageLib\logo1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4119563"/>
            <a:ext cx="7858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124B2E-31AB-D04D-8F63-F1CB413941EF}"/>
              </a:ext>
            </a:extLst>
          </p:cNvPr>
          <p:cNvSpPr txBox="1"/>
          <p:nvPr/>
        </p:nvSpPr>
        <p:spPr>
          <a:xfrm>
            <a:off x="4666593" y="70419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E3B2D-C4C8-37BC-EA98-7C422FC7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蝸牛の断面</a:t>
            </a:r>
          </a:p>
        </p:txBody>
      </p:sp>
      <p:pic>
        <p:nvPicPr>
          <p:cNvPr id="4" name="図 3" descr="ダイアグラム, ベン図表&#10;&#10;自動的に生成された説明">
            <a:extLst>
              <a:ext uri="{FF2B5EF4-FFF2-40B4-BE49-F238E27FC236}">
                <a16:creationId xmlns:a16="http://schemas.microsoft.com/office/drawing/2014/main" id="{88B54DD7-536B-D125-F29B-A65D71758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52736"/>
            <a:ext cx="7772400" cy="548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0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69E80-A77F-CDFE-9B51-8D65C8EB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音源定位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0016071-E059-1507-AFE7-71D6D0E089DA}"/>
              </a:ext>
            </a:extLst>
          </p:cNvPr>
          <p:cNvGrpSpPr/>
          <p:nvPr/>
        </p:nvGrpSpPr>
        <p:grpSpPr>
          <a:xfrm>
            <a:off x="4571022" y="4621722"/>
            <a:ext cx="1568859" cy="1368152"/>
            <a:chOff x="1494261" y="4129312"/>
            <a:chExt cx="1320259" cy="1347563"/>
          </a:xfrm>
        </p:grpSpPr>
        <p:sp>
          <p:nvSpPr>
            <p:cNvPr id="6" name="円/楕円 5">
              <a:extLst>
                <a:ext uri="{FF2B5EF4-FFF2-40B4-BE49-F238E27FC236}">
                  <a16:creationId xmlns:a16="http://schemas.microsoft.com/office/drawing/2014/main" id="{6E35933D-46F5-6B51-8E27-1D6E5A6026CB}"/>
                </a:ext>
              </a:extLst>
            </p:cNvPr>
            <p:cNvSpPr/>
            <p:nvPr/>
          </p:nvSpPr>
          <p:spPr>
            <a:xfrm>
              <a:off x="2634242" y="4705814"/>
              <a:ext cx="180278" cy="41228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4655E82E-F5F5-8DFA-2A65-91DC4630A579}"/>
                </a:ext>
              </a:extLst>
            </p:cNvPr>
            <p:cNvSpPr/>
            <p:nvPr/>
          </p:nvSpPr>
          <p:spPr>
            <a:xfrm>
              <a:off x="1494261" y="4705815"/>
              <a:ext cx="180278" cy="41228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21B9626A-2E47-F02F-B730-5B57404F942A}"/>
                </a:ext>
              </a:extLst>
            </p:cNvPr>
            <p:cNvSpPr/>
            <p:nvPr/>
          </p:nvSpPr>
          <p:spPr>
            <a:xfrm>
              <a:off x="1597741" y="4391180"/>
              <a:ext cx="1116883" cy="1085695"/>
            </a:xfrm>
            <a:custGeom>
              <a:avLst/>
              <a:gdLst>
                <a:gd name="connsiteX0" fmla="*/ 45240 w 1116802"/>
                <a:gd name="connsiteY0" fmla="*/ 191161 h 1208256"/>
                <a:gd name="connsiteX1" fmla="*/ 2377 w 1116802"/>
                <a:gd name="connsiteY1" fmla="*/ 619786 h 1208256"/>
                <a:gd name="connsiteX2" fmla="*/ 116677 w 1116802"/>
                <a:gd name="connsiteY2" fmla="*/ 962686 h 1208256"/>
                <a:gd name="connsiteX3" fmla="*/ 330990 w 1116802"/>
                <a:gd name="connsiteY3" fmla="*/ 1162711 h 1208256"/>
                <a:gd name="connsiteX4" fmla="*/ 516727 w 1116802"/>
                <a:gd name="connsiteY4" fmla="*/ 1205573 h 1208256"/>
                <a:gd name="connsiteX5" fmla="*/ 716752 w 1116802"/>
                <a:gd name="connsiteY5" fmla="*/ 1176998 h 1208256"/>
                <a:gd name="connsiteX6" fmla="*/ 959640 w 1116802"/>
                <a:gd name="connsiteY6" fmla="*/ 962686 h 1208256"/>
                <a:gd name="connsiteX7" fmla="*/ 1059652 w 1116802"/>
                <a:gd name="connsiteY7" fmla="*/ 762661 h 1208256"/>
                <a:gd name="connsiteX8" fmla="*/ 1116802 w 1116802"/>
                <a:gd name="connsiteY8" fmla="*/ 476911 h 1208256"/>
                <a:gd name="connsiteX9" fmla="*/ 1059652 w 1116802"/>
                <a:gd name="connsiteY9" fmla="*/ 176873 h 1208256"/>
                <a:gd name="connsiteX10" fmla="*/ 959640 w 1116802"/>
                <a:gd name="connsiteY10" fmla="*/ 19711 h 1208256"/>
                <a:gd name="connsiteX11" fmla="*/ 445290 w 1116802"/>
                <a:gd name="connsiteY11" fmla="*/ 5423 h 1208256"/>
                <a:gd name="connsiteX12" fmla="*/ 116677 w 1116802"/>
                <a:gd name="connsiteY12" fmla="*/ 48286 h 1208256"/>
                <a:gd name="connsiteX13" fmla="*/ 45240 w 1116802"/>
                <a:gd name="connsiteY13" fmla="*/ 191161 h 1208256"/>
                <a:gd name="connsiteX0" fmla="*/ 45240 w 1116802"/>
                <a:gd name="connsiteY0" fmla="*/ 186196 h 1203291"/>
                <a:gd name="connsiteX1" fmla="*/ 2377 w 1116802"/>
                <a:gd name="connsiteY1" fmla="*/ 614821 h 1203291"/>
                <a:gd name="connsiteX2" fmla="*/ 116677 w 1116802"/>
                <a:gd name="connsiteY2" fmla="*/ 957721 h 1203291"/>
                <a:gd name="connsiteX3" fmla="*/ 330990 w 1116802"/>
                <a:gd name="connsiteY3" fmla="*/ 1157746 h 1203291"/>
                <a:gd name="connsiteX4" fmla="*/ 516727 w 1116802"/>
                <a:gd name="connsiteY4" fmla="*/ 1200608 h 1203291"/>
                <a:gd name="connsiteX5" fmla="*/ 716752 w 1116802"/>
                <a:gd name="connsiteY5" fmla="*/ 1172033 h 1203291"/>
                <a:gd name="connsiteX6" fmla="*/ 959640 w 1116802"/>
                <a:gd name="connsiteY6" fmla="*/ 957721 h 1203291"/>
                <a:gd name="connsiteX7" fmla="*/ 1059652 w 1116802"/>
                <a:gd name="connsiteY7" fmla="*/ 757696 h 1203291"/>
                <a:gd name="connsiteX8" fmla="*/ 1116802 w 1116802"/>
                <a:gd name="connsiteY8" fmla="*/ 471946 h 1203291"/>
                <a:gd name="connsiteX9" fmla="*/ 1059652 w 1116802"/>
                <a:gd name="connsiteY9" fmla="*/ 171908 h 1203291"/>
                <a:gd name="connsiteX10" fmla="*/ 945353 w 1116802"/>
                <a:gd name="connsiteY10" fmla="*/ 57609 h 1203291"/>
                <a:gd name="connsiteX11" fmla="*/ 445290 w 1116802"/>
                <a:gd name="connsiteY11" fmla="*/ 458 h 1203291"/>
                <a:gd name="connsiteX12" fmla="*/ 116677 w 1116802"/>
                <a:gd name="connsiteY12" fmla="*/ 43321 h 1203291"/>
                <a:gd name="connsiteX13" fmla="*/ 45240 w 1116802"/>
                <a:gd name="connsiteY13" fmla="*/ 186196 h 1203291"/>
                <a:gd name="connsiteX0" fmla="*/ 45807 w 1117369"/>
                <a:gd name="connsiteY0" fmla="*/ 186196 h 1203291"/>
                <a:gd name="connsiteX1" fmla="*/ 2944 w 1117369"/>
                <a:gd name="connsiteY1" fmla="*/ 614821 h 1203291"/>
                <a:gd name="connsiteX2" fmla="*/ 117244 w 1117369"/>
                <a:gd name="connsiteY2" fmla="*/ 957721 h 1203291"/>
                <a:gd name="connsiteX3" fmla="*/ 331557 w 1117369"/>
                <a:gd name="connsiteY3" fmla="*/ 1157746 h 1203291"/>
                <a:gd name="connsiteX4" fmla="*/ 517294 w 1117369"/>
                <a:gd name="connsiteY4" fmla="*/ 1200608 h 1203291"/>
                <a:gd name="connsiteX5" fmla="*/ 717319 w 1117369"/>
                <a:gd name="connsiteY5" fmla="*/ 1172033 h 1203291"/>
                <a:gd name="connsiteX6" fmla="*/ 960207 w 1117369"/>
                <a:gd name="connsiteY6" fmla="*/ 957721 h 1203291"/>
                <a:gd name="connsiteX7" fmla="*/ 1060219 w 1117369"/>
                <a:gd name="connsiteY7" fmla="*/ 757696 h 1203291"/>
                <a:gd name="connsiteX8" fmla="*/ 1117369 w 1117369"/>
                <a:gd name="connsiteY8" fmla="*/ 471946 h 1203291"/>
                <a:gd name="connsiteX9" fmla="*/ 1060219 w 1117369"/>
                <a:gd name="connsiteY9" fmla="*/ 171908 h 1203291"/>
                <a:gd name="connsiteX10" fmla="*/ 945920 w 1117369"/>
                <a:gd name="connsiteY10" fmla="*/ 57609 h 1203291"/>
                <a:gd name="connsiteX11" fmla="*/ 445857 w 1117369"/>
                <a:gd name="connsiteY11" fmla="*/ 458 h 1203291"/>
                <a:gd name="connsiteX12" fmla="*/ 174394 w 1117369"/>
                <a:gd name="connsiteY12" fmla="*/ 43321 h 1203291"/>
                <a:gd name="connsiteX13" fmla="*/ 45807 w 1117369"/>
                <a:gd name="connsiteY13" fmla="*/ 186196 h 1203291"/>
                <a:gd name="connsiteX0" fmla="*/ 45807 w 1117369"/>
                <a:gd name="connsiteY0" fmla="*/ 228835 h 1245930"/>
                <a:gd name="connsiteX1" fmla="*/ 2944 w 1117369"/>
                <a:gd name="connsiteY1" fmla="*/ 657460 h 1245930"/>
                <a:gd name="connsiteX2" fmla="*/ 117244 w 1117369"/>
                <a:gd name="connsiteY2" fmla="*/ 1000360 h 1245930"/>
                <a:gd name="connsiteX3" fmla="*/ 331557 w 1117369"/>
                <a:gd name="connsiteY3" fmla="*/ 1200385 h 1245930"/>
                <a:gd name="connsiteX4" fmla="*/ 517294 w 1117369"/>
                <a:gd name="connsiteY4" fmla="*/ 1243247 h 1245930"/>
                <a:gd name="connsiteX5" fmla="*/ 717319 w 1117369"/>
                <a:gd name="connsiteY5" fmla="*/ 1214672 h 1245930"/>
                <a:gd name="connsiteX6" fmla="*/ 960207 w 1117369"/>
                <a:gd name="connsiteY6" fmla="*/ 1000360 h 1245930"/>
                <a:gd name="connsiteX7" fmla="*/ 1060219 w 1117369"/>
                <a:gd name="connsiteY7" fmla="*/ 800335 h 1245930"/>
                <a:gd name="connsiteX8" fmla="*/ 1117369 w 1117369"/>
                <a:gd name="connsiteY8" fmla="*/ 514585 h 1245930"/>
                <a:gd name="connsiteX9" fmla="*/ 1060219 w 1117369"/>
                <a:gd name="connsiteY9" fmla="*/ 214547 h 1245930"/>
                <a:gd name="connsiteX10" fmla="*/ 945920 w 1117369"/>
                <a:gd name="connsiteY10" fmla="*/ 100248 h 1245930"/>
                <a:gd name="connsiteX11" fmla="*/ 517294 w 1117369"/>
                <a:gd name="connsiteY11" fmla="*/ 234 h 1245930"/>
                <a:gd name="connsiteX12" fmla="*/ 174394 w 1117369"/>
                <a:gd name="connsiteY12" fmla="*/ 85960 h 1245930"/>
                <a:gd name="connsiteX13" fmla="*/ 45807 w 1117369"/>
                <a:gd name="connsiteY13" fmla="*/ 228835 h 1245930"/>
                <a:gd name="connsiteX0" fmla="*/ 45807 w 1117369"/>
                <a:gd name="connsiteY0" fmla="*/ 229223 h 1246318"/>
                <a:gd name="connsiteX1" fmla="*/ 2944 w 1117369"/>
                <a:gd name="connsiteY1" fmla="*/ 657848 h 1246318"/>
                <a:gd name="connsiteX2" fmla="*/ 117244 w 1117369"/>
                <a:gd name="connsiteY2" fmla="*/ 1000748 h 1246318"/>
                <a:gd name="connsiteX3" fmla="*/ 331557 w 1117369"/>
                <a:gd name="connsiteY3" fmla="*/ 1200773 h 1246318"/>
                <a:gd name="connsiteX4" fmla="*/ 517294 w 1117369"/>
                <a:gd name="connsiteY4" fmla="*/ 1243635 h 1246318"/>
                <a:gd name="connsiteX5" fmla="*/ 717319 w 1117369"/>
                <a:gd name="connsiteY5" fmla="*/ 1215060 h 1246318"/>
                <a:gd name="connsiteX6" fmla="*/ 960207 w 1117369"/>
                <a:gd name="connsiteY6" fmla="*/ 1000748 h 1246318"/>
                <a:gd name="connsiteX7" fmla="*/ 1060219 w 1117369"/>
                <a:gd name="connsiteY7" fmla="*/ 800723 h 1246318"/>
                <a:gd name="connsiteX8" fmla="*/ 1117369 w 1117369"/>
                <a:gd name="connsiteY8" fmla="*/ 514973 h 1246318"/>
                <a:gd name="connsiteX9" fmla="*/ 1060219 w 1117369"/>
                <a:gd name="connsiteY9" fmla="*/ 214935 h 1246318"/>
                <a:gd name="connsiteX10" fmla="*/ 920520 w 1117369"/>
                <a:gd name="connsiteY10" fmla="*/ 54593 h 1246318"/>
                <a:gd name="connsiteX11" fmla="*/ 517294 w 1117369"/>
                <a:gd name="connsiteY11" fmla="*/ 622 h 1246318"/>
                <a:gd name="connsiteX12" fmla="*/ 174394 w 1117369"/>
                <a:gd name="connsiteY12" fmla="*/ 86348 h 1246318"/>
                <a:gd name="connsiteX13" fmla="*/ 45807 w 1117369"/>
                <a:gd name="connsiteY13" fmla="*/ 229223 h 1246318"/>
                <a:gd name="connsiteX0" fmla="*/ 45884 w 1117446"/>
                <a:gd name="connsiteY0" fmla="*/ 229223 h 1246318"/>
                <a:gd name="connsiteX1" fmla="*/ 3021 w 1117446"/>
                <a:gd name="connsiteY1" fmla="*/ 657848 h 1246318"/>
                <a:gd name="connsiteX2" fmla="*/ 117321 w 1117446"/>
                <a:gd name="connsiteY2" fmla="*/ 1000748 h 1246318"/>
                <a:gd name="connsiteX3" fmla="*/ 331634 w 1117446"/>
                <a:gd name="connsiteY3" fmla="*/ 1200773 h 1246318"/>
                <a:gd name="connsiteX4" fmla="*/ 517371 w 1117446"/>
                <a:gd name="connsiteY4" fmla="*/ 1243635 h 1246318"/>
                <a:gd name="connsiteX5" fmla="*/ 717396 w 1117446"/>
                <a:gd name="connsiteY5" fmla="*/ 1215060 h 1246318"/>
                <a:gd name="connsiteX6" fmla="*/ 960284 w 1117446"/>
                <a:gd name="connsiteY6" fmla="*/ 1000748 h 1246318"/>
                <a:gd name="connsiteX7" fmla="*/ 1060296 w 1117446"/>
                <a:gd name="connsiteY7" fmla="*/ 800723 h 1246318"/>
                <a:gd name="connsiteX8" fmla="*/ 1117446 w 1117446"/>
                <a:gd name="connsiteY8" fmla="*/ 514973 h 1246318"/>
                <a:gd name="connsiteX9" fmla="*/ 1060296 w 1117446"/>
                <a:gd name="connsiteY9" fmla="*/ 214935 h 1246318"/>
                <a:gd name="connsiteX10" fmla="*/ 920597 w 1117446"/>
                <a:gd name="connsiteY10" fmla="*/ 54593 h 1246318"/>
                <a:gd name="connsiteX11" fmla="*/ 517371 w 1117446"/>
                <a:gd name="connsiteY11" fmla="*/ 622 h 1246318"/>
                <a:gd name="connsiteX12" fmla="*/ 180821 w 1117446"/>
                <a:gd name="connsiteY12" fmla="*/ 63326 h 1246318"/>
                <a:gd name="connsiteX13" fmla="*/ 45884 w 1117446"/>
                <a:gd name="connsiteY13" fmla="*/ 229223 h 1246318"/>
                <a:gd name="connsiteX0" fmla="*/ 45884 w 1117446"/>
                <a:gd name="connsiteY0" fmla="*/ 229223 h 1246318"/>
                <a:gd name="connsiteX1" fmla="*/ 3021 w 1117446"/>
                <a:gd name="connsiteY1" fmla="*/ 657848 h 1246318"/>
                <a:gd name="connsiteX2" fmla="*/ 117321 w 1117446"/>
                <a:gd name="connsiteY2" fmla="*/ 1000748 h 1246318"/>
                <a:gd name="connsiteX3" fmla="*/ 331634 w 1117446"/>
                <a:gd name="connsiteY3" fmla="*/ 1200773 h 1246318"/>
                <a:gd name="connsiteX4" fmla="*/ 517371 w 1117446"/>
                <a:gd name="connsiteY4" fmla="*/ 1243635 h 1246318"/>
                <a:gd name="connsiteX5" fmla="*/ 717396 w 1117446"/>
                <a:gd name="connsiteY5" fmla="*/ 1215060 h 1246318"/>
                <a:gd name="connsiteX6" fmla="*/ 960284 w 1117446"/>
                <a:gd name="connsiteY6" fmla="*/ 1000748 h 1246318"/>
                <a:gd name="connsiteX7" fmla="*/ 1060296 w 1117446"/>
                <a:gd name="connsiteY7" fmla="*/ 800723 h 1246318"/>
                <a:gd name="connsiteX8" fmla="*/ 1117446 w 1117446"/>
                <a:gd name="connsiteY8" fmla="*/ 514973 h 1246318"/>
                <a:gd name="connsiteX9" fmla="*/ 1060296 w 1117446"/>
                <a:gd name="connsiteY9" fmla="*/ 214935 h 1246318"/>
                <a:gd name="connsiteX10" fmla="*/ 920597 w 1117446"/>
                <a:gd name="connsiteY10" fmla="*/ 54593 h 1246318"/>
                <a:gd name="connsiteX11" fmla="*/ 517371 w 1117446"/>
                <a:gd name="connsiteY11" fmla="*/ 622 h 1246318"/>
                <a:gd name="connsiteX12" fmla="*/ 180821 w 1117446"/>
                <a:gd name="connsiteY12" fmla="*/ 63326 h 1246318"/>
                <a:gd name="connsiteX13" fmla="*/ 168122 w 1117446"/>
                <a:gd name="connsiteY13" fmla="*/ 66165 h 1246318"/>
                <a:gd name="connsiteX14" fmla="*/ 45884 w 1117446"/>
                <a:gd name="connsiteY14" fmla="*/ 229223 h 1246318"/>
                <a:gd name="connsiteX0" fmla="*/ 45321 w 1116883"/>
                <a:gd name="connsiteY0" fmla="*/ 229223 h 1246318"/>
                <a:gd name="connsiteX1" fmla="*/ 2458 w 1116883"/>
                <a:gd name="connsiteY1" fmla="*/ 657848 h 1246318"/>
                <a:gd name="connsiteX2" fmla="*/ 116758 w 1116883"/>
                <a:gd name="connsiteY2" fmla="*/ 1000748 h 1246318"/>
                <a:gd name="connsiteX3" fmla="*/ 331071 w 1116883"/>
                <a:gd name="connsiteY3" fmla="*/ 1200773 h 1246318"/>
                <a:gd name="connsiteX4" fmla="*/ 516808 w 1116883"/>
                <a:gd name="connsiteY4" fmla="*/ 1243635 h 1246318"/>
                <a:gd name="connsiteX5" fmla="*/ 716833 w 1116883"/>
                <a:gd name="connsiteY5" fmla="*/ 1215060 h 1246318"/>
                <a:gd name="connsiteX6" fmla="*/ 959721 w 1116883"/>
                <a:gd name="connsiteY6" fmla="*/ 1000748 h 1246318"/>
                <a:gd name="connsiteX7" fmla="*/ 1059733 w 1116883"/>
                <a:gd name="connsiteY7" fmla="*/ 800723 h 1246318"/>
                <a:gd name="connsiteX8" fmla="*/ 1116883 w 1116883"/>
                <a:gd name="connsiteY8" fmla="*/ 514973 h 1246318"/>
                <a:gd name="connsiteX9" fmla="*/ 1059733 w 1116883"/>
                <a:gd name="connsiteY9" fmla="*/ 214935 h 1246318"/>
                <a:gd name="connsiteX10" fmla="*/ 920034 w 1116883"/>
                <a:gd name="connsiteY10" fmla="*/ 54593 h 1246318"/>
                <a:gd name="connsiteX11" fmla="*/ 516808 w 1116883"/>
                <a:gd name="connsiteY11" fmla="*/ 622 h 1246318"/>
                <a:gd name="connsiteX12" fmla="*/ 180258 w 1116883"/>
                <a:gd name="connsiteY12" fmla="*/ 63326 h 1246318"/>
                <a:gd name="connsiteX13" fmla="*/ 126284 w 1116883"/>
                <a:gd name="connsiteY13" fmla="*/ 6967 h 1246318"/>
                <a:gd name="connsiteX14" fmla="*/ 45321 w 1116883"/>
                <a:gd name="connsiteY14" fmla="*/ 229223 h 1246318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20034 w 1116883"/>
                <a:gd name="connsiteY10" fmla="*/ 55031 h 1246756"/>
                <a:gd name="connsiteX11" fmla="*/ 516808 w 1116883"/>
                <a:gd name="connsiteY11" fmla="*/ 1060 h 1246756"/>
                <a:gd name="connsiteX12" fmla="*/ 246933 w 1116883"/>
                <a:gd name="connsiteY12" fmla="*/ 37454 h 1246756"/>
                <a:gd name="connsiteX13" fmla="*/ 126284 w 1116883"/>
                <a:gd name="connsiteY13" fmla="*/ 7405 h 1246756"/>
                <a:gd name="connsiteX14" fmla="*/ 45321 w 1116883"/>
                <a:gd name="connsiteY14" fmla="*/ 229661 h 1246756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20034 w 1116883"/>
                <a:gd name="connsiteY10" fmla="*/ 55031 h 1246756"/>
                <a:gd name="connsiteX11" fmla="*/ 827959 w 1116883"/>
                <a:gd name="connsiteY11" fmla="*/ 23850 h 1246756"/>
                <a:gd name="connsiteX12" fmla="*/ 516808 w 1116883"/>
                <a:gd name="connsiteY12" fmla="*/ 1060 h 1246756"/>
                <a:gd name="connsiteX13" fmla="*/ 246933 w 1116883"/>
                <a:gd name="connsiteY13" fmla="*/ 37454 h 1246756"/>
                <a:gd name="connsiteX14" fmla="*/ 126284 w 1116883"/>
                <a:gd name="connsiteY14" fmla="*/ 7405 h 1246756"/>
                <a:gd name="connsiteX15" fmla="*/ 45321 w 1116883"/>
                <a:gd name="connsiteY15" fmla="*/ 229661 h 1246756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32734 w 1116883"/>
                <a:gd name="connsiteY10" fmla="*/ 12277 h 1246756"/>
                <a:gd name="connsiteX11" fmla="*/ 827959 w 1116883"/>
                <a:gd name="connsiteY11" fmla="*/ 23850 h 1246756"/>
                <a:gd name="connsiteX12" fmla="*/ 516808 w 1116883"/>
                <a:gd name="connsiteY12" fmla="*/ 1060 h 1246756"/>
                <a:gd name="connsiteX13" fmla="*/ 246933 w 1116883"/>
                <a:gd name="connsiteY13" fmla="*/ 37454 h 1246756"/>
                <a:gd name="connsiteX14" fmla="*/ 126284 w 1116883"/>
                <a:gd name="connsiteY14" fmla="*/ 7405 h 1246756"/>
                <a:gd name="connsiteX15" fmla="*/ 45321 w 1116883"/>
                <a:gd name="connsiteY15" fmla="*/ 229661 h 1246756"/>
                <a:gd name="connsiteX0" fmla="*/ 45321 w 1116883"/>
                <a:gd name="connsiteY0" fmla="*/ 229988 h 1247083"/>
                <a:gd name="connsiteX1" fmla="*/ 2458 w 1116883"/>
                <a:gd name="connsiteY1" fmla="*/ 658613 h 1247083"/>
                <a:gd name="connsiteX2" fmla="*/ 116758 w 1116883"/>
                <a:gd name="connsiteY2" fmla="*/ 1001513 h 1247083"/>
                <a:gd name="connsiteX3" fmla="*/ 331071 w 1116883"/>
                <a:gd name="connsiteY3" fmla="*/ 1201538 h 1247083"/>
                <a:gd name="connsiteX4" fmla="*/ 516808 w 1116883"/>
                <a:gd name="connsiteY4" fmla="*/ 1244400 h 1247083"/>
                <a:gd name="connsiteX5" fmla="*/ 716833 w 1116883"/>
                <a:gd name="connsiteY5" fmla="*/ 1215825 h 1247083"/>
                <a:gd name="connsiteX6" fmla="*/ 959721 w 1116883"/>
                <a:gd name="connsiteY6" fmla="*/ 1001513 h 1247083"/>
                <a:gd name="connsiteX7" fmla="*/ 1059733 w 1116883"/>
                <a:gd name="connsiteY7" fmla="*/ 801488 h 1247083"/>
                <a:gd name="connsiteX8" fmla="*/ 1116883 w 1116883"/>
                <a:gd name="connsiteY8" fmla="*/ 515738 h 1247083"/>
                <a:gd name="connsiteX9" fmla="*/ 1059733 w 1116883"/>
                <a:gd name="connsiteY9" fmla="*/ 215700 h 1247083"/>
                <a:gd name="connsiteX10" fmla="*/ 932734 w 1116883"/>
                <a:gd name="connsiteY10" fmla="*/ 12604 h 1247083"/>
                <a:gd name="connsiteX11" fmla="*/ 827959 w 1116883"/>
                <a:gd name="connsiteY11" fmla="*/ 24177 h 1247083"/>
                <a:gd name="connsiteX12" fmla="*/ 516808 w 1116883"/>
                <a:gd name="connsiteY12" fmla="*/ 1387 h 1247083"/>
                <a:gd name="connsiteX13" fmla="*/ 316783 w 1116883"/>
                <a:gd name="connsiteY13" fmla="*/ 34492 h 1247083"/>
                <a:gd name="connsiteX14" fmla="*/ 126284 w 1116883"/>
                <a:gd name="connsiteY14" fmla="*/ 7732 h 1247083"/>
                <a:gd name="connsiteX15" fmla="*/ 45321 w 1116883"/>
                <a:gd name="connsiteY15" fmla="*/ 229988 h 1247083"/>
                <a:gd name="connsiteX0" fmla="*/ 45321 w 1116883"/>
                <a:gd name="connsiteY0" fmla="*/ 229988 h 1247083"/>
                <a:gd name="connsiteX1" fmla="*/ 2458 w 1116883"/>
                <a:gd name="connsiteY1" fmla="*/ 658613 h 1247083"/>
                <a:gd name="connsiteX2" fmla="*/ 116758 w 1116883"/>
                <a:gd name="connsiteY2" fmla="*/ 1001513 h 1247083"/>
                <a:gd name="connsiteX3" fmla="*/ 331071 w 1116883"/>
                <a:gd name="connsiteY3" fmla="*/ 1201538 h 1247083"/>
                <a:gd name="connsiteX4" fmla="*/ 516808 w 1116883"/>
                <a:gd name="connsiteY4" fmla="*/ 1244400 h 1247083"/>
                <a:gd name="connsiteX5" fmla="*/ 716833 w 1116883"/>
                <a:gd name="connsiteY5" fmla="*/ 1215825 h 1247083"/>
                <a:gd name="connsiteX6" fmla="*/ 959721 w 1116883"/>
                <a:gd name="connsiteY6" fmla="*/ 1001513 h 1247083"/>
                <a:gd name="connsiteX7" fmla="*/ 1059733 w 1116883"/>
                <a:gd name="connsiteY7" fmla="*/ 801488 h 1247083"/>
                <a:gd name="connsiteX8" fmla="*/ 1116883 w 1116883"/>
                <a:gd name="connsiteY8" fmla="*/ 515738 h 1247083"/>
                <a:gd name="connsiteX9" fmla="*/ 1059733 w 1116883"/>
                <a:gd name="connsiteY9" fmla="*/ 215700 h 1247083"/>
                <a:gd name="connsiteX10" fmla="*/ 932734 w 1116883"/>
                <a:gd name="connsiteY10" fmla="*/ 12604 h 1247083"/>
                <a:gd name="connsiteX11" fmla="*/ 773984 w 1116883"/>
                <a:gd name="connsiteY11" fmla="*/ 30755 h 1247083"/>
                <a:gd name="connsiteX12" fmla="*/ 516808 w 1116883"/>
                <a:gd name="connsiteY12" fmla="*/ 1387 h 1247083"/>
                <a:gd name="connsiteX13" fmla="*/ 316783 w 1116883"/>
                <a:gd name="connsiteY13" fmla="*/ 34492 h 1247083"/>
                <a:gd name="connsiteX14" fmla="*/ 126284 w 1116883"/>
                <a:gd name="connsiteY14" fmla="*/ 7732 h 1247083"/>
                <a:gd name="connsiteX15" fmla="*/ 45321 w 1116883"/>
                <a:gd name="connsiteY15" fmla="*/ 229988 h 1247083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73984 w 1116883"/>
                <a:gd name="connsiteY11" fmla="*/ 39103 h 1255431"/>
                <a:gd name="connsiteX12" fmla="*/ 516808 w 1116883"/>
                <a:gd name="connsiteY12" fmla="*/ 9735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73984 w 1116883"/>
                <a:gd name="connsiteY11" fmla="*/ 39103 h 1255431"/>
                <a:gd name="connsiteX12" fmla="*/ 535858 w 1116883"/>
                <a:gd name="connsiteY12" fmla="*/ 3157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89859 w 1116883"/>
                <a:gd name="connsiteY11" fmla="*/ 39103 h 1255431"/>
                <a:gd name="connsiteX12" fmla="*/ 535858 w 1116883"/>
                <a:gd name="connsiteY12" fmla="*/ 3157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5304 h 1252399"/>
                <a:gd name="connsiteX1" fmla="*/ 2458 w 1116883"/>
                <a:gd name="connsiteY1" fmla="*/ 663929 h 1252399"/>
                <a:gd name="connsiteX2" fmla="*/ 116758 w 1116883"/>
                <a:gd name="connsiteY2" fmla="*/ 1006829 h 1252399"/>
                <a:gd name="connsiteX3" fmla="*/ 331071 w 1116883"/>
                <a:gd name="connsiteY3" fmla="*/ 1206854 h 1252399"/>
                <a:gd name="connsiteX4" fmla="*/ 516808 w 1116883"/>
                <a:gd name="connsiteY4" fmla="*/ 1249716 h 1252399"/>
                <a:gd name="connsiteX5" fmla="*/ 716833 w 1116883"/>
                <a:gd name="connsiteY5" fmla="*/ 1221141 h 1252399"/>
                <a:gd name="connsiteX6" fmla="*/ 959721 w 1116883"/>
                <a:gd name="connsiteY6" fmla="*/ 1006829 h 1252399"/>
                <a:gd name="connsiteX7" fmla="*/ 1059733 w 1116883"/>
                <a:gd name="connsiteY7" fmla="*/ 806804 h 1252399"/>
                <a:gd name="connsiteX8" fmla="*/ 1116883 w 1116883"/>
                <a:gd name="connsiteY8" fmla="*/ 521054 h 1252399"/>
                <a:gd name="connsiteX9" fmla="*/ 1059733 w 1116883"/>
                <a:gd name="connsiteY9" fmla="*/ 221016 h 1252399"/>
                <a:gd name="connsiteX10" fmla="*/ 945434 w 1116883"/>
                <a:gd name="connsiteY10" fmla="*/ 34363 h 1252399"/>
                <a:gd name="connsiteX11" fmla="*/ 789859 w 1116883"/>
                <a:gd name="connsiteY11" fmla="*/ 36071 h 1252399"/>
                <a:gd name="connsiteX12" fmla="*/ 535858 w 1116883"/>
                <a:gd name="connsiteY12" fmla="*/ 125 h 1252399"/>
                <a:gd name="connsiteX13" fmla="*/ 316783 w 1116883"/>
                <a:gd name="connsiteY13" fmla="*/ 39808 h 1252399"/>
                <a:gd name="connsiteX14" fmla="*/ 126284 w 1116883"/>
                <a:gd name="connsiteY14" fmla="*/ 13048 h 1252399"/>
                <a:gd name="connsiteX15" fmla="*/ 45321 w 1116883"/>
                <a:gd name="connsiteY15" fmla="*/ 235304 h 1252399"/>
                <a:gd name="connsiteX0" fmla="*/ 45321 w 1116883"/>
                <a:gd name="connsiteY0" fmla="*/ 235234 h 1252329"/>
                <a:gd name="connsiteX1" fmla="*/ 2458 w 1116883"/>
                <a:gd name="connsiteY1" fmla="*/ 663859 h 1252329"/>
                <a:gd name="connsiteX2" fmla="*/ 116758 w 1116883"/>
                <a:gd name="connsiteY2" fmla="*/ 1006759 h 1252329"/>
                <a:gd name="connsiteX3" fmla="*/ 331071 w 1116883"/>
                <a:gd name="connsiteY3" fmla="*/ 1206784 h 1252329"/>
                <a:gd name="connsiteX4" fmla="*/ 516808 w 1116883"/>
                <a:gd name="connsiteY4" fmla="*/ 1249646 h 1252329"/>
                <a:gd name="connsiteX5" fmla="*/ 716833 w 1116883"/>
                <a:gd name="connsiteY5" fmla="*/ 1221071 h 1252329"/>
                <a:gd name="connsiteX6" fmla="*/ 959721 w 1116883"/>
                <a:gd name="connsiteY6" fmla="*/ 1006759 h 1252329"/>
                <a:gd name="connsiteX7" fmla="*/ 1059733 w 1116883"/>
                <a:gd name="connsiteY7" fmla="*/ 806734 h 1252329"/>
                <a:gd name="connsiteX8" fmla="*/ 1116883 w 1116883"/>
                <a:gd name="connsiteY8" fmla="*/ 520984 h 1252329"/>
                <a:gd name="connsiteX9" fmla="*/ 1059733 w 1116883"/>
                <a:gd name="connsiteY9" fmla="*/ 220946 h 1252329"/>
                <a:gd name="connsiteX10" fmla="*/ 945434 w 1116883"/>
                <a:gd name="connsiteY10" fmla="*/ 34293 h 1252329"/>
                <a:gd name="connsiteX11" fmla="*/ 767634 w 1116883"/>
                <a:gd name="connsiteY11" fmla="*/ 75466 h 1252329"/>
                <a:gd name="connsiteX12" fmla="*/ 535858 w 1116883"/>
                <a:gd name="connsiteY12" fmla="*/ 55 h 1252329"/>
                <a:gd name="connsiteX13" fmla="*/ 316783 w 1116883"/>
                <a:gd name="connsiteY13" fmla="*/ 39738 h 1252329"/>
                <a:gd name="connsiteX14" fmla="*/ 126284 w 1116883"/>
                <a:gd name="connsiteY14" fmla="*/ 12978 h 1252329"/>
                <a:gd name="connsiteX15" fmla="*/ 45321 w 1116883"/>
                <a:gd name="connsiteY15" fmla="*/ 235234 h 1252329"/>
                <a:gd name="connsiteX0" fmla="*/ 45321 w 1116883"/>
                <a:gd name="connsiteY0" fmla="*/ 238520 h 1255615"/>
                <a:gd name="connsiteX1" fmla="*/ 2458 w 1116883"/>
                <a:gd name="connsiteY1" fmla="*/ 667145 h 1255615"/>
                <a:gd name="connsiteX2" fmla="*/ 116758 w 1116883"/>
                <a:gd name="connsiteY2" fmla="*/ 1010045 h 1255615"/>
                <a:gd name="connsiteX3" fmla="*/ 331071 w 1116883"/>
                <a:gd name="connsiteY3" fmla="*/ 1210070 h 1255615"/>
                <a:gd name="connsiteX4" fmla="*/ 516808 w 1116883"/>
                <a:gd name="connsiteY4" fmla="*/ 1252932 h 1255615"/>
                <a:gd name="connsiteX5" fmla="*/ 716833 w 1116883"/>
                <a:gd name="connsiteY5" fmla="*/ 1224357 h 1255615"/>
                <a:gd name="connsiteX6" fmla="*/ 959721 w 1116883"/>
                <a:gd name="connsiteY6" fmla="*/ 1010045 h 1255615"/>
                <a:gd name="connsiteX7" fmla="*/ 1059733 w 1116883"/>
                <a:gd name="connsiteY7" fmla="*/ 810020 h 1255615"/>
                <a:gd name="connsiteX8" fmla="*/ 1116883 w 1116883"/>
                <a:gd name="connsiteY8" fmla="*/ 524270 h 1255615"/>
                <a:gd name="connsiteX9" fmla="*/ 1059733 w 1116883"/>
                <a:gd name="connsiteY9" fmla="*/ 224232 h 1255615"/>
                <a:gd name="connsiteX10" fmla="*/ 945434 w 1116883"/>
                <a:gd name="connsiteY10" fmla="*/ 37579 h 1255615"/>
                <a:gd name="connsiteX11" fmla="*/ 767634 w 1116883"/>
                <a:gd name="connsiteY11" fmla="*/ 78752 h 1255615"/>
                <a:gd name="connsiteX12" fmla="*/ 539033 w 1116883"/>
                <a:gd name="connsiteY12" fmla="*/ 52 h 1255615"/>
                <a:gd name="connsiteX13" fmla="*/ 316783 w 1116883"/>
                <a:gd name="connsiteY13" fmla="*/ 43024 h 1255615"/>
                <a:gd name="connsiteX14" fmla="*/ 126284 w 1116883"/>
                <a:gd name="connsiteY14" fmla="*/ 16264 h 1255615"/>
                <a:gd name="connsiteX15" fmla="*/ 45321 w 1116883"/>
                <a:gd name="connsiteY15" fmla="*/ 238520 h 1255615"/>
                <a:gd name="connsiteX0" fmla="*/ 45321 w 1116883"/>
                <a:gd name="connsiteY0" fmla="*/ 238539 h 1255634"/>
                <a:gd name="connsiteX1" fmla="*/ 2458 w 1116883"/>
                <a:gd name="connsiteY1" fmla="*/ 667164 h 1255634"/>
                <a:gd name="connsiteX2" fmla="*/ 116758 w 1116883"/>
                <a:gd name="connsiteY2" fmla="*/ 1010064 h 1255634"/>
                <a:gd name="connsiteX3" fmla="*/ 331071 w 1116883"/>
                <a:gd name="connsiteY3" fmla="*/ 1210089 h 1255634"/>
                <a:gd name="connsiteX4" fmla="*/ 516808 w 1116883"/>
                <a:gd name="connsiteY4" fmla="*/ 1252951 h 1255634"/>
                <a:gd name="connsiteX5" fmla="*/ 716833 w 1116883"/>
                <a:gd name="connsiteY5" fmla="*/ 1224376 h 1255634"/>
                <a:gd name="connsiteX6" fmla="*/ 959721 w 1116883"/>
                <a:gd name="connsiteY6" fmla="*/ 1010064 h 1255634"/>
                <a:gd name="connsiteX7" fmla="*/ 1059733 w 1116883"/>
                <a:gd name="connsiteY7" fmla="*/ 810039 h 1255634"/>
                <a:gd name="connsiteX8" fmla="*/ 1116883 w 1116883"/>
                <a:gd name="connsiteY8" fmla="*/ 524289 h 1255634"/>
                <a:gd name="connsiteX9" fmla="*/ 1059733 w 1116883"/>
                <a:gd name="connsiteY9" fmla="*/ 224251 h 1255634"/>
                <a:gd name="connsiteX10" fmla="*/ 945434 w 1116883"/>
                <a:gd name="connsiteY10" fmla="*/ 37598 h 1255634"/>
                <a:gd name="connsiteX11" fmla="*/ 786684 w 1116883"/>
                <a:gd name="connsiteY11" fmla="*/ 59038 h 1255634"/>
                <a:gd name="connsiteX12" fmla="*/ 539033 w 1116883"/>
                <a:gd name="connsiteY12" fmla="*/ 71 h 1255634"/>
                <a:gd name="connsiteX13" fmla="*/ 316783 w 1116883"/>
                <a:gd name="connsiteY13" fmla="*/ 43043 h 1255634"/>
                <a:gd name="connsiteX14" fmla="*/ 126284 w 1116883"/>
                <a:gd name="connsiteY14" fmla="*/ 16283 h 1255634"/>
                <a:gd name="connsiteX15" fmla="*/ 45321 w 1116883"/>
                <a:gd name="connsiteY15" fmla="*/ 238539 h 1255634"/>
                <a:gd name="connsiteX0" fmla="*/ 45321 w 1116883"/>
                <a:gd name="connsiteY0" fmla="*/ 238539 h 1255634"/>
                <a:gd name="connsiteX1" fmla="*/ 2458 w 1116883"/>
                <a:gd name="connsiteY1" fmla="*/ 667164 h 1255634"/>
                <a:gd name="connsiteX2" fmla="*/ 116758 w 1116883"/>
                <a:gd name="connsiteY2" fmla="*/ 1010064 h 1255634"/>
                <a:gd name="connsiteX3" fmla="*/ 331071 w 1116883"/>
                <a:gd name="connsiteY3" fmla="*/ 1210089 h 1255634"/>
                <a:gd name="connsiteX4" fmla="*/ 516808 w 1116883"/>
                <a:gd name="connsiteY4" fmla="*/ 1252951 h 1255634"/>
                <a:gd name="connsiteX5" fmla="*/ 716833 w 1116883"/>
                <a:gd name="connsiteY5" fmla="*/ 1224376 h 1255634"/>
                <a:gd name="connsiteX6" fmla="*/ 959721 w 1116883"/>
                <a:gd name="connsiteY6" fmla="*/ 1010064 h 1255634"/>
                <a:gd name="connsiteX7" fmla="*/ 1059733 w 1116883"/>
                <a:gd name="connsiteY7" fmla="*/ 810039 h 1255634"/>
                <a:gd name="connsiteX8" fmla="*/ 1116883 w 1116883"/>
                <a:gd name="connsiteY8" fmla="*/ 524289 h 1255634"/>
                <a:gd name="connsiteX9" fmla="*/ 1059733 w 1116883"/>
                <a:gd name="connsiteY9" fmla="*/ 224251 h 1255634"/>
                <a:gd name="connsiteX10" fmla="*/ 939084 w 1116883"/>
                <a:gd name="connsiteY10" fmla="*/ 21154 h 1255634"/>
                <a:gd name="connsiteX11" fmla="*/ 786684 w 1116883"/>
                <a:gd name="connsiteY11" fmla="*/ 59038 h 1255634"/>
                <a:gd name="connsiteX12" fmla="*/ 539033 w 1116883"/>
                <a:gd name="connsiteY12" fmla="*/ 71 h 1255634"/>
                <a:gd name="connsiteX13" fmla="*/ 316783 w 1116883"/>
                <a:gd name="connsiteY13" fmla="*/ 43043 h 1255634"/>
                <a:gd name="connsiteX14" fmla="*/ 126284 w 1116883"/>
                <a:gd name="connsiteY14" fmla="*/ 16283 h 1255634"/>
                <a:gd name="connsiteX15" fmla="*/ 45321 w 1116883"/>
                <a:gd name="connsiteY15" fmla="*/ 238539 h 125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6883" h="1255634">
                  <a:moveTo>
                    <a:pt x="45321" y="238539"/>
                  </a:moveTo>
                  <a:cubicBezTo>
                    <a:pt x="24683" y="347019"/>
                    <a:pt x="-9448" y="538577"/>
                    <a:pt x="2458" y="667164"/>
                  </a:cubicBezTo>
                  <a:cubicBezTo>
                    <a:pt x="14364" y="795751"/>
                    <a:pt x="61989" y="919577"/>
                    <a:pt x="116758" y="1010064"/>
                  </a:cubicBezTo>
                  <a:cubicBezTo>
                    <a:pt x="171527" y="1100552"/>
                    <a:pt x="264396" y="1169608"/>
                    <a:pt x="331071" y="1210089"/>
                  </a:cubicBezTo>
                  <a:cubicBezTo>
                    <a:pt x="397746" y="1250570"/>
                    <a:pt x="452514" y="1250570"/>
                    <a:pt x="516808" y="1252951"/>
                  </a:cubicBezTo>
                  <a:cubicBezTo>
                    <a:pt x="581102" y="1255332"/>
                    <a:pt x="643014" y="1264857"/>
                    <a:pt x="716833" y="1224376"/>
                  </a:cubicBezTo>
                  <a:cubicBezTo>
                    <a:pt x="790652" y="1183895"/>
                    <a:pt x="902571" y="1079120"/>
                    <a:pt x="959721" y="1010064"/>
                  </a:cubicBezTo>
                  <a:cubicBezTo>
                    <a:pt x="1016871" y="941008"/>
                    <a:pt x="1033539" y="891001"/>
                    <a:pt x="1059733" y="810039"/>
                  </a:cubicBezTo>
                  <a:cubicBezTo>
                    <a:pt x="1085927" y="729077"/>
                    <a:pt x="1116883" y="621920"/>
                    <a:pt x="1116883" y="524289"/>
                  </a:cubicBezTo>
                  <a:cubicBezTo>
                    <a:pt x="1116883" y="426658"/>
                    <a:pt x="1089366" y="308107"/>
                    <a:pt x="1059733" y="224251"/>
                  </a:cubicBezTo>
                  <a:cubicBezTo>
                    <a:pt x="1030100" y="140395"/>
                    <a:pt x="984592" y="48690"/>
                    <a:pt x="939084" y="21154"/>
                  </a:cubicBezTo>
                  <a:cubicBezTo>
                    <a:pt x="893576" y="-6381"/>
                    <a:pt x="853888" y="68033"/>
                    <a:pt x="786684" y="59038"/>
                  </a:cubicBezTo>
                  <a:cubicBezTo>
                    <a:pt x="719480" y="50043"/>
                    <a:pt x="635871" y="-2196"/>
                    <a:pt x="539033" y="71"/>
                  </a:cubicBezTo>
                  <a:cubicBezTo>
                    <a:pt x="442195" y="2338"/>
                    <a:pt x="385574" y="40341"/>
                    <a:pt x="316783" y="43043"/>
                  </a:cubicBezTo>
                  <a:cubicBezTo>
                    <a:pt x="247992" y="45745"/>
                    <a:pt x="148773" y="-11366"/>
                    <a:pt x="126284" y="16283"/>
                  </a:cubicBezTo>
                  <a:cubicBezTo>
                    <a:pt x="103795" y="43932"/>
                    <a:pt x="65959" y="130059"/>
                    <a:pt x="45321" y="238539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412F6FFD-E508-F97B-3A00-2A0542F11A9B}"/>
                </a:ext>
              </a:extLst>
            </p:cNvPr>
            <p:cNvSpPr/>
            <p:nvPr/>
          </p:nvSpPr>
          <p:spPr>
            <a:xfrm>
              <a:off x="1596718" y="4129312"/>
              <a:ext cx="1115345" cy="1347563"/>
            </a:xfrm>
            <a:custGeom>
              <a:avLst/>
              <a:gdLst>
                <a:gd name="connsiteX0" fmla="*/ 45240 w 1116802"/>
                <a:gd name="connsiteY0" fmla="*/ 191161 h 1208256"/>
                <a:gd name="connsiteX1" fmla="*/ 2377 w 1116802"/>
                <a:gd name="connsiteY1" fmla="*/ 619786 h 1208256"/>
                <a:gd name="connsiteX2" fmla="*/ 116677 w 1116802"/>
                <a:gd name="connsiteY2" fmla="*/ 962686 h 1208256"/>
                <a:gd name="connsiteX3" fmla="*/ 330990 w 1116802"/>
                <a:gd name="connsiteY3" fmla="*/ 1162711 h 1208256"/>
                <a:gd name="connsiteX4" fmla="*/ 516727 w 1116802"/>
                <a:gd name="connsiteY4" fmla="*/ 1205573 h 1208256"/>
                <a:gd name="connsiteX5" fmla="*/ 716752 w 1116802"/>
                <a:gd name="connsiteY5" fmla="*/ 1176998 h 1208256"/>
                <a:gd name="connsiteX6" fmla="*/ 959640 w 1116802"/>
                <a:gd name="connsiteY6" fmla="*/ 962686 h 1208256"/>
                <a:gd name="connsiteX7" fmla="*/ 1059652 w 1116802"/>
                <a:gd name="connsiteY7" fmla="*/ 762661 h 1208256"/>
                <a:gd name="connsiteX8" fmla="*/ 1116802 w 1116802"/>
                <a:gd name="connsiteY8" fmla="*/ 476911 h 1208256"/>
                <a:gd name="connsiteX9" fmla="*/ 1059652 w 1116802"/>
                <a:gd name="connsiteY9" fmla="*/ 176873 h 1208256"/>
                <a:gd name="connsiteX10" fmla="*/ 959640 w 1116802"/>
                <a:gd name="connsiteY10" fmla="*/ 19711 h 1208256"/>
                <a:gd name="connsiteX11" fmla="*/ 445290 w 1116802"/>
                <a:gd name="connsiteY11" fmla="*/ 5423 h 1208256"/>
                <a:gd name="connsiteX12" fmla="*/ 116677 w 1116802"/>
                <a:gd name="connsiteY12" fmla="*/ 48286 h 1208256"/>
                <a:gd name="connsiteX13" fmla="*/ 45240 w 1116802"/>
                <a:gd name="connsiteY13" fmla="*/ 191161 h 1208256"/>
                <a:gd name="connsiteX0" fmla="*/ 45240 w 1116802"/>
                <a:gd name="connsiteY0" fmla="*/ 186196 h 1203291"/>
                <a:gd name="connsiteX1" fmla="*/ 2377 w 1116802"/>
                <a:gd name="connsiteY1" fmla="*/ 614821 h 1203291"/>
                <a:gd name="connsiteX2" fmla="*/ 116677 w 1116802"/>
                <a:gd name="connsiteY2" fmla="*/ 957721 h 1203291"/>
                <a:gd name="connsiteX3" fmla="*/ 330990 w 1116802"/>
                <a:gd name="connsiteY3" fmla="*/ 1157746 h 1203291"/>
                <a:gd name="connsiteX4" fmla="*/ 516727 w 1116802"/>
                <a:gd name="connsiteY4" fmla="*/ 1200608 h 1203291"/>
                <a:gd name="connsiteX5" fmla="*/ 716752 w 1116802"/>
                <a:gd name="connsiteY5" fmla="*/ 1172033 h 1203291"/>
                <a:gd name="connsiteX6" fmla="*/ 959640 w 1116802"/>
                <a:gd name="connsiteY6" fmla="*/ 957721 h 1203291"/>
                <a:gd name="connsiteX7" fmla="*/ 1059652 w 1116802"/>
                <a:gd name="connsiteY7" fmla="*/ 757696 h 1203291"/>
                <a:gd name="connsiteX8" fmla="*/ 1116802 w 1116802"/>
                <a:gd name="connsiteY8" fmla="*/ 471946 h 1203291"/>
                <a:gd name="connsiteX9" fmla="*/ 1059652 w 1116802"/>
                <a:gd name="connsiteY9" fmla="*/ 171908 h 1203291"/>
                <a:gd name="connsiteX10" fmla="*/ 945353 w 1116802"/>
                <a:gd name="connsiteY10" fmla="*/ 57609 h 1203291"/>
                <a:gd name="connsiteX11" fmla="*/ 445290 w 1116802"/>
                <a:gd name="connsiteY11" fmla="*/ 458 h 1203291"/>
                <a:gd name="connsiteX12" fmla="*/ 116677 w 1116802"/>
                <a:gd name="connsiteY12" fmla="*/ 43321 h 1203291"/>
                <a:gd name="connsiteX13" fmla="*/ 45240 w 1116802"/>
                <a:gd name="connsiteY13" fmla="*/ 186196 h 1203291"/>
                <a:gd name="connsiteX0" fmla="*/ 45807 w 1117369"/>
                <a:gd name="connsiteY0" fmla="*/ 186196 h 1203291"/>
                <a:gd name="connsiteX1" fmla="*/ 2944 w 1117369"/>
                <a:gd name="connsiteY1" fmla="*/ 614821 h 1203291"/>
                <a:gd name="connsiteX2" fmla="*/ 117244 w 1117369"/>
                <a:gd name="connsiteY2" fmla="*/ 957721 h 1203291"/>
                <a:gd name="connsiteX3" fmla="*/ 331557 w 1117369"/>
                <a:gd name="connsiteY3" fmla="*/ 1157746 h 1203291"/>
                <a:gd name="connsiteX4" fmla="*/ 517294 w 1117369"/>
                <a:gd name="connsiteY4" fmla="*/ 1200608 h 1203291"/>
                <a:gd name="connsiteX5" fmla="*/ 717319 w 1117369"/>
                <a:gd name="connsiteY5" fmla="*/ 1172033 h 1203291"/>
                <a:gd name="connsiteX6" fmla="*/ 960207 w 1117369"/>
                <a:gd name="connsiteY6" fmla="*/ 957721 h 1203291"/>
                <a:gd name="connsiteX7" fmla="*/ 1060219 w 1117369"/>
                <a:gd name="connsiteY7" fmla="*/ 757696 h 1203291"/>
                <a:gd name="connsiteX8" fmla="*/ 1117369 w 1117369"/>
                <a:gd name="connsiteY8" fmla="*/ 471946 h 1203291"/>
                <a:gd name="connsiteX9" fmla="*/ 1060219 w 1117369"/>
                <a:gd name="connsiteY9" fmla="*/ 171908 h 1203291"/>
                <a:gd name="connsiteX10" fmla="*/ 945920 w 1117369"/>
                <a:gd name="connsiteY10" fmla="*/ 57609 h 1203291"/>
                <a:gd name="connsiteX11" fmla="*/ 445857 w 1117369"/>
                <a:gd name="connsiteY11" fmla="*/ 458 h 1203291"/>
                <a:gd name="connsiteX12" fmla="*/ 174394 w 1117369"/>
                <a:gd name="connsiteY12" fmla="*/ 43321 h 1203291"/>
                <a:gd name="connsiteX13" fmla="*/ 45807 w 1117369"/>
                <a:gd name="connsiteY13" fmla="*/ 186196 h 1203291"/>
                <a:gd name="connsiteX0" fmla="*/ 45807 w 1117369"/>
                <a:gd name="connsiteY0" fmla="*/ 228835 h 1245930"/>
                <a:gd name="connsiteX1" fmla="*/ 2944 w 1117369"/>
                <a:gd name="connsiteY1" fmla="*/ 657460 h 1245930"/>
                <a:gd name="connsiteX2" fmla="*/ 117244 w 1117369"/>
                <a:gd name="connsiteY2" fmla="*/ 1000360 h 1245930"/>
                <a:gd name="connsiteX3" fmla="*/ 331557 w 1117369"/>
                <a:gd name="connsiteY3" fmla="*/ 1200385 h 1245930"/>
                <a:gd name="connsiteX4" fmla="*/ 517294 w 1117369"/>
                <a:gd name="connsiteY4" fmla="*/ 1243247 h 1245930"/>
                <a:gd name="connsiteX5" fmla="*/ 717319 w 1117369"/>
                <a:gd name="connsiteY5" fmla="*/ 1214672 h 1245930"/>
                <a:gd name="connsiteX6" fmla="*/ 960207 w 1117369"/>
                <a:gd name="connsiteY6" fmla="*/ 1000360 h 1245930"/>
                <a:gd name="connsiteX7" fmla="*/ 1060219 w 1117369"/>
                <a:gd name="connsiteY7" fmla="*/ 800335 h 1245930"/>
                <a:gd name="connsiteX8" fmla="*/ 1117369 w 1117369"/>
                <a:gd name="connsiteY8" fmla="*/ 514585 h 1245930"/>
                <a:gd name="connsiteX9" fmla="*/ 1060219 w 1117369"/>
                <a:gd name="connsiteY9" fmla="*/ 214547 h 1245930"/>
                <a:gd name="connsiteX10" fmla="*/ 945920 w 1117369"/>
                <a:gd name="connsiteY10" fmla="*/ 100248 h 1245930"/>
                <a:gd name="connsiteX11" fmla="*/ 517294 w 1117369"/>
                <a:gd name="connsiteY11" fmla="*/ 234 h 1245930"/>
                <a:gd name="connsiteX12" fmla="*/ 174394 w 1117369"/>
                <a:gd name="connsiteY12" fmla="*/ 85960 h 1245930"/>
                <a:gd name="connsiteX13" fmla="*/ 45807 w 1117369"/>
                <a:gd name="connsiteY13" fmla="*/ 228835 h 1245930"/>
                <a:gd name="connsiteX0" fmla="*/ 45807 w 1117369"/>
                <a:gd name="connsiteY0" fmla="*/ 509845 h 1526940"/>
                <a:gd name="connsiteX1" fmla="*/ 2944 w 1117369"/>
                <a:gd name="connsiteY1" fmla="*/ 938470 h 1526940"/>
                <a:gd name="connsiteX2" fmla="*/ 117244 w 1117369"/>
                <a:gd name="connsiteY2" fmla="*/ 1281370 h 1526940"/>
                <a:gd name="connsiteX3" fmla="*/ 331557 w 1117369"/>
                <a:gd name="connsiteY3" fmla="*/ 1481395 h 1526940"/>
                <a:gd name="connsiteX4" fmla="*/ 517294 w 1117369"/>
                <a:gd name="connsiteY4" fmla="*/ 1524257 h 1526940"/>
                <a:gd name="connsiteX5" fmla="*/ 717319 w 1117369"/>
                <a:gd name="connsiteY5" fmla="*/ 1495682 h 1526940"/>
                <a:gd name="connsiteX6" fmla="*/ 960207 w 1117369"/>
                <a:gd name="connsiteY6" fmla="*/ 1281370 h 1526940"/>
                <a:gd name="connsiteX7" fmla="*/ 1060219 w 1117369"/>
                <a:gd name="connsiteY7" fmla="*/ 1081345 h 1526940"/>
                <a:gd name="connsiteX8" fmla="*/ 1117369 w 1117369"/>
                <a:gd name="connsiteY8" fmla="*/ 795595 h 1526940"/>
                <a:gd name="connsiteX9" fmla="*/ 1060219 w 1117369"/>
                <a:gd name="connsiteY9" fmla="*/ 495557 h 1526940"/>
                <a:gd name="connsiteX10" fmla="*/ 945920 w 1117369"/>
                <a:gd name="connsiteY10" fmla="*/ 381258 h 1526940"/>
                <a:gd name="connsiteX11" fmla="*/ 503006 w 1117369"/>
                <a:gd name="connsiteY11" fmla="*/ 55 h 1526940"/>
                <a:gd name="connsiteX12" fmla="*/ 174394 w 1117369"/>
                <a:gd name="connsiteY12" fmla="*/ 366970 h 1526940"/>
                <a:gd name="connsiteX13" fmla="*/ 45807 w 1117369"/>
                <a:gd name="connsiteY13" fmla="*/ 509845 h 1526940"/>
                <a:gd name="connsiteX0" fmla="*/ 45807 w 1117369"/>
                <a:gd name="connsiteY0" fmla="*/ 509938 h 1527033"/>
                <a:gd name="connsiteX1" fmla="*/ 2944 w 1117369"/>
                <a:gd name="connsiteY1" fmla="*/ 938563 h 1527033"/>
                <a:gd name="connsiteX2" fmla="*/ 117244 w 1117369"/>
                <a:gd name="connsiteY2" fmla="*/ 1281463 h 1527033"/>
                <a:gd name="connsiteX3" fmla="*/ 331557 w 1117369"/>
                <a:gd name="connsiteY3" fmla="*/ 1481488 h 1527033"/>
                <a:gd name="connsiteX4" fmla="*/ 517294 w 1117369"/>
                <a:gd name="connsiteY4" fmla="*/ 1524350 h 1527033"/>
                <a:gd name="connsiteX5" fmla="*/ 717319 w 1117369"/>
                <a:gd name="connsiteY5" fmla="*/ 1495775 h 1527033"/>
                <a:gd name="connsiteX6" fmla="*/ 960207 w 1117369"/>
                <a:gd name="connsiteY6" fmla="*/ 1281463 h 1527033"/>
                <a:gd name="connsiteX7" fmla="*/ 1060219 w 1117369"/>
                <a:gd name="connsiteY7" fmla="*/ 1081438 h 1527033"/>
                <a:gd name="connsiteX8" fmla="*/ 1117369 w 1117369"/>
                <a:gd name="connsiteY8" fmla="*/ 795688 h 1527033"/>
                <a:gd name="connsiteX9" fmla="*/ 1060219 w 1117369"/>
                <a:gd name="connsiteY9" fmla="*/ 495650 h 1527033"/>
                <a:gd name="connsiteX10" fmla="*/ 831620 w 1117369"/>
                <a:gd name="connsiteY10" fmla="*/ 188959 h 1527033"/>
                <a:gd name="connsiteX11" fmla="*/ 503006 w 1117369"/>
                <a:gd name="connsiteY11" fmla="*/ 148 h 1527033"/>
                <a:gd name="connsiteX12" fmla="*/ 174394 w 1117369"/>
                <a:gd name="connsiteY12" fmla="*/ 367063 h 1527033"/>
                <a:gd name="connsiteX13" fmla="*/ 45807 w 1117369"/>
                <a:gd name="connsiteY13" fmla="*/ 509938 h 1527033"/>
                <a:gd name="connsiteX0" fmla="*/ 45497 w 1117059"/>
                <a:gd name="connsiteY0" fmla="*/ 509938 h 1527033"/>
                <a:gd name="connsiteX1" fmla="*/ 2634 w 1117059"/>
                <a:gd name="connsiteY1" fmla="*/ 938563 h 1527033"/>
                <a:gd name="connsiteX2" fmla="*/ 116934 w 1117059"/>
                <a:gd name="connsiteY2" fmla="*/ 1281463 h 1527033"/>
                <a:gd name="connsiteX3" fmla="*/ 331247 w 1117059"/>
                <a:gd name="connsiteY3" fmla="*/ 1481488 h 1527033"/>
                <a:gd name="connsiteX4" fmla="*/ 516984 w 1117059"/>
                <a:gd name="connsiteY4" fmla="*/ 1524350 h 1527033"/>
                <a:gd name="connsiteX5" fmla="*/ 717009 w 1117059"/>
                <a:gd name="connsiteY5" fmla="*/ 1495775 h 1527033"/>
                <a:gd name="connsiteX6" fmla="*/ 959897 w 1117059"/>
                <a:gd name="connsiteY6" fmla="*/ 1281463 h 1527033"/>
                <a:gd name="connsiteX7" fmla="*/ 1059909 w 1117059"/>
                <a:gd name="connsiteY7" fmla="*/ 1081438 h 1527033"/>
                <a:gd name="connsiteX8" fmla="*/ 1117059 w 1117059"/>
                <a:gd name="connsiteY8" fmla="*/ 795688 h 1527033"/>
                <a:gd name="connsiteX9" fmla="*/ 1059909 w 1117059"/>
                <a:gd name="connsiteY9" fmla="*/ 495650 h 1527033"/>
                <a:gd name="connsiteX10" fmla="*/ 831310 w 1117059"/>
                <a:gd name="connsiteY10" fmla="*/ 188959 h 1527033"/>
                <a:gd name="connsiteX11" fmla="*/ 502696 w 1117059"/>
                <a:gd name="connsiteY11" fmla="*/ 148 h 1527033"/>
                <a:gd name="connsiteX12" fmla="*/ 145509 w 1117059"/>
                <a:gd name="connsiteY12" fmla="*/ 219069 h 1527033"/>
                <a:gd name="connsiteX13" fmla="*/ 45497 w 1117059"/>
                <a:gd name="connsiteY13" fmla="*/ 509938 h 1527033"/>
                <a:gd name="connsiteX0" fmla="*/ 45497 w 1117059"/>
                <a:gd name="connsiteY0" fmla="*/ 518497 h 1535592"/>
                <a:gd name="connsiteX1" fmla="*/ 2634 w 1117059"/>
                <a:gd name="connsiteY1" fmla="*/ 947122 h 1535592"/>
                <a:gd name="connsiteX2" fmla="*/ 116934 w 1117059"/>
                <a:gd name="connsiteY2" fmla="*/ 1290022 h 1535592"/>
                <a:gd name="connsiteX3" fmla="*/ 331247 w 1117059"/>
                <a:gd name="connsiteY3" fmla="*/ 1490047 h 1535592"/>
                <a:gd name="connsiteX4" fmla="*/ 516984 w 1117059"/>
                <a:gd name="connsiteY4" fmla="*/ 1532909 h 1535592"/>
                <a:gd name="connsiteX5" fmla="*/ 717009 w 1117059"/>
                <a:gd name="connsiteY5" fmla="*/ 1504334 h 1535592"/>
                <a:gd name="connsiteX6" fmla="*/ 959897 w 1117059"/>
                <a:gd name="connsiteY6" fmla="*/ 1290022 h 1535592"/>
                <a:gd name="connsiteX7" fmla="*/ 1059909 w 1117059"/>
                <a:gd name="connsiteY7" fmla="*/ 1089997 h 1535592"/>
                <a:gd name="connsiteX8" fmla="*/ 1117059 w 1117059"/>
                <a:gd name="connsiteY8" fmla="*/ 804247 h 1535592"/>
                <a:gd name="connsiteX9" fmla="*/ 1059909 w 1117059"/>
                <a:gd name="connsiteY9" fmla="*/ 504209 h 1535592"/>
                <a:gd name="connsiteX10" fmla="*/ 831310 w 1117059"/>
                <a:gd name="connsiteY10" fmla="*/ 197518 h 1535592"/>
                <a:gd name="connsiteX11" fmla="*/ 637559 w 1117059"/>
                <a:gd name="connsiteY11" fmla="*/ 58540 h 1535592"/>
                <a:gd name="connsiteX12" fmla="*/ 502696 w 1117059"/>
                <a:gd name="connsiteY12" fmla="*/ 8707 h 1535592"/>
                <a:gd name="connsiteX13" fmla="*/ 145509 w 1117059"/>
                <a:gd name="connsiteY13" fmla="*/ 227628 h 1535592"/>
                <a:gd name="connsiteX14" fmla="*/ 45497 w 1117059"/>
                <a:gd name="connsiteY14" fmla="*/ 518497 h 1535592"/>
                <a:gd name="connsiteX0" fmla="*/ 45497 w 1117059"/>
                <a:gd name="connsiteY0" fmla="*/ 515134 h 1532229"/>
                <a:gd name="connsiteX1" fmla="*/ 2634 w 1117059"/>
                <a:gd name="connsiteY1" fmla="*/ 943759 h 1532229"/>
                <a:gd name="connsiteX2" fmla="*/ 116934 w 1117059"/>
                <a:gd name="connsiteY2" fmla="*/ 1286659 h 1532229"/>
                <a:gd name="connsiteX3" fmla="*/ 331247 w 1117059"/>
                <a:gd name="connsiteY3" fmla="*/ 1486684 h 1532229"/>
                <a:gd name="connsiteX4" fmla="*/ 516984 w 1117059"/>
                <a:gd name="connsiteY4" fmla="*/ 1529546 h 1532229"/>
                <a:gd name="connsiteX5" fmla="*/ 717009 w 1117059"/>
                <a:gd name="connsiteY5" fmla="*/ 1500971 h 1532229"/>
                <a:gd name="connsiteX6" fmla="*/ 959897 w 1117059"/>
                <a:gd name="connsiteY6" fmla="*/ 1286659 h 1532229"/>
                <a:gd name="connsiteX7" fmla="*/ 1059909 w 1117059"/>
                <a:gd name="connsiteY7" fmla="*/ 1086634 h 1532229"/>
                <a:gd name="connsiteX8" fmla="*/ 1117059 w 1117059"/>
                <a:gd name="connsiteY8" fmla="*/ 800884 h 1532229"/>
                <a:gd name="connsiteX9" fmla="*/ 1059909 w 1117059"/>
                <a:gd name="connsiteY9" fmla="*/ 500846 h 1532229"/>
                <a:gd name="connsiteX10" fmla="*/ 831310 w 1117059"/>
                <a:gd name="connsiteY10" fmla="*/ 194155 h 1532229"/>
                <a:gd name="connsiteX11" fmla="*/ 623271 w 1117059"/>
                <a:gd name="connsiteY11" fmla="*/ 99576 h 1532229"/>
                <a:gd name="connsiteX12" fmla="*/ 502696 w 1117059"/>
                <a:gd name="connsiteY12" fmla="*/ 5344 h 1532229"/>
                <a:gd name="connsiteX13" fmla="*/ 145509 w 1117059"/>
                <a:gd name="connsiteY13" fmla="*/ 224265 h 1532229"/>
                <a:gd name="connsiteX14" fmla="*/ 45497 w 1117059"/>
                <a:gd name="connsiteY14" fmla="*/ 515134 h 1532229"/>
                <a:gd name="connsiteX0" fmla="*/ 45497 w 1117059"/>
                <a:gd name="connsiteY0" fmla="*/ 509790 h 1526885"/>
                <a:gd name="connsiteX1" fmla="*/ 2634 w 1117059"/>
                <a:gd name="connsiteY1" fmla="*/ 938415 h 1526885"/>
                <a:gd name="connsiteX2" fmla="*/ 116934 w 1117059"/>
                <a:gd name="connsiteY2" fmla="*/ 1281315 h 1526885"/>
                <a:gd name="connsiteX3" fmla="*/ 331247 w 1117059"/>
                <a:gd name="connsiteY3" fmla="*/ 1481340 h 1526885"/>
                <a:gd name="connsiteX4" fmla="*/ 516984 w 1117059"/>
                <a:gd name="connsiteY4" fmla="*/ 1524202 h 1526885"/>
                <a:gd name="connsiteX5" fmla="*/ 717009 w 1117059"/>
                <a:gd name="connsiteY5" fmla="*/ 1495627 h 1526885"/>
                <a:gd name="connsiteX6" fmla="*/ 959897 w 1117059"/>
                <a:gd name="connsiteY6" fmla="*/ 1281315 h 1526885"/>
                <a:gd name="connsiteX7" fmla="*/ 1059909 w 1117059"/>
                <a:gd name="connsiteY7" fmla="*/ 1081290 h 1526885"/>
                <a:gd name="connsiteX8" fmla="*/ 1117059 w 1117059"/>
                <a:gd name="connsiteY8" fmla="*/ 795540 h 1526885"/>
                <a:gd name="connsiteX9" fmla="*/ 1059909 w 1117059"/>
                <a:gd name="connsiteY9" fmla="*/ 495502 h 1526885"/>
                <a:gd name="connsiteX10" fmla="*/ 831310 w 1117059"/>
                <a:gd name="connsiteY10" fmla="*/ 188811 h 1526885"/>
                <a:gd name="connsiteX11" fmla="*/ 623271 w 1117059"/>
                <a:gd name="connsiteY11" fmla="*/ 94232 h 1526885"/>
                <a:gd name="connsiteX12" fmla="*/ 502696 w 1117059"/>
                <a:gd name="connsiteY12" fmla="*/ 0 h 1526885"/>
                <a:gd name="connsiteX13" fmla="*/ 308946 w 1117059"/>
                <a:gd name="connsiteY13" fmla="*/ 94231 h 1526885"/>
                <a:gd name="connsiteX14" fmla="*/ 145509 w 1117059"/>
                <a:gd name="connsiteY14" fmla="*/ 218921 h 1526885"/>
                <a:gd name="connsiteX15" fmla="*/ 45497 w 1117059"/>
                <a:gd name="connsiteY15" fmla="*/ 509790 h 1526885"/>
                <a:gd name="connsiteX0" fmla="*/ 45497 w 1117059"/>
                <a:gd name="connsiteY0" fmla="*/ 509790 h 1526885"/>
                <a:gd name="connsiteX1" fmla="*/ 2634 w 1117059"/>
                <a:gd name="connsiteY1" fmla="*/ 938415 h 1526885"/>
                <a:gd name="connsiteX2" fmla="*/ 116934 w 1117059"/>
                <a:gd name="connsiteY2" fmla="*/ 1281315 h 1526885"/>
                <a:gd name="connsiteX3" fmla="*/ 331247 w 1117059"/>
                <a:gd name="connsiteY3" fmla="*/ 1481340 h 1526885"/>
                <a:gd name="connsiteX4" fmla="*/ 516984 w 1117059"/>
                <a:gd name="connsiteY4" fmla="*/ 1524202 h 1526885"/>
                <a:gd name="connsiteX5" fmla="*/ 717009 w 1117059"/>
                <a:gd name="connsiteY5" fmla="*/ 1495627 h 1526885"/>
                <a:gd name="connsiteX6" fmla="*/ 959897 w 1117059"/>
                <a:gd name="connsiteY6" fmla="*/ 1281315 h 1526885"/>
                <a:gd name="connsiteX7" fmla="*/ 1059909 w 1117059"/>
                <a:gd name="connsiteY7" fmla="*/ 1081290 h 1526885"/>
                <a:gd name="connsiteX8" fmla="*/ 1117059 w 1117059"/>
                <a:gd name="connsiteY8" fmla="*/ 795540 h 1526885"/>
                <a:gd name="connsiteX9" fmla="*/ 1059909 w 1117059"/>
                <a:gd name="connsiteY9" fmla="*/ 495502 h 1526885"/>
                <a:gd name="connsiteX10" fmla="*/ 831310 w 1117059"/>
                <a:gd name="connsiteY10" fmla="*/ 188811 h 1526885"/>
                <a:gd name="connsiteX11" fmla="*/ 623271 w 1117059"/>
                <a:gd name="connsiteY11" fmla="*/ 94232 h 1526885"/>
                <a:gd name="connsiteX12" fmla="*/ 502696 w 1117059"/>
                <a:gd name="connsiteY12" fmla="*/ 0 h 1526885"/>
                <a:gd name="connsiteX13" fmla="*/ 337521 w 1117059"/>
                <a:gd name="connsiteY13" fmla="*/ 138629 h 1526885"/>
                <a:gd name="connsiteX14" fmla="*/ 145509 w 1117059"/>
                <a:gd name="connsiteY14" fmla="*/ 218921 h 1526885"/>
                <a:gd name="connsiteX15" fmla="*/ 45497 w 1117059"/>
                <a:gd name="connsiteY15" fmla="*/ 509790 h 1526885"/>
                <a:gd name="connsiteX0" fmla="*/ 33496 w 1119346"/>
                <a:gd name="connsiteY0" fmla="*/ 554188 h 1526885"/>
                <a:gd name="connsiteX1" fmla="*/ 4921 w 1119346"/>
                <a:gd name="connsiteY1" fmla="*/ 938415 h 1526885"/>
                <a:gd name="connsiteX2" fmla="*/ 119221 w 1119346"/>
                <a:gd name="connsiteY2" fmla="*/ 1281315 h 1526885"/>
                <a:gd name="connsiteX3" fmla="*/ 333534 w 1119346"/>
                <a:gd name="connsiteY3" fmla="*/ 1481340 h 1526885"/>
                <a:gd name="connsiteX4" fmla="*/ 519271 w 1119346"/>
                <a:gd name="connsiteY4" fmla="*/ 1524202 h 1526885"/>
                <a:gd name="connsiteX5" fmla="*/ 719296 w 1119346"/>
                <a:gd name="connsiteY5" fmla="*/ 1495627 h 1526885"/>
                <a:gd name="connsiteX6" fmla="*/ 962184 w 1119346"/>
                <a:gd name="connsiteY6" fmla="*/ 1281315 h 1526885"/>
                <a:gd name="connsiteX7" fmla="*/ 1062196 w 1119346"/>
                <a:gd name="connsiteY7" fmla="*/ 1081290 h 1526885"/>
                <a:gd name="connsiteX8" fmla="*/ 1119346 w 1119346"/>
                <a:gd name="connsiteY8" fmla="*/ 795540 h 1526885"/>
                <a:gd name="connsiteX9" fmla="*/ 1062196 w 1119346"/>
                <a:gd name="connsiteY9" fmla="*/ 495502 h 1526885"/>
                <a:gd name="connsiteX10" fmla="*/ 833597 w 1119346"/>
                <a:gd name="connsiteY10" fmla="*/ 188811 h 1526885"/>
                <a:gd name="connsiteX11" fmla="*/ 625558 w 1119346"/>
                <a:gd name="connsiteY11" fmla="*/ 94232 h 1526885"/>
                <a:gd name="connsiteX12" fmla="*/ 504983 w 1119346"/>
                <a:gd name="connsiteY12" fmla="*/ 0 h 1526885"/>
                <a:gd name="connsiteX13" fmla="*/ 339808 w 1119346"/>
                <a:gd name="connsiteY13" fmla="*/ 138629 h 1526885"/>
                <a:gd name="connsiteX14" fmla="*/ 147796 w 1119346"/>
                <a:gd name="connsiteY14" fmla="*/ 218921 h 1526885"/>
                <a:gd name="connsiteX15" fmla="*/ 33496 w 1119346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339808 w 1084818"/>
                <a:gd name="connsiteY13" fmla="*/ 138629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18957 w 1092504"/>
                <a:gd name="connsiteY0" fmla="*/ 567343 h 1526885"/>
                <a:gd name="connsiteX1" fmla="*/ 12607 w 1092504"/>
                <a:gd name="connsiteY1" fmla="*/ 938415 h 1526885"/>
                <a:gd name="connsiteX2" fmla="*/ 126907 w 1092504"/>
                <a:gd name="connsiteY2" fmla="*/ 1281315 h 1526885"/>
                <a:gd name="connsiteX3" fmla="*/ 341220 w 1092504"/>
                <a:gd name="connsiteY3" fmla="*/ 1481340 h 1526885"/>
                <a:gd name="connsiteX4" fmla="*/ 526957 w 1092504"/>
                <a:gd name="connsiteY4" fmla="*/ 1524202 h 1526885"/>
                <a:gd name="connsiteX5" fmla="*/ 726982 w 1092504"/>
                <a:gd name="connsiteY5" fmla="*/ 1495627 h 1526885"/>
                <a:gd name="connsiteX6" fmla="*/ 969870 w 1092504"/>
                <a:gd name="connsiteY6" fmla="*/ 1281315 h 1526885"/>
                <a:gd name="connsiteX7" fmla="*/ 1069882 w 1092504"/>
                <a:gd name="connsiteY7" fmla="*/ 1081290 h 1526885"/>
                <a:gd name="connsiteX8" fmla="*/ 1084169 w 1092504"/>
                <a:gd name="connsiteY8" fmla="*/ 810339 h 1526885"/>
                <a:gd name="connsiteX9" fmla="*/ 1069882 w 1092504"/>
                <a:gd name="connsiteY9" fmla="*/ 495502 h 1526885"/>
                <a:gd name="connsiteX10" fmla="*/ 841283 w 1092504"/>
                <a:gd name="connsiteY10" fmla="*/ 188811 h 1526885"/>
                <a:gd name="connsiteX11" fmla="*/ 633244 w 1092504"/>
                <a:gd name="connsiteY11" fmla="*/ 94232 h 1526885"/>
                <a:gd name="connsiteX12" fmla="*/ 512669 w 1092504"/>
                <a:gd name="connsiteY12" fmla="*/ 0 h 1526885"/>
                <a:gd name="connsiteX13" fmla="*/ 423694 w 1092504"/>
                <a:gd name="connsiteY13" fmla="*/ 92587 h 1526885"/>
                <a:gd name="connsiteX14" fmla="*/ 155482 w 1092504"/>
                <a:gd name="connsiteY14" fmla="*/ 218921 h 1526885"/>
                <a:gd name="connsiteX15" fmla="*/ 18957 w 1092504"/>
                <a:gd name="connsiteY15" fmla="*/ 567343 h 1526885"/>
                <a:gd name="connsiteX0" fmla="*/ 18957 w 1106903"/>
                <a:gd name="connsiteY0" fmla="*/ 567343 h 1526885"/>
                <a:gd name="connsiteX1" fmla="*/ 12607 w 1106903"/>
                <a:gd name="connsiteY1" fmla="*/ 938415 h 1526885"/>
                <a:gd name="connsiteX2" fmla="*/ 126907 w 1106903"/>
                <a:gd name="connsiteY2" fmla="*/ 1281315 h 1526885"/>
                <a:gd name="connsiteX3" fmla="*/ 341220 w 1106903"/>
                <a:gd name="connsiteY3" fmla="*/ 1481340 h 1526885"/>
                <a:gd name="connsiteX4" fmla="*/ 526957 w 1106903"/>
                <a:gd name="connsiteY4" fmla="*/ 1524202 h 1526885"/>
                <a:gd name="connsiteX5" fmla="*/ 726982 w 1106903"/>
                <a:gd name="connsiteY5" fmla="*/ 1495627 h 1526885"/>
                <a:gd name="connsiteX6" fmla="*/ 969870 w 1106903"/>
                <a:gd name="connsiteY6" fmla="*/ 1281315 h 1526885"/>
                <a:gd name="connsiteX7" fmla="*/ 1069882 w 1106903"/>
                <a:gd name="connsiteY7" fmla="*/ 1081290 h 1526885"/>
                <a:gd name="connsiteX8" fmla="*/ 1106394 w 1106903"/>
                <a:gd name="connsiteY8" fmla="*/ 816916 h 1526885"/>
                <a:gd name="connsiteX9" fmla="*/ 1069882 w 1106903"/>
                <a:gd name="connsiteY9" fmla="*/ 495502 h 1526885"/>
                <a:gd name="connsiteX10" fmla="*/ 841283 w 1106903"/>
                <a:gd name="connsiteY10" fmla="*/ 188811 h 1526885"/>
                <a:gd name="connsiteX11" fmla="*/ 633244 w 1106903"/>
                <a:gd name="connsiteY11" fmla="*/ 94232 h 1526885"/>
                <a:gd name="connsiteX12" fmla="*/ 512669 w 1106903"/>
                <a:gd name="connsiteY12" fmla="*/ 0 h 1526885"/>
                <a:gd name="connsiteX13" fmla="*/ 423694 w 1106903"/>
                <a:gd name="connsiteY13" fmla="*/ 92587 h 1526885"/>
                <a:gd name="connsiteX14" fmla="*/ 155482 w 1106903"/>
                <a:gd name="connsiteY14" fmla="*/ 218921 h 1526885"/>
                <a:gd name="connsiteX15" fmla="*/ 18957 w 1106903"/>
                <a:gd name="connsiteY15" fmla="*/ 567343 h 1526885"/>
                <a:gd name="connsiteX0" fmla="*/ 18533 w 1106479"/>
                <a:gd name="connsiteY0" fmla="*/ 567343 h 1526885"/>
                <a:gd name="connsiteX1" fmla="*/ 12183 w 1106479"/>
                <a:gd name="connsiteY1" fmla="*/ 938415 h 1526885"/>
                <a:gd name="connsiteX2" fmla="*/ 120133 w 1106479"/>
                <a:gd name="connsiteY2" fmla="*/ 1291181 h 1526885"/>
                <a:gd name="connsiteX3" fmla="*/ 340796 w 1106479"/>
                <a:gd name="connsiteY3" fmla="*/ 1481340 h 1526885"/>
                <a:gd name="connsiteX4" fmla="*/ 526533 w 1106479"/>
                <a:gd name="connsiteY4" fmla="*/ 1524202 h 1526885"/>
                <a:gd name="connsiteX5" fmla="*/ 726558 w 1106479"/>
                <a:gd name="connsiteY5" fmla="*/ 1495627 h 1526885"/>
                <a:gd name="connsiteX6" fmla="*/ 969446 w 1106479"/>
                <a:gd name="connsiteY6" fmla="*/ 1281315 h 1526885"/>
                <a:gd name="connsiteX7" fmla="*/ 1069458 w 1106479"/>
                <a:gd name="connsiteY7" fmla="*/ 1081290 h 1526885"/>
                <a:gd name="connsiteX8" fmla="*/ 1105970 w 1106479"/>
                <a:gd name="connsiteY8" fmla="*/ 816916 h 1526885"/>
                <a:gd name="connsiteX9" fmla="*/ 1069458 w 1106479"/>
                <a:gd name="connsiteY9" fmla="*/ 495502 h 1526885"/>
                <a:gd name="connsiteX10" fmla="*/ 840859 w 1106479"/>
                <a:gd name="connsiteY10" fmla="*/ 188811 h 1526885"/>
                <a:gd name="connsiteX11" fmla="*/ 632820 w 1106479"/>
                <a:gd name="connsiteY11" fmla="*/ 94232 h 1526885"/>
                <a:gd name="connsiteX12" fmla="*/ 512245 w 1106479"/>
                <a:gd name="connsiteY12" fmla="*/ 0 h 1526885"/>
                <a:gd name="connsiteX13" fmla="*/ 423270 w 1106479"/>
                <a:gd name="connsiteY13" fmla="*/ 92587 h 1526885"/>
                <a:gd name="connsiteX14" fmla="*/ 155058 w 1106479"/>
                <a:gd name="connsiteY14" fmla="*/ 218921 h 1526885"/>
                <a:gd name="connsiteX15" fmla="*/ 18533 w 1106479"/>
                <a:gd name="connsiteY15" fmla="*/ 567343 h 1526885"/>
                <a:gd name="connsiteX0" fmla="*/ 27399 w 1115345"/>
                <a:gd name="connsiteY0" fmla="*/ 567343 h 1526885"/>
                <a:gd name="connsiteX1" fmla="*/ 8349 w 1115345"/>
                <a:gd name="connsiteY1" fmla="*/ 961436 h 1526885"/>
                <a:gd name="connsiteX2" fmla="*/ 128999 w 1115345"/>
                <a:gd name="connsiteY2" fmla="*/ 1291181 h 1526885"/>
                <a:gd name="connsiteX3" fmla="*/ 349662 w 1115345"/>
                <a:gd name="connsiteY3" fmla="*/ 1481340 h 1526885"/>
                <a:gd name="connsiteX4" fmla="*/ 535399 w 1115345"/>
                <a:gd name="connsiteY4" fmla="*/ 1524202 h 1526885"/>
                <a:gd name="connsiteX5" fmla="*/ 735424 w 1115345"/>
                <a:gd name="connsiteY5" fmla="*/ 1495627 h 1526885"/>
                <a:gd name="connsiteX6" fmla="*/ 978312 w 1115345"/>
                <a:gd name="connsiteY6" fmla="*/ 1281315 h 1526885"/>
                <a:gd name="connsiteX7" fmla="*/ 1078324 w 1115345"/>
                <a:gd name="connsiteY7" fmla="*/ 1081290 h 1526885"/>
                <a:gd name="connsiteX8" fmla="*/ 1114836 w 1115345"/>
                <a:gd name="connsiteY8" fmla="*/ 816916 h 1526885"/>
                <a:gd name="connsiteX9" fmla="*/ 1078324 w 1115345"/>
                <a:gd name="connsiteY9" fmla="*/ 495502 h 1526885"/>
                <a:gd name="connsiteX10" fmla="*/ 849725 w 1115345"/>
                <a:gd name="connsiteY10" fmla="*/ 188811 h 1526885"/>
                <a:gd name="connsiteX11" fmla="*/ 641686 w 1115345"/>
                <a:gd name="connsiteY11" fmla="*/ 94232 h 1526885"/>
                <a:gd name="connsiteX12" fmla="*/ 521111 w 1115345"/>
                <a:gd name="connsiteY12" fmla="*/ 0 h 1526885"/>
                <a:gd name="connsiteX13" fmla="*/ 432136 w 1115345"/>
                <a:gd name="connsiteY13" fmla="*/ 92587 h 1526885"/>
                <a:gd name="connsiteX14" fmla="*/ 163924 w 1115345"/>
                <a:gd name="connsiteY14" fmla="*/ 218921 h 1526885"/>
                <a:gd name="connsiteX15" fmla="*/ 27399 w 1115345"/>
                <a:gd name="connsiteY15" fmla="*/ 567343 h 152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5345" h="1526885">
                  <a:moveTo>
                    <a:pt x="27399" y="567343"/>
                  </a:moveTo>
                  <a:cubicBezTo>
                    <a:pt x="1470" y="691096"/>
                    <a:pt x="-8584" y="840796"/>
                    <a:pt x="8349" y="961436"/>
                  </a:cubicBezTo>
                  <a:cubicBezTo>
                    <a:pt x="25282" y="1082076"/>
                    <a:pt x="72114" y="1204530"/>
                    <a:pt x="128999" y="1291181"/>
                  </a:cubicBezTo>
                  <a:cubicBezTo>
                    <a:pt x="185884" y="1377832"/>
                    <a:pt x="281929" y="1442503"/>
                    <a:pt x="349662" y="1481340"/>
                  </a:cubicBezTo>
                  <a:cubicBezTo>
                    <a:pt x="417395" y="1520177"/>
                    <a:pt x="471105" y="1521821"/>
                    <a:pt x="535399" y="1524202"/>
                  </a:cubicBezTo>
                  <a:cubicBezTo>
                    <a:pt x="599693" y="1526583"/>
                    <a:pt x="661605" y="1536108"/>
                    <a:pt x="735424" y="1495627"/>
                  </a:cubicBezTo>
                  <a:cubicBezTo>
                    <a:pt x="809243" y="1455146"/>
                    <a:pt x="921162" y="1350371"/>
                    <a:pt x="978312" y="1281315"/>
                  </a:cubicBezTo>
                  <a:cubicBezTo>
                    <a:pt x="1035462" y="1212259"/>
                    <a:pt x="1055570" y="1158690"/>
                    <a:pt x="1078324" y="1081290"/>
                  </a:cubicBezTo>
                  <a:cubicBezTo>
                    <a:pt x="1101078" y="1003890"/>
                    <a:pt x="1114836" y="914547"/>
                    <a:pt x="1114836" y="816916"/>
                  </a:cubicBezTo>
                  <a:cubicBezTo>
                    <a:pt x="1114836" y="719285"/>
                    <a:pt x="1122509" y="600186"/>
                    <a:pt x="1078324" y="495502"/>
                  </a:cubicBezTo>
                  <a:cubicBezTo>
                    <a:pt x="1034139" y="390818"/>
                    <a:pt x="922498" y="255689"/>
                    <a:pt x="849725" y="188811"/>
                  </a:cubicBezTo>
                  <a:cubicBezTo>
                    <a:pt x="776952" y="121933"/>
                    <a:pt x="696455" y="125700"/>
                    <a:pt x="641686" y="94232"/>
                  </a:cubicBezTo>
                  <a:cubicBezTo>
                    <a:pt x="586917" y="62764"/>
                    <a:pt x="573498" y="0"/>
                    <a:pt x="521111" y="0"/>
                  </a:cubicBezTo>
                  <a:cubicBezTo>
                    <a:pt x="468724" y="0"/>
                    <a:pt x="466267" y="59389"/>
                    <a:pt x="432136" y="92587"/>
                  </a:cubicBezTo>
                  <a:cubicBezTo>
                    <a:pt x="372605" y="129074"/>
                    <a:pt x="231380" y="139795"/>
                    <a:pt x="163924" y="218921"/>
                  </a:cubicBezTo>
                  <a:cubicBezTo>
                    <a:pt x="96468" y="298047"/>
                    <a:pt x="53328" y="443590"/>
                    <a:pt x="27399" y="567343"/>
                  </a:cubicBez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60B9130-0574-596F-040A-C19AA4839472}"/>
              </a:ext>
            </a:extLst>
          </p:cNvPr>
          <p:cNvGrpSpPr/>
          <p:nvPr/>
        </p:nvGrpSpPr>
        <p:grpSpPr>
          <a:xfrm rot="2036764">
            <a:off x="7282891" y="1846197"/>
            <a:ext cx="720080" cy="648072"/>
            <a:chOff x="6156176" y="1124744"/>
            <a:chExt cx="720080" cy="648072"/>
          </a:xfrm>
        </p:grpSpPr>
        <p:sp>
          <p:nvSpPr>
            <p:cNvPr id="10" name="台形 9">
              <a:extLst>
                <a:ext uri="{FF2B5EF4-FFF2-40B4-BE49-F238E27FC236}">
                  <a16:creationId xmlns:a16="http://schemas.microsoft.com/office/drawing/2014/main" id="{BEE844AE-1A43-77B7-1129-67B46866F5F1}"/>
                </a:ext>
              </a:extLst>
            </p:cNvPr>
            <p:cNvSpPr/>
            <p:nvPr/>
          </p:nvSpPr>
          <p:spPr>
            <a:xfrm>
              <a:off x="6156176" y="1412776"/>
              <a:ext cx="720080" cy="36004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CC62177-156B-11C9-5E10-F6A1D170A450}"/>
                </a:ext>
              </a:extLst>
            </p:cNvPr>
            <p:cNvSpPr/>
            <p:nvPr/>
          </p:nvSpPr>
          <p:spPr>
            <a:xfrm>
              <a:off x="6300192" y="1124744"/>
              <a:ext cx="43204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下矢印 12">
            <a:extLst>
              <a:ext uri="{FF2B5EF4-FFF2-40B4-BE49-F238E27FC236}">
                <a16:creationId xmlns:a16="http://schemas.microsoft.com/office/drawing/2014/main" id="{00D1EE34-37C9-4022-3F56-176445BBDFDE}"/>
              </a:ext>
            </a:extLst>
          </p:cNvPr>
          <p:cNvSpPr/>
          <p:nvPr/>
        </p:nvSpPr>
        <p:spPr>
          <a:xfrm rot="2014370">
            <a:off x="6777752" y="2527624"/>
            <a:ext cx="504056" cy="988423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>
            <a:extLst>
              <a:ext uri="{FF2B5EF4-FFF2-40B4-BE49-F238E27FC236}">
                <a16:creationId xmlns:a16="http://schemas.microsoft.com/office/drawing/2014/main" id="{59DF056B-67AE-D598-DD2F-4D54475B00F9}"/>
              </a:ext>
            </a:extLst>
          </p:cNvPr>
          <p:cNvSpPr/>
          <p:nvPr/>
        </p:nvSpPr>
        <p:spPr>
          <a:xfrm rot="2077931">
            <a:off x="6870124" y="2786638"/>
            <a:ext cx="183632" cy="2723513"/>
          </a:xfrm>
          <a:prstGeom prst="downArrow">
            <a:avLst>
              <a:gd name="adj1" fmla="val 30671"/>
              <a:gd name="adj2" fmla="val 785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E7F93918-7DDB-F784-FD3B-15CEF1CE39E1}"/>
              </a:ext>
            </a:extLst>
          </p:cNvPr>
          <p:cNvSpPr/>
          <p:nvPr/>
        </p:nvSpPr>
        <p:spPr>
          <a:xfrm rot="2086058">
            <a:off x="5542767" y="1971043"/>
            <a:ext cx="234736" cy="3481628"/>
          </a:xfrm>
          <a:prstGeom prst="downArrow">
            <a:avLst>
              <a:gd name="adj1" fmla="val 30671"/>
              <a:gd name="adj2" fmla="val 785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438F578-7C5B-AA48-7E7F-06C1339A1C57}"/>
              </a:ext>
            </a:extLst>
          </p:cNvPr>
          <p:cNvSpPr txBox="1"/>
          <p:nvPr/>
        </p:nvSpPr>
        <p:spPr>
          <a:xfrm>
            <a:off x="731838" y="1196752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両耳間時間差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9E82DA-AE9C-FDED-04DE-9319567915F5}"/>
              </a:ext>
            </a:extLst>
          </p:cNvPr>
          <p:cNvSpPr txBox="1"/>
          <p:nvPr/>
        </p:nvSpPr>
        <p:spPr>
          <a:xfrm>
            <a:off x="731838" y="2161776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両耳間音圧差</a:t>
            </a:r>
            <a:endParaRPr kumimoji="1"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42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D8655-B43E-164C-A3A6-C867A26C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前庭感覚</a:t>
            </a:r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43C8B70B-73A6-EC3B-75DE-1B62832CB4E8}"/>
              </a:ext>
            </a:extLst>
          </p:cNvPr>
          <p:cNvSpPr txBox="1"/>
          <p:nvPr/>
        </p:nvSpPr>
        <p:spPr>
          <a:xfrm flipH="1">
            <a:off x="1016366" y="958311"/>
            <a:ext cx="1837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三半規管</a:t>
            </a:r>
          </a:p>
        </p:txBody>
      </p:sp>
      <p:pic>
        <p:nvPicPr>
          <p:cNvPr id="24" name="図 23" descr="ダイアグラム&#10;&#10;自動的に生成された説明">
            <a:extLst>
              <a:ext uri="{FF2B5EF4-FFF2-40B4-BE49-F238E27FC236}">
                <a16:creationId xmlns:a16="http://schemas.microsoft.com/office/drawing/2014/main" id="{864B04E9-C6D4-2980-5E7B-E1D770A9F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48" y="1650685"/>
            <a:ext cx="7772400" cy="424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1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236634E2-3549-8785-DCC0-5966BB90E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7488384" cy="432048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C5B8577-9A59-2094-4C46-9746551B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ベクション（視覚誘導性自己運動感覚）</a:t>
            </a: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B5E1B858-54A2-79C5-5D01-64519D2FFE60}"/>
              </a:ext>
            </a:extLst>
          </p:cNvPr>
          <p:cNvGrpSpPr/>
          <p:nvPr/>
        </p:nvGrpSpPr>
        <p:grpSpPr>
          <a:xfrm>
            <a:off x="1221808" y="4075739"/>
            <a:ext cx="2846136" cy="554423"/>
            <a:chOff x="1699470" y="4767443"/>
            <a:chExt cx="2720564" cy="554423"/>
          </a:xfrm>
        </p:grpSpPr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693A344-AF27-F554-CED9-663E90598B0C}"/>
                </a:ext>
              </a:extLst>
            </p:cNvPr>
            <p:cNvCxnSpPr/>
            <p:nvPr/>
          </p:nvCxnSpPr>
          <p:spPr>
            <a:xfrm flipH="1" flipV="1">
              <a:off x="3638906" y="5084060"/>
              <a:ext cx="781128" cy="168723"/>
            </a:xfrm>
            <a:prstGeom prst="straightConnector1">
              <a:avLst/>
            </a:prstGeom>
            <a:ln w="34925"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DC838177-0C10-FE32-D9B5-E3A89815AF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46220" y="5145995"/>
              <a:ext cx="991140" cy="175871"/>
            </a:xfrm>
            <a:prstGeom prst="straightConnector1">
              <a:avLst/>
            </a:prstGeom>
            <a:ln w="34925"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694AFE34-8E0E-787A-3A44-CF34F43C34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4011" y="4767443"/>
              <a:ext cx="1006051" cy="232365"/>
            </a:xfrm>
            <a:prstGeom prst="straightConnector1">
              <a:avLst/>
            </a:prstGeom>
            <a:ln w="34925"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05F17D4E-BB4E-506D-52DC-06F4A630C6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99470" y="4791632"/>
              <a:ext cx="963631" cy="183413"/>
            </a:xfrm>
            <a:prstGeom prst="straightConnector1">
              <a:avLst/>
            </a:prstGeom>
            <a:ln w="34925">
              <a:solidFill>
                <a:srgbClr val="0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27AFD564-FECE-DF28-2B84-97CB580D2380}"/>
              </a:ext>
            </a:extLst>
          </p:cNvPr>
          <p:cNvGrpSpPr/>
          <p:nvPr/>
        </p:nvGrpSpPr>
        <p:grpSpPr>
          <a:xfrm>
            <a:off x="5587354" y="4133118"/>
            <a:ext cx="2944638" cy="518476"/>
            <a:chOff x="5691074" y="4108967"/>
            <a:chExt cx="2759116" cy="518476"/>
          </a:xfrm>
        </p:grpSpPr>
        <p:cxnSp>
          <p:nvCxnSpPr>
            <p:cNvPr id="80" name="直線矢印コネクタ 79">
              <a:extLst>
                <a:ext uri="{FF2B5EF4-FFF2-40B4-BE49-F238E27FC236}">
                  <a16:creationId xmlns:a16="http://schemas.microsoft.com/office/drawing/2014/main" id="{428170B5-7918-D2C7-EF4E-8C9AF92DC138}"/>
                </a:ext>
              </a:extLst>
            </p:cNvPr>
            <p:cNvCxnSpPr/>
            <p:nvPr/>
          </p:nvCxnSpPr>
          <p:spPr>
            <a:xfrm flipV="1">
              <a:off x="5691074" y="4406511"/>
              <a:ext cx="779667" cy="14322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>
              <a:extLst>
                <a:ext uri="{FF2B5EF4-FFF2-40B4-BE49-F238E27FC236}">
                  <a16:creationId xmlns:a16="http://schemas.microsoft.com/office/drawing/2014/main" id="{AE7EBE01-12CA-9BB8-8678-C06D06CF00D0}"/>
                </a:ext>
              </a:extLst>
            </p:cNvPr>
            <p:cNvCxnSpPr/>
            <p:nvPr/>
          </p:nvCxnSpPr>
          <p:spPr>
            <a:xfrm flipV="1">
              <a:off x="6221480" y="4484222"/>
              <a:ext cx="779667" cy="14322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1C3CCC67-5616-D6A2-B27D-7672FD4746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1136" y="4108967"/>
              <a:ext cx="904140" cy="17400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1D06E03C-3496-397C-547B-AEFD1C040A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3129" y="4195329"/>
              <a:ext cx="987061" cy="15762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70B02-FE94-B1E3-2360-8271EA856A81}"/>
              </a:ext>
            </a:extLst>
          </p:cNvPr>
          <p:cNvSpPr txBox="1"/>
          <p:nvPr/>
        </p:nvSpPr>
        <p:spPr>
          <a:xfrm>
            <a:off x="944690" y="976376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オプティカル・フロー</a:t>
            </a:r>
          </a:p>
        </p:txBody>
      </p:sp>
    </p:spTree>
    <p:extLst>
      <p:ext uri="{BB962C8B-B14F-4D97-AF65-F5344CB8AC3E}">
        <p14:creationId xmlns:p14="http://schemas.microsoft.com/office/powerpoint/2010/main" val="7343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6E368-64DC-824E-90EC-13895084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２．認知特性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EF2CFBB-7FA2-F9C0-848D-524FE049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9" y="1340768"/>
            <a:ext cx="756126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メタ認知</a:t>
            </a:r>
            <a:endParaRPr lang="en-US" altLang="ja-JP" sz="3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注意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30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雲 14">
            <a:extLst>
              <a:ext uri="{FF2B5EF4-FFF2-40B4-BE49-F238E27FC236}">
                <a16:creationId xmlns:a16="http://schemas.microsoft.com/office/drawing/2014/main" id="{8A91255C-F968-68FC-084F-BFF88129CE96}"/>
              </a:ext>
            </a:extLst>
          </p:cNvPr>
          <p:cNvSpPr/>
          <p:nvPr/>
        </p:nvSpPr>
        <p:spPr>
          <a:xfrm>
            <a:off x="2555776" y="1196752"/>
            <a:ext cx="5194920" cy="3403540"/>
          </a:xfrm>
          <a:prstGeom prst="cloud">
            <a:avLst/>
          </a:prstGeom>
          <a:solidFill>
            <a:schemeClr val="accent6">
              <a:lumMod val="40000"/>
              <a:lumOff val="60000"/>
              <a:alpha val="10934"/>
            </a:schemeClr>
          </a:solidFill>
          <a:ln w="539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0EC1748-D54C-0605-616A-CDBCFDA3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メタ認知</a:t>
            </a:r>
          </a:p>
        </p:txBody>
      </p:sp>
      <p:pic>
        <p:nvPicPr>
          <p:cNvPr id="6" name="グラフィックス 5" descr="オフィス ワーカー (女性) 単色塗りつぶし">
            <a:extLst>
              <a:ext uri="{FF2B5EF4-FFF2-40B4-BE49-F238E27FC236}">
                <a16:creationId xmlns:a16="http://schemas.microsoft.com/office/drawing/2014/main" id="{1D1E0633-F69D-1380-E357-86EE9BAC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7664" y="4503562"/>
            <a:ext cx="1609328" cy="1609328"/>
          </a:xfrm>
          <a:prstGeom prst="rect">
            <a:avLst/>
          </a:prstGeom>
        </p:spPr>
      </p:pic>
      <p:pic>
        <p:nvPicPr>
          <p:cNvPr id="11" name="グラフィックス 10" descr="オフィス ワーカー (女性) 単色塗りつぶし">
            <a:extLst>
              <a:ext uri="{FF2B5EF4-FFF2-40B4-BE49-F238E27FC236}">
                <a16:creationId xmlns:a16="http://schemas.microsoft.com/office/drawing/2014/main" id="{3583CAAF-9EB0-F4F5-CACC-FBE455990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27984" y="2181378"/>
            <a:ext cx="1800200" cy="18002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2BD3A9-52C9-4DFF-E7E8-B499D1FA3709}"/>
              </a:ext>
            </a:extLst>
          </p:cNvPr>
          <p:cNvSpPr txBox="1"/>
          <p:nvPr/>
        </p:nvSpPr>
        <p:spPr>
          <a:xfrm>
            <a:off x="1907704" y="6112890"/>
            <a:ext cx="1031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自分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FCA268-925C-224B-4450-EA8111F05705}"/>
              </a:ext>
            </a:extLst>
          </p:cNvPr>
          <p:cNvSpPr txBox="1"/>
          <p:nvPr/>
        </p:nvSpPr>
        <p:spPr>
          <a:xfrm>
            <a:off x="3635896" y="1720402"/>
            <a:ext cx="350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自分を俯瞰する自分</a:t>
            </a:r>
          </a:p>
        </p:txBody>
      </p:sp>
      <p:sp>
        <p:nvSpPr>
          <p:cNvPr id="14" name="下矢印 13">
            <a:extLst>
              <a:ext uri="{FF2B5EF4-FFF2-40B4-BE49-F238E27FC236}">
                <a16:creationId xmlns:a16="http://schemas.microsoft.com/office/drawing/2014/main" id="{E1E5B45E-50CF-7534-1D15-2DDD55C32D72}"/>
              </a:ext>
            </a:extLst>
          </p:cNvPr>
          <p:cNvSpPr/>
          <p:nvPr/>
        </p:nvSpPr>
        <p:spPr>
          <a:xfrm rot="2985685">
            <a:off x="3566451" y="2488297"/>
            <a:ext cx="504056" cy="2671492"/>
          </a:xfrm>
          <a:custGeom>
            <a:avLst/>
            <a:gdLst>
              <a:gd name="connsiteX0" fmla="*/ 0 w 504056"/>
              <a:gd name="connsiteY0" fmla="*/ 2441636 h 2693664"/>
              <a:gd name="connsiteX1" fmla="*/ 126014 w 504056"/>
              <a:gd name="connsiteY1" fmla="*/ 2441636 h 2693664"/>
              <a:gd name="connsiteX2" fmla="*/ 126014 w 504056"/>
              <a:gd name="connsiteY2" fmla="*/ 0 h 2693664"/>
              <a:gd name="connsiteX3" fmla="*/ 378042 w 504056"/>
              <a:gd name="connsiteY3" fmla="*/ 0 h 2693664"/>
              <a:gd name="connsiteX4" fmla="*/ 378042 w 504056"/>
              <a:gd name="connsiteY4" fmla="*/ 2441636 h 2693664"/>
              <a:gd name="connsiteX5" fmla="*/ 504056 w 504056"/>
              <a:gd name="connsiteY5" fmla="*/ 2441636 h 2693664"/>
              <a:gd name="connsiteX6" fmla="*/ 252028 w 504056"/>
              <a:gd name="connsiteY6" fmla="*/ 2693664 h 2693664"/>
              <a:gd name="connsiteX7" fmla="*/ 0 w 504056"/>
              <a:gd name="connsiteY7" fmla="*/ 2441636 h 2693664"/>
              <a:gd name="connsiteX0" fmla="*/ 0 w 504056"/>
              <a:gd name="connsiteY0" fmla="*/ 2441636 h 2693664"/>
              <a:gd name="connsiteX1" fmla="*/ 126014 w 504056"/>
              <a:gd name="connsiteY1" fmla="*/ 2441636 h 2693664"/>
              <a:gd name="connsiteX2" fmla="*/ 217148 w 504056"/>
              <a:gd name="connsiteY2" fmla="*/ 22172 h 2693664"/>
              <a:gd name="connsiteX3" fmla="*/ 378042 w 504056"/>
              <a:gd name="connsiteY3" fmla="*/ 0 h 2693664"/>
              <a:gd name="connsiteX4" fmla="*/ 378042 w 504056"/>
              <a:gd name="connsiteY4" fmla="*/ 2441636 h 2693664"/>
              <a:gd name="connsiteX5" fmla="*/ 504056 w 504056"/>
              <a:gd name="connsiteY5" fmla="*/ 2441636 h 2693664"/>
              <a:gd name="connsiteX6" fmla="*/ 252028 w 504056"/>
              <a:gd name="connsiteY6" fmla="*/ 2693664 h 2693664"/>
              <a:gd name="connsiteX7" fmla="*/ 0 w 504056"/>
              <a:gd name="connsiteY7" fmla="*/ 2441636 h 2693664"/>
              <a:gd name="connsiteX0" fmla="*/ 0 w 504056"/>
              <a:gd name="connsiteY0" fmla="*/ 2419464 h 2671492"/>
              <a:gd name="connsiteX1" fmla="*/ 126014 w 504056"/>
              <a:gd name="connsiteY1" fmla="*/ 2419464 h 2671492"/>
              <a:gd name="connsiteX2" fmla="*/ 217148 w 504056"/>
              <a:gd name="connsiteY2" fmla="*/ 0 h 2671492"/>
              <a:gd name="connsiteX3" fmla="*/ 302671 w 504056"/>
              <a:gd name="connsiteY3" fmla="*/ 1963 h 2671492"/>
              <a:gd name="connsiteX4" fmla="*/ 378042 w 504056"/>
              <a:gd name="connsiteY4" fmla="*/ 2419464 h 2671492"/>
              <a:gd name="connsiteX5" fmla="*/ 504056 w 504056"/>
              <a:gd name="connsiteY5" fmla="*/ 2419464 h 2671492"/>
              <a:gd name="connsiteX6" fmla="*/ 252028 w 504056"/>
              <a:gd name="connsiteY6" fmla="*/ 2671492 h 2671492"/>
              <a:gd name="connsiteX7" fmla="*/ 0 w 504056"/>
              <a:gd name="connsiteY7" fmla="*/ 2419464 h 267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056" h="2671492">
                <a:moveTo>
                  <a:pt x="0" y="2419464"/>
                </a:moveTo>
                <a:lnTo>
                  <a:pt x="126014" y="2419464"/>
                </a:lnTo>
                <a:lnTo>
                  <a:pt x="217148" y="0"/>
                </a:lnTo>
                <a:lnTo>
                  <a:pt x="302671" y="1963"/>
                </a:lnTo>
                <a:lnTo>
                  <a:pt x="378042" y="2419464"/>
                </a:lnTo>
                <a:lnTo>
                  <a:pt x="504056" y="2419464"/>
                </a:lnTo>
                <a:lnTo>
                  <a:pt x="252028" y="2671492"/>
                </a:lnTo>
                <a:lnTo>
                  <a:pt x="0" y="241946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56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D4B58-7878-04C2-6810-0EB7280A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CA4217-5E01-7265-C956-13B14606F3BE}"/>
              </a:ext>
            </a:extLst>
          </p:cNvPr>
          <p:cNvSpPr txBox="1"/>
          <p:nvPr/>
        </p:nvSpPr>
        <p:spPr>
          <a:xfrm>
            <a:off x="611560" y="361861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メタ認知的活動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669366-85C2-BA5F-5A71-CE24297CCF06}"/>
              </a:ext>
            </a:extLst>
          </p:cNvPr>
          <p:cNvSpPr txBox="1"/>
          <p:nvPr/>
        </p:nvSpPr>
        <p:spPr>
          <a:xfrm>
            <a:off x="1191205" y="4944171"/>
            <a:ext cx="4237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セルフ・コントロール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582087-9C8B-65AD-960F-7597A302929E}"/>
              </a:ext>
            </a:extLst>
          </p:cNvPr>
          <p:cNvSpPr txBox="1"/>
          <p:nvPr/>
        </p:nvSpPr>
        <p:spPr>
          <a:xfrm>
            <a:off x="1191206" y="4326611"/>
            <a:ext cx="4237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セルフ・モニタリング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7F5B03-32B6-E300-E310-637E7D9E4B0D}"/>
              </a:ext>
            </a:extLst>
          </p:cNvPr>
          <p:cNvSpPr txBox="1"/>
          <p:nvPr/>
        </p:nvSpPr>
        <p:spPr>
          <a:xfrm>
            <a:off x="755576" y="43663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メタ認知的知識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849B51-01ED-EB00-8756-31AD0836C4A4}"/>
              </a:ext>
            </a:extLst>
          </p:cNvPr>
          <p:cNvSpPr txBox="1"/>
          <p:nvPr/>
        </p:nvSpPr>
        <p:spPr>
          <a:xfrm>
            <a:off x="1187624" y="1054099"/>
            <a:ext cx="459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認知特性についての知識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79D6D-6642-388B-C734-E8BE0777C938}"/>
              </a:ext>
            </a:extLst>
          </p:cNvPr>
          <p:cNvSpPr txBox="1"/>
          <p:nvPr/>
        </p:nvSpPr>
        <p:spPr>
          <a:xfrm>
            <a:off x="1187624" y="1667856"/>
            <a:ext cx="3877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課題についての知識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A3AAE3-A9A8-0D8B-92F3-59E9CFF38190}"/>
              </a:ext>
            </a:extLst>
          </p:cNvPr>
          <p:cNvSpPr txBox="1"/>
          <p:nvPr/>
        </p:nvSpPr>
        <p:spPr>
          <a:xfrm>
            <a:off x="1187624" y="2285416"/>
            <a:ext cx="5673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課題解決の方略</a:t>
            </a:r>
            <a:r>
              <a:rPr kumimoji="1"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についての知識</a:t>
            </a:r>
          </a:p>
        </p:txBody>
      </p:sp>
    </p:spTree>
    <p:extLst>
      <p:ext uri="{BB962C8B-B14F-4D97-AF65-F5344CB8AC3E}">
        <p14:creationId xmlns:p14="http://schemas.microsoft.com/office/powerpoint/2010/main" val="1738395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CC2B2-E4F7-D872-CC9A-DE8CCD68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注意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60991F-2975-758C-8BFA-5C059F5FFF5F}"/>
              </a:ext>
            </a:extLst>
          </p:cNvPr>
          <p:cNvSpPr txBox="1"/>
          <p:nvPr/>
        </p:nvSpPr>
        <p:spPr>
          <a:xfrm>
            <a:off x="555268" y="1143000"/>
            <a:ext cx="7007046" cy="1133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一部の刺激を取り入れ、</a:t>
            </a:r>
            <a:endParaRPr kumimoji="1"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それ以外の物事を排除する心的過程や能力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F7BAF4-4430-E6B6-553C-2049A041683C}"/>
              </a:ext>
            </a:extLst>
          </p:cNvPr>
          <p:cNvSpPr txBox="1"/>
          <p:nvPr/>
        </p:nvSpPr>
        <p:spPr>
          <a:xfrm>
            <a:off x="6676968" y="2431354"/>
            <a:ext cx="2100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『</a:t>
            </a:r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最新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心理学事典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』</a:t>
            </a:r>
            <a:endParaRPr kumimoji="1" lang="ja-JP" altLang="en-US" sz="160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772A631-0DD1-F625-1585-98A747AD8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80549"/>
              </p:ext>
            </p:extLst>
          </p:nvPr>
        </p:nvGraphicFramePr>
        <p:xfrm>
          <a:off x="287867" y="3429000"/>
          <a:ext cx="8694776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2501">
                  <a:extLst>
                    <a:ext uri="{9D8B030D-6E8A-4147-A177-3AD203B41FA5}">
                      <a16:colId xmlns:a16="http://schemas.microsoft.com/office/drawing/2014/main" val="599354778"/>
                    </a:ext>
                  </a:extLst>
                </a:gridCol>
                <a:gridCol w="7202275">
                  <a:extLst>
                    <a:ext uri="{9D8B030D-6E8A-4147-A177-3AD203B41FA5}">
                      <a16:colId xmlns:a16="http://schemas.microsoft.com/office/drawing/2014/main" val="3386558522"/>
                    </a:ext>
                  </a:extLst>
                </a:gridCol>
              </a:tblGrid>
              <a:tr h="195072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集中機能</a:t>
                      </a:r>
                      <a:endParaRPr kumimoji="1" lang="en-US" altLang="ja-JP" sz="2400" dirty="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焦点機能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特定の対象に注意を向けること。他の対象を無視する必要がある。</a:t>
                      </a:r>
                      <a:r>
                        <a:rPr lang="ja-JP" altLang="ja-JP" sz="24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 </a:t>
                      </a:r>
                      <a:endParaRPr kumimoji="1" lang="ja-JP" altLang="en-US" sz="24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4223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選択機能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複数の</a:t>
                      </a:r>
                      <a:r>
                        <a:rPr kumimoji="1" lang="ja-JP" altLang="en-US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対象や</a:t>
                      </a:r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情報から必要</a:t>
                      </a:r>
                      <a:r>
                        <a:rPr kumimoji="1" lang="ja-JP" altLang="en-US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と思わるもの</a:t>
                      </a:r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を選ぶこと</a:t>
                      </a:r>
                      <a:r>
                        <a:rPr kumimoji="1" lang="ja-JP" altLang="en-US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。</a:t>
                      </a:r>
                      <a:r>
                        <a:rPr lang="ja-JP" altLang="ja-JP" sz="24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 </a:t>
                      </a:r>
                      <a:endParaRPr kumimoji="1" lang="ja-JP" altLang="en-US" sz="24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535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分割機能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複数の対象に対して同時に注意を向けること。適切に注意を切り替える必要がある</a:t>
                      </a:r>
                      <a:r>
                        <a:rPr kumimoji="1" lang="ja-JP" altLang="en-US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。</a:t>
                      </a:r>
                      <a:endParaRPr kumimoji="1" lang="ja-JP" altLang="en-US" sz="24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519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>
                          <a:solidFill>
                            <a:srgbClr val="000000"/>
                          </a:solidFill>
                          <a:latin typeface="HGMaruGothicMPRO" panose="020F0600000000000000" pitchFamily="34" charset="-128"/>
                          <a:ea typeface="HGMaruGothicMPRO" panose="020F0600000000000000" pitchFamily="34" charset="-128"/>
                        </a:rPr>
                        <a:t>持続機能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長時間にわたって注意を維持すること</a:t>
                      </a:r>
                      <a:r>
                        <a:rPr kumimoji="1" lang="ja-JP" altLang="en-US" sz="2400" kern="1200">
                          <a:solidFill>
                            <a:srgbClr val="000000"/>
                          </a:solidFill>
                          <a:effectLst/>
                          <a:latin typeface="HGMaruGothicMPRO" panose="020F0600000000000000" pitchFamily="34" charset="-128"/>
                          <a:ea typeface="HGMaruGothicMPRO" panose="020F0600000000000000" pitchFamily="34" charset="-128"/>
                          <a:cs typeface="+mn-cs"/>
                        </a:rPr>
                        <a:t>。</a:t>
                      </a:r>
                      <a:endParaRPr kumimoji="1" lang="ja-JP" altLang="en-US" sz="2400">
                        <a:solidFill>
                          <a:srgbClr val="000000"/>
                        </a:solidFill>
                        <a:latin typeface="HGMaruGothicMPRO" panose="020F0600000000000000" pitchFamily="34" charset="-128"/>
                        <a:ea typeface="HGMaruGothicMPRO" panose="020F06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35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0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2DF1C094-3317-13FB-7AE0-E9EB23602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86" y="2924622"/>
            <a:ext cx="2277437" cy="1158712"/>
          </a:xfrm>
          <a:prstGeom prst="ellipse">
            <a:avLst/>
          </a:prstGeom>
          <a:solidFill>
            <a:schemeClr val="tx2">
              <a:lumMod val="40000"/>
              <a:lumOff val="60000"/>
              <a:alpha val="18000"/>
            </a:schemeClr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5CC0D286-EB9E-2DBA-5D63-65D39F3AAFF9}"/>
              </a:ext>
            </a:extLst>
          </p:cNvPr>
          <p:cNvSpPr/>
          <p:nvPr/>
        </p:nvSpPr>
        <p:spPr>
          <a:xfrm>
            <a:off x="7308304" y="3500438"/>
            <a:ext cx="1244196" cy="2401125"/>
          </a:xfrm>
          <a:prstGeom prst="roundRect">
            <a:avLst/>
          </a:prstGeom>
          <a:solidFill>
            <a:schemeClr val="accent4">
              <a:lumMod val="40000"/>
              <a:lumOff val="60000"/>
              <a:alpha val="37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D8AE-9D90-4D1F-3F5A-095FE474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注意の</a:t>
            </a:r>
            <a:r>
              <a:rPr kumimoji="1" lang="ja-JP" altLang="en-US"/>
              <a:t>制限容量モデル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F58DBCE-D059-39AB-C10B-BDBE56CC6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476" y="1843790"/>
            <a:ext cx="3368434" cy="43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さまざまな決定要素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6AA2D9C-4693-28BB-69FE-35D999E02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119" y="2776841"/>
            <a:ext cx="3401791" cy="954107"/>
          </a:xfrm>
          <a:prstGeom prst="rect">
            <a:avLst/>
          </a:prstGeom>
          <a:solidFill>
            <a:schemeClr val="accent6">
              <a:lumMod val="60000"/>
              <a:lumOff val="40000"/>
              <a:alpha val="37707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覚醒</a:t>
            </a:r>
          </a:p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（使用可能な容量）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E2107AE-EA94-711D-9AED-2E350FBD3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970" y="4220584"/>
            <a:ext cx="1838443" cy="523220"/>
          </a:xfrm>
          <a:prstGeom prst="rect">
            <a:avLst/>
          </a:prstGeom>
          <a:solidFill>
            <a:schemeClr val="accent3">
              <a:lumMod val="40000"/>
              <a:lumOff val="60000"/>
              <a:alpha val="66331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配分方針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D1F4FE0-37C4-AF52-723A-6A585BCEF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199" y="5141346"/>
            <a:ext cx="1964592" cy="523220"/>
          </a:xfrm>
          <a:prstGeom prst="rect">
            <a:avLst/>
          </a:prstGeom>
          <a:solidFill>
            <a:schemeClr val="accent5">
              <a:lumMod val="40000"/>
              <a:lumOff val="60000"/>
              <a:alpha val="42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可能な活動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5F65F88-9697-6FE7-5216-427A1DF2D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587" y="5961337"/>
            <a:ext cx="890156" cy="43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反応</a:t>
            </a: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B38D3FDE-F56B-4ED1-BF55-A56683AF6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72" y="2398541"/>
            <a:ext cx="336529" cy="2681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2A4FC57D-6B7A-6408-4627-DD987ADC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72" y="3877422"/>
            <a:ext cx="336529" cy="2681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71107E26-254D-C233-8C21-ED61337B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72" y="4823649"/>
            <a:ext cx="336529" cy="2681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C8798402-0A9E-BB50-9E90-5FB033E0F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72" y="5714163"/>
            <a:ext cx="336529" cy="26809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0161A575-49E8-507D-8E7E-019E9C0FA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212" y="1945079"/>
            <a:ext cx="1952275" cy="78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さまざまな</a:t>
            </a:r>
          </a:p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あらわれ</a:t>
            </a: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5E6385F9-4F32-AEDB-96A9-13817B3D15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0022" y="2597671"/>
            <a:ext cx="718451" cy="47247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0DA96E95-F339-0A0C-9EF2-0668B759E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3752288"/>
            <a:ext cx="1244196" cy="149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容量に</a:t>
            </a:r>
          </a:p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対する</a:t>
            </a:r>
          </a:p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要求の</a:t>
            </a:r>
          </a:p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評価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D50735E-28DF-00C0-5D69-2D39F9561C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30022" y="3560211"/>
            <a:ext cx="947307" cy="38358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16C9EE4D-990B-A273-0A88-7F5851D7A3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20790" y="4479598"/>
            <a:ext cx="1787513" cy="841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04F3BAF0-F207-6557-7523-88A2FF156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97" y="3070148"/>
            <a:ext cx="16209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>
                <a:solidFill>
                  <a:schemeClr val="bg1">
                    <a:lumMod val="50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持続的な</a:t>
            </a:r>
          </a:p>
          <a:p>
            <a:pPr algn="ctr"/>
            <a:r>
              <a:rPr lang="ja-JP" altLang="en-US" sz="2800">
                <a:solidFill>
                  <a:schemeClr val="bg1">
                    <a:lumMod val="50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傾向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D89268BA-FC7E-7291-FADF-8C6484CBC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60" y="4727876"/>
            <a:ext cx="1598236" cy="78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一時的な</a:t>
            </a:r>
          </a:p>
          <a:p>
            <a:pPr algn="ctr"/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意図</a:t>
            </a: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DCB45FBE-56C0-ADD6-1BCC-217424C06D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639" y="3859700"/>
            <a:ext cx="1267851" cy="57020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454FB664-A13F-01DC-9EEC-5AAC37D79E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6123" y="4584784"/>
            <a:ext cx="1028368" cy="43561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80E72F-5B33-4618-28F0-30ECA2903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60" y="4637961"/>
            <a:ext cx="2277437" cy="1158712"/>
          </a:xfrm>
          <a:prstGeom prst="ellipse">
            <a:avLst/>
          </a:prstGeom>
          <a:solidFill>
            <a:srgbClr val="FF40FF">
              <a:alpha val="8000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5" name="Line 16">
            <a:extLst>
              <a:ext uri="{FF2B5EF4-FFF2-40B4-BE49-F238E27FC236}">
                <a16:creationId xmlns:a16="http://schemas.microsoft.com/office/drawing/2014/main" id="{1DEE5C64-0705-D114-1EC3-933A8129A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0790" y="5402826"/>
            <a:ext cx="1787514" cy="1307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280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8533B5E1-F6BD-0362-05E4-071E8CAD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25" y="799627"/>
            <a:ext cx="376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カーネマン（</a:t>
            </a:r>
            <a:r>
              <a:rPr lang="en-US" altLang="ja-JP" sz="28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1973</a:t>
            </a:r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5426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A62671-3064-154B-B925-55071FB0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３．心理特性</a:t>
            </a:r>
            <a:endParaRPr kumimoji="1" lang="ja-JP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63E775F-AB81-2E28-EF79-441EBF099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9" y="1340768"/>
            <a:ext cx="756126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安全態度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bg1">
                    <a:lumMod val="6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リスクホメオスタシス説</a:t>
            </a:r>
            <a:endParaRPr lang="en-US" altLang="ja-JP" sz="2800" dirty="0">
              <a:solidFill>
                <a:schemeClr val="bg1">
                  <a:lumMod val="6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endParaRPr lang="en-US" altLang="ja-JP" sz="3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81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5763" y="332656"/>
            <a:ext cx="8229600" cy="582612"/>
          </a:xfrm>
        </p:spPr>
        <p:txBody>
          <a:bodyPr/>
          <a:lstStyle/>
          <a:p>
            <a:pPr eaLnBrk="1" hangingPunct="1"/>
            <a:r>
              <a:rPr lang="ja-JP" altLang="en-US"/>
              <a:t>ドライバーとしての人間特性</a:t>
            </a:r>
            <a:endParaRPr lang="ja-JP" altLang="en-US" dirty="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91369" y="1340768"/>
            <a:ext cx="756126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知覚特性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認知特性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心理特性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Tx/>
              <a:buAutoNum type="arabicPeriod"/>
            </a:pPr>
            <a:endParaRPr lang="en-US" altLang="ja-JP" sz="3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CADA96-1808-494F-8B33-3025DDB531E6}"/>
              </a:ext>
            </a:extLst>
          </p:cNvPr>
          <p:cNvSpPr/>
          <p:nvPr/>
        </p:nvSpPr>
        <p:spPr>
          <a:xfrm>
            <a:off x="6083300" y="5309902"/>
            <a:ext cx="1368425" cy="504825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8E17556F-70E6-0E4E-A37F-C7C09A8E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09902"/>
            <a:ext cx="4493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志堂寺　交通事故防止講習資料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1FD16A-2350-5746-8D85-74116BDDC92F}"/>
              </a:ext>
            </a:extLst>
          </p:cNvPr>
          <p:cNvSpPr/>
          <p:nvPr/>
        </p:nvSpPr>
        <p:spPr>
          <a:xfrm>
            <a:off x="827088" y="5309902"/>
            <a:ext cx="5184775" cy="5048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28B3A564-24ED-8745-A3AE-A854B08E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5309902"/>
            <a:ext cx="800100" cy="4619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33298027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F0E71-5109-42BF-42A0-B32FA29E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安全態度</a:t>
            </a:r>
          </a:p>
        </p:txBody>
      </p:sp>
      <p:sp>
        <p:nvSpPr>
          <p:cNvPr id="5" name="テキスト ボックス 14">
            <a:extLst>
              <a:ext uri="{FF2B5EF4-FFF2-40B4-BE49-F238E27FC236}">
                <a16:creationId xmlns:a16="http://schemas.microsoft.com/office/drawing/2014/main" id="{206D3F3F-C4BE-7371-64AB-3C549873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459535"/>
            <a:ext cx="746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/>
              <a:t>(http://www.sciencefriday.com/segments/are-all-minnesotans-above-average/)</a:t>
            </a:r>
          </a:p>
        </p:txBody>
      </p:sp>
      <p:graphicFrame>
        <p:nvGraphicFramePr>
          <p:cNvPr id="6" name="グラフ 1">
            <a:extLst>
              <a:ext uri="{FF2B5EF4-FFF2-40B4-BE49-F238E27FC236}">
                <a16:creationId xmlns:a16="http://schemas.microsoft.com/office/drawing/2014/main" id="{66E3BADC-4EFF-6423-51CF-760338996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534607"/>
              </p:ext>
            </p:extLst>
          </p:nvPr>
        </p:nvGraphicFramePr>
        <p:xfrm>
          <a:off x="503475" y="2992066"/>
          <a:ext cx="3820975" cy="2625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7353300" imgH="4762500" progId="Excel.Chart.8">
                  <p:embed followColorScheme="full"/>
                </p:oleObj>
              </mc:Choice>
              <mc:Fallback>
                <p:oleObj name="グラフ" r:id="rId2" imgW="7353300" imgH="4762500" progId="Excel.Chart.8">
                  <p:embed followColorScheme="full"/>
                  <p:pic>
                    <p:nvPicPr>
                      <p:cNvPr id="2" name="グラフ 1">
                        <a:extLst>
                          <a:ext uri="{FF2B5EF4-FFF2-40B4-BE49-F238E27FC236}">
                            <a16:creationId xmlns:a16="http://schemas.microsoft.com/office/drawing/2014/main" id="{20202407-373E-90B3-57B3-F21E9280EEC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475" y="2992066"/>
                        <a:ext cx="3820975" cy="2625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B878B0-4D38-B356-1305-79E435E02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75" y="1196752"/>
            <a:ext cx="4068525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あなたは平均的なドライバーよりも安全ですか？</a:t>
            </a:r>
          </a:p>
        </p:txBody>
      </p:sp>
      <p:graphicFrame>
        <p:nvGraphicFramePr>
          <p:cNvPr id="8" name="グラフ 3">
            <a:extLst>
              <a:ext uri="{FF2B5EF4-FFF2-40B4-BE49-F238E27FC236}">
                <a16:creationId xmlns:a16="http://schemas.microsoft.com/office/drawing/2014/main" id="{4368FF44-B98B-C5CA-DD15-DD1F6C6F4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858415"/>
              </p:ext>
            </p:extLst>
          </p:nvPr>
        </p:nvGraphicFramePr>
        <p:xfrm>
          <a:off x="4625108" y="2961245"/>
          <a:ext cx="3820975" cy="2625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4" imgW="7353300" imgH="4724400" progId="Excel.Chart.8">
                  <p:embed followColorScheme="full"/>
                </p:oleObj>
              </mc:Choice>
              <mc:Fallback>
                <p:oleObj name="グラフ" r:id="rId4" imgW="7353300" imgH="4724400" progId="Excel.Chart.8">
                  <p:embed followColorScheme="full"/>
                  <p:pic>
                    <p:nvPicPr>
                      <p:cNvPr id="4" name="グラフ 3">
                        <a:extLst>
                          <a:ext uri="{FF2B5EF4-FFF2-40B4-BE49-F238E27FC236}">
                            <a16:creationId xmlns:a16="http://schemas.microsoft.com/office/drawing/2014/main" id="{615DA9CC-311B-119C-4363-FA042546E07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108" y="2961245"/>
                        <a:ext cx="3820975" cy="2625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6">
            <a:extLst>
              <a:ext uri="{FF2B5EF4-FFF2-40B4-BE49-F238E27FC236}">
                <a16:creationId xmlns:a16="http://schemas.microsoft.com/office/drawing/2014/main" id="{34C643C7-D772-7097-9C7C-9255C1131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164343"/>
            <a:ext cx="3820976" cy="146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あなたは平均的なドライバーよりも危険を察知できますか？</a:t>
            </a:r>
          </a:p>
        </p:txBody>
      </p:sp>
    </p:spTree>
    <p:extLst>
      <p:ext uri="{BB962C8B-B14F-4D97-AF65-F5344CB8AC3E}">
        <p14:creationId xmlns:p14="http://schemas.microsoft.com/office/powerpoint/2010/main" val="24016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テキスト ボックス 4">
            <a:extLst>
              <a:ext uri="{FF2B5EF4-FFF2-40B4-BE49-F238E27FC236}">
                <a16:creationId xmlns:a16="http://schemas.microsoft.com/office/drawing/2014/main" id="{1A8B9B2D-45CE-971B-7926-E7F8ECFB2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287338"/>
            <a:ext cx="6648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平均以上効果／レイク・ウォビゴン効果</a:t>
            </a:r>
          </a:p>
        </p:txBody>
      </p:sp>
      <p:sp>
        <p:nvSpPr>
          <p:cNvPr id="41987" name="テキスト ボックス 6">
            <a:extLst>
              <a:ext uri="{FF2B5EF4-FFF2-40B4-BE49-F238E27FC236}">
                <a16:creationId xmlns:a16="http://schemas.microsoft.com/office/drawing/2014/main" id="{A20A816D-A28D-ABB8-F774-1FB63FFC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07" y="1258577"/>
            <a:ext cx="8269287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自分は平均以上の能力をもっており、他の人より優れていると錯覚する。</a:t>
            </a:r>
            <a:endParaRPr lang="ja-JP" altLang="en-US"/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26CC1F7B-68C5-8975-2718-D9EFCF3D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07" y="2564150"/>
            <a:ext cx="2660476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メタ認知の誤り</a:t>
            </a:r>
            <a:endParaRPr lang="ja-JP" altLang="en-US"/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E841C9E9-C362-F9C7-53F7-3D1B1B455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47" y="3789482"/>
            <a:ext cx="6539652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社会的比較理論（フェスティンガー</a:t>
            </a:r>
            <a:r>
              <a:rPr lang="en-US" altLang="ja-JP" sz="2400" dirty="0"/>
              <a:t>, 1954</a:t>
            </a:r>
            <a:r>
              <a:rPr lang="ja-JP" altLang="en-US" sz="2400"/>
              <a:t>）</a:t>
            </a:r>
            <a:endParaRPr lang="en-US" altLang="ja-JP" sz="2400" dirty="0"/>
          </a:p>
        </p:txBody>
      </p:sp>
      <p:pic>
        <p:nvPicPr>
          <p:cNvPr id="16" name="グラフィックス 15" descr="子供 単色塗りつぶし">
            <a:extLst>
              <a:ext uri="{FF2B5EF4-FFF2-40B4-BE49-F238E27FC236}">
                <a16:creationId xmlns:a16="http://schemas.microsoft.com/office/drawing/2014/main" id="{24989B13-9AC1-F99B-F4CD-A54677FF8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3344" y="4577317"/>
            <a:ext cx="1657313" cy="1657313"/>
          </a:xfrm>
          <a:prstGeom prst="rect">
            <a:avLst/>
          </a:prstGeom>
        </p:spPr>
      </p:pic>
      <p:pic>
        <p:nvPicPr>
          <p:cNvPr id="18" name="グラフィックス 17" descr="男性 単色塗りつぶし">
            <a:extLst>
              <a:ext uri="{FF2B5EF4-FFF2-40B4-BE49-F238E27FC236}">
                <a16:creationId xmlns:a16="http://schemas.microsoft.com/office/drawing/2014/main" id="{17A8A63E-41A3-FE41-D65F-9E8FD69CD7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40978" y="4948773"/>
            <a:ext cx="914400" cy="914400"/>
          </a:xfrm>
          <a:prstGeom prst="rect">
            <a:avLst/>
          </a:prstGeom>
        </p:spPr>
      </p:pic>
      <p:pic>
        <p:nvPicPr>
          <p:cNvPr id="20" name="グラフィックス 19" descr="女性 単色塗りつぶし">
            <a:extLst>
              <a:ext uri="{FF2B5EF4-FFF2-40B4-BE49-F238E27FC236}">
                <a16:creationId xmlns:a16="http://schemas.microsoft.com/office/drawing/2014/main" id="{295F8C04-F320-B660-DAB4-8EB25F5C5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80436" y="4948773"/>
            <a:ext cx="914400" cy="914400"/>
          </a:xfrm>
          <a:prstGeom prst="rect">
            <a:avLst/>
          </a:prstGeom>
        </p:spPr>
      </p:pic>
      <p:sp>
        <p:nvSpPr>
          <p:cNvPr id="21" name="左右矢印 20">
            <a:extLst>
              <a:ext uri="{FF2B5EF4-FFF2-40B4-BE49-F238E27FC236}">
                <a16:creationId xmlns:a16="http://schemas.microsoft.com/office/drawing/2014/main" id="{CB7FD6EA-08B2-E161-F29D-CEC78AFB5466}"/>
              </a:ext>
            </a:extLst>
          </p:cNvPr>
          <p:cNvSpPr/>
          <p:nvPr/>
        </p:nvSpPr>
        <p:spPr>
          <a:xfrm>
            <a:off x="5687560" y="5261957"/>
            <a:ext cx="720080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85D2B0-8637-DA4E-3F47-4C7391D0BD5C}"/>
              </a:ext>
            </a:extLst>
          </p:cNvPr>
          <p:cNvSpPr txBox="1"/>
          <p:nvPr/>
        </p:nvSpPr>
        <p:spPr>
          <a:xfrm>
            <a:off x="3823237" y="4509120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身近な人たち</a:t>
            </a:r>
          </a:p>
        </p:txBody>
      </p:sp>
      <p:sp>
        <p:nvSpPr>
          <p:cNvPr id="23" name="左右矢印 22">
            <a:extLst>
              <a:ext uri="{FF2B5EF4-FFF2-40B4-BE49-F238E27FC236}">
                <a16:creationId xmlns:a16="http://schemas.microsoft.com/office/drawing/2014/main" id="{F45816B2-2631-F730-E937-BF32FE4AA79E}"/>
              </a:ext>
            </a:extLst>
          </p:cNvPr>
          <p:cNvSpPr/>
          <p:nvPr/>
        </p:nvSpPr>
        <p:spPr>
          <a:xfrm>
            <a:off x="2861505" y="5261957"/>
            <a:ext cx="720080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001FC18-0A17-8BC7-6BCF-958893900CA0}"/>
              </a:ext>
            </a:extLst>
          </p:cNvPr>
          <p:cNvSpPr txBox="1"/>
          <p:nvPr/>
        </p:nvSpPr>
        <p:spPr>
          <a:xfrm>
            <a:off x="2861505" y="49487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比較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B7C2-51BA-CFE0-1329-13A86DC6682D}"/>
              </a:ext>
            </a:extLst>
          </p:cNvPr>
          <p:cNvSpPr txBox="1"/>
          <p:nvPr/>
        </p:nvSpPr>
        <p:spPr>
          <a:xfrm>
            <a:off x="5724434" y="49487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比較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テキスト ボックス 7">
            <a:extLst>
              <a:ext uri="{FF2B5EF4-FFF2-40B4-BE49-F238E27FC236}">
                <a16:creationId xmlns:a16="http://schemas.microsoft.com/office/drawing/2014/main" id="{8AFADBF4-7088-40C4-2148-C0843B94C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87350"/>
            <a:ext cx="5586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/>
              <a:t>ダニング</a:t>
            </a:r>
            <a:r>
              <a:rPr lang="en-US" altLang="ja-JP" sz="2400" dirty="0"/>
              <a:t>―</a:t>
            </a:r>
            <a:r>
              <a:rPr lang="ja-JP" altLang="en-US" sz="2400"/>
              <a:t>クルーガー効果（</a:t>
            </a:r>
            <a:r>
              <a:rPr lang="en-US" altLang="ja-JP" sz="2400" dirty="0"/>
              <a:t>1999</a:t>
            </a:r>
            <a:r>
              <a:rPr lang="ja-JP" altLang="en-US" sz="2400"/>
              <a:t>）</a:t>
            </a:r>
          </a:p>
        </p:txBody>
      </p:sp>
      <p:sp>
        <p:nvSpPr>
          <p:cNvPr id="44034" name="テキスト ボックス 8">
            <a:extLst>
              <a:ext uri="{FF2B5EF4-FFF2-40B4-BE49-F238E27FC236}">
                <a16:creationId xmlns:a16="http://schemas.microsoft.com/office/drawing/2014/main" id="{C53BD383-A8D2-3621-E639-A76DE586A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49" y="1102600"/>
            <a:ext cx="7899789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能力が低い、経験が浅い等で自分を客観視できない人が、自分を過大評価する。</a:t>
            </a:r>
          </a:p>
        </p:txBody>
      </p:sp>
      <p:sp>
        <p:nvSpPr>
          <p:cNvPr id="44035" name="テキスト ボックス 9">
            <a:extLst>
              <a:ext uri="{FF2B5EF4-FFF2-40B4-BE49-F238E27FC236}">
                <a16:creationId xmlns:a16="http://schemas.microsoft.com/office/drawing/2014/main" id="{7EAC1723-61C7-5580-8DF6-69400E616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18" y="2914650"/>
            <a:ext cx="4492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/>
              <a:t>「井の中の蛙、大海を知らず」</a:t>
            </a:r>
          </a:p>
        </p:txBody>
      </p:sp>
      <p:sp>
        <p:nvSpPr>
          <p:cNvPr id="44037" name="テキスト ボックス 8">
            <a:extLst>
              <a:ext uri="{FF2B5EF4-FFF2-40B4-BE49-F238E27FC236}">
                <a16:creationId xmlns:a16="http://schemas.microsoft.com/office/drawing/2014/main" id="{EAD4BFF1-79C6-76B9-9CF2-B9120B3A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058" y="3902826"/>
            <a:ext cx="76581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過大な評価と実際のズレによるトラブルが発生する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努力しなくなる（成長機会を失う）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他人と意見が合わなくなる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他人を正しく評価できなくなる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騙されやすくなる</a:t>
            </a:r>
          </a:p>
        </p:txBody>
      </p:sp>
      <p:sp>
        <p:nvSpPr>
          <p:cNvPr id="2" name="テキスト ボックス 8">
            <a:extLst>
              <a:ext uri="{FF2B5EF4-FFF2-40B4-BE49-F238E27FC236}">
                <a16:creationId xmlns:a16="http://schemas.microsoft.com/office/drawing/2014/main" id="{D38EE605-7273-135F-4221-56CD92263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18" y="2240890"/>
            <a:ext cx="7658100" cy="50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（能力の高い人が自分の能力を過小評価する）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52412948-24F3-F16F-BC46-39C427A6E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87350"/>
            <a:ext cx="5586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/>
              <a:t>インポスター症候群</a:t>
            </a: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E6B92BD8-3F2A-4354-EA24-D20470FC4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49" y="1102600"/>
            <a:ext cx="7899789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成功をしても、その原因を周囲の人々や環境、運のせいにして、自分を過小評価する。</a:t>
            </a: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A2AC5806-6E0D-9780-2F3B-3316734AF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058" y="3902826"/>
            <a:ext cx="8012422" cy="242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  <a:cs typeface="HGMaruGothicMPRO" panose="020F0600000000000000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チャレンジしない（自己成長できない）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ネガティブ感情（不安、緊張、ストレス、恐怖感）に苛まれる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自己肯定感が下がる</a:t>
            </a:r>
            <a:endParaRPr lang="en-US" altLang="ja-JP" sz="2400" dirty="0"/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ja-JP" altLang="en-US" sz="2400"/>
              <a:t>社会的地位と内面との大きなギャップ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31235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A62671-3064-154B-B925-55071FB0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１．知覚特性</a:t>
            </a:r>
            <a:endParaRPr kumimoji="1" lang="ja-JP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605842C-E89A-7EBE-1B64-27D37399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9" y="1340768"/>
            <a:ext cx="756126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視覚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聴覚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前庭感覚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609600" indent="-609600">
              <a:lnSpc>
                <a:spcPct val="130000"/>
              </a:lnSpc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ja-JP" altLang="en-US" sz="2800">
                <a:latin typeface="HGMaruGothicMPRO" panose="020F0600000000000000" pitchFamily="34" charset="-128"/>
                <a:ea typeface="HGMaruGothicMPRO" panose="020F0600000000000000" pitchFamily="34" charset="-128"/>
              </a:rPr>
              <a:t>ベクション</a:t>
            </a:r>
            <a:endParaRPr lang="en-US" altLang="ja-JP" sz="28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731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DE9B3-2C3D-3684-1470-783A4BA3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眼の構造</a:t>
            </a:r>
          </a:p>
        </p:txBody>
      </p:sp>
      <p:grpSp>
        <p:nvGrpSpPr>
          <p:cNvPr id="5" name="図形グループ 1">
            <a:extLst>
              <a:ext uri="{FF2B5EF4-FFF2-40B4-BE49-F238E27FC236}">
                <a16:creationId xmlns:a16="http://schemas.microsoft.com/office/drawing/2014/main" id="{AECF9D8F-C848-3A12-2444-F79CD2458DAC}"/>
              </a:ext>
            </a:extLst>
          </p:cNvPr>
          <p:cNvGrpSpPr/>
          <p:nvPr/>
        </p:nvGrpSpPr>
        <p:grpSpPr>
          <a:xfrm>
            <a:off x="1187624" y="980728"/>
            <a:ext cx="7344816" cy="5688632"/>
            <a:chOff x="738603" y="357890"/>
            <a:chExt cx="6948399" cy="5634990"/>
          </a:xfrm>
        </p:grpSpPr>
        <p:sp>
          <p:nvSpPr>
            <p:cNvPr id="6" name="Freeform 24">
              <a:extLst>
                <a:ext uri="{FF2B5EF4-FFF2-40B4-BE49-F238E27FC236}">
                  <a16:creationId xmlns:a16="http://schemas.microsoft.com/office/drawing/2014/main" id="{F10CB147-D65D-B794-7DFF-51B18AB7FA1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285864" y="2535236"/>
              <a:ext cx="106305" cy="300039"/>
            </a:xfrm>
            <a:custGeom>
              <a:avLst/>
              <a:gdLst>
                <a:gd name="T0" fmla="*/ 0 w 84"/>
                <a:gd name="T1" fmla="*/ 0 h 222"/>
                <a:gd name="T2" fmla="*/ 2147483647 w 84"/>
                <a:gd name="T3" fmla="*/ 2147483647 h 222"/>
                <a:gd name="T4" fmla="*/ 2147483647 w 84"/>
                <a:gd name="T5" fmla="*/ 2147483647 h 222"/>
                <a:gd name="T6" fmla="*/ 2147483647 w 84"/>
                <a:gd name="T7" fmla="*/ 2147483647 h 2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22"/>
                <a:gd name="T14" fmla="*/ 84 w 84"/>
                <a:gd name="T15" fmla="*/ 222 h 2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22">
                  <a:moveTo>
                    <a:pt x="0" y="0"/>
                  </a:moveTo>
                  <a:cubicBezTo>
                    <a:pt x="3" y="8"/>
                    <a:pt x="6" y="17"/>
                    <a:pt x="18" y="42"/>
                  </a:cubicBezTo>
                  <a:cubicBezTo>
                    <a:pt x="30" y="67"/>
                    <a:pt x="61" y="120"/>
                    <a:pt x="72" y="150"/>
                  </a:cubicBezTo>
                  <a:cubicBezTo>
                    <a:pt x="83" y="180"/>
                    <a:pt x="83" y="201"/>
                    <a:pt x="84" y="222"/>
                  </a:cubicBezTo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5996F237-579F-80F1-A721-D1310EE61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039" y="2849949"/>
              <a:ext cx="471234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光</a:t>
              </a:r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689BD572-EDAF-9F8E-477E-92AF61BE4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8203" y="2757488"/>
              <a:ext cx="1605655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中心窩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2FE21969-1420-3BE9-0E94-BF7D11EC9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4195" y="357890"/>
              <a:ext cx="1148761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網膜</a:t>
              </a: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5D4BDA50-1E1E-852A-792E-16C627DDD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03" y="1970346"/>
              <a:ext cx="1148761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虹彩</a:t>
              </a: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7108C563-FAA8-94F8-9CA8-8780C725C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4589" y="683344"/>
              <a:ext cx="1605655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800" dirty="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水晶体</a:t>
              </a: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C80A2D4A-EE31-7890-001C-B0674AB90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89" y="3713714"/>
              <a:ext cx="922337" cy="121926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角膜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9F25AB4-9195-7E85-B682-23EDFD79D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4452" y="4773613"/>
              <a:ext cx="1984375" cy="121926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毛様体筋</a:t>
              </a: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1FC3610F-08C8-08A0-D044-70F4600D2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7242" y="3485580"/>
              <a:ext cx="1207185" cy="12192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sz="280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硝子体</a:t>
              </a: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A04715D8-3019-40E9-85B2-65FA538F4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1347" y="4401860"/>
              <a:ext cx="1605655" cy="6686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800" dirty="0">
                  <a:solidFill>
                    <a:srgbClr val="000000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視神経</a:t>
              </a: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F11535B-24AB-C3DA-1A87-F06B658C5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273" y="1394646"/>
              <a:ext cx="4394408" cy="3474670"/>
            </a:xfrm>
            <a:custGeom>
              <a:avLst/>
              <a:gdLst>
                <a:gd name="T0" fmla="*/ 2147483647 w 2784"/>
                <a:gd name="T1" fmla="*/ 2147483647 h 2198"/>
                <a:gd name="T2" fmla="*/ 2147483647 w 2784"/>
                <a:gd name="T3" fmla="*/ 2147483647 h 2198"/>
                <a:gd name="T4" fmla="*/ 2147483647 w 2784"/>
                <a:gd name="T5" fmla="*/ 2147483647 h 2198"/>
                <a:gd name="T6" fmla="*/ 2147483647 w 2784"/>
                <a:gd name="T7" fmla="*/ 2147483647 h 2198"/>
                <a:gd name="T8" fmla="*/ 2147483647 w 2784"/>
                <a:gd name="T9" fmla="*/ 2147483647 h 2198"/>
                <a:gd name="T10" fmla="*/ 2147483647 w 2784"/>
                <a:gd name="T11" fmla="*/ 2147483647 h 2198"/>
                <a:gd name="T12" fmla="*/ 2147483647 w 2784"/>
                <a:gd name="T13" fmla="*/ 2147483647 h 2198"/>
                <a:gd name="T14" fmla="*/ 2147483647 w 2784"/>
                <a:gd name="T15" fmla="*/ 2147483647 h 2198"/>
                <a:gd name="T16" fmla="*/ 2147483647 w 2784"/>
                <a:gd name="T17" fmla="*/ 2147483647 h 2198"/>
                <a:gd name="T18" fmla="*/ 2147483647 w 2784"/>
                <a:gd name="T19" fmla="*/ 2147483647 h 2198"/>
                <a:gd name="T20" fmla="*/ 2147483647 w 2784"/>
                <a:gd name="T21" fmla="*/ 2147483647 h 2198"/>
                <a:gd name="T22" fmla="*/ 2147483647 w 2784"/>
                <a:gd name="T23" fmla="*/ 2147483647 h 2198"/>
                <a:gd name="T24" fmla="*/ 2147483647 w 2784"/>
                <a:gd name="T25" fmla="*/ 2147483647 h 2198"/>
                <a:gd name="T26" fmla="*/ 2147483647 w 2784"/>
                <a:gd name="T27" fmla="*/ 2147483647 h 2198"/>
                <a:gd name="T28" fmla="*/ 2147483647 w 2784"/>
                <a:gd name="T29" fmla="*/ 2147483647 h 2198"/>
                <a:gd name="T30" fmla="*/ 2147483647 w 2784"/>
                <a:gd name="T31" fmla="*/ 2147483647 h 2198"/>
                <a:gd name="T32" fmla="*/ 2147483647 w 2784"/>
                <a:gd name="T33" fmla="*/ 2147483647 h 2198"/>
                <a:gd name="T34" fmla="*/ 2147483647 w 2784"/>
                <a:gd name="T35" fmla="*/ 2147483647 h 2198"/>
                <a:gd name="T36" fmla="*/ 2147483647 w 2784"/>
                <a:gd name="T37" fmla="*/ 2147483647 h 2198"/>
                <a:gd name="T38" fmla="*/ 2147483647 w 2784"/>
                <a:gd name="T39" fmla="*/ 2147483647 h 2198"/>
                <a:gd name="T40" fmla="*/ 2147483647 w 2784"/>
                <a:gd name="T41" fmla="*/ 2147483647 h 2198"/>
                <a:gd name="T42" fmla="*/ 2147483647 w 2784"/>
                <a:gd name="T43" fmla="*/ 2147483647 h 2198"/>
                <a:gd name="T44" fmla="*/ 2147483647 w 2784"/>
                <a:gd name="T45" fmla="*/ 2147483647 h 2198"/>
                <a:gd name="T46" fmla="*/ 2147483647 w 2784"/>
                <a:gd name="T47" fmla="*/ 2147483647 h 2198"/>
                <a:gd name="T48" fmla="*/ 2147483647 w 2784"/>
                <a:gd name="T49" fmla="*/ 2147483647 h 2198"/>
                <a:gd name="T50" fmla="*/ 2147483647 w 2784"/>
                <a:gd name="T51" fmla="*/ 2147483647 h 2198"/>
                <a:gd name="T52" fmla="*/ 2147483647 w 2784"/>
                <a:gd name="T53" fmla="*/ 2147483647 h 2198"/>
                <a:gd name="T54" fmla="*/ 2147483647 w 2784"/>
                <a:gd name="T55" fmla="*/ 2147483647 h 2198"/>
                <a:gd name="T56" fmla="*/ 2147483647 w 2784"/>
                <a:gd name="T57" fmla="*/ 2147483647 h 2198"/>
                <a:gd name="T58" fmla="*/ 2147483647 w 2784"/>
                <a:gd name="T59" fmla="*/ 2147483647 h 2198"/>
                <a:gd name="T60" fmla="*/ 2147483647 w 2784"/>
                <a:gd name="T61" fmla="*/ 2147483647 h 2198"/>
                <a:gd name="T62" fmla="*/ 2147483647 w 2784"/>
                <a:gd name="T63" fmla="*/ 2147483647 h 2198"/>
                <a:gd name="T64" fmla="*/ 2147483647 w 2784"/>
                <a:gd name="T65" fmla="*/ 2147483647 h 2198"/>
                <a:gd name="T66" fmla="*/ 2147483647 w 2784"/>
                <a:gd name="T67" fmla="*/ 2147483647 h 2198"/>
                <a:gd name="T68" fmla="*/ 2147483647 w 2784"/>
                <a:gd name="T69" fmla="*/ 2147483647 h 2198"/>
                <a:gd name="T70" fmla="*/ 2147483647 w 2784"/>
                <a:gd name="T71" fmla="*/ 2147483647 h 2198"/>
                <a:gd name="T72" fmla="*/ 2147483647 w 2784"/>
                <a:gd name="T73" fmla="*/ 2147483647 h 2198"/>
                <a:gd name="T74" fmla="*/ 2147483647 w 2784"/>
                <a:gd name="T75" fmla="*/ 2147483647 h 2198"/>
                <a:gd name="T76" fmla="*/ 2147483647 w 2784"/>
                <a:gd name="T77" fmla="*/ 2147483647 h 2198"/>
                <a:gd name="T78" fmla="*/ 2147483647 w 2784"/>
                <a:gd name="T79" fmla="*/ 2147483647 h 2198"/>
                <a:gd name="T80" fmla="*/ 2147483647 w 2784"/>
                <a:gd name="T81" fmla="*/ 2147483647 h 21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84"/>
                <a:gd name="T124" fmla="*/ 0 h 2198"/>
                <a:gd name="T125" fmla="*/ 2784 w 2784"/>
                <a:gd name="T126" fmla="*/ 2198 h 2198"/>
                <a:gd name="connsiteX0" fmla="*/ 9912 w 9943"/>
                <a:gd name="connsiteY0" fmla="*/ 8187 h 9958"/>
                <a:gd name="connsiteX1" fmla="*/ 9894 w 9943"/>
                <a:gd name="connsiteY1" fmla="*/ 8223 h 9958"/>
                <a:gd name="connsiteX2" fmla="*/ 9316 w 9943"/>
                <a:gd name="connsiteY2" fmla="*/ 7791 h 9958"/>
                <a:gd name="connsiteX3" fmla="*/ 8601 w 9943"/>
                <a:gd name="connsiteY3" fmla="*/ 7213 h 9958"/>
                <a:gd name="connsiteX4" fmla="*/ 8019 w 9943"/>
                <a:gd name="connsiteY4" fmla="*/ 6749 h 9958"/>
                <a:gd name="connsiteX5" fmla="*/ 8106 w 9943"/>
                <a:gd name="connsiteY5" fmla="*/ 6067 h 9958"/>
                <a:gd name="connsiteX6" fmla="*/ 8192 w 9943"/>
                <a:gd name="connsiteY6" fmla="*/ 5302 h 9958"/>
                <a:gd name="connsiteX7" fmla="*/ 8213 w 9943"/>
                <a:gd name="connsiteY7" fmla="*/ 4347 h 9958"/>
                <a:gd name="connsiteX8" fmla="*/ 8084 w 9943"/>
                <a:gd name="connsiteY8" fmla="*/ 3392 h 9958"/>
                <a:gd name="connsiteX9" fmla="*/ 7675 w 9943"/>
                <a:gd name="connsiteY9" fmla="*/ 2245 h 9958"/>
                <a:gd name="connsiteX10" fmla="*/ 6920 w 9943"/>
                <a:gd name="connsiteY10" fmla="*/ 1208 h 9958"/>
                <a:gd name="connsiteX11" fmla="*/ 6166 w 9943"/>
                <a:gd name="connsiteY11" fmla="*/ 553 h 9958"/>
                <a:gd name="connsiteX12" fmla="*/ 5282 w 9943"/>
                <a:gd name="connsiteY12" fmla="*/ 116 h 9958"/>
                <a:gd name="connsiteX13" fmla="*/ 4269 w 9943"/>
                <a:gd name="connsiteY13" fmla="*/ 7 h 9958"/>
                <a:gd name="connsiteX14" fmla="*/ 3278 w 9943"/>
                <a:gd name="connsiteY14" fmla="*/ 252 h 9958"/>
                <a:gd name="connsiteX15" fmla="*/ 2545 w 9943"/>
                <a:gd name="connsiteY15" fmla="*/ 635 h 9958"/>
                <a:gd name="connsiteX16" fmla="*/ 2028 w 9943"/>
                <a:gd name="connsiteY16" fmla="*/ 1208 h 9958"/>
                <a:gd name="connsiteX17" fmla="*/ 1726 w 9943"/>
                <a:gd name="connsiteY17" fmla="*/ 1635 h 9958"/>
                <a:gd name="connsiteX18" fmla="*/ 1446 w 9943"/>
                <a:gd name="connsiteY18" fmla="*/ 2109 h 9958"/>
                <a:gd name="connsiteX19" fmla="*/ 1073 w 9943"/>
                <a:gd name="connsiteY19" fmla="*/ 2705 h 9958"/>
                <a:gd name="connsiteX20" fmla="*/ 627 w 9943"/>
                <a:gd name="connsiteY20" fmla="*/ 3146 h 9958"/>
                <a:gd name="connsiteX21" fmla="*/ 218 w 9943"/>
                <a:gd name="connsiteY21" fmla="*/ 3665 h 9958"/>
                <a:gd name="connsiteX22" fmla="*/ 60 w 9943"/>
                <a:gd name="connsiteY22" fmla="*/ 4229 h 9958"/>
                <a:gd name="connsiteX23" fmla="*/ 2 w 9943"/>
                <a:gd name="connsiteY23" fmla="*/ 4793 h 9958"/>
                <a:gd name="connsiteX24" fmla="*/ 103 w 9943"/>
                <a:gd name="connsiteY24" fmla="*/ 5557 h 9958"/>
                <a:gd name="connsiteX25" fmla="*/ 433 w 9943"/>
                <a:gd name="connsiteY25" fmla="*/ 6203 h 9958"/>
                <a:gd name="connsiteX26" fmla="*/ 735 w 9943"/>
                <a:gd name="connsiteY26" fmla="*/ 6558 h 9958"/>
                <a:gd name="connsiteX27" fmla="*/ 1022 w 9943"/>
                <a:gd name="connsiteY27" fmla="*/ 6959 h 9958"/>
                <a:gd name="connsiteX28" fmla="*/ 1381 w 9943"/>
                <a:gd name="connsiteY28" fmla="*/ 7841 h 9958"/>
                <a:gd name="connsiteX29" fmla="*/ 1813 w 9943"/>
                <a:gd name="connsiteY29" fmla="*/ 8524 h 9958"/>
                <a:gd name="connsiteX30" fmla="*/ 2308 w 9943"/>
                <a:gd name="connsiteY30" fmla="*/ 9097 h 9958"/>
                <a:gd name="connsiteX31" fmla="*/ 2951 w 9943"/>
                <a:gd name="connsiteY31" fmla="*/ 9575 h 9958"/>
                <a:gd name="connsiteX32" fmla="*/ 3831 w 9943"/>
                <a:gd name="connsiteY32" fmla="*/ 9893 h 9958"/>
                <a:gd name="connsiteX33" fmla="*/ 4833 w 9943"/>
                <a:gd name="connsiteY33" fmla="*/ 9934 h 9958"/>
                <a:gd name="connsiteX34" fmla="*/ 5929 w 9943"/>
                <a:gd name="connsiteY34" fmla="*/ 9588 h 9958"/>
                <a:gd name="connsiteX35" fmla="*/ 6662 w 9943"/>
                <a:gd name="connsiteY35" fmla="*/ 9042 h 9958"/>
                <a:gd name="connsiteX36" fmla="*/ 7093 w 9943"/>
                <a:gd name="connsiteY36" fmla="*/ 8551 h 9958"/>
                <a:gd name="connsiteX37" fmla="*/ 7567 w 9943"/>
                <a:gd name="connsiteY37" fmla="*/ 7950 h 9958"/>
                <a:gd name="connsiteX38" fmla="*/ 8256 w 9943"/>
                <a:gd name="connsiteY38" fmla="*/ 8414 h 9958"/>
                <a:gd name="connsiteX39" fmla="*/ 8774 w 9943"/>
                <a:gd name="connsiteY39" fmla="*/ 8824 h 9958"/>
                <a:gd name="connsiteX40" fmla="*/ 9205 w 9943"/>
                <a:gd name="connsiteY40" fmla="*/ 9151 h 9958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52 w 10000"/>
                <a:gd name="connsiteY5" fmla="*/ 6093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30 w 10000"/>
                <a:gd name="connsiteY8" fmla="*/ 3406 h 10000"/>
                <a:gd name="connsiteX9" fmla="*/ 7719 w 10000"/>
                <a:gd name="connsiteY9" fmla="*/ 2254 h 10000"/>
                <a:gd name="connsiteX10" fmla="*/ 6960 w 10000"/>
                <a:gd name="connsiteY10" fmla="*/ 1213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52 w 10000"/>
                <a:gd name="connsiteY5" fmla="*/ 6093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30 w 10000"/>
                <a:gd name="connsiteY8" fmla="*/ 3406 h 10000"/>
                <a:gd name="connsiteX9" fmla="*/ 7719 w 10000"/>
                <a:gd name="connsiteY9" fmla="*/ 2254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52 w 10000"/>
                <a:gd name="connsiteY5" fmla="*/ 6093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30 w 10000"/>
                <a:gd name="connsiteY8" fmla="*/ 3406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52 w 10000"/>
                <a:gd name="connsiteY5" fmla="*/ 6093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52 w 10000"/>
                <a:gd name="connsiteY5" fmla="*/ 6093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26 w 10000"/>
                <a:gd name="connsiteY5" fmla="*/ 6116 h 10000"/>
                <a:gd name="connsiteX6" fmla="*/ 8239 w 10000"/>
                <a:gd name="connsiteY6" fmla="*/ 5324 h 10000"/>
                <a:gd name="connsiteX7" fmla="*/ 8260 w 10000"/>
                <a:gd name="connsiteY7" fmla="*/ 4365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26 w 10000"/>
                <a:gd name="connsiteY5" fmla="*/ 6116 h 10000"/>
                <a:gd name="connsiteX6" fmla="*/ 8239 w 10000"/>
                <a:gd name="connsiteY6" fmla="*/ 5324 h 10000"/>
                <a:gd name="connsiteX7" fmla="*/ 8234 w 10000"/>
                <a:gd name="connsiteY7" fmla="*/ 4399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26 w 10000"/>
                <a:gd name="connsiteY5" fmla="*/ 6116 h 10000"/>
                <a:gd name="connsiteX6" fmla="*/ 8239 w 10000"/>
                <a:gd name="connsiteY6" fmla="*/ 5324 h 10000"/>
                <a:gd name="connsiteX7" fmla="*/ 8234 w 10000"/>
                <a:gd name="connsiteY7" fmla="*/ 4399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26 w 10000"/>
                <a:gd name="connsiteY5" fmla="*/ 6116 h 10000"/>
                <a:gd name="connsiteX6" fmla="*/ 8239 w 10000"/>
                <a:gd name="connsiteY6" fmla="*/ 5324 h 10000"/>
                <a:gd name="connsiteX7" fmla="*/ 8260 w 10000"/>
                <a:gd name="connsiteY7" fmla="*/ 4399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  <a:gd name="connsiteX0" fmla="*/ 9969 w 10000"/>
                <a:gd name="connsiteY0" fmla="*/ 8222 h 10000"/>
                <a:gd name="connsiteX1" fmla="*/ 9951 w 10000"/>
                <a:gd name="connsiteY1" fmla="*/ 8258 h 10000"/>
                <a:gd name="connsiteX2" fmla="*/ 9369 w 10000"/>
                <a:gd name="connsiteY2" fmla="*/ 7824 h 10000"/>
                <a:gd name="connsiteX3" fmla="*/ 8650 w 10000"/>
                <a:gd name="connsiteY3" fmla="*/ 7243 h 10000"/>
                <a:gd name="connsiteX4" fmla="*/ 8065 w 10000"/>
                <a:gd name="connsiteY4" fmla="*/ 6777 h 10000"/>
                <a:gd name="connsiteX5" fmla="*/ 8126 w 10000"/>
                <a:gd name="connsiteY5" fmla="*/ 6116 h 10000"/>
                <a:gd name="connsiteX6" fmla="*/ 8239 w 10000"/>
                <a:gd name="connsiteY6" fmla="*/ 5324 h 10000"/>
                <a:gd name="connsiteX7" fmla="*/ 8260 w 10000"/>
                <a:gd name="connsiteY7" fmla="*/ 4399 h 10000"/>
                <a:gd name="connsiteX8" fmla="*/ 8104 w 10000"/>
                <a:gd name="connsiteY8" fmla="*/ 3429 h 10000"/>
                <a:gd name="connsiteX9" fmla="*/ 7701 w 10000"/>
                <a:gd name="connsiteY9" fmla="*/ 2311 h 10000"/>
                <a:gd name="connsiteX10" fmla="*/ 6960 w 10000"/>
                <a:gd name="connsiteY10" fmla="*/ 1270 h 10000"/>
                <a:gd name="connsiteX11" fmla="*/ 6201 w 10000"/>
                <a:gd name="connsiteY11" fmla="*/ 555 h 10000"/>
                <a:gd name="connsiteX12" fmla="*/ 5312 w 10000"/>
                <a:gd name="connsiteY12" fmla="*/ 116 h 10000"/>
                <a:gd name="connsiteX13" fmla="*/ 4293 w 10000"/>
                <a:gd name="connsiteY13" fmla="*/ 7 h 10000"/>
                <a:gd name="connsiteX14" fmla="*/ 3297 w 10000"/>
                <a:gd name="connsiteY14" fmla="*/ 253 h 10000"/>
                <a:gd name="connsiteX15" fmla="*/ 2560 w 10000"/>
                <a:gd name="connsiteY15" fmla="*/ 672 h 10000"/>
                <a:gd name="connsiteX16" fmla="*/ 2040 w 10000"/>
                <a:gd name="connsiteY16" fmla="*/ 1213 h 10000"/>
                <a:gd name="connsiteX17" fmla="*/ 1736 w 10000"/>
                <a:gd name="connsiteY17" fmla="*/ 1642 h 10000"/>
                <a:gd name="connsiteX18" fmla="*/ 1454 w 10000"/>
                <a:gd name="connsiteY18" fmla="*/ 2118 h 10000"/>
                <a:gd name="connsiteX19" fmla="*/ 1079 w 10000"/>
                <a:gd name="connsiteY19" fmla="*/ 2716 h 10000"/>
                <a:gd name="connsiteX20" fmla="*/ 631 w 10000"/>
                <a:gd name="connsiteY20" fmla="*/ 3159 h 10000"/>
                <a:gd name="connsiteX21" fmla="*/ 219 w 10000"/>
                <a:gd name="connsiteY21" fmla="*/ 3680 h 10000"/>
                <a:gd name="connsiteX22" fmla="*/ 60 w 10000"/>
                <a:gd name="connsiteY22" fmla="*/ 4247 h 10000"/>
                <a:gd name="connsiteX23" fmla="*/ 2 w 10000"/>
                <a:gd name="connsiteY23" fmla="*/ 4813 h 10000"/>
                <a:gd name="connsiteX24" fmla="*/ 104 w 10000"/>
                <a:gd name="connsiteY24" fmla="*/ 5580 h 10000"/>
                <a:gd name="connsiteX25" fmla="*/ 435 w 10000"/>
                <a:gd name="connsiteY25" fmla="*/ 6229 h 10000"/>
                <a:gd name="connsiteX26" fmla="*/ 739 w 10000"/>
                <a:gd name="connsiteY26" fmla="*/ 6586 h 10000"/>
                <a:gd name="connsiteX27" fmla="*/ 1028 w 10000"/>
                <a:gd name="connsiteY27" fmla="*/ 6988 h 10000"/>
                <a:gd name="connsiteX28" fmla="*/ 1389 w 10000"/>
                <a:gd name="connsiteY28" fmla="*/ 7874 h 10000"/>
                <a:gd name="connsiteX29" fmla="*/ 1823 w 10000"/>
                <a:gd name="connsiteY29" fmla="*/ 8560 h 10000"/>
                <a:gd name="connsiteX30" fmla="*/ 2321 w 10000"/>
                <a:gd name="connsiteY30" fmla="*/ 9135 h 10000"/>
                <a:gd name="connsiteX31" fmla="*/ 2968 w 10000"/>
                <a:gd name="connsiteY31" fmla="*/ 9615 h 10000"/>
                <a:gd name="connsiteX32" fmla="*/ 3853 w 10000"/>
                <a:gd name="connsiteY32" fmla="*/ 9935 h 10000"/>
                <a:gd name="connsiteX33" fmla="*/ 4861 w 10000"/>
                <a:gd name="connsiteY33" fmla="*/ 9976 h 10000"/>
                <a:gd name="connsiteX34" fmla="*/ 5963 w 10000"/>
                <a:gd name="connsiteY34" fmla="*/ 9628 h 10000"/>
                <a:gd name="connsiteX35" fmla="*/ 6700 w 10000"/>
                <a:gd name="connsiteY35" fmla="*/ 9080 h 10000"/>
                <a:gd name="connsiteX36" fmla="*/ 7134 w 10000"/>
                <a:gd name="connsiteY36" fmla="*/ 8587 h 10000"/>
                <a:gd name="connsiteX37" fmla="*/ 7610 w 10000"/>
                <a:gd name="connsiteY37" fmla="*/ 7984 h 10000"/>
                <a:gd name="connsiteX38" fmla="*/ 8303 w 10000"/>
                <a:gd name="connsiteY38" fmla="*/ 8449 h 10000"/>
                <a:gd name="connsiteX39" fmla="*/ 8824 w 10000"/>
                <a:gd name="connsiteY39" fmla="*/ 8861 h 10000"/>
                <a:gd name="connsiteX40" fmla="*/ 9258 w 10000"/>
                <a:gd name="connsiteY40" fmla="*/ 91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000" h="10000">
                  <a:moveTo>
                    <a:pt x="9969" y="8222"/>
                  </a:moveTo>
                  <a:cubicBezTo>
                    <a:pt x="9966" y="8226"/>
                    <a:pt x="10052" y="8322"/>
                    <a:pt x="9951" y="8258"/>
                  </a:cubicBezTo>
                  <a:cubicBezTo>
                    <a:pt x="9850" y="8194"/>
                    <a:pt x="9587" y="7993"/>
                    <a:pt x="9369" y="7824"/>
                  </a:cubicBezTo>
                  <a:cubicBezTo>
                    <a:pt x="9153" y="7655"/>
                    <a:pt x="8868" y="7417"/>
                    <a:pt x="8650" y="7243"/>
                  </a:cubicBezTo>
                  <a:cubicBezTo>
                    <a:pt x="8434" y="7070"/>
                    <a:pt x="8152" y="6965"/>
                    <a:pt x="8065" y="6777"/>
                  </a:cubicBezTo>
                  <a:cubicBezTo>
                    <a:pt x="7978" y="6589"/>
                    <a:pt x="8053" y="6483"/>
                    <a:pt x="8126" y="6116"/>
                  </a:cubicBezTo>
                  <a:cubicBezTo>
                    <a:pt x="8199" y="5749"/>
                    <a:pt x="8217" y="5610"/>
                    <a:pt x="8239" y="5324"/>
                  </a:cubicBezTo>
                  <a:cubicBezTo>
                    <a:pt x="8261" y="5038"/>
                    <a:pt x="8300" y="4794"/>
                    <a:pt x="8260" y="4399"/>
                  </a:cubicBezTo>
                  <a:cubicBezTo>
                    <a:pt x="8220" y="4004"/>
                    <a:pt x="8197" y="3777"/>
                    <a:pt x="8104" y="3429"/>
                  </a:cubicBezTo>
                  <a:cubicBezTo>
                    <a:pt x="8011" y="3081"/>
                    <a:pt x="7892" y="2671"/>
                    <a:pt x="7701" y="2311"/>
                  </a:cubicBezTo>
                  <a:cubicBezTo>
                    <a:pt x="7510" y="1951"/>
                    <a:pt x="7210" y="1563"/>
                    <a:pt x="6960" y="1270"/>
                  </a:cubicBezTo>
                  <a:cubicBezTo>
                    <a:pt x="6710" y="977"/>
                    <a:pt x="6476" y="747"/>
                    <a:pt x="6201" y="555"/>
                  </a:cubicBezTo>
                  <a:cubicBezTo>
                    <a:pt x="5926" y="363"/>
                    <a:pt x="5630" y="208"/>
                    <a:pt x="5312" y="116"/>
                  </a:cubicBezTo>
                  <a:cubicBezTo>
                    <a:pt x="4994" y="25"/>
                    <a:pt x="4629" y="-16"/>
                    <a:pt x="4293" y="7"/>
                  </a:cubicBezTo>
                  <a:cubicBezTo>
                    <a:pt x="3958" y="29"/>
                    <a:pt x="3586" y="142"/>
                    <a:pt x="3297" y="253"/>
                  </a:cubicBezTo>
                  <a:cubicBezTo>
                    <a:pt x="3008" y="364"/>
                    <a:pt x="2770" y="511"/>
                    <a:pt x="2560" y="672"/>
                  </a:cubicBezTo>
                  <a:cubicBezTo>
                    <a:pt x="2350" y="831"/>
                    <a:pt x="2177" y="1051"/>
                    <a:pt x="2040" y="1213"/>
                  </a:cubicBezTo>
                  <a:cubicBezTo>
                    <a:pt x="1903" y="1375"/>
                    <a:pt x="1833" y="1491"/>
                    <a:pt x="1736" y="1642"/>
                  </a:cubicBezTo>
                  <a:cubicBezTo>
                    <a:pt x="1638" y="1793"/>
                    <a:pt x="1564" y="1939"/>
                    <a:pt x="1454" y="2118"/>
                  </a:cubicBezTo>
                  <a:cubicBezTo>
                    <a:pt x="1345" y="2297"/>
                    <a:pt x="1216" y="2543"/>
                    <a:pt x="1079" y="2716"/>
                  </a:cubicBezTo>
                  <a:cubicBezTo>
                    <a:pt x="941" y="2890"/>
                    <a:pt x="775" y="3000"/>
                    <a:pt x="631" y="3159"/>
                  </a:cubicBezTo>
                  <a:cubicBezTo>
                    <a:pt x="487" y="3319"/>
                    <a:pt x="313" y="3498"/>
                    <a:pt x="219" y="3680"/>
                  </a:cubicBezTo>
                  <a:cubicBezTo>
                    <a:pt x="125" y="3863"/>
                    <a:pt x="97" y="4059"/>
                    <a:pt x="60" y="4247"/>
                  </a:cubicBezTo>
                  <a:cubicBezTo>
                    <a:pt x="24" y="4434"/>
                    <a:pt x="-5" y="4589"/>
                    <a:pt x="2" y="4813"/>
                  </a:cubicBezTo>
                  <a:cubicBezTo>
                    <a:pt x="9" y="5037"/>
                    <a:pt x="31" y="5343"/>
                    <a:pt x="104" y="5580"/>
                  </a:cubicBezTo>
                  <a:cubicBezTo>
                    <a:pt x="176" y="5818"/>
                    <a:pt x="331" y="6060"/>
                    <a:pt x="435" y="6229"/>
                  </a:cubicBezTo>
                  <a:cubicBezTo>
                    <a:pt x="540" y="6399"/>
                    <a:pt x="642" y="6458"/>
                    <a:pt x="739" y="6586"/>
                  </a:cubicBezTo>
                  <a:cubicBezTo>
                    <a:pt x="837" y="6714"/>
                    <a:pt x="920" y="6773"/>
                    <a:pt x="1028" y="6988"/>
                  </a:cubicBezTo>
                  <a:cubicBezTo>
                    <a:pt x="1136" y="7202"/>
                    <a:pt x="1256" y="7614"/>
                    <a:pt x="1389" y="7874"/>
                  </a:cubicBezTo>
                  <a:cubicBezTo>
                    <a:pt x="1523" y="8134"/>
                    <a:pt x="1668" y="8349"/>
                    <a:pt x="1823" y="8560"/>
                  </a:cubicBezTo>
                  <a:cubicBezTo>
                    <a:pt x="1978" y="8770"/>
                    <a:pt x="2130" y="8962"/>
                    <a:pt x="2321" y="9135"/>
                  </a:cubicBezTo>
                  <a:cubicBezTo>
                    <a:pt x="2513" y="9309"/>
                    <a:pt x="2711" y="9483"/>
                    <a:pt x="2968" y="9615"/>
                  </a:cubicBezTo>
                  <a:cubicBezTo>
                    <a:pt x="3224" y="9747"/>
                    <a:pt x="3539" y="9875"/>
                    <a:pt x="3853" y="9935"/>
                  </a:cubicBezTo>
                  <a:cubicBezTo>
                    <a:pt x="4168" y="9994"/>
                    <a:pt x="4511" y="10026"/>
                    <a:pt x="4861" y="9976"/>
                  </a:cubicBezTo>
                  <a:cubicBezTo>
                    <a:pt x="5212" y="9926"/>
                    <a:pt x="5656" y="9779"/>
                    <a:pt x="5963" y="9628"/>
                  </a:cubicBezTo>
                  <a:cubicBezTo>
                    <a:pt x="6270" y="9478"/>
                    <a:pt x="6505" y="9254"/>
                    <a:pt x="6700" y="9080"/>
                  </a:cubicBezTo>
                  <a:cubicBezTo>
                    <a:pt x="6895" y="8906"/>
                    <a:pt x="6982" y="8770"/>
                    <a:pt x="7134" y="8587"/>
                  </a:cubicBezTo>
                  <a:cubicBezTo>
                    <a:pt x="7286" y="8404"/>
                    <a:pt x="7415" y="8007"/>
                    <a:pt x="7610" y="7984"/>
                  </a:cubicBezTo>
                  <a:cubicBezTo>
                    <a:pt x="7805" y="7961"/>
                    <a:pt x="8101" y="8304"/>
                    <a:pt x="8303" y="8449"/>
                  </a:cubicBezTo>
                  <a:cubicBezTo>
                    <a:pt x="8506" y="8596"/>
                    <a:pt x="8665" y="8738"/>
                    <a:pt x="8824" y="8861"/>
                  </a:cubicBezTo>
                  <a:cubicBezTo>
                    <a:pt x="8983" y="8985"/>
                    <a:pt x="9167" y="9121"/>
                    <a:pt x="9258" y="9190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535FA46A-A55B-F2B4-80BD-6F10DD187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290" y="1557338"/>
              <a:ext cx="4121150" cy="3135312"/>
            </a:xfrm>
            <a:custGeom>
              <a:avLst/>
              <a:gdLst>
                <a:gd name="T0" fmla="*/ 2147483647 w 2596"/>
                <a:gd name="T1" fmla="*/ 2147483647 h 1975"/>
                <a:gd name="T2" fmla="*/ 2147483647 w 2596"/>
                <a:gd name="T3" fmla="*/ 2147483647 h 1975"/>
                <a:gd name="T4" fmla="*/ 2147483647 w 2596"/>
                <a:gd name="T5" fmla="*/ 2147483647 h 1975"/>
                <a:gd name="T6" fmla="*/ 2147483647 w 2596"/>
                <a:gd name="T7" fmla="*/ 2147483647 h 1975"/>
                <a:gd name="T8" fmla="*/ 2147483647 w 2596"/>
                <a:gd name="T9" fmla="*/ 2147483647 h 1975"/>
                <a:gd name="T10" fmla="*/ 2147483647 w 2596"/>
                <a:gd name="T11" fmla="*/ 2147483647 h 1975"/>
                <a:gd name="T12" fmla="*/ 2147483647 w 2596"/>
                <a:gd name="T13" fmla="*/ 2147483647 h 1975"/>
                <a:gd name="T14" fmla="*/ 2147483647 w 2596"/>
                <a:gd name="T15" fmla="*/ 2147483647 h 1975"/>
                <a:gd name="T16" fmla="*/ 2147483647 w 2596"/>
                <a:gd name="T17" fmla="*/ 2147483647 h 1975"/>
                <a:gd name="T18" fmla="*/ 2147483647 w 2596"/>
                <a:gd name="T19" fmla="*/ 2147483647 h 1975"/>
                <a:gd name="T20" fmla="*/ 2147483647 w 2596"/>
                <a:gd name="T21" fmla="*/ 2147483647 h 1975"/>
                <a:gd name="T22" fmla="*/ 2147483647 w 2596"/>
                <a:gd name="T23" fmla="*/ 2147483647 h 1975"/>
                <a:gd name="T24" fmla="*/ 2147483647 w 2596"/>
                <a:gd name="T25" fmla="*/ 2147483647 h 1975"/>
                <a:gd name="T26" fmla="*/ 2147483647 w 2596"/>
                <a:gd name="T27" fmla="*/ 2147483647 h 1975"/>
                <a:gd name="T28" fmla="*/ 2147483647 w 2596"/>
                <a:gd name="T29" fmla="*/ 2147483647 h 1975"/>
                <a:gd name="T30" fmla="*/ 2147483647 w 2596"/>
                <a:gd name="T31" fmla="*/ 2147483647 h 1975"/>
                <a:gd name="T32" fmla="*/ 2147483647 w 2596"/>
                <a:gd name="T33" fmla="*/ 2147483647 h 1975"/>
                <a:gd name="T34" fmla="*/ 2147483647 w 2596"/>
                <a:gd name="T35" fmla="*/ 2147483647 h 1975"/>
                <a:gd name="T36" fmla="*/ 2147483647 w 2596"/>
                <a:gd name="T37" fmla="*/ 2147483647 h 1975"/>
                <a:gd name="T38" fmla="*/ 2147483647 w 2596"/>
                <a:gd name="T39" fmla="*/ 2147483647 h 1975"/>
                <a:gd name="T40" fmla="*/ 2147483647 w 2596"/>
                <a:gd name="T41" fmla="*/ 2147483647 h 1975"/>
                <a:gd name="T42" fmla="*/ 2147483647 w 2596"/>
                <a:gd name="T43" fmla="*/ 2147483647 h 1975"/>
                <a:gd name="T44" fmla="*/ 2147483647 w 2596"/>
                <a:gd name="T45" fmla="*/ 2147483647 h 1975"/>
                <a:gd name="T46" fmla="*/ 2147483647 w 2596"/>
                <a:gd name="T47" fmla="*/ 2147483647 h 1975"/>
                <a:gd name="T48" fmla="*/ 2147483647 w 2596"/>
                <a:gd name="T49" fmla="*/ 2147483647 h 1975"/>
                <a:gd name="T50" fmla="*/ 2147483647 w 2596"/>
                <a:gd name="T51" fmla="*/ 2147483647 h 1975"/>
                <a:gd name="T52" fmla="*/ 2147483647 w 2596"/>
                <a:gd name="T53" fmla="*/ 2147483647 h 1975"/>
                <a:gd name="T54" fmla="*/ 2147483647 w 2596"/>
                <a:gd name="T55" fmla="*/ 2147483647 h 1975"/>
                <a:gd name="T56" fmla="*/ 2147483647 w 2596"/>
                <a:gd name="T57" fmla="*/ 2147483647 h 1975"/>
                <a:gd name="T58" fmla="*/ 2147483647 w 2596"/>
                <a:gd name="T59" fmla="*/ 2147483647 h 1975"/>
                <a:gd name="T60" fmla="*/ 2147483647 w 2596"/>
                <a:gd name="T61" fmla="*/ 2147483647 h 1975"/>
                <a:gd name="T62" fmla="*/ 2147483647 w 2596"/>
                <a:gd name="T63" fmla="*/ 2147483647 h 1975"/>
                <a:gd name="T64" fmla="*/ 2147483647 w 2596"/>
                <a:gd name="T65" fmla="*/ 2147483647 h 1975"/>
                <a:gd name="T66" fmla="*/ 2147483647 w 2596"/>
                <a:gd name="T67" fmla="*/ 2147483647 h 1975"/>
                <a:gd name="T68" fmla="*/ 2147483647 w 2596"/>
                <a:gd name="T69" fmla="*/ 2147483647 h 1975"/>
                <a:gd name="T70" fmla="*/ 2147483647 w 2596"/>
                <a:gd name="T71" fmla="*/ 2147483647 h 1975"/>
                <a:gd name="T72" fmla="*/ 2147483647 w 2596"/>
                <a:gd name="T73" fmla="*/ 2147483647 h 1975"/>
                <a:gd name="T74" fmla="*/ 2147483647 w 2596"/>
                <a:gd name="T75" fmla="*/ 2147483647 h 1975"/>
                <a:gd name="T76" fmla="*/ 2147483647 w 2596"/>
                <a:gd name="T77" fmla="*/ 2147483647 h 1975"/>
                <a:gd name="T78" fmla="*/ 2147483647 w 2596"/>
                <a:gd name="T79" fmla="*/ 2147483647 h 1975"/>
                <a:gd name="T80" fmla="*/ 2147483647 w 2596"/>
                <a:gd name="T81" fmla="*/ 2147483647 h 1975"/>
                <a:gd name="T82" fmla="*/ 2147483647 w 2596"/>
                <a:gd name="T83" fmla="*/ 2147483647 h 1975"/>
                <a:gd name="T84" fmla="*/ 2147483647 w 2596"/>
                <a:gd name="T85" fmla="*/ 2147483647 h 1975"/>
                <a:gd name="T86" fmla="*/ 2147483647 w 2596"/>
                <a:gd name="T87" fmla="*/ 2147483647 h 197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596"/>
                <a:gd name="T133" fmla="*/ 0 h 1975"/>
                <a:gd name="T134" fmla="*/ 2596 w 2596"/>
                <a:gd name="T135" fmla="*/ 1975 h 197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596" h="1975">
                  <a:moveTo>
                    <a:pt x="2596" y="1777"/>
                  </a:moveTo>
                  <a:cubicBezTo>
                    <a:pt x="2575" y="1762"/>
                    <a:pt x="2516" y="1717"/>
                    <a:pt x="2470" y="1687"/>
                  </a:cubicBezTo>
                  <a:cubicBezTo>
                    <a:pt x="2424" y="1657"/>
                    <a:pt x="2378" y="1630"/>
                    <a:pt x="2320" y="1597"/>
                  </a:cubicBezTo>
                  <a:cubicBezTo>
                    <a:pt x="2262" y="1564"/>
                    <a:pt x="2175" y="1523"/>
                    <a:pt x="2122" y="1489"/>
                  </a:cubicBezTo>
                  <a:cubicBezTo>
                    <a:pt x="2069" y="1455"/>
                    <a:pt x="2012" y="1442"/>
                    <a:pt x="2002" y="1393"/>
                  </a:cubicBezTo>
                  <a:cubicBezTo>
                    <a:pt x="1992" y="1344"/>
                    <a:pt x="2048" y="1265"/>
                    <a:pt x="2062" y="1195"/>
                  </a:cubicBezTo>
                  <a:cubicBezTo>
                    <a:pt x="2076" y="1125"/>
                    <a:pt x="2087" y="1051"/>
                    <a:pt x="2086" y="973"/>
                  </a:cubicBezTo>
                  <a:cubicBezTo>
                    <a:pt x="2085" y="895"/>
                    <a:pt x="2072" y="800"/>
                    <a:pt x="2056" y="727"/>
                  </a:cubicBezTo>
                  <a:cubicBezTo>
                    <a:pt x="2040" y="654"/>
                    <a:pt x="2023" y="600"/>
                    <a:pt x="1990" y="535"/>
                  </a:cubicBezTo>
                  <a:cubicBezTo>
                    <a:pt x="1957" y="470"/>
                    <a:pt x="1906" y="394"/>
                    <a:pt x="1858" y="337"/>
                  </a:cubicBezTo>
                  <a:cubicBezTo>
                    <a:pt x="1810" y="280"/>
                    <a:pt x="1768" y="239"/>
                    <a:pt x="1702" y="193"/>
                  </a:cubicBezTo>
                  <a:cubicBezTo>
                    <a:pt x="1636" y="147"/>
                    <a:pt x="1542" y="92"/>
                    <a:pt x="1462" y="61"/>
                  </a:cubicBezTo>
                  <a:cubicBezTo>
                    <a:pt x="1382" y="30"/>
                    <a:pt x="1308" y="14"/>
                    <a:pt x="1222" y="7"/>
                  </a:cubicBezTo>
                  <a:cubicBezTo>
                    <a:pt x="1136" y="0"/>
                    <a:pt x="1036" y="2"/>
                    <a:pt x="946" y="19"/>
                  </a:cubicBezTo>
                  <a:cubicBezTo>
                    <a:pt x="856" y="36"/>
                    <a:pt x="755" y="72"/>
                    <a:pt x="682" y="109"/>
                  </a:cubicBezTo>
                  <a:cubicBezTo>
                    <a:pt x="609" y="146"/>
                    <a:pt x="554" y="200"/>
                    <a:pt x="508" y="241"/>
                  </a:cubicBezTo>
                  <a:cubicBezTo>
                    <a:pt x="462" y="282"/>
                    <a:pt x="434" y="317"/>
                    <a:pt x="406" y="355"/>
                  </a:cubicBezTo>
                  <a:cubicBezTo>
                    <a:pt x="378" y="393"/>
                    <a:pt x="360" y="435"/>
                    <a:pt x="340" y="469"/>
                  </a:cubicBezTo>
                  <a:cubicBezTo>
                    <a:pt x="320" y="503"/>
                    <a:pt x="312" y="534"/>
                    <a:pt x="286" y="559"/>
                  </a:cubicBezTo>
                  <a:cubicBezTo>
                    <a:pt x="260" y="584"/>
                    <a:pt x="215" y="598"/>
                    <a:pt x="184" y="619"/>
                  </a:cubicBezTo>
                  <a:cubicBezTo>
                    <a:pt x="153" y="640"/>
                    <a:pt x="124" y="659"/>
                    <a:pt x="100" y="685"/>
                  </a:cubicBezTo>
                  <a:cubicBezTo>
                    <a:pt x="76" y="711"/>
                    <a:pt x="56" y="736"/>
                    <a:pt x="40" y="775"/>
                  </a:cubicBezTo>
                  <a:cubicBezTo>
                    <a:pt x="24" y="814"/>
                    <a:pt x="8" y="873"/>
                    <a:pt x="4" y="919"/>
                  </a:cubicBezTo>
                  <a:cubicBezTo>
                    <a:pt x="0" y="965"/>
                    <a:pt x="5" y="1007"/>
                    <a:pt x="16" y="1051"/>
                  </a:cubicBezTo>
                  <a:cubicBezTo>
                    <a:pt x="27" y="1095"/>
                    <a:pt x="46" y="1147"/>
                    <a:pt x="70" y="1183"/>
                  </a:cubicBezTo>
                  <a:cubicBezTo>
                    <a:pt x="94" y="1219"/>
                    <a:pt x="128" y="1241"/>
                    <a:pt x="160" y="1267"/>
                  </a:cubicBezTo>
                  <a:cubicBezTo>
                    <a:pt x="192" y="1293"/>
                    <a:pt x="230" y="1296"/>
                    <a:pt x="262" y="1339"/>
                  </a:cubicBezTo>
                  <a:cubicBezTo>
                    <a:pt x="294" y="1382"/>
                    <a:pt x="322" y="1474"/>
                    <a:pt x="352" y="1525"/>
                  </a:cubicBezTo>
                  <a:cubicBezTo>
                    <a:pt x="382" y="1576"/>
                    <a:pt x="410" y="1608"/>
                    <a:pt x="442" y="1645"/>
                  </a:cubicBezTo>
                  <a:cubicBezTo>
                    <a:pt x="474" y="1682"/>
                    <a:pt x="508" y="1717"/>
                    <a:pt x="544" y="1747"/>
                  </a:cubicBezTo>
                  <a:cubicBezTo>
                    <a:pt x="580" y="1777"/>
                    <a:pt x="615" y="1797"/>
                    <a:pt x="658" y="1825"/>
                  </a:cubicBezTo>
                  <a:cubicBezTo>
                    <a:pt x="701" y="1853"/>
                    <a:pt x="753" y="1893"/>
                    <a:pt x="802" y="1915"/>
                  </a:cubicBezTo>
                  <a:cubicBezTo>
                    <a:pt x="851" y="1937"/>
                    <a:pt x="905" y="1948"/>
                    <a:pt x="952" y="1957"/>
                  </a:cubicBezTo>
                  <a:cubicBezTo>
                    <a:pt x="999" y="1966"/>
                    <a:pt x="1035" y="1967"/>
                    <a:pt x="1084" y="1969"/>
                  </a:cubicBezTo>
                  <a:cubicBezTo>
                    <a:pt x="1133" y="1971"/>
                    <a:pt x="1190" y="1975"/>
                    <a:pt x="1246" y="1969"/>
                  </a:cubicBezTo>
                  <a:cubicBezTo>
                    <a:pt x="1302" y="1963"/>
                    <a:pt x="1368" y="1947"/>
                    <a:pt x="1420" y="1933"/>
                  </a:cubicBezTo>
                  <a:cubicBezTo>
                    <a:pt x="1472" y="1919"/>
                    <a:pt x="1509" y="1908"/>
                    <a:pt x="1558" y="1885"/>
                  </a:cubicBezTo>
                  <a:cubicBezTo>
                    <a:pt x="1607" y="1862"/>
                    <a:pt x="1663" y="1833"/>
                    <a:pt x="1714" y="1795"/>
                  </a:cubicBezTo>
                  <a:cubicBezTo>
                    <a:pt x="1765" y="1757"/>
                    <a:pt x="1825" y="1703"/>
                    <a:pt x="1864" y="1657"/>
                  </a:cubicBezTo>
                  <a:cubicBezTo>
                    <a:pt x="1903" y="1611"/>
                    <a:pt x="1909" y="1531"/>
                    <a:pt x="1948" y="1519"/>
                  </a:cubicBezTo>
                  <a:cubicBezTo>
                    <a:pt x="1987" y="1507"/>
                    <a:pt x="2044" y="1558"/>
                    <a:pt x="2098" y="1585"/>
                  </a:cubicBezTo>
                  <a:cubicBezTo>
                    <a:pt x="2152" y="1612"/>
                    <a:pt x="2219" y="1650"/>
                    <a:pt x="2272" y="1681"/>
                  </a:cubicBezTo>
                  <a:cubicBezTo>
                    <a:pt x="2325" y="1712"/>
                    <a:pt x="2375" y="1744"/>
                    <a:pt x="2416" y="1771"/>
                  </a:cubicBezTo>
                  <a:cubicBezTo>
                    <a:pt x="2457" y="1798"/>
                    <a:pt x="2497" y="1828"/>
                    <a:pt x="2518" y="1843"/>
                  </a:cubicBez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18" name="Oval 18">
              <a:extLst>
                <a:ext uri="{FF2B5EF4-FFF2-40B4-BE49-F238E27FC236}">
                  <a16:creationId xmlns:a16="http://schemas.microsoft.com/office/drawing/2014/main" id="{A3D67500-E213-49A5-E581-F54CACAD50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314440" y="2616200"/>
              <a:ext cx="266700" cy="92392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4F245B24-10D6-05D6-917E-810DFCAC0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315" y="1596938"/>
              <a:ext cx="2867025" cy="2809962"/>
            </a:xfrm>
            <a:custGeom>
              <a:avLst/>
              <a:gdLst>
                <a:gd name="T0" fmla="*/ 2147483647 w 1806"/>
                <a:gd name="T1" fmla="*/ 2147483647 h 1759"/>
                <a:gd name="T2" fmla="*/ 2147483647 w 1806"/>
                <a:gd name="T3" fmla="*/ 2147483647 h 1759"/>
                <a:gd name="T4" fmla="*/ 2147483647 w 1806"/>
                <a:gd name="T5" fmla="*/ 2147483647 h 1759"/>
                <a:gd name="T6" fmla="*/ 2147483647 w 1806"/>
                <a:gd name="T7" fmla="*/ 2147483647 h 1759"/>
                <a:gd name="T8" fmla="*/ 2147483647 w 1806"/>
                <a:gd name="T9" fmla="*/ 2147483647 h 1759"/>
                <a:gd name="T10" fmla="*/ 2147483647 w 1806"/>
                <a:gd name="T11" fmla="*/ 2147483647 h 1759"/>
                <a:gd name="T12" fmla="*/ 2147483647 w 1806"/>
                <a:gd name="T13" fmla="*/ 2147483647 h 1759"/>
                <a:gd name="T14" fmla="*/ 2147483647 w 1806"/>
                <a:gd name="T15" fmla="*/ 2147483647 h 1759"/>
                <a:gd name="T16" fmla="*/ 2147483647 w 1806"/>
                <a:gd name="T17" fmla="*/ 2147483647 h 1759"/>
                <a:gd name="T18" fmla="*/ 2147483647 w 1806"/>
                <a:gd name="T19" fmla="*/ 2147483647 h 1759"/>
                <a:gd name="T20" fmla="*/ 2147483647 w 1806"/>
                <a:gd name="T21" fmla="*/ 2147483647 h 1759"/>
                <a:gd name="T22" fmla="*/ 2147483647 w 1806"/>
                <a:gd name="T23" fmla="*/ 2147483647 h 1759"/>
                <a:gd name="T24" fmla="*/ 2147483647 w 1806"/>
                <a:gd name="T25" fmla="*/ 2147483647 h 1759"/>
                <a:gd name="T26" fmla="*/ 0 w 1806"/>
                <a:gd name="T27" fmla="*/ 2147483647 h 17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06"/>
                <a:gd name="T43" fmla="*/ 0 h 1759"/>
                <a:gd name="T44" fmla="*/ 1806 w 1806"/>
                <a:gd name="T45" fmla="*/ 1759 h 1759"/>
                <a:gd name="connsiteX0" fmla="*/ 10000 w 10000"/>
                <a:gd name="connsiteY0" fmla="*/ 9973 h 9973"/>
                <a:gd name="connsiteX1" fmla="*/ 9070 w 10000"/>
                <a:gd name="connsiteY1" fmla="*/ 9257 h 9973"/>
                <a:gd name="connsiteX2" fmla="*/ 8140 w 10000"/>
                <a:gd name="connsiteY2" fmla="*/ 8779 h 9973"/>
                <a:gd name="connsiteX3" fmla="*/ 7176 w 10000"/>
                <a:gd name="connsiteY3" fmla="*/ 8199 h 9973"/>
                <a:gd name="connsiteX4" fmla="*/ 6645 w 10000"/>
                <a:gd name="connsiteY4" fmla="*/ 7756 h 9973"/>
                <a:gd name="connsiteX5" fmla="*/ 6844 w 10000"/>
                <a:gd name="connsiteY5" fmla="*/ 6937 h 9973"/>
                <a:gd name="connsiteX6" fmla="*/ 7076 w 10000"/>
                <a:gd name="connsiteY6" fmla="*/ 5948 h 9973"/>
                <a:gd name="connsiteX7" fmla="*/ 7043 w 10000"/>
                <a:gd name="connsiteY7" fmla="*/ 4481 h 9973"/>
                <a:gd name="connsiteX8" fmla="*/ 6711 w 10000"/>
                <a:gd name="connsiteY8" fmla="*/ 3049 h 9973"/>
                <a:gd name="connsiteX9" fmla="*/ 5814 w 10000"/>
                <a:gd name="connsiteY9" fmla="*/ 1752 h 9973"/>
                <a:gd name="connsiteX10" fmla="*/ 4618 w 10000"/>
                <a:gd name="connsiteY10" fmla="*/ 729 h 9973"/>
                <a:gd name="connsiteX11" fmla="*/ 3223 w 10000"/>
                <a:gd name="connsiteY11" fmla="*/ 149 h 9973"/>
                <a:gd name="connsiteX12" fmla="*/ 1495 w 10000"/>
                <a:gd name="connsiteY12" fmla="*/ 13 h 9973"/>
                <a:gd name="connsiteX13" fmla="*/ 0 w 10000"/>
                <a:gd name="connsiteY13" fmla="*/ 388 h 9973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844 w 10000"/>
                <a:gd name="connsiteY5" fmla="*/ 6956 h 10000"/>
                <a:gd name="connsiteX6" fmla="*/ 7130 w 10000"/>
                <a:gd name="connsiteY6" fmla="*/ 5809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952 w 10000"/>
                <a:gd name="connsiteY5" fmla="*/ 6928 h 10000"/>
                <a:gd name="connsiteX6" fmla="*/ 7130 w 10000"/>
                <a:gd name="connsiteY6" fmla="*/ 5809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871 w 10000"/>
                <a:gd name="connsiteY5" fmla="*/ 6914 h 10000"/>
                <a:gd name="connsiteX6" fmla="*/ 7130 w 10000"/>
                <a:gd name="connsiteY6" fmla="*/ 5809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871 w 10000"/>
                <a:gd name="connsiteY5" fmla="*/ 6914 h 10000"/>
                <a:gd name="connsiteX6" fmla="*/ 7130 w 10000"/>
                <a:gd name="connsiteY6" fmla="*/ 5809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871 w 10000"/>
                <a:gd name="connsiteY5" fmla="*/ 6914 h 10000"/>
                <a:gd name="connsiteX6" fmla="*/ 7251 w 10000"/>
                <a:gd name="connsiteY6" fmla="*/ 5303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952 w 10000"/>
                <a:gd name="connsiteY5" fmla="*/ 6816 h 10000"/>
                <a:gd name="connsiteX6" fmla="*/ 7251 w 10000"/>
                <a:gd name="connsiteY6" fmla="*/ 5303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  <a:gd name="connsiteX0" fmla="*/ 10000 w 10000"/>
                <a:gd name="connsiteY0" fmla="*/ 10000 h 10000"/>
                <a:gd name="connsiteX1" fmla="*/ 9070 w 10000"/>
                <a:gd name="connsiteY1" fmla="*/ 9282 h 10000"/>
                <a:gd name="connsiteX2" fmla="*/ 8140 w 10000"/>
                <a:gd name="connsiteY2" fmla="*/ 8803 h 10000"/>
                <a:gd name="connsiteX3" fmla="*/ 7176 w 10000"/>
                <a:gd name="connsiteY3" fmla="*/ 8221 h 10000"/>
                <a:gd name="connsiteX4" fmla="*/ 6645 w 10000"/>
                <a:gd name="connsiteY4" fmla="*/ 7777 h 10000"/>
                <a:gd name="connsiteX5" fmla="*/ 6952 w 10000"/>
                <a:gd name="connsiteY5" fmla="*/ 6816 h 10000"/>
                <a:gd name="connsiteX6" fmla="*/ 7224 w 10000"/>
                <a:gd name="connsiteY6" fmla="*/ 5331 h 10000"/>
                <a:gd name="connsiteX7" fmla="*/ 7043 w 10000"/>
                <a:gd name="connsiteY7" fmla="*/ 4493 h 10000"/>
                <a:gd name="connsiteX8" fmla="*/ 6711 w 10000"/>
                <a:gd name="connsiteY8" fmla="*/ 3057 h 10000"/>
                <a:gd name="connsiteX9" fmla="*/ 5814 w 10000"/>
                <a:gd name="connsiteY9" fmla="*/ 1757 h 10000"/>
                <a:gd name="connsiteX10" fmla="*/ 4618 w 10000"/>
                <a:gd name="connsiteY10" fmla="*/ 731 h 10000"/>
                <a:gd name="connsiteX11" fmla="*/ 3223 w 10000"/>
                <a:gd name="connsiteY11" fmla="*/ 149 h 10000"/>
                <a:gd name="connsiteX12" fmla="*/ 1495 w 10000"/>
                <a:gd name="connsiteY12" fmla="*/ 13 h 10000"/>
                <a:gd name="connsiteX13" fmla="*/ 0 w 10000"/>
                <a:gd name="connsiteY13" fmla="*/ 38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45" y="9875"/>
                    <a:pt x="9380" y="9482"/>
                    <a:pt x="9070" y="9282"/>
                  </a:cubicBezTo>
                  <a:cubicBezTo>
                    <a:pt x="8760" y="9083"/>
                    <a:pt x="8455" y="8979"/>
                    <a:pt x="8140" y="8803"/>
                  </a:cubicBezTo>
                  <a:cubicBezTo>
                    <a:pt x="7824" y="8626"/>
                    <a:pt x="7425" y="8393"/>
                    <a:pt x="7176" y="8221"/>
                  </a:cubicBezTo>
                  <a:cubicBezTo>
                    <a:pt x="6927" y="8051"/>
                    <a:pt x="6682" y="8011"/>
                    <a:pt x="6645" y="7777"/>
                  </a:cubicBezTo>
                  <a:cubicBezTo>
                    <a:pt x="6608" y="7543"/>
                    <a:pt x="6856" y="7224"/>
                    <a:pt x="6952" y="6816"/>
                  </a:cubicBezTo>
                  <a:cubicBezTo>
                    <a:pt x="7049" y="6408"/>
                    <a:pt x="7209" y="5718"/>
                    <a:pt x="7224" y="5331"/>
                  </a:cubicBezTo>
                  <a:cubicBezTo>
                    <a:pt x="7239" y="4944"/>
                    <a:pt x="7128" y="4872"/>
                    <a:pt x="7043" y="4493"/>
                  </a:cubicBezTo>
                  <a:cubicBezTo>
                    <a:pt x="6958" y="4114"/>
                    <a:pt x="6916" y="3512"/>
                    <a:pt x="6711" y="3057"/>
                  </a:cubicBezTo>
                  <a:cubicBezTo>
                    <a:pt x="6506" y="2601"/>
                    <a:pt x="6163" y="2145"/>
                    <a:pt x="5814" y="1757"/>
                  </a:cubicBezTo>
                  <a:cubicBezTo>
                    <a:pt x="5465" y="1370"/>
                    <a:pt x="5050" y="999"/>
                    <a:pt x="4618" y="731"/>
                  </a:cubicBezTo>
                  <a:cubicBezTo>
                    <a:pt x="4186" y="463"/>
                    <a:pt x="3743" y="270"/>
                    <a:pt x="3223" y="149"/>
                  </a:cubicBezTo>
                  <a:cubicBezTo>
                    <a:pt x="2702" y="30"/>
                    <a:pt x="2032" y="-27"/>
                    <a:pt x="1495" y="13"/>
                  </a:cubicBezTo>
                  <a:cubicBezTo>
                    <a:pt x="958" y="53"/>
                    <a:pt x="310" y="309"/>
                    <a:pt x="0" y="389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5C90FA4F-98B1-7CD1-C00D-0988DAE31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515" y="3897313"/>
              <a:ext cx="3105150" cy="747712"/>
            </a:xfrm>
            <a:custGeom>
              <a:avLst/>
              <a:gdLst>
                <a:gd name="T0" fmla="*/ 2147483647 w 1956"/>
                <a:gd name="T1" fmla="*/ 2147483647 h 471"/>
                <a:gd name="T2" fmla="*/ 2147483647 w 1956"/>
                <a:gd name="T3" fmla="*/ 2147483647 h 471"/>
                <a:gd name="T4" fmla="*/ 2147483647 w 1956"/>
                <a:gd name="T5" fmla="*/ 2147483647 h 471"/>
                <a:gd name="T6" fmla="*/ 2147483647 w 1956"/>
                <a:gd name="T7" fmla="*/ 2147483647 h 471"/>
                <a:gd name="T8" fmla="*/ 2147483647 w 1956"/>
                <a:gd name="T9" fmla="*/ 2147483647 h 471"/>
                <a:gd name="T10" fmla="*/ 2147483647 w 1956"/>
                <a:gd name="T11" fmla="*/ 2147483647 h 471"/>
                <a:gd name="T12" fmla="*/ 2147483647 w 1956"/>
                <a:gd name="T13" fmla="*/ 2147483647 h 471"/>
                <a:gd name="T14" fmla="*/ 2147483647 w 1956"/>
                <a:gd name="T15" fmla="*/ 2147483647 h 471"/>
                <a:gd name="T16" fmla="*/ 2147483647 w 1956"/>
                <a:gd name="T17" fmla="*/ 2147483647 h 471"/>
                <a:gd name="T18" fmla="*/ 2147483647 w 1956"/>
                <a:gd name="T19" fmla="*/ 2147483647 h 471"/>
                <a:gd name="T20" fmla="*/ 2147483647 w 1956"/>
                <a:gd name="T21" fmla="*/ 2147483647 h 471"/>
                <a:gd name="T22" fmla="*/ 0 w 1956"/>
                <a:gd name="T23" fmla="*/ 2147483647 h 4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56"/>
                <a:gd name="T37" fmla="*/ 0 h 471"/>
                <a:gd name="T38" fmla="*/ 1956 w 1956"/>
                <a:gd name="T39" fmla="*/ 471 h 4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56" h="471">
                  <a:moveTo>
                    <a:pt x="1956" y="339"/>
                  </a:moveTo>
                  <a:cubicBezTo>
                    <a:pt x="1932" y="322"/>
                    <a:pt x="1861" y="271"/>
                    <a:pt x="1806" y="237"/>
                  </a:cubicBezTo>
                  <a:cubicBezTo>
                    <a:pt x="1751" y="203"/>
                    <a:pt x="1697" y="174"/>
                    <a:pt x="1626" y="135"/>
                  </a:cubicBezTo>
                  <a:cubicBezTo>
                    <a:pt x="1555" y="96"/>
                    <a:pt x="1435" y="6"/>
                    <a:pt x="1380" y="3"/>
                  </a:cubicBezTo>
                  <a:cubicBezTo>
                    <a:pt x="1325" y="0"/>
                    <a:pt x="1326" y="77"/>
                    <a:pt x="1296" y="117"/>
                  </a:cubicBezTo>
                  <a:cubicBezTo>
                    <a:pt x="1266" y="157"/>
                    <a:pt x="1242" y="206"/>
                    <a:pt x="1200" y="243"/>
                  </a:cubicBezTo>
                  <a:cubicBezTo>
                    <a:pt x="1158" y="280"/>
                    <a:pt x="1098" y="310"/>
                    <a:pt x="1044" y="339"/>
                  </a:cubicBezTo>
                  <a:cubicBezTo>
                    <a:pt x="990" y="368"/>
                    <a:pt x="938" y="396"/>
                    <a:pt x="876" y="417"/>
                  </a:cubicBezTo>
                  <a:cubicBezTo>
                    <a:pt x="814" y="438"/>
                    <a:pt x="752" y="459"/>
                    <a:pt x="672" y="465"/>
                  </a:cubicBezTo>
                  <a:cubicBezTo>
                    <a:pt x="592" y="471"/>
                    <a:pt x="481" y="469"/>
                    <a:pt x="396" y="453"/>
                  </a:cubicBezTo>
                  <a:cubicBezTo>
                    <a:pt x="311" y="437"/>
                    <a:pt x="228" y="402"/>
                    <a:pt x="162" y="369"/>
                  </a:cubicBezTo>
                  <a:cubicBezTo>
                    <a:pt x="96" y="336"/>
                    <a:pt x="34" y="279"/>
                    <a:pt x="0" y="255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5AAA1DB1-CD39-B29F-74C1-F26211208A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00165" y="3549650"/>
              <a:ext cx="47625" cy="142875"/>
            </a:xfrm>
            <a:custGeom>
              <a:avLst/>
              <a:gdLst>
                <a:gd name="T0" fmla="*/ 0 w 30"/>
                <a:gd name="T1" fmla="*/ 2147483647 h 90"/>
                <a:gd name="T2" fmla="*/ 2147483647 w 30"/>
                <a:gd name="T3" fmla="*/ 0 h 90"/>
                <a:gd name="T4" fmla="*/ 0 60000 65536"/>
                <a:gd name="T5" fmla="*/ 0 60000 65536"/>
                <a:gd name="T6" fmla="*/ 0 w 30"/>
                <a:gd name="T7" fmla="*/ 0 h 90"/>
                <a:gd name="T8" fmla="*/ 30 w 30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90">
                  <a:moveTo>
                    <a:pt x="0" y="90"/>
                  </a:moveTo>
                  <a:cubicBezTo>
                    <a:pt x="12" y="53"/>
                    <a:pt x="25" y="16"/>
                    <a:pt x="30" y="0"/>
                  </a:cubicBez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E9293ED3-3357-5AAE-43E1-4F188C7790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57315" y="3540125"/>
              <a:ext cx="66675" cy="152400"/>
            </a:xfrm>
            <a:custGeom>
              <a:avLst/>
              <a:gdLst>
                <a:gd name="T0" fmla="*/ 2147483647 w 42"/>
                <a:gd name="T1" fmla="*/ 2147483647 h 96"/>
                <a:gd name="T2" fmla="*/ 0 w 42"/>
                <a:gd name="T3" fmla="*/ 0 h 96"/>
                <a:gd name="T4" fmla="*/ 0 60000 65536"/>
                <a:gd name="T5" fmla="*/ 0 60000 65536"/>
                <a:gd name="T6" fmla="*/ 0 w 42"/>
                <a:gd name="T7" fmla="*/ 0 h 96"/>
                <a:gd name="T8" fmla="*/ 42 w 42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96">
                  <a:moveTo>
                    <a:pt x="42" y="96"/>
                  </a:moveTo>
                  <a:cubicBezTo>
                    <a:pt x="42" y="96"/>
                    <a:pt x="21" y="48"/>
                    <a:pt x="0" y="0"/>
                  </a:cubicBez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29CE5CD3-0962-13A7-8C38-8C5CF2D1094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12865" y="2482850"/>
              <a:ext cx="47625" cy="142875"/>
            </a:xfrm>
            <a:custGeom>
              <a:avLst/>
              <a:gdLst>
                <a:gd name="T0" fmla="*/ 0 w 30"/>
                <a:gd name="T1" fmla="*/ 2147483647 h 90"/>
                <a:gd name="T2" fmla="*/ 2147483647 w 30"/>
                <a:gd name="T3" fmla="*/ 0 h 90"/>
                <a:gd name="T4" fmla="*/ 0 60000 65536"/>
                <a:gd name="T5" fmla="*/ 0 60000 65536"/>
                <a:gd name="T6" fmla="*/ 0 w 30"/>
                <a:gd name="T7" fmla="*/ 0 h 90"/>
                <a:gd name="T8" fmla="*/ 30 w 30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90">
                  <a:moveTo>
                    <a:pt x="0" y="90"/>
                  </a:moveTo>
                  <a:cubicBezTo>
                    <a:pt x="12" y="53"/>
                    <a:pt x="25" y="16"/>
                    <a:pt x="30" y="0"/>
                  </a:cubicBez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812835FB-44C0-75BE-29B8-90D2D0229B7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2470015" y="2473325"/>
              <a:ext cx="66675" cy="152400"/>
            </a:xfrm>
            <a:custGeom>
              <a:avLst/>
              <a:gdLst>
                <a:gd name="T0" fmla="*/ 2147483647 w 42"/>
                <a:gd name="T1" fmla="*/ 2147483647 h 96"/>
                <a:gd name="T2" fmla="*/ 0 w 42"/>
                <a:gd name="T3" fmla="*/ 0 h 96"/>
                <a:gd name="T4" fmla="*/ 0 60000 65536"/>
                <a:gd name="T5" fmla="*/ 0 60000 65536"/>
                <a:gd name="T6" fmla="*/ 0 w 42"/>
                <a:gd name="T7" fmla="*/ 0 h 96"/>
                <a:gd name="T8" fmla="*/ 42 w 42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" h="96">
                  <a:moveTo>
                    <a:pt x="42" y="96"/>
                  </a:moveTo>
                  <a:cubicBezTo>
                    <a:pt x="42" y="96"/>
                    <a:pt x="21" y="48"/>
                    <a:pt x="0" y="0"/>
                  </a:cubicBez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84DA9F50-6734-EBE5-C9F0-FCE160554E50}"/>
                </a:ext>
              </a:extLst>
            </p:cNvPr>
            <p:cNvSpPr>
              <a:spLocks/>
            </p:cNvSpPr>
            <p:nvPr/>
          </p:nvSpPr>
          <p:spPr bwMode="auto">
            <a:xfrm rot="21265842" flipH="1">
              <a:off x="2286607" y="3262250"/>
              <a:ext cx="82706" cy="336806"/>
            </a:xfrm>
            <a:custGeom>
              <a:avLst/>
              <a:gdLst>
                <a:gd name="T0" fmla="*/ 0 w 65"/>
                <a:gd name="T1" fmla="*/ 2147483647 h 221"/>
                <a:gd name="T2" fmla="*/ 2147483647 w 65"/>
                <a:gd name="T3" fmla="*/ 2147483647 h 221"/>
                <a:gd name="T4" fmla="*/ 2147483647 w 65"/>
                <a:gd name="T5" fmla="*/ 0 h 221"/>
                <a:gd name="T6" fmla="*/ 0 60000 65536"/>
                <a:gd name="T7" fmla="*/ 0 60000 65536"/>
                <a:gd name="T8" fmla="*/ 0 60000 65536"/>
                <a:gd name="T9" fmla="*/ 0 w 65"/>
                <a:gd name="T10" fmla="*/ 0 h 221"/>
                <a:gd name="T11" fmla="*/ 65 w 65"/>
                <a:gd name="T12" fmla="*/ 221 h 2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" h="221">
                  <a:moveTo>
                    <a:pt x="0" y="221"/>
                  </a:moveTo>
                  <a:cubicBezTo>
                    <a:pt x="7" y="203"/>
                    <a:pt x="35" y="147"/>
                    <a:pt x="46" y="110"/>
                  </a:cubicBezTo>
                  <a:cubicBezTo>
                    <a:pt x="57" y="73"/>
                    <a:pt x="59" y="35"/>
                    <a:pt x="65" y="0"/>
                  </a:cubicBezTo>
                </a:path>
              </a:pathLst>
            </a:cu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6" name="Line 31">
              <a:extLst>
                <a:ext uri="{FF2B5EF4-FFF2-40B4-BE49-F238E27FC236}">
                  <a16:creationId xmlns:a16="http://schemas.microsoft.com/office/drawing/2014/main" id="{4C68F717-57B6-9566-DD70-538A26BC87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0273" y="3073400"/>
              <a:ext cx="3749930" cy="18607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prstDash val="sys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855F77BD-EA24-F981-C635-C25055B622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095" y="892492"/>
              <a:ext cx="0" cy="6435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8" name="Line 34">
              <a:extLst>
                <a:ext uri="{FF2B5EF4-FFF2-40B4-BE49-F238E27FC236}">
                  <a16:creationId xmlns:a16="http://schemas.microsoft.com/office/drawing/2014/main" id="{242C8517-970C-4207-64D7-F7B3D38CEB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7990" y="3046413"/>
              <a:ext cx="525463" cy="127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29" name="Line 35">
              <a:extLst>
                <a:ext uri="{FF2B5EF4-FFF2-40B4-BE49-F238E27FC236}">
                  <a16:creationId xmlns:a16="http://schemas.microsoft.com/office/drawing/2014/main" id="{6ECB4670-E7BC-3033-7882-5D40D02BA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5853" y="3709340"/>
              <a:ext cx="222250" cy="10382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30" name="Line 36">
              <a:extLst>
                <a:ext uri="{FF2B5EF4-FFF2-40B4-BE49-F238E27FC236}">
                  <a16:creationId xmlns:a16="http://schemas.microsoft.com/office/drawing/2014/main" id="{BFF02D8E-3BCB-7487-E730-4C80FCD9A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00169" y="3316914"/>
              <a:ext cx="346075" cy="387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31" name="Line 37">
              <a:extLst>
                <a:ext uri="{FF2B5EF4-FFF2-40B4-BE49-F238E27FC236}">
                  <a16:creationId xmlns:a16="http://schemas.microsoft.com/office/drawing/2014/main" id="{DCF3B57E-F2DA-F017-EECF-96EB28B4E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790" y="1249381"/>
              <a:ext cx="136525" cy="16312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id="{431B36FC-DEBF-4B8A-3840-17ADE26D5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4978" y="2409491"/>
              <a:ext cx="720725" cy="3190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 sz="2800">
                <a:solidFill>
                  <a:srgbClr val="0F006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900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B5F93F50-CA82-F568-8615-95002A143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581" y="2128954"/>
            <a:ext cx="4236273" cy="432165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DB259E7-898C-CE07-3D10-9FBD2A4D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眼から脳への伝導経路</a:t>
            </a:r>
          </a:p>
        </p:txBody>
      </p:sp>
      <p:sp>
        <p:nvSpPr>
          <p:cNvPr id="24" name="三角形 23">
            <a:extLst>
              <a:ext uri="{FF2B5EF4-FFF2-40B4-BE49-F238E27FC236}">
                <a16:creationId xmlns:a16="http://schemas.microsoft.com/office/drawing/2014/main" id="{D95DFE98-EF6D-28C4-1478-C7F2277A502D}"/>
              </a:ext>
            </a:extLst>
          </p:cNvPr>
          <p:cNvSpPr/>
          <p:nvPr/>
        </p:nvSpPr>
        <p:spPr>
          <a:xfrm>
            <a:off x="4391228" y="1293423"/>
            <a:ext cx="304800" cy="21602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20FABC44-EEF2-F06B-D938-E20105FE68AD}"/>
              </a:ext>
            </a:extLst>
          </p:cNvPr>
          <p:cNvGrpSpPr/>
          <p:nvPr/>
        </p:nvGrpSpPr>
        <p:grpSpPr>
          <a:xfrm>
            <a:off x="3799475" y="1509447"/>
            <a:ext cx="1348805" cy="1682242"/>
            <a:chOff x="3799475" y="1509447"/>
            <a:chExt cx="1348805" cy="1682242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9AC0C348-2FA4-E7B6-22E0-6779940BB36E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4543628" y="1509447"/>
              <a:ext cx="604652" cy="1682242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C43F9D41-22EC-E1C4-5188-60D99D9209F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 flipH="1">
              <a:off x="3799475" y="1509447"/>
              <a:ext cx="744153" cy="166016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三角形 35">
            <a:extLst>
              <a:ext uri="{FF2B5EF4-FFF2-40B4-BE49-F238E27FC236}">
                <a16:creationId xmlns:a16="http://schemas.microsoft.com/office/drawing/2014/main" id="{3F1FF87F-6A4C-E8A0-160D-A0D0A8D28368}"/>
              </a:ext>
            </a:extLst>
          </p:cNvPr>
          <p:cNvSpPr/>
          <p:nvPr/>
        </p:nvSpPr>
        <p:spPr>
          <a:xfrm>
            <a:off x="5287781" y="1293423"/>
            <a:ext cx="304800" cy="216024"/>
          </a:xfrm>
          <a:prstGeom prst="triangle">
            <a:avLst/>
          </a:prstGeom>
          <a:solidFill>
            <a:srgbClr val="FF40FF"/>
          </a:solidFill>
          <a:ln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E17EE77-CDA4-B720-EEBE-89A0797337D6}"/>
              </a:ext>
            </a:extLst>
          </p:cNvPr>
          <p:cNvGrpSpPr/>
          <p:nvPr/>
        </p:nvGrpSpPr>
        <p:grpSpPr>
          <a:xfrm>
            <a:off x="3747987" y="1509447"/>
            <a:ext cx="1692194" cy="1600188"/>
            <a:chOff x="3747987" y="1509447"/>
            <a:chExt cx="1692194" cy="1600188"/>
          </a:xfrm>
        </p:grpSpPr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1A753F5-F851-F834-71CA-3AA929FD3949}"/>
                </a:ext>
              </a:extLst>
            </p:cNvPr>
            <p:cNvCxnSpPr>
              <a:cxnSpLocks/>
              <a:stCxn id="36" idx="3"/>
            </p:cNvCxnSpPr>
            <p:nvPr/>
          </p:nvCxnSpPr>
          <p:spPr>
            <a:xfrm flipH="1">
              <a:off x="4804092" y="1509447"/>
              <a:ext cx="636089" cy="1600188"/>
            </a:xfrm>
            <a:prstGeom prst="line">
              <a:avLst/>
            </a:prstGeom>
            <a:ln w="19050">
              <a:solidFill>
                <a:srgbClr val="FF4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A095B4D-FF5B-C1B7-1B0A-844183136EF6}"/>
                </a:ext>
              </a:extLst>
            </p:cNvPr>
            <p:cNvCxnSpPr>
              <a:cxnSpLocks/>
              <a:stCxn id="36" idx="3"/>
            </p:cNvCxnSpPr>
            <p:nvPr/>
          </p:nvCxnSpPr>
          <p:spPr>
            <a:xfrm flipH="1">
              <a:off x="3747987" y="1509447"/>
              <a:ext cx="1692194" cy="1436479"/>
            </a:xfrm>
            <a:prstGeom prst="line">
              <a:avLst/>
            </a:prstGeom>
            <a:ln w="19050">
              <a:solidFill>
                <a:srgbClr val="FF4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三角形 44">
            <a:extLst>
              <a:ext uri="{FF2B5EF4-FFF2-40B4-BE49-F238E27FC236}">
                <a16:creationId xmlns:a16="http://schemas.microsoft.com/office/drawing/2014/main" id="{3F84A95B-1D11-54CE-D3D7-FAB2FF77E40B}"/>
              </a:ext>
            </a:extLst>
          </p:cNvPr>
          <p:cNvSpPr/>
          <p:nvPr/>
        </p:nvSpPr>
        <p:spPr>
          <a:xfrm>
            <a:off x="3494675" y="1293016"/>
            <a:ext cx="304800" cy="216024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64FA7CC7-29B5-4FF2-1BF5-6FCB9B0B8ABC}"/>
              </a:ext>
            </a:extLst>
          </p:cNvPr>
          <p:cNvGrpSpPr/>
          <p:nvPr/>
        </p:nvGrpSpPr>
        <p:grpSpPr>
          <a:xfrm>
            <a:off x="3647075" y="1509040"/>
            <a:ext cx="1555122" cy="1600595"/>
            <a:chOff x="3647075" y="1509040"/>
            <a:chExt cx="1555122" cy="1600595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F65A2F6D-EB7D-5909-CE1A-45D4052428EE}"/>
                </a:ext>
              </a:extLst>
            </p:cNvPr>
            <p:cNvCxnSpPr>
              <a:cxnSpLocks/>
              <a:stCxn id="45" idx="3"/>
            </p:cNvCxnSpPr>
            <p:nvPr/>
          </p:nvCxnSpPr>
          <p:spPr>
            <a:xfrm>
              <a:off x="3647075" y="1509040"/>
              <a:ext cx="420869" cy="1600595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E9640DDE-13D6-A6B4-CFC6-6C8E840029EF}"/>
                </a:ext>
              </a:extLst>
            </p:cNvPr>
            <p:cNvCxnSpPr>
              <a:cxnSpLocks/>
              <a:stCxn id="45" idx="3"/>
            </p:cNvCxnSpPr>
            <p:nvPr/>
          </p:nvCxnSpPr>
          <p:spPr>
            <a:xfrm>
              <a:off x="3647075" y="1509040"/>
              <a:ext cx="1555122" cy="14368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0051711-E9C9-F5A6-B938-20CA2CA69062}"/>
              </a:ext>
            </a:extLst>
          </p:cNvPr>
          <p:cNvSpPr txBox="1"/>
          <p:nvPr/>
        </p:nvSpPr>
        <p:spPr>
          <a:xfrm>
            <a:off x="5322603" y="28653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右眼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C24995C-531F-01A5-503F-492F57895050}"/>
              </a:ext>
            </a:extLst>
          </p:cNvPr>
          <p:cNvSpPr txBox="1"/>
          <p:nvPr/>
        </p:nvSpPr>
        <p:spPr>
          <a:xfrm>
            <a:off x="3101656" y="28482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左眼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3AF9E7F-6E2A-7DBF-DD5D-4E2192830E06}"/>
              </a:ext>
            </a:extLst>
          </p:cNvPr>
          <p:cNvSpPr txBox="1"/>
          <p:nvPr/>
        </p:nvSpPr>
        <p:spPr>
          <a:xfrm>
            <a:off x="6009633" y="140060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右視野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6471E8F-031E-BDDC-0973-9569EAB30D65}"/>
              </a:ext>
            </a:extLst>
          </p:cNvPr>
          <p:cNvSpPr txBox="1"/>
          <p:nvPr/>
        </p:nvSpPr>
        <p:spPr>
          <a:xfrm>
            <a:off x="1922711" y="140060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左視野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897A419-9297-4F6E-8267-FBFF452079A7}"/>
              </a:ext>
            </a:extLst>
          </p:cNvPr>
          <p:cNvSpPr txBox="1"/>
          <p:nvPr/>
        </p:nvSpPr>
        <p:spPr>
          <a:xfrm>
            <a:off x="5318190" y="36329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視交叉</a:t>
            </a:r>
            <a:endParaRPr kumimoji="1" lang="ja-JP" altLang="en-US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8F8AB259-9277-59E9-E0A7-A223A811284C}"/>
              </a:ext>
            </a:extLst>
          </p:cNvPr>
          <p:cNvCxnSpPr>
            <a:cxnSpLocks/>
            <a:stCxn id="71" idx="1"/>
          </p:cNvCxnSpPr>
          <p:nvPr/>
        </p:nvCxnSpPr>
        <p:spPr>
          <a:xfrm flipH="1">
            <a:off x="4804092" y="3817615"/>
            <a:ext cx="514098" cy="18724"/>
          </a:xfrm>
          <a:prstGeom prst="straightConnector1">
            <a:avLst/>
          </a:prstGeom>
          <a:ln w="158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BD2B3CA-D9F8-0DFB-EFA0-95D799381EB2}"/>
              </a:ext>
            </a:extLst>
          </p:cNvPr>
          <p:cNvSpPr txBox="1"/>
          <p:nvPr/>
        </p:nvSpPr>
        <p:spPr>
          <a:xfrm>
            <a:off x="3863369" y="615425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一次視覚野</a:t>
            </a:r>
            <a:endParaRPr kumimoji="1" lang="ja-JP" altLang="en-US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8E905CC7-7CCB-A8B3-45FA-6E17EB2FC230}"/>
              </a:ext>
            </a:extLst>
          </p:cNvPr>
          <p:cNvSpPr txBox="1"/>
          <p:nvPr/>
        </p:nvSpPr>
        <p:spPr>
          <a:xfrm>
            <a:off x="6408924" y="441323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外側膝状体</a:t>
            </a:r>
          </a:p>
        </p:txBody>
      </p: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C86406DC-95D8-4B60-9E50-FFF8CEC8BBFA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5388106" y="4597896"/>
            <a:ext cx="1020818" cy="35690"/>
          </a:xfrm>
          <a:prstGeom prst="straightConnector1">
            <a:avLst/>
          </a:prstGeom>
          <a:ln w="158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7BE4EFB-0B95-A7A2-485F-E6CDD158F7AE}"/>
              </a:ext>
            </a:extLst>
          </p:cNvPr>
          <p:cNvSpPr txBox="1"/>
          <p:nvPr/>
        </p:nvSpPr>
        <p:spPr>
          <a:xfrm>
            <a:off x="5402952" y="327030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視神経</a:t>
            </a:r>
            <a:endParaRPr kumimoji="1" lang="ja-JP" altLang="en-US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5C46C31B-7916-DCAA-FA52-224A9A590F72}"/>
              </a:ext>
            </a:extLst>
          </p:cNvPr>
          <p:cNvCxnSpPr>
            <a:cxnSpLocks/>
            <a:stCxn id="84" idx="1"/>
          </p:cNvCxnSpPr>
          <p:nvPr/>
        </p:nvCxnSpPr>
        <p:spPr>
          <a:xfrm flipH="1">
            <a:off x="4943966" y="3454972"/>
            <a:ext cx="458986" cy="11413"/>
          </a:xfrm>
          <a:prstGeom prst="straightConnector1">
            <a:avLst/>
          </a:prstGeom>
          <a:ln w="158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6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6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E004F-B2EE-CC8D-A060-C1F476723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視力</a:t>
            </a:r>
          </a:p>
        </p:txBody>
      </p:sp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0D1F3AE0-A3B5-AFE6-6AFF-70B8C1F9A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0728"/>
            <a:ext cx="7772400" cy="54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13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パイ 30">
            <a:extLst>
              <a:ext uri="{FF2B5EF4-FFF2-40B4-BE49-F238E27FC236}">
                <a16:creationId xmlns:a16="http://schemas.microsoft.com/office/drawing/2014/main" id="{9C6F7C75-11EE-F610-9963-EC2AE35C4370}"/>
              </a:ext>
            </a:extLst>
          </p:cNvPr>
          <p:cNvSpPr/>
          <p:nvPr/>
        </p:nvSpPr>
        <p:spPr>
          <a:xfrm>
            <a:off x="1114864" y="2420888"/>
            <a:ext cx="2396841" cy="2442505"/>
          </a:xfrm>
          <a:prstGeom prst="pie">
            <a:avLst>
              <a:gd name="adj1" fmla="val 12452063"/>
              <a:gd name="adj2" fmla="val 1205224"/>
            </a:avLst>
          </a:prstGeom>
          <a:solidFill>
            <a:schemeClr val="tx2">
              <a:lumMod val="20000"/>
              <a:lumOff val="80000"/>
              <a:alpha val="36938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7F90286-31DF-3A25-0C52-F5170FC2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視野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BD64919-D573-1E2E-E16D-47518EF0C45B}"/>
              </a:ext>
            </a:extLst>
          </p:cNvPr>
          <p:cNvGrpSpPr/>
          <p:nvPr/>
        </p:nvGrpSpPr>
        <p:grpSpPr>
          <a:xfrm>
            <a:off x="1865108" y="3743243"/>
            <a:ext cx="977477" cy="933450"/>
            <a:chOff x="1494261" y="4129312"/>
            <a:chExt cx="1320259" cy="1347563"/>
          </a:xfrm>
        </p:grpSpPr>
        <p:sp>
          <p:nvSpPr>
            <p:cNvPr id="6" name="円/楕円 5">
              <a:extLst>
                <a:ext uri="{FF2B5EF4-FFF2-40B4-BE49-F238E27FC236}">
                  <a16:creationId xmlns:a16="http://schemas.microsoft.com/office/drawing/2014/main" id="{97BC5836-FFA1-FBB1-518F-303DD640198C}"/>
                </a:ext>
              </a:extLst>
            </p:cNvPr>
            <p:cNvSpPr/>
            <p:nvPr/>
          </p:nvSpPr>
          <p:spPr>
            <a:xfrm>
              <a:off x="2634242" y="4705814"/>
              <a:ext cx="180278" cy="41228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0B3D5CF4-94FD-56C3-17A7-7C4FB7596F32}"/>
                </a:ext>
              </a:extLst>
            </p:cNvPr>
            <p:cNvSpPr/>
            <p:nvPr/>
          </p:nvSpPr>
          <p:spPr>
            <a:xfrm>
              <a:off x="1494261" y="4705815"/>
              <a:ext cx="180278" cy="41228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A89BA898-8B38-510D-47DA-EA333FBD1F69}"/>
                </a:ext>
              </a:extLst>
            </p:cNvPr>
            <p:cNvSpPr/>
            <p:nvPr/>
          </p:nvSpPr>
          <p:spPr>
            <a:xfrm>
              <a:off x="1597741" y="4391180"/>
              <a:ext cx="1116883" cy="1085695"/>
            </a:xfrm>
            <a:custGeom>
              <a:avLst/>
              <a:gdLst>
                <a:gd name="connsiteX0" fmla="*/ 45240 w 1116802"/>
                <a:gd name="connsiteY0" fmla="*/ 191161 h 1208256"/>
                <a:gd name="connsiteX1" fmla="*/ 2377 w 1116802"/>
                <a:gd name="connsiteY1" fmla="*/ 619786 h 1208256"/>
                <a:gd name="connsiteX2" fmla="*/ 116677 w 1116802"/>
                <a:gd name="connsiteY2" fmla="*/ 962686 h 1208256"/>
                <a:gd name="connsiteX3" fmla="*/ 330990 w 1116802"/>
                <a:gd name="connsiteY3" fmla="*/ 1162711 h 1208256"/>
                <a:gd name="connsiteX4" fmla="*/ 516727 w 1116802"/>
                <a:gd name="connsiteY4" fmla="*/ 1205573 h 1208256"/>
                <a:gd name="connsiteX5" fmla="*/ 716752 w 1116802"/>
                <a:gd name="connsiteY5" fmla="*/ 1176998 h 1208256"/>
                <a:gd name="connsiteX6" fmla="*/ 959640 w 1116802"/>
                <a:gd name="connsiteY6" fmla="*/ 962686 h 1208256"/>
                <a:gd name="connsiteX7" fmla="*/ 1059652 w 1116802"/>
                <a:gd name="connsiteY7" fmla="*/ 762661 h 1208256"/>
                <a:gd name="connsiteX8" fmla="*/ 1116802 w 1116802"/>
                <a:gd name="connsiteY8" fmla="*/ 476911 h 1208256"/>
                <a:gd name="connsiteX9" fmla="*/ 1059652 w 1116802"/>
                <a:gd name="connsiteY9" fmla="*/ 176873 h 1208256"/>
                <a:gd name="connsiteX10" fmla="*/ 959640 w 1116802"/>
                <a:gd name="connsiteY10" fmla="*/ 19711 h 1208256"/>
                <a:gd name="connsiteX11" fmla="*/ 445290 w 1116802"/>
                <a:gd name="connsiteY11" fmla="*/ 5423 h 1208256"/>
                <a:gd name="connsiteX12" fmla="*/ 116677 w 1116802"/>
                <a:gd name="connsiteY12" fmla="*/ 48286 h 1208256"/>
                <a:gd name="connsiteX13" fmla="*/ 45240 w 1116802"/>
                <a:gd name="connsiteY13" fmla="*/ 191161 h 1208256"/>
                <a:gd name="connsiteX0" fmla="*/ 45240 w 1116802"/>
                <a:gd name="connsiteY0" fmla="*/ 186196 h 1203291"/>
                <a:gd name="connsiteX1" fmla="*/ 2377 w 1116802"/>
                <a:gd name="connsiteY1" fmla="*/ 614821 h 1203291"/>
                <a:gd name="connsiteX2" fmla="*/ 116677 w 1116802"/>
                <a:gd name="connsiteY2" fmla="*/ 957721 h 1203291"/>
                <a:gd name="connsiteX3" fmla="*/ 330990 w 1116802"/>
                <a:gd name="connsiteY3" fmla="*/ 1157746 h 1203291"/>
                <a:gd name="connsiteX4" fmla="*/ 516727 w 1116802"/>
                <a:gd name="connsiteY4" fmla="*/ 1200608 h 1203291"/>
                <a:gd name="connsiteX5" fmla="*/ 716752 w 1116802"/>
                <a:gd name="connsiteY5" fmla="*/ 1172033 h 1203291"/>
                <a:gd name="connsiteX6" fmla="*/ 959640 w 1116802"/>
                <a:gd name="connsiteY6" fmla="*/ 957721 h 1203291"/>
                <a:gd name="connsiteX7" fmla="*/ 1059652 w 1116802"/>
                <a:gd name="connsiteY7" fmla="*/ 757696 h 1203291"/>
                <a:gd name="connsiteX8" fmla="*/ 1116802 w 1116802"/>
                <a:gd name="connsiteY8" fmla="*/ 471946 h 1203291"/>
                <a:gd name="connsiteX9" fmla="*/ 1059652 w 1116802"/>
                <a:gd name="connsiteY9" fmla="*/ 171908 h 1203291"/>
                <a:gd name="connsiteX10" fmla="*/ 945353 w 1116802"/>
                <a:gd name="connsiteY10" fmla="*/ 57609 h 1203291"/>
                <a:gd name="connsiteX11" fmla="*/ 445290 w 1116802"/>
                <a:gd name="connsiteY11" fmla="*/ 458 h 1203291"/>
                <a:gd name="connsiteX12" fmla="*/ 116677 w 1116802"/>
                <a:gd name="connsiteY12" fmla="*/ 43321 h 1203291"/>
                <a:gd name="connsiteX13" fmla="*/ 45240 w 1116802"/>
                <a:gd name="connsiteY13" fmla="*/ 186196 h 1203291"/>
                <a:gd name="connsiteX0" fmla="*/ 45807 w 1117369"/>
                <a:gd name="connsiteY0" fmla="*/ 186196 h 1203291"/>
                <a:gd name="connsiteX1" fmla="*/ 2944 w 1117369"/>
                <a:gd name="connsiteY1" fmla="*/ 614821 h 1203291"/>
                <a:gd name="connsiteX2" fmla="*/ 117244 w 1117369"/>
                <a:gd name="connsiteY2" fmla="*/ 957721 h 1203291"/>
                <a:gd name="connsiteX3" fmla="*/ 331557 w 1117369"/>
                <a:gd name="connsiteY3" fmla="*/ 1157746 h 1203291"/>
                <a:gd name="connsiteX4" fmla="*/ 517294 w 1117369"/>
                <a:gd name="connsiteY4" fmla="*/ 1200608 h 1203291"/>
                <a:gd name="connsiteX5" fmla="*/ 717319 w 1117369"/>
                <a:gd name="connsiteY5" fmla="*/ 1172033 h 1203291"/>
                <a:gd name="connsiteX6" fmla="*/ 960207 w 1117369"/>
                <a:gd name="connsiteY6" fmla="*/ 957721 h 1203291"/>
                <a:gd name="connsiteX7" fmla="*/ 1060219 w 1117369"/>
                <a:gd name="connsiteY7" fmla="*/ 757696 h 1203291"/>
                <a:gd name="connsiteX8" fmla="*/ 1117369 w 1117369"/>
                <a:gd name="connsiteY8" fmla="*/ 471946 h 1203291"/>
                <a:gd name="connsiteX9" fmla="*/ 1060219 w 1117369"/>
                <a:gd name="connsiteY9" fmla="*/ 171908 h 1203291"/>
                <a:gd name="connsiteX10" fmla="*/ 945920 w 1117369"/>
                <a:gd name="connsiteY10" fmla="*/ 57609 h 1203291"/>
                <a:gd name="connsiteX11" fmla="*/ 445857 w 1117369"/>
                <a:gd name="connsiteY11" fmla="*/ 458 h 1203291"/>
                <a:gd name="connsiteX12" fmla="*/ 174394 w 1117369"/>
                <a:gd name="connsiteY12" fmla="*/ 43321 h 1203291"/>
                <a:gd name="connsiteX13" fmla="*/ 45807 w 1117369"/>
                <a:gd name="connsiteY13" fmla="*/ 186196 h 1203291"/>
                <a:gd name="connsiteX0" fmla="*/ 45807 w 1117369"/>
                <a:gd name="connsiteY0" fmla="*/ 228835 h 1245930"/>
                <a:gd name="connsiteX1" fmla="*/ 2944 w 1117369"/>
                <a:gd name="connsiteY1" fmla="*/ 657460 h 1245930"/>
                <a:gd name="connsiteX2" fmla="*/ 117244 w 1117369"/>
                <a:gd name="connsiteY2" fmla="*/ 1000360 h 1245930"/>
                <a:gd name="connsiteX3" fmla="*/ 331557 w 1117369"/>
                <a:gd name="connsiteY3" fmla="*/ 1200385 h 1245930"/>
                <a:gd name="connsiteX4" fmla="*/ 517294 w 1117369"/>
                <a:gd name="connsiteY4" fmla="*/ 1243247 h 1245930"/>
                <a:gd name="connsiteX5" fmla="*/ 717319 w 1117369"/>
                <a:gd name="connsiteY5" fmla="*/ 1214672 h 1245930"/>
                <a:gd name="connsiteX6" fmla="*/ 960207 w 1117369"/>
                <a:gd name="connsiteY6" fmla="*/ 1000360 h 1245930"/>
                <a:gd name="connsiteX7" fmla="*/ 1060219 w 1117369"/>
                <a:gd name="connsiteY7" fmla="*/ 800335 h 1245930"/>
                <a:gd name="connsiteX8" fmla="*/ 1117369 w 1117369"/>
                <a:gd name="connsiteY8" fmla="*/ 514585 h 1245930"/>
                <a:gd name="connsiteX9" fmla="*/ 1060219 w 1117369"/>
                <a:gd name="connsiteY9" fmla="*/ 214547 h 1245930"/>
                <a:gd name="connsiteX10" fmla="*/ 945920 w 1117369"/>
                <a:gd name="connsiteY10" fmla="*/ 100248 h 1245930"/>
                <a:gd name="connsiteX11" fmla="*/ 517294 w 1117369"/>
                <a:gd name="connsiteY11" fmla="*/ 234 h 1245930"/>
                <a:gd name="connsiteX12" fmla="*/ 174394 w 1117369"/>
                <a:gd name="connsiteY12" fmla="*/ 85960 h 1245930"/>
                <a:gd name="connsiteX13" fmla="*/ 45807 w 1117369"/>
                <a:gd name="connsiteY13" fmla="*/ 228835 h 1245930"/>
                <a:gd name="connsiteX0" fmla="*/ 45807 w 1117369"/>
                <a:gd name="connsiteY0" fmla="*/ 229223 h 1246318"/>
                <a:gd name="connsiteX1" fmla="*/ 2944 w 1117369"/>
                <a:gd name="connsiteY1" fmla="*/ 657848 h 1246318"/>
                <a:gd name="connsiteX2" fmla="*/ 117244 w 1117369"/>
                <a:gd name="connsiteY2" fmla="*/ 1000748 h 1246318"/>
                <a:gd name="connsiteX3" fmla="*/ 331557 w 1117369"/>
                <a:gd name="connsiteY3" fmla="*/ 1200773 h 1246318"/>
                <a:gd name="connsiteX4" fmla="*/ 517294 w 1117369"/>
                <a:gd name="connsiteY4" fmla="*/ 1243635 h 1246318"/>
                <a:gd name="connsiteX5" fmla="*/ 717319 w 1117369"/>
                <a:gd name="connsiteY5" fmla="*/ 1215060 h 1246318"/>
                <a:gd name="connsiteX6" fmla="*/ 960207 w 1117369"/>
                <a:gd name="connsiteY6" fmla="*/ 1000748 h 1246318"/>
                <a:gd name="connsiteX7" fmla="*/ 1060219 w 1117369"/>
                <a:gd name="connsiteY7" fmla="*/ 800723 h 1246318"/>
                <a:gd name="connsiteX8" fmla="*/ 1117369 w 1117369"/>
                <a:gd name="connsiteY8" fmla="*/ 514973 h 1246318"/>
                <a:gd name="connsiteX9" fmla="*/ 1060219 w 1117369"/>
                <a:gd name="connsiteY9" fmla="*/ 214935 h 1246318"/>
                <a:gd name="connsiteX10" fmla="*/ 920520 w 1117369"/>
                <a:gd name="connsiteY10" fmla="*/ 54593 h 1246318"/>
                <a:gd name="connsiteX11" fmla="*/ 517294 w 1117369"/>
                <a:gd name="connsiteY11" fmla="*/ 622 h 1246318"/>
                <a:gd name="connsiteX12" fmla="*/ 174394 w 1117369"/>
                <a:gd name="connsiteY12" fmla="*/ 86348 h 1246318"/>
                <a:gd name="connsiteX13" fmla="*/ 45807 w 1117369"/>
                <a:gd name="connsiteY13" fmla="*/ 229223 h 1246318"/>
                <a:gd name="connsiteX0" fmla="*/ 45884 w 1117446"/>
                <a:gd name="connsiteY0" fmla="*/ 229223 h 1246318"/>
                <a:gd name="connsiteX1" fmla="*/ 3021 w 1117446"/>
                <a:gd name="connsiteY1" fmla="*/ 657848 h 1246318"/>
                <a:gd name="connsiteX2" fmla="*/ 117321 w 1117446"/>
                <a:gd name="connsiteY2" fmla="*/ 1000748 h 1246318"/>
                <a:gd name="connsiteX3" fmla="*/ 331634 w 1117446"/>
                <a:gd name="connsiteY3" fmla="*/ 1200773 h 1246318"/>
                <a:gd name="connsiteX4" fmla="*/ 517371 w 1117446"/>
                <a:gd name="connsiteY4" fmla="*/ 1243635 h 1246318"/>
                <a:gd name="connsiteX5" fmla="*/ 717396 w 1117446"/>
                <a:gd name="connsiteY5" fmla="*/ 1215060 h 1246318"/>
                <a:gd name="connsiteX6" fmla="*/ 960284 w 1117446"/>
                <a:gd name="connsiteY6" fmla="*/ 1000748 h 1246318"/>
                <a:gd name="connsiteX7" fmla="*/ 1060296 w 1117446"/>
                <a:gd name="connsiteY7" fmla="*/ 800723 h 1246318"/>
                <a:gd name="connsiteX8" fmla="*/ 1117446 w 1117446"/>
                <a:gd name="connsiteY8" fmla="*/ 514973 h 1246318"/>
                <a:gd name="connsiteX9" fmla="*/ 1060296 w 1117446"/>
                <a:gd name="connsiteY9" fmla="*/ 214935 h 1246318"/>
                <a:gd name="connsiteX10" fmla="*/ 920597 w 1117446"/>
                <a:gd name="connsiteY10" fmla="*/ 54593 h 1246318"/>
                <a:gd name="connsiteX11" fmla="*/ 517371 w 1117446"/>
                <a:gd name="connsiteY11" fmla="*/ 622 h 1246318"/>
                <a:gd name="connsiteX12" fmla="*/ 180821 w 1117446"/>
                <a:gd name="connsiteY12" fmla="*/ 63326 h 1246318"/>
                <a:gd name="connsiteX13" fmla="*/ 45884 w 1117446"/>
                <a:gd name="connsiteY13" fmla="*/ 229223 h 1246318"/>
                <a:gd name="connsiteX0" fmla="*/ 45884 w 1117446"/>
                <a:gd name="connsiteY0" fmla="*/ 229223 h 1246318"/>
                <a:gd name="connsiteX1" fmla="*/ 3021 w 1117446"/>
                <a:gd name="connsiteY1" fmla="*/ 657848 h 1246318"/>
                <a:gd name="connsiteX2" fmla="*/ 117321 w 1117446"/>
                <a:gd name="connsiteY2" fmla="*/ 1000748 h 1246318"/>
                <a:gd name="connsiteX3" fmla="*/ 331634 w 1117446"/>
                <a:gd name="connsiteY3" fmla="*/ 1200773 h 1246318"/>
                <a:gd name="connsiteX4" fmla="*/ 517371 w 1117446"/>
                <a:gd name="connsiteY4" fmla="*/ 1243635 h 1246318"/>
                <a:gd name="connsiteX5" fmla="*/ 717396 w 1117446"/>
                <a:gd name="connsiteY5" fmla="*/ 1215060 h 1246318"/>
                <a:gd name="connsiteX6" fmla="*/ 960284 w 1117446"/>
                <a:gd name="connsiteY6" fmla="*/ 1000748 h 1246318"/>
                <a:gd name="connsiteX7" fmla="*/ 1060296 w 1117446"/>
                <a:gd name="connsiteY7" fmla="*/ 800723 h 1246318"/>
                <a:gd name="connsiteX8" fmla="*/ 1117446 w 1117446"/>
                <a:gd name="connsiteY8" fmla="*/ 514973 h 1246318"/>
                <a:gd name="connsiteX9" fmla="*/ 1060296 w 1117446"/>
                <a:gd name="connsiteY9" fmla="*/ 214935 h 1246318"/>
                <a:gd name="connsiteX10" fmla="*/ 920597 w 1117446"/>
                <a:gd name="connsiteY10" fmla="*/ 54593 h 1246318"/>
                <a:gd name="connsiteX11" fmla="*/ 517371 w 1117446"/>
                <a:gd name="connsiteY11" fmla="*/ 622 h 1246318"/>
                <a:gd name="connsiteX12" fmla="*/ 180821 w 1117446"/>
                <a:gd name="connsiteY12" fmla="*/ 63326 h 1246318"/>
                <a:gd name="connsiteX13" fmla="*/ 168122 w 1117446"/>
                <a:gd name="connsiteY13" fmla="*/ 66165 h 1246318"/>
                <a:gd name="connsiteX14" fmla="*/ 45884 w 1117446"/>
                <a:gd name="connsiteY14" fmla="*/ 229223 h 1246318"/>
                <a:gd name="connsiteX0" fmla="*/ 45321 w 1116883"/>
                <a:gd name="connsiteY0" fmla="*/ 229223 h 1246318"/>
                <a:gd name="connsiteX1" fmla="*/ 2458 w 1116883"/>
                <a:gd name="connsiteY1" fmla="*/ 657848 h 1246318"/>
                <a:gd name="connsiteX2" fmla="*/ 116758 w 1116883"/>
                <a:gd name="connsiteY2" fmla="*/ 1000748 h 1246318"/>
                <a:gd name="connsiteX3" fmla="*/ 331071 w 1116883"/>
                <a:gd name="connsiteY3" fmla="*/ 1200773 h 1246318"/>
                <a:gd name="connsiteX4" fmla="*/ 516808 w 1116883"/>
                <a:gd name="connsiteY4" fmla="*/ 1243635 h 1246318"/>
                <a:gd name="connsiteX5" fmla="*/ 716833 w 1116883"/>
                <a:gd name="connsiteY5" fmla="*/ 1215060 h 1246318"/>
                <a:gd name="connsiteX6" fmla="*/ 959721 w 1116883"/>
                <a:gd name="connsiteY6" fmla="*/ 1000748 h 1246318"/>
                <a:gd name="connsiteX7" fmla="*/ 1059733 w 1116883"/>
                <a:gd name="connsiteY7" fmla="*/ 800723 h 1246318"/>
                <a:gd name="connsiteX8" fmla="*/ 1116883 w 1116883"/>
                <a:gd name="connsiteY8" fmla="*/ 514973 h 1246318"/>
                <a:gd name="connsiteX9" fmla="*/ 1059733 w 1116883"/>
                <a:gd name="connsiteY9" fmla="*/ 214935 h 1246318"/>
                <a:gd name="connsiteX10" fmla="*/ 920034 w 1116883"/>
                <a:gd name="connsiteY10" fmla="*/ 54593 h 1246318"/>
                <a:gd name="connsiteX11" fmla="*/ 516808 w 1116883"/>
                <a:gd name="connsiteY11" fmla="*/ 622 h 1246318"/>
                <a:gd name="connsiteX12" fmla="*/ 180258 w 1116883"/>
                <a:gd name="connsiteY12" fmla="*/ 63326 h 1246318"/>
                <a:gd name="connsiteX13" fmla="*/ 126284 w 1116883"/>
                <a:gd name="connsiteY13" fmla="*/ 6967 h 1246318"/>
                <a:gd name="connsiteX14" fmla="*/ 45321 w 1116883"/>
                <a:gd name="connsiteY14" fmla="*/ 229223 h 1246318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20034 w 1116883"/>
                <a:gd name="connsiteY10" fmla="*/ 55031 h 1246756"/>
                <a:gd name="connsiteX11" fmla="*/ 516808 w 1116883"/>
                <a:gd name="connsiteY11" fmla="*/ 1060 h 1246756"/>
                <a:gd name="connsiteX12" fmla="*/ 246933 w 1116883"/>
                <a:gd name="connsiteY12" fmla="*/ 37454 h 1246756"/>
                <a:gd name="connsiteX13" fmla="*/ 126284 w 1116883"/>
                <a:gd name="connsiteY13" fmla="*/ 7405 h 1246756"/>
                <a:gd name="connsiteX14" fmla="*/ 45321 w 1116883"/>
                <a:gd name="connsiteY14" fmla="*/ 229661 h 1246756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20034 w 1116883"/>
                <a:gd name="connsiteY10" fmla="*/ 55031 h 1246756"/>
                <a:gd name="connsiteX11" fmla="*/ 827959 w 1116883"/>
                <a:gd name="connsiteY11" fmla="*/ 23850 h 1246756"/>
                <a:gd name="connsiteX12" fmla="*/ 516808 w 1116883"/>
                <a:gd name="connsiteY12" fmla="*/ 1060 h 1246756"/>
                <a:gd name="connsiteX13" fmla="*/ 246933 w 1116883"/>
                <a:gd name="connsiteY13" fmla="*/ 37454 h 1246756"/>
                <a:gd name="connsiteX14" fmla="*/ 126284 w 1116883"/>
                <a:gd name="connsiteY14" fmla="*/ 7405 h 1246756"/>
                <a:gd name="connsiteX15" fmla="*/ 45321 w 1116883"/>
                <a:gd name="connsiteY15" fmla="*/ 229661 h 1246756"/>
                <a:gd name="connsiteX0" fmla="*/ 45321 w 1116883"/>
                <a:gd name="connsiteY0" fmla="*/ 229661 h 1246756"/>
                <a:gd name="connsiteX1" fmla="*/ 2458 w 1116883"/>
                <a:gd name="connsiteY1" fmla="*/ 658286 h 1246756"/>
                <a:gd name="connsiteX2" fmla="*/ 116758 w 1116883"/>
                <a:gd name="connsiteY2" fmla="*/ 1001186 h 1246756"/>
                <a:gd name="connsiteX3" fmla="*/ 331071 w 1116883"/>
                <a:gd name="connsiteY3" fmla="*/ 1201211 h 1246756"/>
                <a:gd name="connsiteX4" fmla="*/ 516808 w 1116883"/>
                <a:gd name="connsiteY4" fmla="*/ 1244073 h 1246756"/>
                <a:gd name="connsiteX5" fmla="*/ 716833 w 1116883"/>
                <a:gd name="connsiteY5" fmla="*/ 1215498 h 1246756"/>
                <a:gd name="connsiteX6" fmla="*/ 959721 w 1116883"/>
                <a:gd name="connsiteY6" fmla="*/ 1001186 h 1246756"/>
                <a:gd name="connsiteX7" fmla="*/ 1059733 w 1116883"/>
                <a:gd name="connsiteY7" fmla="*/ 801161 h 1246756"/>
                <a:gd name="connsiteX8" fmla="*/ 1116883 w 1116883"/>
                <a:gd name="connsiteY8" fmla="*/ 515411 h 1246756"/>
                <a:gd name="connsiteX9" fmla="*/ 1059733 w 1116883"/>
                <a:gd name="connsiteY9" fmla="*/ 215373 h 1246756"/>
                <a:gd name="connsiteX10" fmla="*/ 932734 w 1116883"/>
                <a:gd name="connsiteY10" fmla="*/ 12277 h 1246756"/>
                <a:gd name="connsiteX11" fmla="*/ 827959 w 1116883"/>
                <a:gd name="connsiteY11" fmla="*/ 23850 h 1246756"/>
                <a:gd name="connsiteX12" fmla="*/ 516808 w 1116883"/>
                <a:gd name="connsiteY12" fmla="*/ 1060 h 1246756"/>
                <a:gd name="connsiteX13" fmla="*/ 246933 w 1116883"/>
                <a:gd name="connsiteY13" fmla="*/ 37454 h 1246756"/>
                <a:gd name="connsiteX14" fmla="*/ 126284 w 1116883"/>
                <a:gd name="connsiteY14" fmla="*/ 7405 h 1246756"/>
                <a:gd name="connsiteX15" fmla="*/ 45321 w 1116883"/>
                <a:gd name="connsiteY15" fmla="*/ 229661 h 1246756"/>
                <a:gd name="connsiteX0" fmla="*/ 45321 w 1116883"/>
                <a:gd name="connsiteY0" fmla="*/ 229988 h 1247083"/>
                <a:gd name="connsiteX1" fmla="*/ 2458 w 1116883"/>
                <a:gd name="connsiteY1" fmla="*/ 658613 h 1247083"/>
                <a:gd name="connsiteX2" fmla="*/ 116758 w 1116883"/>
                <a:gd name="connsiteY2" fmla="*/ 1001513 h 1247083"/>
                <a:gd name="connsiteX3" fmla="*/ 331071 w 1116883"/>
                <a:gd name="connsiteY3" fmla="*/ 1201538 h 1247083"/>
                <a:gd name="connsiteX4" fmla="*/ 516808 w 1116883"/>
                <a:gd name="connsiteY4" fmla="*/ 1244400 h 1247083"/>
                <a:gd name="connsiteX5" fmla="*/ 716833 w 1116883"/>
                <a:gd name="connsiteY5" fmla="*/ 1215825 h 1247083"/>
                <a:gd name="connsiteX6" fmla="*/ 959721 w 1116883"/>
                <a:gd name="connsiteY6" fmla="*/ 1001513 h 1247083"/>
                <a:gd name="connsiteX7" fmla="*/ 1059733 w 1116883"/>
                <a:gd name="connsiteY7" fmla="*/ 801488 h 1247083"/>
                <a:gd name="connsiteX8" fmla="*/ 1116883 w 1116883"/>
                <a:gd name="connsiteY8" fmla="*/ 515738 h 1247083"/>
                <a:gd name="connsiteX9" fmla="*/ 1059733 w 1116883"/>
                <a:gd name="connsiteY9" fmla="*/ 215700 h 1247083"/>
                <a:gd name="connsiteX10" fmla="*/ 932734 w 1116883"/>
                <a:gd name="connsiteY10" fmla="*/ 12604 h 1247083"/>
                <a:gd name="connsiteX11" fmla="*/ 827959 w 1116883"/>
                <a:gd name="connsiteY11" fmla="*/ 24177 h 1247083"/>
                <a:gd name="connsiteX12" fmla="*/ 516808 w 1116883"/>
                <a:gd name="connsiteY12" fmla="*/ 1387 h 1247083"/>
                <a:gd name="connsiteX13" fmla="*/ 316783 w 1116883"/>
                <a:gd name="connsiteY13" fmla="*/ 34492 h 1247083"/>
                <a:gd name="connsiteX14" fmla="*/ 126284 w 1116883"/>
                <a:gd name="connsiteY14" fmla="*/ 7732 h 1247083"/>
                <a:gd name="connsiteX15" fmla="*/ 45321 w 1116883"/>
                <a:gd name="connsiteY15" fmla="*/ 229988 h 1247083"/>
                <a:gd name="connsiteX0" fmla="*/ 45321 w 1116883"/>
                <a:gd name="connsiteY0" fmla="*/ 229988 h 1247083"/>
                <a:gd name="connsiteX1" fmla="*/ 2458 w 1116883"/>
                <a:gd name="connsiteY1" fmla="*/ 658613 h 1247083"/>
                <a:gd name="connsiteX2" fmla="*/ 116758 w 1116883"/>
                <a:gd name="connsiteY2" fmla="*/ 1001513 h 1247083"/>
                <a:gd name="connsiteX3" fmla="*/ 331071 w 1116883"/>
                <a:gd name="connsiteY3" fmla="*/ 1201538 h 1247083"/>
                <a:gd name="connsiteX4" fmla="*/ 516808 w 1116883"/>
                <a:gd name="connsiteY4" fmla="*/ 1244400 h 1247083"/>
                <a:gd name="connsiteX5" fmla="*/ 716833 w 1116883"/>
                <a:gd name="connsiteY5" fmla="*/ 1215825 h 1247083"/>
                <a:gd name="connsiteX6" fmla="*/ 959721 w 1116883"/>
                <a:gd name="connsiteY6" fmla="*/ 1001513 h 1247083"/>
                <a:gd name="connsiteX7" fmla="*/ 1059733 w 1116883"/>
                <a:gd name="connsiteY7" fmla="*/ 801488 h 1247083"/>
                <a:gd name="connsiteX8" fmla="*/ 1116883 w 1116883"/>
                <a:gd name="connsiteY8" fmla="*/ 515738 h 1247083"/>
                <a:gd name="connsiteX9" fmla="*/ 1059733 w 1116883"/>
                <a:gd name="connsiteY9" fmla="*/ 215700 h 1247083"/>
                <a:gd name="connsiteX10" fmla="*/ 932734 w 1116883"/>
                <a:gd name="connsiteY10" fmla="*/ 12604 h 1247083"/>
                <a:gd name="connsiteX11" fmla="*/ 773984 w 1116883"/>
                <a:gd name="connsiteY11" fmla="*/ 30755 h 1247083"/>
                <a:gd name="connsiteX12" fmla="*/ 516808 w 1116883"/>
                <a:gd name="connsiteY12" fmla="*/ 1387 h 1247083"/>
                <a:gd name="connsiteX13" fmla="*/ 316783 w 1116883"/>
                <a:gd name="connsiteY13" fmla="*/ 34492 h 1247083"/>
                <a:gd name="connsiteX14" fmla="*/ 126284 w 1116883"/>
                <a:gd name="connsiteY14" fmla="*/ 7732 h 1247083"/>
                <a:gd name="connsiteX15" fmla="*/ 45321 w 1116883"/>
                <a:gd name="connsiteY15" fmla="*/ 229988 h 1247083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73984 w 1116883"/>
                <a:gd name="connsiteY11" fmla="*/ 39103 h 1255431"/>
                <a:gd name="connsiteX12" fmla="*/ 516808 w 1116883"/>
                <a:gd name="connsiteY12" fmla="*/ 9735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73984 w 1116883"/>
                <a:gd name="connsiteY11" fmla="*/ 39103 h 1255431"/>
                <a:gd name="connsiteX12" fmla="*/ 535858 w 1116883"/>
                <a:gd name="connsiteY12" fmla="*/ 3157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8336 h 1255431"/>
                <a:gd name="connsiteX1" fmla="*/ 2458 w 1116883"/>
                <a:gd name="connsiteY1" fmla="*/ 666961 h 1255431"/>
                <a:gd name="connsiteX2" fmla="*/ 116758 w 1116883"/>
                <a:gd name="connsiteY2" fmla="*/ 1009861 h 1255431"/>
                <a:gd name="connsiteX3" fmla="*/ 331071 w 1116883"/>
                <a:gd name="connsiteY3" fmla="*/ 1209886 h 1255431"/>
                <a:gd name="connsiteX4" fmla="*/ 516808 w 1116883"/>
                <a:gd name="connsiteY4" fmla="*/ 1252748 h 1255431"/>
                <a:gd name="connsiteX5" fmla="*/ 716833 w 1116883"/>
                <a:gd name="connsiteY5" fmla="*/ 1224173 h 1255431"/>
                <a:gd name="connsiteX6" fmla="*/ 959721 w 1116883"/>
                <a:gd name="connsiteY6" fmla="*/ 1009861 h 1255431"/>
                <a:gd name="connsiteX7" fmla="*/ 1059733 w 1116883"/>
                <a:gd name="connsiteY7" fmla="*/ 809836 h 1255431"/>
                <a:gd name="connsiteX8" fmla="*/ 1116883 w 1116883"/>
                <a:gd name="connsiteY8" fmla="*/ 524086 h 1255431"/>
                <a:gd name="connsiteX9" fmla="*/ 1059733 w 1116883"/>
                <a:gd name="connsiteY9" fmla="*/ 224048 h 1255431"/>
                <a:gd name="connsiteX10" fmla="*/ 926384 w 1116883"/>
                <a:gd name="connsiteY10" fmla="*/ 7797 h 1255431"/>
                <a:gd name="connsiteX11" fmla="*/ 789859 w 1116883"/>
                <a:gd name="connsiteY11" fmla="*/ 39103 h 1255431"/>
                <a:gd name="connsiteX12" fmla="*/ 535858 w 1116883"/>
                <a:gd name="connsiteY12" fmla="*/ 3157 h 1255431"/>
                <a:gd name="connsiteX13" fmla="*/ 316783 w 1116883"/>
                <a:gd name="connsiteY13" fmla="*/ 42840 h 1255431"/>
                <a:gd name="connsiteX14" fmla="*/ 126284 w 1116883"/>
                <a:gd name="connsiteY14" fmla="*/ 16080 h 1255431"/>
                <a:gd name="connsiteX15" fmla="*/ 45321 w 1116883"/>
                <a:gd name="connsiteY15" fmla="*/ 238336 h 1255431"/>
                <a:gd name="connsiteX0" fmla="*/ 45321 w 1116883"/>
                <a:gd name="connsiteY0" fmla="*/ 235304 h 1252399"/>
                <a:gd name="connsiteX1" fmla="*/ 2458 w 1116883"/>
                <a:gd name="connsiteY1" fmla="*/ 663929 h 1252399"/>
                <a:gd name="connsiteX2" fmla="*/ 116758 w 1116883"/>
                <a:gd name="connsiteY2" fmla="*/ 1006829 h 1252399"/>
                <a:gd name="connsiteX3" fmla="*/ 331071 w 1116883"/>
                <a:gd name="connsiteY3" fmla="*/ 1206854 h 1252399"/>
                <a:gd name="connsiteX4" fmla="*/ 516808 w 1116883"/>
                <a:gd name="connsiteY4" fmla="*/ 1249716 h 1252399"/>
                <a:gd name="connsiteX5" fmla="*/ 716833 w 1116883"/>
                <a:gd name="connsiteY5" fmla="*/ 1221141 h 1252399"/>
                <a:gd name="connsiteX6" fmla="*/ 959721 w 1116883"/>
                <a:gd name="connsiteY6" fmla="*/ 1006829 h 1252399"/>
                <a:gd name="connsiteX7" fmla="*/ 1059733 w 1116883"/>
                <a:gd name="connsiteY7" fmla="*/ 806804 h 1252399"/>
                <a:gd name="connsiteX8" fmla="*/ 1116883 w 1116883"/>
                <a:gd name="connsiteY8" fmla="*/ 521054 h 1252399"/>
                <a:gd name="connsiteX9" fmla="*/ 1059733 w 1116883"/>
                <a:gd name="connsiteY9" fmla="*/ 221016 h 1252399"/>
                <a:gd name="connsiteX10" fmla="*/ 945434 w 1116883"/>
                <a:gd name="connsiteY10" fmla="*/ 34363 h 1252399"/>
                <a:gd name="connsiteX11" fmla="*/ 789859 w 1116883"/>
                <a:gd name="connsiteY11" fmla="*/ 36071 h 1252399"/>
                <a:gd name="connsiteX12" fmla="*/ 535858 w 1116883"/>
                <a:gd name="connsiteY12" fmla="*/ 125 h 1252399"/>
                <a:gd name="connsiteX13" fmla="*/ 316783 w 1116883"/>
                <a:gd name="connsiteY13" fmla="*/ 39808 h 1252399"/>
                <a:gd name="connsiteX14" fmla="*/ 126284 w 1116883"/>
                <a:gd name="connsiteY14" fmla="*/ 13048 h 1252399"/>
                <a:gd name="connsiteX15" fmla="*/ 45321 w 1116883"/>
                <a:gd name="connsiteY15" fmla="*/ 235304 h 1252399"/>
                <a:gd name="connsiteX0" fmla="*/ 45321 w 1116883"/>
                <a:gd name="connsiteY0" fmla="*/ 235234 h 1252329"/>
                <a:gd name="connsiteX1" fmla="*/ 2458 w 1116883"/>
                <a:gd name="connsiteY1" fmla="*/ 663859 h 1252329"/>
                <a:gd name="connsiteX2" fmla="*/ 116758 w 1116883"/>
                <a:gd name="connsiteY2" fmla="*/ 1006759 h 1252329"/>
                <a:gd name="connsiteX3" fmla="*/ 331071 w 1116883"/>
                <a:gd name="connsiteY3" fmla="*/ 1206784 h 1252329"/>
                <a:gd name="connsiteX4" fmla="*/ 516808 w 1116883"/>
                <a:gd name="connsiteY4" fmla="*/ 1249646 h 1252329"/>
                <a:gd name="connsiteX5" fmla="*/ 716833 w 1116883"/>
                <a:gd name="connsiteY5" fmla="*/ 1221071 h 1252329"/>
                <a:gd name="connsiteX6" fmla="*/ 959721 w 1116883"/>
                <a:gd name="connsiteY6" fmla="*/ 1006759 h 1252329"/>
                <a:gd name="connsiteX7" fmla="*/ 1059733 w 1116883"/>
                <a:gd name="connsiteY7" fmla="*/ 806734 h 1252329"/>
                <a:gd name="connsiteX8" fmla="*/ 1116883 w 1116883"/>
                <a:gd name="connsiteY8" fmla="*/ 520984 h 1252329"/>
                <a:gd name="connsiteX9" fmla="*/ 1059733 w 1116883"/>
                <a:gd name="connsiteY9" fmla="*/ 220946 h 1252329"/>
                <a:gd name="connsiteX10" fmla="*/ 945434 w 1116883"/>
                <a:gd name="connsiteY10" fmla="*/ 34293 h 1252329"/>
                <a:gd name="connsiteX11" fmla="*/ 767634 w 1116883"/>
                <a:gd name="connsiteY11" fmla="*/ 75466 h 1252329"/>
                <a:gd name="connsiteX12" fmla="*/ 535858 w 1116883"/>
                <a:gd name="connsiteY12" fmla="*/ 55 h 1252329"/>
                <a:gd name="connsiteX13" fmla="*/ 316783 w 1116883"/>
                <a:gd name="connsiteY13" fmla="*/ 39738 h 1252329"/>
                <a:gd name="connsiteX14" fmla="*/ 126284 w 1116883"/>
                <a:gd name="connsiteY14" fmla="*/ 12978 h 1252329"/>
                <a:gd name="connsiteX15" fmla="*/ 45321 w 1116883"/>
                <a:gd name="connsiteY15" fmla="*/ 235234 h 1252329"/>
                <a:gd name="connsiteX0" fmla="*/ 45321 w 1116883"/>
                <a:gd name="connsiteY0" fmla="*/ 238520 h 1255615"/>
                <a:gd name="connsiteX1" fmla="*/ 2458 w 1116883"/>
                <a:gd name="connsiteY1" fmla="*/ 667145 h 1255615"/>
                <a:gd name="connsiteX2" fmla="*/ 116758 w 1116883"/>
                <a:gd name="connsiteY2" fmla="*/ 1010045 h 1255615"/>
                <a:gd name="connsiteX3" fmla="*/ 331071 w 1116883"/>
                <a:gd name="connsiteY3" fmla="*/ 1210070 h 1255615"/>
                <a:gd name="connsiteX4" fmla="*/ 516808 w 1116883"/>
                <a:gd name="connsiteY4" fmla="*/ 1252932 h 1255615"/>
                <a:gd name="connsiteX5" fmla="*/ 716833 w 1116883"/>
                <a:gd name="connsiteY5" fmla="*/ 1224357 h 1255615"/>
                <a:gd name="connsiteX6" fmla="*/ 959721 w 1116883"/>
                <a:gd name="connsiteY6" fmla="*/ 1010045 h 1255615"/>
                <a:gd name="connsiteX7" fmla="*/ 1059733 w 1116883"/>
                <a:gd name="connsiteY7" fmla="*/ 810020 h 1255615"/>
                <a:gd name="connsiteX8" fmla="*/ 1116883 w 1116883"/>
                <a:gd name="connsiteY8" fmla="*/ 524270 h 1255615"/>
                <a:gd name="connsiteX9" fmla="*/ 1059733 w 1116883"/>
                <a:gd name="connsiteY9" fmla="*/ 224232 h 1255615"/>
                <a:gd name="connsiteX10" fmla="*/ 945434 w 1116883"/>
                <a:gd name="connsiteY10" fmla="*/ 37579 h 1255615"/>
                <a:gd name="connsiteX11" fmla="*/ 767634 w 1116883"/>
                <a:gd name="connsiteY11" fmla="*/ 78752 h 1255615"/>
                <a:gd name="connsiteX12" fmla="*/ 539033 w 1116883"/>
                <a:gd name="connsiteY12" fmla="*/ 52 h 1255615"/>
                <a:gd name="connsiteX13" fmla="*/ 316783 w 1116883"/>
                <a:gd name="connsiteY13" fmla="*/ 43024 h 1255615"/>
                <a:gd name="connsiteX14" fmla="*/ 126284 w 1116883"/>
                <a:gd name="connsiteY14" fmla="*/ 16264 h 1255615"/>
                <a:gd name="connsiteX15" fmla="*/ 45321 w 1116883"/>
                <a:gd name="connsiteY15" fmla="*/ 238520 h 1255615"/>
                <a:gd name="connsiteX0" fmla="*/ 45321 w 1116883"/>
                <a:gd name="connsiteY0" fmla="*/ 238539 h 1255634"/>
                <a:gd name="connsiteX1" fmla="*/ 2458 w 1116883"/>
                <a:gd name="connsiteY1" fmla="*/ 667164 h 1255634"/>
                <a:gd name="connsiteX2" fmla="*/ 116758 w 1116883"/>
                <a:gd name="connsiteY2" fmla="*/ 1010064 h 1255634"/>
                <a:gd name="connsiteX3" fmla="*/ 331071 w 1116883"/>
                <a:gd name="connsiteY3" fmla="*/ 1210089 h 1255634"/>
                <a:gd name="connsiteX4" fmla="*/ 516808 w 1116883"/>
                <a:gd name="connsiteY4" fmla="*/ 1252951 h 1255634"/>
                <a:gd name="connsiteX5" fmla="*/ 716833 w 1116883"/>
                <a:gd name="connsiteY5" fmla="*/ 1224376 h 1255634"/>
                <a:gd name="connsiteX6" fmla="*/ 959721 w 1116883"/>
                <a:gd name="connsiteY6" fmla="*/ 1010064 h 1255634"/>
                <a:gd name="connsiteX7" fmla="*/ 1059733 w 1116883"/>
                <a:gd name="connsiteY7" fmla="*/ 810039 h 1255634"/>
                <a:gd name="connsiteX8" fmla="*/ 1116883 w 1116883"/>
                <a:gd name="connsiteY8" fmla="*/ 524289 h 1255634"/>
                <a:gd name="connsiteX9" fmla="*/ 1059733 w 1116883"/>
                <a:gd name="connsiteY9" fmla="*/ 224251 h 1255634"/>
                <a:gd name="connsiteX10" fmla="*/ 945434 w 1116883"/>
                <a:gd name="connsiteY10" fmla="*/ 37598 h 1255634"/>
                <a:gd name="connsiteX11" fmla="*/ 786684 w 1116883"/>
                <a:gd name="connsiteY11" fmla="*/ 59038 h 1255634"/>
                <a:gd name="connsiteX12" fmla="*/ 539033 w 1116883"/>
                <a:gd name="connsiteY12" fmla="*/ 71 h 1255634"/>
                <a:gd name="connsiteX13" fmla="*/ 316783 w 1116883"/>
                <a:gd name="connsiteY13" fmla="*/ 43043 h 1255634"/>
                <a:gd name="connsiteX14" fmla="*/ 126284 w 1116883"/>
                <a:gd name="connsiteY14" fmla="*/ 16283 h 1255634"/>
                <a:gd name="connsiteX15" fmla="*/ 45321 w 1116883"/>
                <a:gd name="connsiteY15" fmla="*/ 238539 h 1255634"/>
                <a:gd name="connsiteX0" fmla="*/ 45321 w 1116883"/>
                <a:gd name="connsiteY0" fmla="*/ 238539 h 1255634"/>
                <a:gd name="connsiteX1" fmla="*/ 2458 w 1116883"/>
                <a:gd name="connsiteY1" fmla="*/ 667164 h 1255634"/>
                <a:gd name="connsiteX2" fmla="*/ 116758 w 1116883"/>
                <a:gd name="connsiteY2" fmla="*/ 1010064 h 1255634"/>
                <a:gd name="connsiteX3" fmla="*/ 331071 w 1116883"/>
                <a:gd name="connsiteY3" fmla="*/ 1210089 h 1255634"/>
                <a:gd name="connsiteX4" fmla="*/ 516808 w 1116883"/>
                <a:gd name="connsiteY4" fmla="*/ 1252951 h 1255634"/>
                <a:gd name="connsiteX5" fmla="*/ 716833 w 1116883"/>
                <a:gd name="connsiteY5" fmla="*/ 1224376 h 1255634"/>
                <a:gd name="connsiteX6" fmla="*/ 959721 w 1116883"/>
                <a:gd name="connsiteY6" fmla="*/ 1010064 h 1255634"/>
                <a:gd name="connsiteX7" fmla="*/ 1059733 w 1116883"/>
                <a:gd name="connsiteY7" fmla="*/ 810039 h 1255634"/>
                <a:gd name="connsiteX8" fmla="*/ 1116883 w 1116883"/>
                <a:gd name="connsiteY8" fmla="*/ 524289 h 1255634"/>
                <a:gd name="connsiteX9" fmla="*/ 1059733 w 1116883"/>
                <a:gd name="connsiteY9" fmla="*/ 224251 h 1255634"/>
                <a:gd name="connsiteX10" fmla="*/ 939084 w 1116883"/>
                <a:gd name="connsiteY10" fmla="*/ 21154 h 1255634"/>
                <a:gd name="connsiteX11" fmla="*/ 786684 w 1116883"/>
                <a:gd name="connsiteY11" fmla="*/ 59038 h 1255634"/>
                <a:gd name="connsiteX12" fmla="*/ 539033 w 1116883"/>
                <a:gd name="connsiteY12" fmla="*/ 71 h 1255634"/>
                <a:gd name="connsiteX13" fmla="*/ 316783 w 1116883"/>
                <a:gd name="connsiteY13" fmla="*/ 43043 h 1255634"/>
                <a:gd name="connsiteX14" fmla="*/ 126284 w 1116883"/>
                <a:gd name="connsiteY14" fmla="*/ 16283 h 1255634"/>
                <a:gd name="connsiteX15" fmla="*/ 45321 w 1116883"/>
                <a:gd name="connsiteY15" fmla="*/ 238539 h 125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6883" h="1255634">
                  <a:moveTo>
                    <a:pt x="45321" y="238539"/>
                  </a:moveTo>
                  <a:cubicBezTo>
                    <a:pt x="24683" y="347019"/>
                    <a:pt x="-9448" y="538577"/>
                    <a:pt x="2458" y="667164"/>
                  </a:cubicBezTo>
                  <a:cubicBezTo>
                    <a:pt x="14364" y="795751"/>
                    <a:pt x="61989" y="919577"/>
                    <a:pt x="116758" y="1010064"/>
                  </a:cubicBezTo>
                  <a:cubicBezTo>
                    <a:pt x="171527" y="1100552"/>
                    <a:pt x="264396" y="1169608"/>
                    <a:pt x="331071" y="1210089"/>
                  </a:cubicBezTo>
                  <a:cubicBezTo>
                    <a:pt x="397746" y="1250570"/>
                    <a:pt x="452514" y="1250570"/>
                    <a:pt x="516808" y="1252951"/>
                  </a:cubicBezTo>
                  <a:cubicBezTo>
                    <a:pt x="581102" y="1255332"/>
                    <a:pt x="643014" y="1264857"/>
                    <a:pt x="716833" y="1224376"/>
                  </a:cubicBezTo>
                  <a:cubicBezTo>
                    <a:pt x="790652" y="1183895"/>
                    <a:pt x="902571" y="1079120"/>
                    <a:pt x="959721" y="1010064"/>
                  </a:cubicBezTo>
                  <a:cubicBezTo>
                    <a:pt x="1016871" y="941008"/>
                    <a:pt x="1033539" y="891001"/>
                    <a:pt x="1059733" y="810039"/>
                  </a:cubicBezTo>
                  <a:cubicBezTo>
                    <a:pt x="1085927" y="729077"/>
                    <a:pt x="1116883" y="621920"/>
                    <a:pt x="1116883" y="524289"/>
                  </a:cubicBezTo>
                  <a:cubicBezTo>
                    <a:pt x="1116883" y="426658"/>
                    <a:pt x="1089366" y="308107"/>
                    <a:pt x="1059733" y="224251"/>
                  </a:cubicBezTo>
                  <a:cubicBezTo>
                    <a:pt x="1030100" y="140395"/>
                    <a:pt x="984592" y="48690"/>
                    <a:pt x="939084" y="21154"/>
                  </a:cubicBezTo>
                  <a:cubicBezTo>
                    <a:pt x="893576" y="-6381"/>
                    <a:pt x="853888" y="68033"/>
                    <a:pt x="786684" y="59038"/>
                  </a:cubicBezTo>
                  <a:cubicBezTo>
                    <a:pt x="719480" y="50043"/>
                    <a:pt x="635871" y="-2196"/>
                    <a:pt x="539033" y="71"/>
                  </a:cubicBezTo>
                  <a:cubicBezTo>
                    <a:pt x="442195" y="2338"/>
                    <a:pt x="385574" y="40341"/>
                    <a:pt x="316783" y="43043"/>
                  </a:cubicBezTo>
                  <a:cubicBezTo>
                    <a:pt x="247992" y="45745"/>
                    <a:pt x="148773" y="-11366"/>
                    <a:pt x="126284" y="16283"/>
                  </a:cubicBezTo>
                  <a:cubicBezTo>
                    <a:pt x="103795" y="43932"/>
                    <a:pt x="65959" y="130059"/>
                    <a:pt x="45321" y="238539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EFA2AB70-46B4-FEFB-423E-A2A8B33F5937}"/>
                </a:ext>
              </a:extLst>
            </p:cNvPr>
            <p:cNvSpPr/>
            <p:nvPr/>
          </p:nvSpPr>
          <p:spPr>
            <a:xfrm>
              <a:off x="1596718" y="4129312"/>
              <a:ext cx="1115345" cy="1347563"/>
            </a:xfrm>
            <a:custGeom>
              <a:avLst/>
              <a:gdLst>
                <a:gd name="connsiteX0" fmla="*/ 45240 w 1116802"/>
                <a:gd name="connsiteY0" fmla="*/ 191161 h 1208256"/>
                <a:gd name="connsiteX1" fmla="*/ 2377 w 1116802"/>
                <a:gd name="connsiteY1" fmla="*/ 619786 h 1208256"/>
                <a:gd name="connsiteX2" fmla="*/ 116677 w 1116802"/>
                <a:gd name="connsiteY2" fmla="*/ 962686 h 1208256"/>
                <a:gd name="connsiteX3" fmla="*/ 330990 w 1116802"/>
                <a:gd name="connsiteY3" fmla="*/ 1162711 h 1208256"/>
                <a:gd name="connsiteX4" fmla="*/ 516727 w 1116802"/>
                <a:gd name="connsiteY4" fmla="*/ 1205573 h 1208256"/>
                <a:gd name="connsiteX5" fmla="*/ 716752 w 1116802"/>
                <a:gd name="connsiteY5" fmla="*/ 1176998 h 1208256"/>
                <a:gd name="connsiteX6" fmla="*/ 959640 w 1116802"/>
                <a:gd name="connsiteY6" fmla="*/ 962686 h 1208256"/>
                <a:gd name="connsiteX7" fmla="*/ 1059652 w 1116802"/>
                <a:gd name="connsiteY7" fmla="*/ 762661 h 1208256"/>
                <a:gd name="connsiteX8" fmla="*/ 1116802 w 1116802"/>
                <a:gd name="connsiteY8" fmla="*/ 476911 h 1208256"/>
                <a:gd name="connsiteX9" fmla="*/ 1059652 w 1116802"/>
                <a:gd name="connsiteY9" fmla="*/ 176873 h 1208256"/>
                <a:gd name="connsiteX10" fmla="*/ 959640 w 1116802"/>
                <a:gd name="connsiteY10" fmla="*/ 19711 h 1208256"/>
                <a:gd name="connsiteX11" fmla="*/ 445290 w 1116802"/>
                <a:gd name="connsiteY11" fmla="*/ 5423 h 1208256"/>
                <a:gd name="connsiteX12" fmla="*/ 116677 w 1116802"/>
                <a:gd name="connsiteY12" fmla="*/ 48286 h 1208256"/>
                <a:gd name="connsiteX13" fmla="*/ 45240 w 1116802"/>
                <a:gd name="connsiteY13" fmla="*/ 191161 h 1208256"/>
                <a:gd name="connsiteX0" fmla="*/ 45240 w 1116802"/>
                <a:gd name="connsiteY0" fmla="*/ 186196 h 1203291"/>
                <a:gd name="connsiteX1" fmla="*/ 2377 w 1116802"/>
                <a:gd name="connsiteY1" fmla="*/ 614821 h 1203291"/>
                <a:gd name="connsiteX2" fmla="*/ 116677 w 1116802"/>
                <a:gd name="connsiteY2" fmla="*/ 957721 h 1203291"/>
                <a:gd name="connsiteX3" fmla="*/ 330990 w 1116802"/>
                <a:gd name="connsiteY3" fmla="*/ 1157746 h 1203291"/>
                <a:gd name="connsiteX4" fmla="*/ 516727 w 1116802"/>
                <a:gd name="connsiteY4" fmla="*/ 1200608 h 1203291"/>
                <a:gd name="connsiteX5" fmla="*/ 716752 w 1116802"/>
                <a:gd name="connsiteY5" fmla="*/ 1172033 h 1203291"/>
                <a:gd name="connsiteX6" fmla="*/ 959640 w 1116802"/>
                <a:gd name="connsiteY6" fmla="*/ 957721 h 1203291"/>
                <a:gd name="connsiteX7" fmla="*/ 1059652 w 1116802"/>
                <a:gd name="connsiteY7" fmla="*/ 757696 h 1203291"/>
                <a:gd name="connsiteX8" fmla="*/ 1116802 w 1116802"/>
                <a:gd name="connsiteY8" fmla="*/ 471946 h 1203291"/>
                <a:gd name="connsiteX9" fmla="*/ 1059652 w 1116802"/>
                <a:gd name="connsiteY9" fmla="*/ 171908 h 1203291"/>
                <a:gd name="connsiteX10" fmla="*/ 945353 w 1116802"/>
                <a:gd name="connsiteY10" fmla="*/ 57609 h 1203291"/>
                <a:gd name="connsiteX11" fmla="*/ 445290 w 1116802"/>
                <a:gd name="connsiteY11" fmla="*/ 458 h 1203291"/>
                <a:gd name="connsiteX12" fmla="*/ 116677 w 1116802"/>
                <a:gd name="connsiteY12" fmla="*/ 43321 h 1203291"/>
                <a:gd name="connsiteX13" fmla="*/ 45240 w 1116802"/>
                <a:gd name="connsiteY13" fmla="*/ 186196 h 1203291"/>
                <a:gd name="connsiteX0" fmla="*/ 45807 w 1117369"/>
                <a:gd name="connsiteY0" fmla="*/ 186196 h 1203291"/>
                <a:gd name="connsiteX1" fmla="*/ 2944 w 1117369"/>
                <a:gd name="connsiteY1" fmla="*/ 614821 h 1203291"/>
                <a:gd name="connsiteX2" fmla="*/ 117244 w 1117369"/>
                <a:gd name="connsiteY2" fmla="*/ 957721 h 1203291"/>
                <a:gd name="connsiteX3" fmla="*/ 331557 w 1117369"/>
                <a:gd name="connsiteY3" fmla="*/ 1157746 h 1203291"/>
                <a:gd name="connsiteX4" fmla="*/ 517294 w 1117369"/>
                <a:gd name="connsiteY4" fmla="*/ 1200608 h 1203291"/>
                <a:gd name="connsiteX5" fmla="*/ 717319 w 1117369"/>
                <a:gd name="connsiteY5" fmla="*/ 1172033 h 1203291"/>
                <a:gd name="connsiteX6" fmla="*/ 960207 w 1117369"/>
                <a:gd name="connsiteY6" fmla="*/ 957721 h 1203291"/>
                <a:gd name="connsiteX7" fmla="*/ 1060219 w 1117369"/>
                <a:gd name="connsiteY7" fmla="*/ 757696 h 1203291"/>
                <a:gd name="connsiteX8" fmla="*/ 1117369 w 1117369"/>
                <a:gd name="connsiteY8" fmla="*/ 471946 h 1203291"/>
                <a:gd name="connsiteX9" fmla="*/ 1060219 w 1117369"/>
                <a:gd name="connsiteY9" fmla="*/ 171908 h 1203291"/>
                <a:gd name="connsiteX10" fmla="*/ 945920 w 1117369"/>
                <a:gd name="connsiteY10" fmla="*/ 57609 h 1203291"/>
                <a:gd name="connsiteX11" fmla="*/ 445857 w 1117369"/>
                <a:gd name="connsiteY11" fmla="*/ 458 h 1203291"/>
                <a:gd name="connsiteX12" fmla="*/ 174394 w 1117369"/>
                <a:gd name="connsiteY12" fmla="*/ 43321 h 1203291"/>
                <a:gd name="connsiteX13" fmla="*/ 45807 w 1117369"/>
                <a:gd name="connsiteY13" fmla="*/ 186196 h 1203291"/>
                <a:gd name="connsiteX0" fmla="*/ 45807 w 1117369"/>
                <a:gd name="connsiteY0" fmla="*/ 228835 h 1245930"/>
                <a:gd name="connsiteX1" fmla="*/ 2944 w 1117369"/>
                <a:gd name="connsiteY1" fmla="*/ 657460 h 1245930"/>
                <a:gd name="connsiteX2" fmla="*/ 117244 w 1117369"/>
                <a:gd name="connsiteY2" fmla="*/ 1000360 h 1245930"/>
                <a:gd name="connsiteX3" fmla="*/ 331557 w 1117369"/>
                <a:gd name="connsiteY3" fmla="*/ 1200385 h 1245930"/>
                <a:gd name="connsiteX4" fmla="*/ 517294 w 1117369"/>
                <a:gd name="connsiteY4" fmla="*/ 1243247 h 1245930"/>
                <a:gd name="connsiteX5" fmla="*/ 717319 w 1117369"/>
                <a:gd name="connsiteY5" fmla="*/ 1214672 h 1245930"/>
                <a:gd name="connsiteX6" fmla="*/ 960207 w 1117369"/>
                <a:gd name="connsiteY6" fmla="*/ 1000360 h 1245930"/>
                <a:gd name="connsiteX7" fmla="*/ 1060219 w 1117369"/>
                <a:gd name="connsiteY7" fmla="*/ 800335 h 1245930"/>
                <a:gd name="connsiteX8" fmla="*/ 1117369 w 1117369"/>
                <a:gd name="connsiteY8" fmla="*/ 514585 h 1245930"/>
                <a:gd name="connsiteX9" fmla="*/ 1060219 w 1117369"/>
                <a:gd name="connsiteY9" fmla="*/ 214547 h 1245930"/>
                <a:gd name="connsiteX10" fmla="*/ 945920 w 1117369"/>
                <a:gd name="connsiteY10" fmla="*/ 100248 h 1245930"/>
                <a:gd name="connsiteX11" fmla="*/ 517294 w 1117369"/>
                <a:gd name="connsiteY11" fmla="*/ 234 h 1245930"/>
                <a:gd name="connsiteX12" fmla="*/ 174394 w 1117369"/>
                <a:gd name="connsiteY12" fmla="*/ 85960 h 1245930"/>
                <a:gd name="connsiteX13" fmla="*/ 45807 w 1117369"/>
                <a:gd name="connsiteY13" fmla="*/ 228835 h 1245930"/>
                <a:gd name="connsiteX0" fmla="*/ 45807 w 1117369"/>
                <a:gd name="connsiteY0" fmla="*/ 509845 h 1526940"/>
                <a:gd name="connsiteX1" fmla="*/ 2944 w 1117369"/>
                <a:gd name="connsiteY1" fmla="*/ 938470 h 1526940"/>
                <a:gd name="connsiteX2" fmla="*/ 117244 w 1117369"/>
                <a:gd name="connsiteY2" fmla="*/ 1281370 h 1526940"/>
                <a:gd name="connsiteX3" fmla="*/ 331557 w 1117369"/>
                <a:gd name="connsiteY3" fmla="*/ 1481395 h 1526940"/>
                <a:gd name="connsiteX4" fmla="*/ 517294 w 1117369"/>
                <a:gd name="connsiteY4" fmla="*/ 1524257 h 1526940"/>
                <a:gd name="connsiteX5" fmla="*/ 717319 w 1117369"/>
                <a:gd name="connsiteY5" fmla="*/ 1495682 h 1526940"/>
                <a:gd name="connsiteX6" fmla="*/ 960207 w 1117369"/>
                <a:gd name="connsiteY6" fmla="*/ 1281370 h 1526940"/>
                <a:gd name="connsiteX7" fmla="*/ 1060219 w 1117369"/>
                <a:gd name="connsiteY7" fmla="*/ 1081345 h 1526940"/>
                <a:gd name="connsiteX8" fmla="*/ 1117369 w 1117369"/>
                <a:gd name="connsiteY8" fmla="*/ 795595 h 1526940"/>
                <a:gd name="connsiteX9" fmla="*/ 1060219 w 1117369"/>
                <a:gd name="connsiteY9" fmla="*/ 495557 h 1526940"/>
                <a:gd name="connsiteX10" fmla="*/ 945920 w 1117369"/>
                <a:gd name="connsiteY10" fmla="*/ 381258 h 1526940"/>
                <a:gd name="connsiteX11" fmla="*/ 503006 w 1117369"/>
                <a:gd name="connsiteY11" fmla="*/ 55 h 1526940"/>
                <a:gd name="connsiteX12" fmla="*/ 174394 w 1117369"/>
                <a:gd name="connsiteY12" fmla="*/ 366970 h 1526940"/>
                <a:gd name="connsiteX13" fmla="*/ 45807 w 1117369"/>
                <a:gd name="connsiteY13" fmla="*/ 509845 h 1526940"/>
                <a:gd name="connsiteX0" fmla="*/ 45807 w 1117369"/>
                <a:gd name="connsiteY0" fmla="*/ 509938 h 1527033"/>
                <a:gd name="connsiteX1" fmla="*/ 2944 w 1117369"/>
                <a:gd name="connsiteY1" fmla="*/ 938563 h 1527033"/>
                <a:gd name="connsiteX2" fmla="*/ 117244 w 1117369"/>
                <a:gd name="connsiteY2" fmla="*/ 1281463 h 1527033"/>
                <a:gd name="connsiteX3" fmla="*/ 331557 w 1117369"/>
                <a:gd name="connsiteY3" fmla="*/ 1481488 h 1527033"/>
                <a:gd name="connsiteX4" fmla="*/ 517294 w 1117369"/>
                <a:gd name="connsiteY4" fmla="*/ 1524350 h 1527033"/>
                <a:gd name="connsiteX5" fmla="*/ 717319 w 1117369"/>
                <a:gd name="connsiteY5" fmla="*/ 1495775 h 1527033"/>
                <a:gd name="connsiteX6" fmla="*/ 960207 w 1117369"/>
                <a:gd name="connsiteY6" fmla="*/ 1281463 h 1527033"/>
                <a:gd name="connsiteX7" fmla="*/ 1060219 w 1117369"/>
                <a:gd name="connsiteY7" fmla="*/ 1081438 h 1527033"/>
                <a:gd name="connsiteX8" fmla="*/ 1117369 w 1117369"/>
                <a:gd name="connsiteY8" fmla="*/ 795688 h 1527033"/>
                <a:gd name="connsiteX9" fmla="*/ 1060219 w 1117369"/>
                <a:gd name="connsiteY9" fmla="*/ 495650 h 1527033"/>
                <a:gd name="connsiteX10" fmla="*/ 831620 w 1117369"/>
                <a:gd name="connsiteY10" fmla="*/ 188959 h 1527033"/>
                <a:gd name="connsiteX11" fmla="*/ 503006 w 1117369"/>
                <a:gd name="connsiteY11" fmla="*/ 148 h 1527033"/>
                <a:gd name="connsiteX12" fmla="*/ 174394 w 1117369"/>
                <a:gd name="connsiteY12" fmla="*/ 367063 h 1527033"/>
                <a:gd name="connsiteX13" fmla="*/ 45807 w 1117369"/>
                <a:gd name="connsiteY13" fmla="*/ 509938 h 1527033"/>
                <a:gd name="connsiteX0" fmla="*/ 45497 w 1117059"/>
                <a:gd name="connsiteY0" fmla="*/ 509938 h 1527033"/>
                <a:gd name="connsiteX1" fmla="*/ 2634 w 1117059"/>
                <a:gd name="connsiteY1" fmla="*/ 938563 h 1527033"/>
                <a:gd name="connsiteX2" fmla="*/ 116934 w 1117059"/>
                <a:gd name="connsiteY2" fmla="*/ 1281463 h 1527033"/>
                <a:gd name="connsiteX3" fmla="*/ 331247 w 1117059"/>
                <a:gd name="connsiteY3" fmla="*/ 1481488 h 1527033"/>
                <a:gd name="connsiteX4" fmla="*/ 516984 w 1117059"/>
                <a:gd name="connsiteY4" fmla="*/ 1524350 h 1527033"/>
                <a:gd name="connsiteX5" fmla="*/ 717009 w 1117059"/>
                <a:gd name="connsiteY5" fmla="*/ 1495775 h 1527033"/>
                <a:gd name="connsiteX6" fmla="*/ 959897 w 1117059"/>
                <a:gd name="connsiteY6" fmla="*/ 1281463 h 1527033"/>
                <a:gd name="connsiteX7" fmla="*/ 1059909 w 1117059"/>
                <a:gd name="connsiteY7" fmla="*/ 1081438 h 1527033"/>
                <a:gd name="connsiteX8" fmla="*/ 1117059 w 1117059"/>
                <a:gd name="connsiteY8" fmla="*/ 795688 h 1527033"/>
                <a:gd name="connsiteX9" fmla="*/ 1059909 w 1117059"/>
                <a:gd name="connsiteY9" fmla="*/ 495650 h 1527033"/>
                <a:gd name="connsiteX10" fmla="*/ 831310 w 1117059"/>
                <a:gd name="connsiteY10" fmla="*/ 188959 h 1527033"/>
                <a:gd name="connsiteX11" fmla="*/ 502696 w 1117059"/>
                <a:gd name="connsiteY11" fmla="*/ 148 h 1527033"/>
                <a:gd name="connsiteX12" fmla="*/ 145509 w 1117059"/>
                <a:gd name="connsiteY12" fmla="*/ 219069 h 1527033"/>
                <a:gd name="connsiteX13" fmla="*/ 45497 w 1117059"/>
                <a:gd name="connsiteY13" fmla="*/ 509938 h 1527033"/>
                <a:gd name="connsiteX0" fmla="*/ 45497 w 1117059"/>
                <a:gd name="connsiteY0" fmla="*/ 518497 h 1535592"/>
                <a:gd name="connsiteX1" fmla="*/ 2634 w 1117059"/>
                <a:gd name="connsiteY1" fmla="*/ 947122 h 1535592"/>
                <a:gd name="connsiteX2" fmla="*/ 116934 w 1117059"/>
                <a:gd name="connsiteY2" fmla="*/ 1290022 h 1535592"/>
                <a:gd name="connsiteX3" fmla="*/ 331247 w 1117059"/>
                <a:gd name="connsiteY3" fmla="*/ 1490047 h 1535592"/>
                <a:gd name="connsiteX4" fmla="*/ 516984 w 1117059"/>
                <a:gd name="connsiteY4" fmla="*/ 1532909 h 1535592"/>
                <a:gd name="connsiteX5" fmla="*/ 717009 w 1117059"/>
                <a:gd name="connsiteY5" fmla="*/ 1504334 h 1535592"/>
                <a:gd name="connsiteX6" fmla="*/ 959897 w 1117059"/>
                <a:gd name="connsiteY6" fmla="*/ 1290022 h 1535592"/>
                <a:gd name="connsiteX7" fmla="*/ 1059909 w 1117059"/>
                <a:gd name="connsiteY7" fmla="*/ 1089997 h 1535592"/>
                <a:gd name="connsiteX8" fmla="*/ 1117059 w 1117059"/>
                <a:gd name="connsiteY8" fmla="*/ 804247 h 1535592"/>
                <a:gd name="connsiteX9" fmla="*/ 1059909 w 1117059"/>
                <a:gd name="connsiteY9" fmla="*/ 504209 h 1535592"/>
                <a:gd name="connsiteX10" fmla="*/ 831310 w 1117059"/>
                <a:gd name="connsiteY10" fmla="*/ 197518 h 1535592"/>
                <a:gd name="connsiteX11" fmla="*/ 637559 w 1117059"/>
                <a:gd name="connsiteY11" fmla="*/ 58540 h 1535592"/>
                <a:gd name="connsiteX12" fmla="*/ 502696 w 1117059"/>
                <a:gd name="connsiteY12" fmla="*/ 8707 h 1535592"/>
                <a:gd name="connsiteX13" fmla="*/ 145509 w 1117059"/>
                <a:gd name="connsiteY13" fmla="*/ 227628 h 1535592"/>
                <a:gd name="connsiteX14" fmla="*/ 45497 w 1117059"/>
                <a:gd name="connsiteY14" fmla="*/ 518497 h 1535592"/>
                <a:gd name="connsiteX0" fmla="*/ 45497 w 1117059"/>
                <a:gd name="connsiteY0" fmla="*/ 515134 h 1532229"/>
                <a:gd name="connsiteX1" fmla="*/ 2634 w 1117059"/>
                <a:gd name="connsiteY1" fmla="*/ 943759 h 1532229"/>
                <a:gd name="connsiteX2" fmla="*/ 116934 w 1117059"/>
                <a:gd name="connsiteY2" fmla="*/ 1286659 h 1532229"/>
                <a:gd name="connsiteX3" fmla="*/ 331247 w 1117059"/>
                <a:gd name="connsiteY3" fmla="*/ 1486684 h 1532229"/>
                <a:gd name="connsiteX4" fmla="*/ 516984 w 1117059"/>
                <a:gd name="connsiteY4" fmla="*/ 1529546 h 1532229"/>
                <a:gd name="connsiteX5" fmla="*/ 717009 w 1117059"/>
                <a:gd name="connsiteY5" fmla="*/ 1500971 h 1532229"/>
                <a:gd name="connsiteX6" fmla="*/ 959897 w 1117059"/>
                <a:gd name="connsiteY6" fmla="*/ 1286659 h 1532229"/>
                <a:gd name="connsiteX7" fmla="*/ 1059909 w 1117059"/>
                <a:gd name="connsiteY7" fmla="*/ 1086634 h 1532229"/>
                <a:gd name="connsiteX8" fmla="*/ 1117059 w 1117059"/>
                <a:gd name="connsiteY8" fmla="*/ 800884 h 1532229"/>
                <a:gd name="connsiteX9" fmla="*/ 1059909 w 1117059"/>
                <a:gd name="connsiteY9" fmla="*/ 500846 h 1532229"/>
                <a:gd name="connsiteX10" fmla="*/ 831310 w 1117059"/>
                <a:gd name="connsiteY10" fmla="*/ 194155 h 1532229"/>
                <a:gd name="connsiteX11" fmla="*/ 623271 w 1117059"/>
                <a:gd name="connsiteY11" fmla="*/ 99576 h 1532229"/>
                <a:gd name="connsiteX12" fmla="*/ 502696 w 1117059"/>
                <a:gd name="connsiteY12" fmla="*/ 5344 h 1532229"/>
                <a:gd name="connsiteX13" fmla="*/ 145509 w 1117059"/>
                <a:gd name="connsiteY13" fmla="*/ 224265 h 1532229"/>
                <a:gd name="connsiteX14" fmla="*/ 45497 w 1117059"/>
                <a:gd name="connsiteY14" fmla="*/ 515134 h 1532229"/>
                <a:gd name="connsiteX0" fmla="*/ 45497 w 1117059"/>
                <a:gd name="connsiteY0" fmla="*/ 509790 h 1526885"/>
                <a:gd name="connsiteX1" fmla="*/ 2634 w 1117059"/>
                <a:gd name="connsiteY1" fmla="*/ 938415 h 1526885"/>
                <a:gd name="connsiteX2" fmla="*/ 116934 w 1117059"/>
                <a:gd name="connsiteY2" fmla="*/ 1281315 h 1526885"/>
                <a:gd name="connsiteX3" fmla="*/ 331247 w 1117059"/>
                <a:gd name="connsiteY3" fmla="*/ 1481340 h 1526885"/>
                <a:gd name="connsiteX4" fmla="*/ 516984 w 1117059"/>
                <a:gd name="connsiteY4" fmla="*/ 1524202 h 1526885"/>
                <a:gd name="connsiteX5" fmla="*/ 717009 w 1117059"/>
                <a:gd name="connsiteY5" fmla="*/ 1495627 h 1526885"/>
                <a:gd name="connsiteX6" fmla="*/ 959897 w 1117059"/>
                <a:gd name="connsiteY6" fmla="*/ 1281315 h 1526885"/>
                <a:gd name="connsiteX7" fmla="*/ 1059909 w 1117059"/>
                <a:gd name="connsiteY7" fmla="*/ 1081290 h 1526885"/>
                <a:gd name="connsiteX8" fmla="*/ 1117059 w 1117059"/>
                <a:gd name="connsiteY8" fmla="*/ 795540 h 1526885"/>
                <a:gd name="connsiteX9" fmla="*/ 1059909 w 1117059"/>
                <a:gd name="connsiteY9" fmla="*/ 495502 h 1526885"/>
                <a:gd name="connsiteX10" fmla="*/ 831310 w 1117059"/>
                <a:gd name="connsiteY10" fmla="*/ 188811 h 1526885"/>
                <a:gd name="connsiteX11" fmla="*/ 623271 w 1117059"/>
                <a:gd name="connsiteY11" fmla="*/ 94232 h 1526885"/>
                <a:gd name="connsiteX12" fmla="*/ 502696 w 1117059"/>
                <a:gd name="connsiteY12" fmla="*/ 0 h 1526885"/>
                <a:gd name="connsiteX13" fmla="*/ 308946 w 1117059"/>
                <a:gd name="connsiteY13" fmla="*/ 94231 h 1526885"/>
                <a:gd name="connsiteX14" fmla="*/ 145509 w 1117059"/>
                <a:gd name="connsiteY14" fmla="*/ 218921 h 1526885"/>
                <a:gd name="connsiteX15" fmla="*/ 45497 w 1117059"/>
                <a:gd name="connsiteY15" fmla="*/ 509790 h 1526885"/>
                <a:gd name="connsiteX0" fmla="*/ 45497 w 1117059"/>
                <a:gd name="connsiteY0" fmla="*/ 509790 h 1526885"/>
                <a:gd name="connsiteX1" fmla="*/ 2634 w 1117059"/>
                <a:gd name="connsiteY1" fmla="*/ 938415 h 1526885"/>
                <a:gd name="connsiteX2" fmla="*/ 116934 w 1117059"/>
                <a:gd name="connsiteY2" fmla="*/ 1281315 h 1526885"/>
                <a:gd name="connsiteX3" fmla="*/ 331247 w 1117059"/>
                <a:gd name="connsiteY3" fmla="*/ 1481340 h 1526885"/>
                <a:gd name="connsiteX4" fmla="*/ 516984 w 1117059"/>
                <a:gd name="connsiteY4" fmla="*/ 1524202 h 1526885"/>
                <a:gd name="connsiteX5" fmla="*/ 717009 w 1117059"/>
                <a:gd name="connsiteY5" fmla="*/ 1495627 h 1526885"/>
                <a:gd name="connsiteX6" fmla="*/ 959897 w 1117059"/>
                <a:gd name="connsiteY6" fmla="*/ 1281315 h 1526885"/>
                <a:gd name="connsiteX7" fmla="*/ 1059909 w 1117059"/>
                <a:gd name="connsiteY7" fmla="*/ 1081290 h 1526885"/>
                <a:gd name="connsiteX8" fmla="*/ 1117059 w 1117059"/>
                <a:gd name="connsiteY8" fmla="*/ 795540 h 1526885"/>
                <a:gd name="connsiteX9" fmla="*/ 1059909 w 1117059"/>
                <a:gd name="connsiteY9" fmla="*/ 495502 h 1526885"/>
                <a:gd name="connsiteX10" fmla="*/ 831310 w 1117059"/>
                <a:gd name="connsiteY10" fmla="*/ 188811 h 1526885"/>
                <a:gd name="connsiteX11" fmla="*/ 623271 w 1117059"/>
                <a:gd name="connsiteY11" fmla="*/ 94232 h 1526885"/>
                <a:gd name="connsiteX12" fmla="*/ 502696 w 1117059"/>
                <a:gd name="connsiteY12" fmla="*/ 0 h 1526885"/>
                <a:gd name="connsiteX13" fmla="*/ 337521 w 1117059"/>
                <a:gd name="connsiteY13" fmla="*/ 138629 h 1526885"/>
                <a:gd name="connsiteX14" fmla="*/ 145509 w 1117059"/>
                <a:gd name="connsiteY14" fmla="*/ 218921 h 1526885"/>
                <a:gd name="connsiteX15" fmla="*/ 45497 w 1117059"/>
                <a:gd name="connsiteY15" fmla="*/ 509790 h 1526885"/>
                <a:gd name="connsiteX0" fmla="*/ 33496 w 1119346"/>
                <a:gd name="connsiteY0" fmla="*/ 554188 h 1526885"/>
                <a:gd name="connsiteX1" fmla="*/ 4921 w 1119346"/>
                <a:gd name="connsiteY1" fmla="*/ 938415 h 1526885"/>
                <a:gd name="connsiteX2" fmla="*/ 119221 w 1119346"/>
                <a:gd name="connsiteY2" fmla="*/ 1281315 h 1526885"/>
                <a:gd name="connsiteX3" fmla="*/ 333534 w 1119346"/>
                <a:gd name="connsiteY3" fmla="*/ 1481340 h 1526885"/>
                <a:gd name="connsiteX4" fmla="*/ 519271 w 1119346"/>
                <a:gd name="connsiteY4" fmla="*/ 1524202 h 1526885"/>
                <a:gd name="connsiteX5" fmla="*/ 719296 w 1119346"/>
                <a:gd name="connsiteY5" fmla="*/ 1495627 h 1526885"/>
                <a:gd name="connsiteX6" fmla="*/ 962184 w 1119346"/>
                <a:gd name="connsiteY6" fmla="*/ 1281315 h 1526885"/>
                <a:gd name="connsiteX7" fmla="*/ 1062196 w 1119346"/>
                <a:gd name="connsiteY7" fmla="*/ 1081290 h 1526885"/>
                <a:gd name="connsiteX8" fmla="*/ 1119346 w 1119346"/>
                <a:gd name="connsiteY8" fmla="*/ 795540 h 1526885"/>
                <a:gd name="connsiteX9" fmla="*/ 1062196 w 1119346"/>
                <a:gd name="connsiteY9" fmla="*/ 495502 h 1526885"/>
                <a:gd name="connsiteX10" fmla="*/ 833597 w 1119346"/>
                <a:gd name="connsiteY10" fmla="*/ 188811 h 1526885"/>
                <a:gd name="connsiteX11" fmla="*/ 625558 w 1119346"/>
                <a:gd name="connsiteY11" fmla="*/ 94232 h 1526885"/>
                <a:gd name="connsiteX12" fmla="*/ 504983 w 1119346"/>
                <a:gd name="connsiteY12" fmla="*/ 0 h 1526885"/>
                <a:gd name="connsiteX13" fmla="*/ 339808 w 1119346"/>
                <a:gd name="connsiteY13" fmla="*/ 138629 h 1526885"/>
                <a:gd name="connsiteX14" fmla="*/ 147796 w 1119346"/>
                <a:gd name="connsiteY14" fmla="*/ 218921 h 1526885"/>
                <a:gd name="connsiteX15" fmla="*/ 33496 w 1119346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339808 w 1084818"/>
                <a:gd name="connsiteY13" fmla="*/ 138629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33496 w 1084818"/>
                <a:gd name="connsiteY0" fmla="*/ 554188 h 1526885"/>
                <a:gd name="connsiteX1" fmla="*/ 4921 w 1084818"/>
                <a:gd name="connsiteY1" fmla="*/ 938415 h 1526885"/>
                <a:gd name="connsiteX2" fmla="*/ 119221 w 1084818"/>
                <a:gd name="connsiteY2" fmla="*/ 1281315 h 1526885"/>
                <a:gd name="connsiteX3" fmla="*/ 333534 w 1084818"/>
                <a:gd name="connsiteY3" fmla="*/ 1481340 h 1526885"/>
                <a:gd name="connsiteX4" fmla="*/ 519271 w 1084818"/>
                <a:gd name="connsiteY4" fmla="*/ 1524202 h 1526885"/>
                <a:gd name="connsiteX5" fmla="*/ 719296 w 1084818"/>
                <a:gd name="connsiteY5" fmla="*/ 1495627 h 1526885"/>
                <a:gd name="connsiteX6" fmla="*/ 962184 w 1084818"/>
                <a:gd name="connsiteY6" fmla="*/ 1281315 h 1526885"/>
                <a:gd name="connsiteX7" fmla="*/ 1062196 w 1084818"/>
                <a:gd name="connsiteY7" fmla="*/ 1081290 h 1526885"/>
                <a:gd name="connsiteX8" fmla="*/ 1076483 w 1084818"/>
                <a:gd name="connsiteY8" fmla="*/ 810339 h 1526885"/>
                <a:gd name="connsiteX9" fmla="*/ 1062196 w 1084818"/>
                <a:gd name="connsiteY9" fmla="*/ 495502 h 1526885"/>
                <a:gd name="connsiteX10" fmla="*/ 833597 w 1084818"/>
                <a:gd name="connsiteY10" fmla="*/ 188811 h 1526885"/>
                <a:gd name="connsiteX11" fmla="*/ 625558 w 1084818"/>
                <a:gd name="connsiteY11" fmla="*/ 94232 h 1526885"/>
                <a:gd name="connsiteX12" fmla="*/ 504983 w 1084818"/>
                <a:gd name="connsiteY12" fmla="*/ 0 h 1526885"/>
                <a:gd name="connsiteX13" fmla="*/ 416008 w 1084818"/>
                <a:gd name="connsiteY13" fmla="*/ 92587 h 1526885"/>
                <a:gd name="connsiteX14" fmla="*/ 147796 w 1084818"/>
                <a:gd name="connsiteY14" fmla="*/ 218921 h 1526885"/>
                <a:gd name="connsiteX15" fmla="*/ 33496 w 1084818"/>
                <a:gd name="connsiteY15" fmla="*/ 554188 h 1526885"/>
                <a:gd name="connsiteX0" fmla="*/ 18957 w 1092504"/>
                <a:gd name="connsiteY0" fmla="*/ 567343 h 1526885"/>
                <a:gd name="connsiteX1" fmla="*/ 12607 w 1092504"/>
                <a:gd name="connsiteY1" fmla="*/ 938415 h 1526885"/>
                <a:gd name="connsiteX2" fmla="*/ 126907 w 1092504"/>
                <a:gd name="connsiteY2" fmla="*/ 1281315 h 1526885"/>
                <a:gd name="connsiteX3" fmla="*/ 341220 w 1092504"/>
                <a:gd name="connsiteY3" fmla="*/ 1481340 h 1526885"/>
                <a:gd name="connsiteX4" fmla="*/ 526957 w 1092504"/>
                <a:gd name="connsiteY4" fmla="*/ 1524202 h 1526885"/>
                <a:gd name="connsiteX5" fmla="*/ 726982 w 1092504"/>
                <a:gd name="connsiteY5" fmla="*/ 1495627 h 1526885"/>
                <a:gd name="connsiteX6" fmla="*/ 969870 w 1092504"/>
                <a:gd name="connsiteY6" fmla="*/ 1281315 h 1526885"/>
                <a:gd name="connsiteX7" fmla="*/ 1069882 w 1092504"/>
                <a:gd name="connsiteY7" fmla="*/ 1081290 h 1526885"/>
                <a:gd name="connsiteX8" fmla="*/ 1084169 w 1092504"/>
                <a:gd name="connsiteY8" fmla="*/ 810339 h 1526885"/>
                <a:gd name="connsiteX9" fmla="*/ 1069882 w 1092504"/>
                <a:gd name="connsiteY9" fmla="*/ 495502 h 1526885"/>
                <a:gd name="connsiteX10" fmla="*/ 841283 w 1092504"/>
                <a:gd name="connsiteY10" fmla="*/ 188811 h 1526885"/>
                <a:gd name="connsiteX11" fmla="*/ 633244 w 1092504"/>
                <a:gd name="connsiteY11" fmla="*/ 94232 h 1526885"/>
                <a:gd name="connsiteX12" fmla="*/ 512669 w 1092504"/>
                <a:gd name="connsiteY12" fmla="*/ 0 h 1526885"/>
                <a:gd name="connsiteX13" fmla="*/ 423694 w 1092504"/>
                <a:gd name="connsiteY13" fmla="*/ 92587 h 1526885"/>
                <a:gd name="connsiteX14" fmla="*/ 155482 w 1092504"/>
                <a:gd name="connsiteY14" fmla="*/ 218921 h 1526885"/>
                <a:gd name="connsiteX15" fmla="*/ 18957 w 1092504"/>
                <a:gd name="connsiteY15" fmla="*/ 567343 h 1526885"/>
                <a:gd name="connsiteX0" fmla="*/ 18957 w 1106903"/>
                <a:gd name="connsiteY0" fmla="*/ 567343 h 1526885"/>
                <a:gd name="connsiteX1" fmla="*/ 12607 w 1106903"/>
                <a:gd name="connsiteY1" fmla="*/ 938415 h 1526885"/>
                <a:gd name="connsiteX2" fmla="*/ 126907 w 1106903"/>
                <a:gd name="connsiteY2" fmla="*/ 1281315 h 1526885"/>
                <a:gd name="connsiteX3" fmla="*/ 341220 w 1106903"/>
                <a:gd name="connsiteY3" fmla="*/ 1481340 h 1526885"/>
                <a:gd name="connsiteX4" fmla="*/ 526957 w 1106903"/>
                <a:gd name="connsiteY4" fmla="*/ 1524202 h 1526885"/>
                <a:gd name="connsiteX5" fmla="*/ 726982 w 1106903"/>
                <a:gd name="connsiteY5" fmla="*/ 1495627 h 1526885"/>
                <a:gd name="connsiteX6" fmla="*/ 969870 w 1106903"/>
                <a:gd name="connsiteY6" fmla="*/ 1281315 h 1526885"/>
                <a:gd name="connsiteX7" fmla="*/ 1069882 w 1106903"/>
                <a:gd name="connsiteY7" fmla="*/ 1081290 h 1526885"/>
                <a:gd name="connsiteX8" fmla="*/ 1106394 w 1106903"/>
                <a:gd name="connsiteY8" fmla="*/ 816916 h 1526885"/>
                <a:gd name="connsiteX9" fmla="*/ 1069882 w 1106903"/>
                <a:gd name="connsiteY9" fmla="*/ 495502 h 1526885"/>
                <a:gd name="connsiteX10" fmla="*/ 841283 w 1106903"/>
                <a:gd name="connsiteY10" fmla="*/ 188811 h 1526885"/>
                <a:gd name="connsiteX11" fmla="*/ 633244 w 1106903"/>
                <a:gd name="connsiteY11" fmla="*/ 94232 h 1526885"/>
                <a:gd name="connsiteX12" fmla="*/ 512669 w 1106903"/>
                <a:gd name="connsiteY12" fmla="*/ 0 h 1526885"/>
                <a:gd name="connsiteX13" fmla="*/ 423694 w 1106903"/>
                <a:gd name="connsiteY13" fmla="*/ 92587 h 1526885"/>
                <a:gd name="connsiteX14" fmla="*/ 155482 w 1106903"/>
                <a:gd name="connsiteY14" fmla="*/ 218921 h 1526885"/>
                <a:gd name="connsiteX15" fmla="*/ 18957 w 1106903"/>
                <a:gd name="connsiteY15" fmla="*/ 567343 h 1526885"/>
                <a:gd name="connsiteX0" fmla="*/ 18533 w 1106479"/>
                <a:gd name="connsiteY0" fmla="*/ 567343 h 1526885"/>
                <a:gd name="connsiteX1" fmla="*/ 12183 w 1106479"/>
                <a:gd name="connsiteY1" fmla="*/ 938415 h 1526885"/>
                <a:gd name="connsiteX2" fmla="*/ 120133 w 1106479"/>
                <a:gd name="connsiteY2" fmla="*/ 1291181 h 1526885"/>
                <a:gd name="connsiteX3" fmla="*/ 340796 w 1106479"/>
                <a:gd name="connsiteY3" fmla="*/ 1481340 h 1526885"/>
                <a:gd name="connsiteX4" fmla="*/ 526533 w 1106479"/>
                <a:gd name="connsiteY4" fmla="*/ 1524202 h 1526885"/>
                <a:gd name="connsiteX5" fmla="*/ 726558 w 1106479"/>
                <a:gd name="connsiteY5" fmla="*/ 1495627 h 1526885"/>
                <a:gd name="connsiteX6" fmla="*/ 969446 w 1106479"/>
                <a:gd name="connsiteY6" fmla="*/ 1281315 h 1526885"/>
                <a:gd name="connsiteX7" fmla="*/ 1069458 w 1106479"/>
                <a:gd name="connsiteY7" fmla="*/ 1081290 h 1526885"/>
                <a:gd name="connsiteX8" fmla="*/ 1105970 w 1106479"/>
                <a:gd name="connsiteY8" fmla="*/ 816916 h 1526885"/>
                <a:gd name="connsiteX9" fmla="*/ 1069458 w 1106479"/>
                <a:gd name="connsiteY9" fmla="*/ 495502 h 1526885"/>
                <a:gd name="connsiteX10" fmla="*/ 840859 w 1106479"/>
                <a:gd name="connsiteY10" fmla="*/ 188811 h 1526885"/>
                <a:gd name="connsiteX11" fmla="*/ 632820 w 1106479"/>
                <a:gd name="connsiteY11" fmla="*/ 94232 h 1526885"/>
                <a:gd name="connsiteX12" fmla="*/ 512245 w 1106479"/>
                <a:gd name="connsiteY12" fmla="*/ 0 h 1526885"/>
                <a:gd name="connsiteX13" fmla="*/ 423270 w 1106479"/>
                <a:gd name="connsiteY13" fmla="*/ 92587 h 1526885"/>
                <a:gd name="connsiteX14" fmla="*/ 155058 w 1106479"/>
                <a:gd name="connsiteY14" fmla="*/ 218921 h 1526885"/>
                <a:gd name="connsiteX15" fmla="*/ 18533 w 1106479"/>
                <a:gd name="connsiteY15" fmla="*/ 567343 h 1526885"/>
                <a:gd name="connsiteX0" fmla="*/ 27399 w 1115345"/>
                <a:gd name="connsiteY0" fmla="*/ 567343 h 1526885"/>
                <a:gd name="connsiteX1" fmla="*/ 8349 w 1115345"/>
                <a:gd name="connsiteY1" fmla="*/ 961436 h 1526885"/>
                <a:gd name="connsiteX2" fmla="*/ 128999 w 1115345"/>
                <a:gd name="connsiteY2" fmla="*/ 1291181 h 1526885"/>
                <a:gd name="connsiteX3" fmla="*/ 349662 w 1115345"/>
                <a:gd name="connsiteY3" fmla="*/ 1481340 h 1526885"/>
                <a:gd name="connsiteX4" fmla="*/ 535399 w 1115345"/>
                <a:gd name="connsiteY4" fmla="*/ 1524202 h 1526885"/>
                <a:gd name="connsiteX5" fmla="*/ 735424 w 1115345"/>
                <a:gd name="connsiteY5" fmla="*/ 1495627 h 1526885"/>
                <a:gd name="connsiteX6" fmla="*/ 978312 w 1115345"/>
                <a:gd name="connsiteY6" fmla="*/ 1281315 h 1526885"/>
                <a:gd name="connsiteX7" fmla="*/ 1078324 w 1115345"/>
                <a:gd name="connsiteY7" fmla="*/ 1081290 h 1526885"/>
                <a:gd name="connsiteX8" fmla="*/ 1114836 w 1115345"/>
                <a:gd name="connsiteY8" fmla="*/ 816916 h 1526885"/>
                <a:gd name="connsiteX9" fmla="*/ 1078324 w 1115345"/>
                <a:gd name="connsiteY9" fmla="*/ 495502 h 1526885"/>
                <a:gd name="connsiteX10" fmla="*/ 849725 w 1115345"/>
                <a:gd name="connsiteY10" fmla="*/ 188811 h 1526885"/>
                <a:gd name="connsiteX11" fmla="*/ 641686 w 1115345"/>
                <a:gd name="connsiteY11" fmla="*/ 94232 h 1526885"/>
                <a:gd name="connsiteX12" fmla="*/ 521111 w 1115345"/>
                <a:gd name="connsiteY12" fmla="*/ 0 h 1526885"/>
                <a:gd name="connsiteX13" fmla="*/ 432136 w 1115345"/>
                <a:gd name="connsiteY13" fmla="*/ 92587 h 1526885"/>
                <a:gd name="connsiteX14" fmla="*/ 163924 w 1115345"/>
                <a:gd name="connsiteY14" fmla="*/ 218921 h 1526885"/>
                <a:gd name="connsiteX15" fmla="*/ 27399 w 1115345"/>
                <a:gd name="connsiteY15" fmla="*/ 567343 h 152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5345" h="1526885">
                  <a:moveTo>
                    <a:pt x="27399" y="567343"/>
                  </a:moveTo>
                  <a:cubicBezTo>
                    <a:pt x="1470" y="691096"/>
                    <a:pt x="-8584" y="840796"/>
                    <a:pt x="8349" y="961436"/>
                  </a:cubicBezTo>
                  <a:cubicBezTo>
                    <a:pt x="25282" y="1082076"/>
                    <a:pt x="72114" y="1204530"/>
                    <a:pt x="128999" y="1291181"/>
                  </a:cubicBezTo>
                  <a:cubicBezTo>
                    <a:pt x="185884" y="1377832"/>
                    <a:pt x="281929" y="1442503"/>
                    <a:pt x="349662" y="1481340"/>
                  </a:cubicBezTo>
                  <a:cubicBezTo>
                    <a:pt x="417395" y="1520177"/>
                    <a:pt x="471105" y="1521821"/>
                    <a:pt x="535399" y="1524202"/>
                  </a:cubicBezTo>
                  <a:cubicBezTo>
                    <a:pt x="599693" y="1526583"/>
                    <a:pt x="661605" y="1536108"/>
                    <a:pt x="735424" y="1495627"/>
                  </a:cubicBezTo>
                  <a:cubicBezTo>
                    <a:pt x="809243" y="1455146"/>
                    <a:pt x="921162" y="1350371"/>
                    <a:pt x="978312" y="1281315"/>
                  </a:cubicBezTo>
                  <a:cubicBezTo>
                    <a:pt x="1035462" y="1212259"/>
                    <a:pt x="1055570" y="1158690"/>
                    <a:pt x="1078324" y="1081290"/>
                  </a:cubicBezTo>
                  <a:cubicBezTo>
                    <a:pt x="1101078" y="1003890"/>
                    <a:pt x="1114836" y="914547"/>
                    <a:pt x="1114836" y="816916"/>
                  </a:cubicBezTo>
                  <a:cubicBezTo>
                    <a:pt x="1114836" y="719285"/>
                    <a:pt x="1122509" y="600186"/>
                    <a:pt x="1078324" y="495502"/>
                  </a:cubicBezTo>
                  <a:cubicBezTo>
                    <a:pt x="1034139" y="390818"/>
                    <a:pt x="922498" y="255689"/>
                    <a:pt x="849725" y="188811"/>
                  </a:cubicBezTo>
                  <a:cubicBezTo>
                    <a:pt x="776952" y="121933"/>
                    <a:pt x="696455" y="125700"/>
                    <a:pt x="641686" y="94232"/>
                  </a:cubicBezTo>
                  <a:cubicBezTo>
                    <a:pt x="586917" y="62764"/>
                    <a:pt x="573498" y="0"/>
                    <a:pt x="521111" y="0"/>
                  </a:cubicBezTo>
                  <a:cubicBezTo>
                    <a:pt x="468724" y="0"/>
                    <a:pt x="466267" y="59389"/>
                    <a:pt x="432136" y="92587"/>
                  </a:cubicBezTo>
                  <a:cubicBezTo>
                    <a:pt x="372605" y="129074"/>
                    <a:pt x="231380" y="139795"/>
                    <a:pt x="163924" y="218921"/>
                  </a:cubicBezTo>
                  <a:cubicBezTo>
                    <a:pt x="96468" y="298047"/>
                    <a:pt x="53328" y="443590"/>
                    <a:pt x="27399" y="567343"/>
                  </a:cubicBez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4FFE67C-56C4-00B6-44FE-C324728C34ED}"/>
              </a:ext>
            </a:extLst>
          </p:cNvPr>
          <p:cNvGrpSpPr/>
          <p:nvPr/>
        </p:nvGrpSpPr>
        <p:grpSpPr>
          <a:xfrm>
            <a:off x="6691556" y="2703398"/>
            <a:ext cx="1180777" cy="1378648"/>
            <a:chOff x="6706168" y="2520026"/>
            <a:chExt cx="1597846" cy="1924085"/>
          </a:xfrm>
        </p:grpSpPr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445BB03B-0B7B-863F-B6C7-C86990D177BB}"/>
                </a:ext>
              </a:extLst>
            </p:cNvPr>
            <p:cNvSpPr/>
            <p:nvPr/>
          </p:nvSpPr>
          <p:spPr>
            <a:xfrm>
              <a:off x="6871509" y="2520026"/>
              <a:ext cx="1432505" cy="1380325"/>
            </a:xfrm>
            <a:custGeom>
              <a:avLst/>
              <a:gdLst>
                <a:gd name="connsiteX0" fmla="*/ 319992 w 1465638"/>
                <a:gd name="connsiteY0" fmla="*/ 25400 h 1382825"/>
                <a:gd name="connsiteX1" fmla="*/ 1048654 w 1465638"/>
                <a:gd name="connsiteY1" fmla="*/ 11112 h 1382825"/>
                <a:gd name="connsiteX2" fmla="*/ 1291542 w 1465638"/>
                <a:gd name="connsiteY2" fmla="*/ 168275 h 1382825"/>
                <a:gd name="connsiteX3" fmla="*/ 1462992 w 1465638"/>
                <a:gd name="connsiteY3" fmla="*/ 511175 h 1382825"/>
                <a:gd name="connsiteX4" fmla="*/ 1391554 w 1465638"/>
                <a:gd name="connsiteY4" fmla="*/ 1039812 h 1382825"/>
                <a:gd name="connsiteX5" fmla="*/ 1334404 w 1465638"/>
                <a:gd name="connsiteY5" fmla="*/ 1239837 h 1382825"/>
                <a:gd name="connsiteX6" fmla="*/ 1220104 w 1465638"/>
                <a:gd name="connsiteY6" fmla="*/ 1311275 h 1382825"/>
                <a:gd name="connsiteX7" fmla="*/ 1062942 w 1465638"/>
                <a:gd name="connsiteY7" fmla="*/ 1382712 h 1382825"/>
                <a:gd name="connsiteX8" fmla="*/ 805767 w 1465638"/>
                <a:gd name="connsiteY8" fmla="*/ 1325562 h 1382825"/>
                <a:gd name="connsiteX9" fmla="*/ 720042 w 1465638"/>
                <a:gd name="connsiteY9" fmla="*/ 1239837 h 1382825"/>
                <a:gd name="connsiteX10" fmla="*/ 920067 w 1465638"/>
                <a:gd name="connsiteY10" fmla="*/ 1125537 h 1382825"/>
                <a:gd name="connsiteX11" fmla="*/ 920067 w 1465638"/>
                <a:gd name="connsiteY11" fmla="*/ 925512 h 1382825"/>
                <a:gd name="connsiteX12" fmla="*/ 862917 w 1465638"/>
                <a:gd name="connsiteY12" fmla="*/ 768350 h 1382825"/>
                <a:gd name="connsiteX13" fmla="*/ 705754 w 1465638"/>
                <a:gd name="connsiteY13" fmla="*/ 811212 h 1382825"/>
                <a:gd name="connsiteX14" fmla="*/ 648604 w 1465638"/>
                <a:gd name="connsiteY14" fmla="*/ 982662 h 1382825"/>
                <a:gd name="connsiteX15" fmla="*/ 620029 w 1465638"/>
                <a:gd name="connsiteY15" fmla="*/ 1068387 h 1382825"/>
                <a:gd name="connsiteX16" fmla="*/ 477154 w 1465638"/>
                <a:gd name="connsiteY16" fmla="*/ 1054100 h 1382825"/>
                <a:gd name="connsiteX17" fmla="*/ 462867 w 1465638"/>
                <a:gd name="connsiteY17" fmla="*/ 839787 h 1382825"/>
                <a:gd name="connsiteX18" fmla="*/ 477154 w 1465638"/>
                <a:gd name="connsiteY18" fmla="*/ 654050 h 1382825"/>
                <a:gd name="connsiteX19" fmla="*/ 348567 w 1465638"/>
                <a:gd name="connsiteY19" fmla="*/ 611187 h 1382825"/>
                <a:gd name="connsiteX20" fmla="*/ 277129 w 1465638"/>
                <a:gd name="connsiteY20" fmla="*/ 439737 h 1382825"/>
                <a:gd name="connsiteX21" fmla="*/ 148542 w 1465638"/>
                <a:gd name="connsiteY21" fmla="*/ 454025 h 1382825"/>
                <a:gd name="connsiteX22" fmla="*/ 48529 w 1465638"/>
                <a:gd name="connsiteY22" fmla="*/ 511175 h 1382825"/>
                <a:gd name="connsiteX23" fmla="*/ 19954 w 1465638"/>
                <a:gd name="connsiteY23" fmla="*/ 411162 h 1382825"/>
                <a:gd name="connsiteX24" fmla="*/ 348567 w 1465638"/>
                <a:gd name="connsiteY24" fmla="*/ 111125 h 1382825"/>
                <a:gd name="connsiteX25" fmla="*/ 448579 w 1465638"/>
                <a:gd name="connsiteY25" fmla="*/ 53975 h 1382825"/>
                <a:gd name="connsiteX26" fmla="*/ 605742 w 1465638"/>
                <a:gd name="connsiteY26" fmla="*/ 11112 h 1382825"/>
                <a:gd name="connsiteX0" fmla="*/ 1048654 w 1465638"/>
                <a:gd name="connsiteY0" fmla="*/ 0 h 1371713"/>
                <a:gd name="connsiteX1" fmla="*/ 1291542 w 1465638"/>
                <a:gd name="connsiteY1" fmla="*/ 157163 h 1371713"/>
                <a:gd name="connsiteX2" fmla="*/ 1462992 w 1465638"/>
                <a:gd name="connsiteY2" fmla="*/ 500063 h 1371713"/>
                <a:gd name="connsiteX3" fmla="*/ 1391554 w 1465638"/>
                <a:gd name="connsiteY3" fmla="*/ 1028700 h 1371713"/>
                <a:gd name="connsiteX4" fmla="*/ 1334404 w 1465638"/>
                <a:gd name="connsiteY4" fmla="*/ 1228725 h 1371713"/>
                <a:gd name="connsiteX5" fmla="*/ 1220104 w 1465638"/>
                <a:gd name="connsiteY5" fmla="*/ 1300163 h 1371713"/>
                <a:gd name="connsiteX6" fmla="*/ 1062942 w 1465638"/>
                <a:gd name="connsiteY6" fmla="*/ 1371600 h 1371713"/>
                <a:gd name="connsiteX7" fmla="*/ 805767 w 1465638"/>
                <a:gd name="connsiteY7" fmla="*/ 1314450 h 1371713"/>
                <a:gd name="connsiteX8" fmla="*/ 720042 w 1465638"/>
                <a:gd name="connsiteY8" fmla="*/ 1228725 h 1371713"/>
                <a:gd name="connsiteX9" fmla="*/ 920067 w 1465638"/>
                <a:gd name="connsiteY9" fmla="*/ 1114425 h 1371713"/>
                <a:gd name="connsiteX10" fmla="*/ 920067 w 1465638"/>
                <a:gd name="connsiteY10" fmla="*/ 914400 h 1371713"/>
                <a:gd name="connsiteX11" fmla="*/ 862917 w 1465638"/>
                <a:gd name="connsiteY11" fmla="*/ 757238 h 1371713"/>
                <a:gd name="connsiteX12" fmla="*/ 705754 w 1465638"/>
                <a:gd name="connsiteY12" fmla="*/ 800100 h 1371713"/>
                <a:gd name="connsiteX13" fmla="*/ 648604 w 1465638"/>
                <a:gd name="connsiteY13" fmla="*/ 971550 h 1371713"/>
                <a:gd name="connsiteX14" fmla="*/ 620029 w 1465638"/>
                <a:gd name="connsiteY14" fmla="*/ 1057275 h 1371713"/>
                <a:gd name="connsiteX15" fmla="*/ 477154 w 1465638"/>
                <a:gd name="connsiteY15" fmla="*/ 1042988 h 1371713"/>
                <a:gd name="connsiteX16" fmla="*/ 462867 w 1465638"/>
                <a:gd name="connsiteY16" fmla="*/ 828675 h 1371713"/>
                <a:gd name="connsiteX17" fmla="*/ 477154 w 1465638"/>
                <a:gd name="connsiteY17" fmla="*/ 642938 h 1371713"/>
                <a:gd name="connsiteX18" fmla="*/ 348567 w 1465638"/>
                <a:gd name="connsiteY18" fmla="*/ 600075 h 1371713"/>
                <a:gd name="connsiteX19" fmla="*/ 277129 w 1465638"/>
                <a:gd name="connsiteY19" fmla="*/ 428625 h 1371713"/>
                <a:gd name="connsiteX20" fmla="*/ 148542 w 1465638"/>
                <a:gd name="connsiteY20" fmla="*/ 442913 h 1371713"/>
                <a:gd name="connsiteX21" fmla="*/ 48529 w 1465638"/>
                <a:gd name="connsiteY21" fmla="*/ 500063 h 1371713"/>
                <a:gd name="connsiteX22" fmla="*/ 19954 w 1465638"/>
                <a:gd name="connsiteY22" fmla="*/ 400050 h 1371713"/>
                <a:gd name="connsiteX23" fmla="*/ 348567 w 1465638"/>
                <a:gd name="connsiteY23" fmla="*/ 100013 h 1371713"/>
                <a:gd name="connsiteX24" fmla="*/ 448579 w 1465638"/>
                <a:gd name="connsiteY24" fmla="*/ 42863 h 1371713"/>
                <a:gd name="connsiteX25" fmla="*/ 605742 w 1465638"/>
                <a:gd name="connsiteY25" fmla="*/ 0 h 1371713"/>
                <a:gd name="connsiteX0" fmla="*/ 620029 w 1465638"/>
                <a:gd name="connsiteY0" fmla="*/ 0 h 1400288"/>
                <a:gd name="connsiteX1" fmla="*/ 1291542 w 1465638"/>
                <a:gd name="connsiteY1" fmla="*/ 185738 h 1400288"/>
                <a:gd name="connsiteX2" fmla="*/ 1462992 w 1465638"/>
                <a:gd name="connsiteY2" fmla="*/ 528638 h 1400288"/>
                <a:gd name="connsiteX3" fmla="*/ 1391554 w 1465638"/>
                <a:gd name="connsiteY3" fmla="*/ 1057275 h 1400288"/>
                <a:gd name="connsiteX4" fmla="*/ 1334404 w 1465638"/>
                <a:gd name="connsiteY4" fmla="*/ 1257300 h 1400288"/>
                <a:gd name="connsiteX5" fmla="*/ 1220104 w 1465638"/>
                <a:gd name="connsiteY5" fmla="*/ 1328738 h 1400288"/>
                <a:gd name="connsiteX6" fmla="*/ 1062942 w 1465638"/>
                <a:gd name="connsiteY6" fmla="*/ 1400175 h 1400288"/>
                <a:gd name="connsiteX7" fmla="*/ 805767 w 1465638"/>
                <a:gd name="connsiteY7" fmla="*/ 1343025 h 1400288"/>
                <a:gd name="connsiteX8" fmla="*/ 720042 w 1465638"/>
                <a:gd name="connsiteY8" fmla="*/ 1257300 h 1400288"/>
                <a:gd name="connsiteX9" fmla="*/ 920067 w 1465638"/>
                <a:gd name="connsiteY9" fmla="*/ 1143000 h 1400288"/>
                <a:gd name="connsiteX10" fmla="*/ 920067 w 1465638"/>
                <a:gd name="connsiteY10" fmla="*/ 942975 h 1400288"/>
                <a:gd name="connsiteX11" fmla="*/ 862917 w 1465638"/>
                <a:gd name="connsiteY11" fmla="*/ 785813 h 1400288"/>
                <a:gd name="connsiteX12" fmla="*/ 705754 w 1465638"/>
                <a:gd name="connsiteY12" fmla="*/ 828675 h 1400288"/>
                <a:gd name="connsiteX13" fmla="*/ 648604 w 1465638"/>
                <a:gd name="connsiteY13" fmla="*/ 1000125 h 1400288"/>
                <a:gd name="connsiteX14" fmla="*/ 620029 w 1465638"/>
                <a:gd name="connsiteY14" fmla="*/ 1085850 h 1400288"/>
                <a:gd name="connsiteX15" fmla="*/ 477154 w 1465638"/>
                <a:gd name="connsiteY15" fmla="*/ 1071563 h 1400288"/>
                <a:gd name="connsiteX16" fmla="*/ 462867 w 1465638"/>
                <a:gd name="connsiteY16" fmla="*/ 857250 h 1400288"/>
                <a:gd name="connsiteX17" fmla="*/ 477154 w 1465638"/>
                <a:gd name="connsiteY17" fmla="*/ 671513 h 1400288"/>
                <a:gd name="connsiteX18" fmla="*/ 348567 w 1465638"/>
                <a:gd name="connsiteY18" fmla="*/ 628650 h 1400288"/>
                <a:gd name="connsiteX19" fmla="*/ 277129 w 1465638"/>
                <a:gd name="connsiteY19" fmla="*/ 457200 h 1400288"/>
                <a:gd name="connsiteX20" fmla="*/ 148542 w 1465638"/>
                <a:gd name="connsiteY20" fmla="*/ 471488 h 1400288"/>
                <a:gd name="connsiteX21" fmla="*/ 48529 w 1465638"/>
                <a:gd name="connsiteY21" fmla="*/ 528638 h 1400288"/>
                <a:gd name="connsiteX22" fmla="*/ 19954 w 1465638"/>
                <a:gd name="connsiteY22" fmla="*/ 428625 h 1400288"/>
                <a:gd name="connsiteX23" fmla="*/ 348567 w 1465638"/>
                <a:gd name="connsiteY23" fmla="*/ 128588 h 1400288"/>
                <a:gd name="connsiteX24" fmla="*/ 448579 w 1465638"/>
                <a:gd name="connsiteY24" fmla="*/ 71438 h 1400288"/>
                <a:gd name="connsiteX25" fmla="*/ 605742 w 1465638"/>
                <a:gd name="connsiteY25" fmla="*/ 28575 h 1400288"/>
                <a:gd name="connsiteX0" fmla="*/ 620029 w 1465638"/>
                <a:gd name="connsiteY0" fmla="*/ 0 h 1400288"/>
                <a:gd name="connsiteX1" fmla="*/ 1020079 w 1465638"/>
                <a:gd name="connsiteY1" fmla="*/ 71438 h 1400288"/>
                <a:gd name="connsiteX2" fmla="*/ 1291542 w 1465638"/>
                <a:gd name="connsiteY2" fmla="*/ 185738 h 1400288"/>
                <a:gd name="connsiteX3" fmla="*/ 1462992 w 1465638"/>
                <a:gd name="connsiteY3" fmla="*/ 528638 h 1400288"/>
                <a:gd name="connsiteX4" fmla="*/ 1391554 w 1465638"/>
                <a:gd name="connsiteY4" fmla="*/ 1057275 h 1400288"/>
                <a:gd name="connsiteX5" fmla="*/ 1334404 w 1465638"/>
                <a:gd name="connsiteY5" fmla="*/ 1257300 h 1400288"/>
                <a:gd name="connsiteX6" fmla="*/ 1220104 w 1465638"/>
                <a:gd name="connsiteY6" fmla="*/ 1328738 h 1400288"/>
                <a:gd name="connsiteX7" fmla="*/ 1062942 w 1465638"/>
                <a:gd name="connsiteY7" fmla="*/ 1400175 h 1400288"/>
                <a:gd name="connsiteX8" fmla="*/ 805767 w 1465638"/>
                <a:gd name="connsiteY8" fmla="*/ 1343025 h 1400288"/>
                <a:gd name="connsiteX9" fmla="*/ 720042 w 1465638"/>
                <a:gd name="connsiteY9" fmla="*/ 1257300 h 1400288"/>
                <a:gd name="connsiteX10" fmla="*/ 920067 w 1465638"/>
                <a:gd name="connsiteY10" fmla="*/ 1143000 h 1400288"/>
                <a:gd name="connsiteX11" fmla="*/ 920067 w 1465638"/>
                <a:gd name="connsiteY11" fmla="*/ 942975 h 1400288"/>
                <a:gd name="connsiteX12" fmla="*/ 862917 w 1465638"/>
                <a:gd name="connsiteY12" fmla="*/ 785813 h 1400288"/>
                <a:gd name="connsiteX13" fmla="*/ 705754 w 1465638"/>
                <a:gd name="connsiteY13" fmla="*/ 828675 h 1400288"/>
                <a:gd name="connsiteX14" fmla="*/ 648604 w 1465638"/>
                <a:gd name="connsiteY14" fmla="*/ 1000125 h 1400288"/>
                <a:gd name="connsiteX15" fmla="*/ 620029 w 1465638"/>
                <a:gd name="connsiteY15" fmla="*/ 1085850 h 1400288"/>
                <a:gd name="connsiteX16" fmla="*/ 477154 w 1465638"/>
                <a:gd name="connsiteY16" fmla="*/ 1071563 h 1400288"/>
                <a:gd name="connsiteX17" fmla="*/ 462867 w 1465638"/>
                <a:gd name="connsiteY17" fmla="*/ 857250 h 1400288"/>
                <a:gd name="connsiteX18" fmla="*/ 477154 w 1465638"/>
                <a:gd name="connsiteY18" fmla="*/ 671513 h 1400288"/>
                <a:gd name="connsiteX19" fmla="*/ 348567 w 1465638"/>
                <a:gd name="connsiteY19" fmla="*/ 628650 h 1400288"/>
                <a:gd name="connsiteX20" fmla="*/ 277129 w 1465638"/>
                <a:gd name="connsiteY20" fmla="*/ 457200 h 1400288"/>
                <a:gd name="connsiteX21" fmla="*/ 148542 w 1465638"/>
                <a:gd name="connsiteY21" fmla="*/ 471488 h 1400288"/>
                <a:gd name="connsiteX22" fmla="*/ 48529 w 1465638"/>
                <a:gd name="connsiteY22" fmla="*/ 528638 h 1400288"/>
                <a:gd name="connsiteX23" fmla="*/ 19954 w 1465638"/>
                <a:gd name="connsiteY23" fmla="*/ 428625 h 1400288"/>
                <a:gd name="connsiteX24" fmla="*/ 348567 w 1465638"/>
                <a:gd name="connsiteY24" fmla="*/ 128588 h 1400288"/>
                <a:gd name="connsiteX25" fmla="*/ 448579 w 1465638"/>
                <a:gd name="connsiteY25" fmla="*/ 71438 h 1400288"/>
                <a:gd name="connsiteX26" fmla="*/ 605742 w 1465638"/>
                <a:gd name="connsiteY26" fmla="*/ 28575 h 1400288"/>
                <a:gd name="connsiteX0" fmla="*/ 620029 w 1465638"/>
                <a:gd name="connsiteY0" fmla="*/ 0 h 1400288"/>
                <a:gd name="connsiteX1" fmla="*/ 1034367 w 1465638"/>
                <a:gd name="connsiteY1" fmla="*/ 42863 h 1400288"/>
                <a:gd name="connsiteX2" fmla="*/ 1291542 w 1465638"/>
                <a:gd name="connsiteY2" fmla="*/ 185738 h 1400288"/>
                <a:gd name="connsiteX3" fmla="*/ 1462992 w 1465638"/>
                <a:gd name="connsiteY3" fmla="*/ 528638 h 1400288"/>
                <a:gd name="connsiteX4" fmla="*/ 1391554 w 1465638"/>
                <a:gd name="connsiteY4" fmla="*/ 1057275 h 1400288"/>
                <a:gd name="connsiteX5" fmla="*/ 1334404 w 1465638"/>
                <a:gd name="connsiteY5" fmla="*/ 1257300 h 1400288"/>
                <a:gd name="connsiteX6" fmla="*/ 1220104 w 1465638"/>
                <a:gd name="connsiteY6" fmla="*/ 1328738 h 1400288"/>
                <a:gd name="connsiteX7" fmla="*/ 1062942 w 1465638"/>
                <a:gd name="connsiteY7" fmla="*/ 1400175 h 1400288"/>
                <a:gd name="connsiteX8" fmla="*/ 805767 w 1465638"/>
                <a:gd name="connsiteY8" fmla="*/ 1343025 h 1400288"/>
                <a:gd name="connsiteX9" fmla="*/ 720042 w 1465638"/>
                <a:gd name="connsiteY9" fmla="*/ 1257300 h 1400288"/>
                <a:gd name="connsiteX10" fmla="*/ 920067 w 1465638"/>
                <a:gd name="connsiteY10" fmla="*/ 1143000 h 1400288"/>
                <a:gd name="connsiteX11" fmla="*/ 920067 w 1465638"/>
                <a:gd name="connsiteY11" fmla="*/ 942975 h 1400288"/>
                <a:gd name="connsiteX12" fmla="*/ 862917 w 1465638"/>
                <a:gd name="connsiteY12" fmla="*/ 785813 h 1400288"/>
                <a:gd name="connsiteX13" fmla="*/ 705754 w 1465638"/>
                <a:gd name="connsiteY13" fmla="*/ 828675 h 1400288"/>
                <a:gd name="connsiteX14" fmla="*/ 648604 w 1465638"/>
                <a:gd name="connsiteY14" fmla="*/ 1000125 h 1400288"/>
                <a:gd name="connsiteX15" fmla="*/ 620029 w 1465638"/>
                <a:gd name="connsiteY15" fmla="*/ 1085850 h 1400288"/>
                <a:gd name="connsiteX16" fmla="*/ 477154 w 1465638"/>
                <a:gd name="connsiteY16" fmla="*/ 1071563 h 1400288"/>
                <a:gd name="connsiteX17" fmla="*/ 462867 w 1465638"/>
                <a:gd name="connsiteY17" fmla="*/ 857250 h 1400288"/>
                <a:gd name="connsiteX18" fmla="*/ 477154 w 1465638"/>
                <a:gd name="connsiteY18" fmla="*/ 671513 h 1400288"/>
                <a:gd name="connsiteX19" fmla="*/ 348567 w 1465638"/>
                <a:gd name="connsiteY19" fmla="*/ 628650 h 1400288"/>
                <a:gd name="connsiteX20" fmla="*/ 277129 w 1465638"/>
                <a:gd name="connsiteY20" fmla="*/ 457200 h 1400288"/>
                <a:gd name="connsiteX21" fmla="*/ 148542 w 1465638"/>
                <a:gd name="connsiteY21" fmla="*/ 471488 h 1400288"/>
                <a:gd name="connsiteX22" fmla="*/ 48529 w 1465638"/>
                <a:gd name="connsiteY22" fmla="*/ 528638 h 1400288"/>
                <a:gd name="connsiteX23" fmla="*/ 19954 w 1465638"/>
                <a:gd name="connsiteY23" fmla="*/ 428625 h 1400288"/>
                <a:gd name="connsiteX24" fmla="*/ 348567 w 1465638"/>
                <a:gd name="connsiteY24" fmla="*/ 128588 h 1400288"/>
                <a:gd name="connsiteX25" fmla="*/ 448579 w 1465638"/>
                <a:gd name="connsiteY25" fmla="*/ 71438 h 1400288"/>
                <a:gd name="connsiteX26" fmla="*/ 605742 w 1465638"/>
                <a:gd name="connsiteY26" fmla="*/ 28575 h 1400288"/>
                <a:gd name="connsiteX0" fmla="*/ 620029 w 1465638"/>
                <a:gd name="connsiteY0" fmla="*/ 0 h 1400288"/>
                <a:gd name="connsiteX1" fmla="*/ 1034367 w 1465638"/>
                <a:gd name="connsiteY1" fmla="*/ 42863 h 1400288"/>
                <a:gd name="connsiteX2" fmla="*/ 1291542 w 1465638"/>
                <a:gd name="connsiteY2" fmla="*/ 185738 h 1400288"/>
                <a:gd name="connsiteX3" fmla="*/ 1462992 w 1465638"/>
                <a:gd name="connsiteY3" fmla="*/ 528638 h 1400288"/>
                <a:gd name="connsiteX4" fmla="*/ 1391554 w 1465638"/>
                <a:gd name="connsiteY4" fmla="*/ 1057275 h 1400288"/>
                <a:gd name="connsiteX5" fmla="*/ 1334404 w 1465638"/>
                <a:gd name="connsiteY5" fmla="*/ 1257300 h 1400288"/>
                <a:gd name="connsiteX6" fmla="*/ 1220104 w 1465638"/>
                <a:gd name="connsiteY6" fmla="*/ 1328738 h 1400288"/>
                <a:gd name="connsiteX7" fmla="*/ 1062942 w 1465638"/>
                <a:gd name="connsiteY7" fmla="*/ 1400175 h 1400288"/>
                <a:gd name="connsiteX8" fmla="*/ 805767 w 1465638"/>
                <a:gd name="connsiteY8" fmla="*/ 1343025 h 1400288"/>
                <a:gd name="connsiteX9" fmla="*/ 720042 w 1465638"/>
                <a:gd name="connsiteY9" fmla="*/ 1257300 h 1400288"/>
                <a:gd name="connsiteX10" fmla="*/ 905779 w 1465638"/>
                <a:gd name="connsiteY10" fmla="*/ 1100137 h 1400288"/>
                <a:gd name="connsiteX11" fmla="*/ 920067 w 1465638"/>
                <a:gd name="connsiteY11" fmla="*/ 942975 h 1400288"/>
                <a:gd name="connsiteX12" fmla="*/ 862917 w 1465638"/>
                <a:gd name="connsiteY12" fmla="*/ 785813 h 1400288"/>
                <a:gd name="connsiteX13" fmla="*/ 705754 w 1465638"/>
                <a:gd name="connsiteY13" fmla="*/ 828675 h 1400288"/>
                <a:gd name="connsiteX14" fmla="*/ 648604 w 1465638"/>
                <a:gd name="connsiteY14" fmla="*/ 1000125 h 1400288"/>
                <a:gd name="connsiteX15" fmla="*/ 620029 w 1465638"/>
                <a:gd name="connsiteY15" fmla="*/ 1085850 h 1400288"/>
                <a:gd name="connsiteX16" fmla="*/ 477154 w 1465638"/>
                <a:gd name="connsiteY16" fmla="*/ 1071563 h 1400288"/>
                <a:gd name="connsiteX17" fmla="*/ 462867 w 1465638"/>
                <a:gd name="connsiteY17" fmla="*/ 857250 h 1400288"/>
                <a:gd name="connsiteX18" fmla="*/ 477154 w 1465638"/>
                <a:gd name="connsiteY18" fmla="*/ 671513 h 1400288"/>
                <a:gd name="connsiteX19" fmla="*/ 348567 w 1465638"/>
                <a:gd name="connsiteY19" fmla="*/ 628650 h 1400288"/>
                <a:gd name="connsiteX20" fmla="*/ 277129 w 1465638"/>
                <a:gd name="connsiteY20" fmla="*/ 457200 h 1400288"/>
                <a:gd name="connsiteX21" fmla="*/ 148542 w 1465638"/>
                <a:gd name="connsiteY21" fmla="*/ 471488 h 1400288"/>
                <a:gd name="connsiteX22" fmla="*/ 48529 w 1465638"/>
                <a:gd name="connsiteY22" fmla="*/ 528638 h 1400288"/>
                <a:gd name="connsiteX23" fmla="*/ 19954 w 1465638"/>
                <a:gd name="connsiteY23" fmla="*/ 428625 h 1400288"/>
                <a:gd name="connsiteX24" fmla="*/ 348567 w 1465638"/>
                <a:gd name="connsiteY24" fmla="*/ 128588 h 1400288"/>
                <a:gd name="connsiteX25" fmla="*/ 448579 w 1465638"/>
                <a:gd name="connsiteY25" fmla="*/ 71438 h 1400288"/>
                <a:gd name="connsiteX26" fmla="*/ 605742 w 1465638"/>
                <a:gd name="connsiteY26" fmla="*/ 28575 h 1400288"/>
                <a:gd name="connsiteX0" fmla="*/ 620029 w 1465638"/>
                <a:gd name="connsiteY0" fmla="*/ 0 h 1400288"/>
                <a:gd name="connsiteX1" fmla="*/ 1034367 w 1465638"/>
                <a:gd name="connsiteY1" fmla="*/ 42863 h 1400288"/>
                <a:gd name="connsiteX2" fmla="*/ 1291542 w 1465638"/>
                <a:gd name="connsiteY2" fmla="*/ 185738 h 1400288"/>
                <a:gd name="connsiteX3" fmla="*/ 1462992 w 1465638"/>
                <a:gd name="connsiteY3" fmla="*/ 528638 h 1400288"/>
                <a:gd name="connsiteX4" fmla="*/ 1391554 w 1465638"/>
                <a:gd name="connsiteY4" fmla="*/ 1057275 h 1400288"/>
                <a:gd name="connsiteX5" fmla="*/ 1334404 w 1465638"/>
                <a:gd name="connsiteY5" fmla="*/ 1257300 h 1400288"/>
                <a:gd name="connsiteX6" fmla="*/ 1220104 w 1465638"/>
                <a:gd name="connsiteY6" fmla="*/ 1328738 h 1400288"/>
                <a:gd name="connsiteX7" fmla="*/ 1062942 w 1465638"/>
                <a:gd name="connsiteY7" fmla="*/ 1400175 h 1400288"/>
                <a:gd name="connsiteX8" fmla="*/ 805767 w 1465638"/>
                <a:gd name="connsiteY8" fmla="*/ 1343025 h 1400288"/>
                <a:gd name="connsiteX9" fmla="*/ 720042 w 1465638"/>
                <a:gd name="connsiteY9" fmla="*/ 1257300 h 1400288"/>
                <a:gd name="connsiteX10" fmla="*/ 905779 w 1465638"/>
                <a:gd name="connsiteY10" fmla="*/ 1100137 h 1400288"/>
                <a:gd name="connsiteX11" fmla="*/ 920067 w 1465638"/>
                <a:gd name="connsiteY11" fmla="*/ 942975 h 1400288"/>
                <a:gd name="connsiteX12" fmla="*/ 862917 w 1465638"/>
                <a:gd name="connsiteY12" fmla="*/ 785813 h 1400288"/>
                <a:gd name="connsiteX13" fmla="*/ 705754 w 1465638"/>
                <a:gd name="connsiteY13" fmla="*/ 828675 h 1400288"/>
                <a:gd name="connsiteX14" fmla="*/ 648604 w 1465638"/>
                <a:gd name="connsiteY14" fmla="*/ 1000125 h 1400288"/>
                <a:gd name="connsiteX15" fmla="*/ 620029 w 1465638"/>
                <a:gd name="connsiteY15" fmla="*/ 1085850 h 1400288"/>
                <a:gd name="connsiteX16" fmla="*/ 477154 w 1465638"/>
                <a:gd name="connsiteY16" fmla="*/ 1071563 h 1400288"/>
                <a:gd name="connsiteX17" fmla="*/ 462867 w 1465638"/>
                <a:gd name="connsiteY17" fmla="*/ 857250 h 1400288"/>
                <a:gd name="connsiteX18" fmla="*/ 477154 w 1465638"/>
                <a:gd name="connsiteY18" fmla="*/ 671513 h 1400288"/>
                <a:gd name="connsiteX19" fmla="*/ 348567 w 1465638"/>
                <a:gd name="connsiteY19" fmla="*/ 628650 h 1400288"/>
                <a:gd name="connsiteX20" fmla="*/ 277129 w 1465638"/>
                <a:gd name="connsiteY20" fmla="*/ 457200 h 1400288"/>
                <a:gd name="connsiteX21" fmla="*/ 148542 w 1465638"/>
                <a:gd name="connsiteY21" fmla="*/ 471488 h 1400288"/>
                <a:gd name="connsiteX22" fmla="*/ 48529 w 1465638"/>
                <a:gd name="connsiteY22" fmla="*/ 528638 h 1400288"/>
                <a:gd name="connsiteX23" fmla="*/ 19954 w 1465638"/>
                <a:gd name="connsiteY23" fmla="*/ 428625 h 1400288"/>
                <a:gd name="connsiteX24" fmla="*/ 348567 w 1465638"/>
                <a:gd name="connsiteY24" fmla="*/ 128588 h 1400288"/>
                <a:gd name="connsiteX25" fmla="*/ 448579 w 1465638"/>
                <a:gd name="connsiteY25" fmla="*/ 71438 h 1400288"/>
                <a:gd name="connsiteX26" fmla="*/ 562880 w 1465638"/>
                <a:gd name="connsiteY26" fmla="*/ 42863 h 1400288"/>
                <a:gd name="connsiteX0" fmla="*/ 620029 w 1465970"/>
                <a:gd name="connsiteY0" fmla="*/ 0 h 1400288"/>
                <a:gd name="connsiteX1" fmla="*/ 1034367 w 1465970"/>
                <a:gd name="connsiteY1" fmla="*/ 42863 h 1400288"/>
                <a:gd name="connsiteX2" fmla="*/ 1291542 w 1465970"/>
                <a:gd name="connsiteY2" fmla="*/ 185738 h 1400288"/>
                <a:gd name="connsiteX3" fmla="*/ 1462992 w 1465970"/>
                <a:gd name="connsiteY3" fmla="*/ 528638 h 1400288"/>
                <a:gd name="connsiteX4" fmla="*/ 1391554 w 1465970"/>
                <a:gd name="connsiteY4" fmla="*/ 1057275 h 1400288"/>
                <a:gd name="connsiteX5" fmla="*/ 1278550 w 1465970"/>
                <a:gd name="connsiteY5" fmla="*/ 1345923 h 1400288"/>
                <a:gd name="connsiteX6" fmla="*/ 1220104 w 1465970"/>
                <a:gd name="connsiteY6" fmla="*/ 1328738 h 1400288"/>
                <a:gd name="connsiteX7" fmla="*/ 1062942 w 1465970"/>
                <a:gd name="connsiteY7" fmla="*/ 1400175 h 1400288"/>
                <a:gd name="connsiteX8" fmla="*/ 805767 w 1465970"/>
                <a:gd name="connsiteY8" fmla="*/ 1343025 h 1400288"/>
                <a:gd name="connsiteX9" fmla="*/ 720042 w 1465970"/>
                <a:gd name="connsiteY9" fmla="*/ 1257300 h 1400288"/>
                <a:gd name="connsiteX10" fmla="*/ 905779 w 1465970"/>
                <a:gd name="connsiteY10" fmla="*/ 1100137 h 1400288"/>
                <a:gd name="connsiteX11" fmla="*/ 920067 w 1465970"/>
                <a:gd name="connsiteY11" fmla="*/ 942975 h 1400288"/>
                <a:gd name="connsiteX12" fmla="*/ 862917 w 1465970"/>
                <a:gd name="connsiteY12" fmla="*/ 785813 h 1400288"/>
                <a:gd name="connsiteX13" fmla="*/ 705754 w 1465970"/>
                <a:gd name="connsiteY13" fmla="*/ 828675 h 1400288"/>
                <a:gd name="connsiteX14" fmla="*/ 648604 w 1465970"/>
                <a:gd name="connsiteY14" fmla="*/ 1000125 h 1400288"/>
                <a:gd name="connsiteX15" fmla="*/ 620029 w 1465970"/>
                <a:gd name="connsiteY15" fmla="*/ 1085850 h 1400288"/>
                <a:gd name="connsiteX16" fmla="*/ 477154 w 1465970"/>
                <a:gd name="connsiteY16" fmla="*/ 1071563 h 1400288"/>
                <a:gd name="connsiteX17" fmla="*/ 462867 w 1465970"/>
                <a:gd name="connsiteY17" fmla="*/ 857250 h 1400288"/>
                <a:gd name="connsiteX18" fmla="*/ 477154 w 1465970"/>
                <a:gd name="connsiteY18" fmla="*/ 671513 h 1400288"/>
                <a:gd name="connsiteX19" fmla="*/ 348567 w 1465970"/>
                <a:gd name="connsiteY19" fmla="*/ 628650 h 1400288"/>
                <a:gd name="connsiteX20" fmla="*/ 277129 w 1465970"/>
                <a:gd name="connsiteY20" fmla="*/ 457200 h 1400288"/>
                <a:gd name="connsiteX21" fmla="*/ 148542 w 1465970"/>
                <a:gd name="connsiteY21" fmla="*/ 471488 h 1400288"/>
                <a:gd name="connsiteX22" fmla="*/ 48529 w 1465970"/>
                <a:gd name="connsiteY22" fmla="*/ 528638 h 1400288"/>
                <a:gd name="connsiteX23" fmla="*/ 19954 w 1465970"/>
                <a:gd name="connsiteY23" fmla="*/ 428625 h 1400288"/>
                <a:gd name="connsiteX24" fmla="*/ 348567 w 1465970"/>
                <a:gd name="connsiteY24" fmla="*/ 128588 h 1400288"/>
                <a:gd name="connsiteX25" fmla="*/ 448579 w 1465970"/>
                <a:gd name="connsiteY25" fmla="*/ 71438 h 1400288"/>
                <a:gd name="connsiteX26" fmla="*/ 562880 w 1465970"/>
                <a:gd name="connsiteY26" fmla="*/ 42863 h 1400288"/>
                <a:gd name="connsiteX0" fmla="*/ 620029 w 1465969"/>
                <a:gd name="connsiteY0" fmla="*/ 0 h 1401219"/>
                <a:gd name="connsiteX1" fmla="*/ 1034367 w 1465969"/>
                <a:gd name="connsiteY1" fmla="*/ 42863 h 1401219"/>
                <a:gd name="connsiteX2" fmla="*/ 1291542 w 1465969"/>
                <a:gd name="connsiteY2" fmla="*/ 185738 h 1401219"/>
                <a:gd name="connsiteX3" fmla="*/ 1462992 w 1465969"/>
                <a:gd name="connsiteY3" fmla="*/ 528638 h 1401219"/>
                <a:gd name="connsiteX4" fmla="*/ 1391554 w 1465969"/>
                <a:gd name="connsiteY4" fmla="*/ 1057275 h 1401219"/>
                <a:gd name="connsiteX5" fmla="*/ 1278550 w 1465969"/>
                <a:gd name="connsiteY5" fmla="*/ 1345923 h 1401219"/>
                <a:gd name="connsiteX6" fmla="*/ 1190029 w 1465969"/>
                <a:gd name="connsiteY6" fmla="*/ 1377481 h 1401219"/>
                <a:gd name="connsiteX7" fmla="*/ 1062942 w 1465969"/>
                <a:gd name="connsiteY7" fmla="*/ 1400175 h 1401219"/>
                <a:gd name="connsiteX8" fmla="*/ 805767 w 1465969"/>
                <a:gd name="connsiteY8" fmla="*/ 1343025 h 1401219"/>
                <a:gd name="connsiteX9" fmla="*/ 720042 w 1465969"/>
                <a:gd name="connsiteY9" fmla="*/ 1257300 h 1401219"/>
                <a:gd name="connsiteX10" fmla="*/ 905779 w 1465969"/>
                <a:gd name="connsiteY10" fmla="*/ 1100137 h 1401219"/>
                <a:gd name="connsiteX11" fmla="*/ 920067 w 1465969"/>
                <a:gd name="connsiteY11" fmla="*/ 942975 h 1401219"/>
                <a:gd name="connsiteX12" fmla="*/ 862917 w 1465969"/>
                <a:gd name="connsiteY12" fmla="*/ 785813 h 1401219"/>
                <a:gd name="connsiteX13" fmla="*/ 705754 w 1465969"/>
                <a:gd name="connsiteY13" fmla="*/ 828675 h 1401219"/>
                <a:gd name="connsiteX14" fmla="*/ 648604 w 1465969"/>
                <a:gd name="connsiteY14" fmla="*/ 1000125 h 1401219"/>
                <a:gd name="connsiteX15" fmla="*/ 620029 w 1465969"/>
                <a:gd name="connsiteY15" fmla="*/ 1085850 h 1401219"/>
                <a:gd name="connsiteX16" fmla="*/ 477154 w 1465969"/>
                <a:gd name="connsiteY16" fmla="*/ 1071563 h 1401219"/>
                <a:gd name="connsiteX17" fmla="*/ 462867 w 1465969"/>
                <a:gd name="connsiteY17" fmla="*/ 857250 h 1401219"/>
                <a:gd name="connsiteX18" fmla="*/ 477154 w 1465969"/>
                <a:gd name="connsiteY18" fmla="*/ 671513 h 1401219"/>
                <a:gd name="connsiteX19" fmla="*/ 348567 w 1465969"/>
                <a:gd name="connsiteY19" fmla="*/ 628650 h 1401219"/>
                <a:gd name="connsiteX20" fmla="*/ 277129 w 1465969"/>
                <a:gd name="connsiteY20" fmla="*/ 457200 h 1401219"/>
                <a:gd name="connsiteX21" fmla="*/ 148542 w 1465969"/>
                <a:gd name="connsiteY21" fmla="*/ 471488 h 1401219"/>
                <a:gd name="connsiteX22" fmla="*/ 48529 w 1465969"/>
                <a:gd name="connsiteY22" fmla="*/ 528638 h 1401219"/>
                <a:gd name="connsiteX23" fmla="*/ 19954 w 1465969"/>
                <a:gd name="connsiteY23" fmla="*/ 428625 h 1401219"/>
                <a:gd name="connsiteX24" fmla="*/ 348567 w 1465969"/>
                <a:gd name="connsiteY24" fmla="*/ 128588 h 1401219"/>
                <a:gd name="connsiteX25" fmla="*/ 448579 w 1465969"/>
                <a:gd name="connsiteY25" fmla="*/ 71438 h 1401219"/>
                <a:gd name="connsiteX26" fmla="*/ 562880 w 1465969"/>
                <a:gd name="connsiteY26" fmla="*/ 42863 h 1401219"/>
                <a:gd name="connsiteX0" fmla="*/ 620029 w 1465969"/>
                <a:gd name="connsiteY0" fmla="*/ 0 h 1412785"/>
                <a:gd name="connsiteX1" fmla="*/ 1034367 w 1465969"/>
                <a:gd name="connsiteY1" fmla="*/ 42863 h 1412785"/>
                <a:gd name="connsiteX2" fmla="*/ 1291542 w 1465969"/>
                <a:gd name="connsiteY2" fmla="*/ 185738 h 1412785"/>
                <a:gd name="connsiteX3" fmla="*/ 1462992 w 1465969"/>
                <a:gd name="connsiteY3" fmla="*/ 528638 h 1412785"/>
                <a:gd name="connsiteX4" fmla="*/ 1391554 w 1465969"/>
                <a:gd name="connsiteY4" fmla="*/ 1057275 h 1412785"/>
                <a:gd name="connsiteX5" fmla="*/ 1278550 w 1465969"/>
                <a:gd name="connsiteY5" fmla="*/ 1345923 h 1412785"/>
                <a:gd name="connsiteX6" fmla="*/ 1220104 w 1465969"/>
                <a:gd name="connsiteY6" fmla="*/ 1408499 h 1412785"/>
                <a:gd name="connsiteX7" fmla="*/ 1062942 w 1465969"/>
                <a:gd name="connsiteY7" fmla="*/ 1400175 h 1412785"/>
                <a:gd name="connsiteX8" fmla="*/ 805767 w 1465969"/>
                <a:gd name="connsiteY8" fmla="*/ 1343025 h 1412785"/>
                <a:gd name="connsiteX9" fmla="*/ 720042 w 1465969"/>
                <a:gd name="connsiteY9" fmla="*/ 1257300 h 1412785"/>
                <a:gd name="connsiteX10" fmla="*/ 905779 w 1465969"/>
                <a:gd name="connsiteY10" fmla="*/ 1100137 h 1412785"/>
                <a:gd name="connsiteX11" fmla="*/ 920067 w 1465969"/>
                <a:gd name="connsiteY11" fmla="*/ 942975 h 1412785"/>
                <a:gd name="connsiteX12" fmla="*/ 862917 w 1465969"/>
                <a:gd name="connsiteY12" fmla="*/ 785813 h 1412785"/>
                <a:gd name="connsiteX13" fmla="*/ 705754 w 1465969"/>
                <a:gd name="connsiteY13" fmla="*/ 828675 h 1412785"/>
                <a:gd name="connsiteX14" fmla="*/ 648604 w 1465969"/>
                <a:gd name="connsiteY14" fmla="*/ 1000125 h 1412785"/>
                <a:gd name="connsiteX15" fmla="*/ 620029 w 1465969"/>
                <a:gd name="connsiteY15" fmla="*/ 1085850 h 1412785"/>
                <a:gd name="connsiteX16" fmla="*/ 477154 w 1465969"/>
                <a:gd name="connsiteY16" fmla="*/ 1071563 h 1412785"/>
                <a:gd name="connsiteX17" fmla="*/ 462867 w 1465969"/>
                <a:gd name="connsiteY17" fmla="*/ 857250 h 1412785"/>
                <a:gd name="connsiteX18" fmla="*/ 477154 w 1465969"/>
                <a:gd name="connsiteY18" fmla="*/ 671513 h 1412785"/>
                <a:gd name="connsiteX19" fmla="*/ 348567 w 1465969"/>
                <a:gd name="connsiteY19" fmla="*/ 628650 h 1412785"/>
                <a:gd name="connsiteX20" fmla="*/ 277129 w 1465969"/>
                <a:gd name="connsiteY20" fmla="*/ 457200 h 1412785"/>
                <a:gd name="connsiteX21" fmla="*/ 148542 w 1465969"/>
                <a:gd name="connsiteY21" fmla="*/ 471488 h 1412785"/>
                <a:gd name="connsiteX22" fmla="*/ 48529 w 1465969"/>
                <a:gd name="connsiteY22" fmla="*/ 528638 h 1412785"/>
                <a:gd name="connsiteX23" fmla="*/ 19954 w 1465969"/>
                <a:gd name="connsiteY23" fmla="*/ 428625 h 1412785"/>
                <a:gd name="connsiteX24" fmla="*/ 348567 w 1465969"/>
                <a:gd name="connsiteY24" fmla="*/ 128588 h 1412785"/>
                <a:gd name="connsiteX25" fmla="*/ 448579 w 1465969"/>
                <a:gd name="connsiteY25" fmla="*/ 71438 h 1412785"/>
                <a:gd name="connsiteX26" fmla="*/ 562880 w 1465969"/>
                <a:gd name="connsiteY26" fmla="*/ 42863 h 1412785"/>
                <a:gd name="connsiteX0" fmla="*/ 620029 w 1465969"/>
                <a:gd name="connsiteY0" fmla="*/ 0 h 1400336"/>
                <a:gd name="connsiteX1" fmla="*/ 1034367 w 1465969"/>
                <a:gd name="connsiteY1" fmla="*/ 42863 h 1400336"/>
                <a:gd name="connsiteX2" fmla="*/ 1291542 w 1465969"/>
                <a:gd name="connsiteY2" fmla="*/ 185738 h 1400336"/>
                <a:gd name="connsiteX3" fmla="*/ 1462992 w 1465969"/>
                <a:gd name="connsiteY3" fmla="*/ 528638 h 1400336"/>
                <a:gd name="connsiteX4" fmla="*/ 1391554 w 1465969"/>
                <a:gd name="connsiteY4" fmla="*/ 1057275 h 1400336"/>
                <a:gd name="connsiteX5" fmla="*/ 1278550 w 1465969"/>
                <a:gd name="connsiteY5" fmla="*/ 1345923 h 1400336"/>
                <a:gd name="connsiteX6" fmla="*/ 1224401 w 1465969"/>
                <a:gd name="connsiteY6" fmla="*/ 1359757 h 1400336"/>
                <a:gd name="connsiteX7" fmla="*/ 1062942 w 1465969"/>
                <a:gd name="connsiteY7" fmla="*/ 1400175 h 1400336"/>
                <a:gd name="connsiteX8" fmla="*/ 805767 w 1465969"/>
                <a:gd name="connsiteY8" fmla="*/ 1343025 h 1400336"/>
                <a:gd name="connsiteX9" fmla="*/ 720042 w 1465969"/>
                <a:gd name="connsiteY9" fmla="*/ 1257300 h 1400336"/>
                <a:gd name="connsiteX10" fmla="*/ 905779 w 1465969"/>
                <a:gd name="connsiteY10" fmla="*/ 1100137 h 1400336"/>
                <a:gd name="connsiteX11" fmla="*/ 920067 w 1465969"/>
                <a:gd name="connsiteY11" fmla="*/ 942975 h 1400336"/>
                <a:gd name="connsiteX12" fmla="*/ 862917 w 1465969"/>
                <a:gd name="connsiteY12" fmla="*/ 785813 h 1400336"/>
                <a:gd name="connsiteX13" fmla="*/ 705754 w 1465969"/>
                <a:gd name="connsiteY13" fmla="*/ 828675 h 1400336"/>
                <a:gd name="connsiteX14" fmla="*/ 648604 w 1465969"/>
                <a:gd name="connsiteY14" fmla="*/ 1000125 h 1400336"/>
                <a:gd name="connsiteX15" fmla="*/ 620029 w 1465969"/>
                <a:gd name="connsiteY15" fmla="*/ 1085850 h 1400336"/>
                <a:gd name="connsiteX16" fmla="*/ 477154 w 1465969"/>
                <a:gd name="connsiteY16" fmla="*/ 1071563 h 1400336"/>
                <a:gd name="connsiteX17" fmla="*/ 462867 w 1465969"/>
                <a:gd name="connsiteY17" fmla="*/ 857250 h 1400336"/>
                <a:gd name="connsiteX18" fmla="*/ 477154 w 1465969"/>
                <a:gd name="connsiteY18" fmla="*/ 671513 h 1400336"/>
                <a:gd name="connsiteX19" fmla="*/ 348567 w 1465969"/>
                <a:gd name="connsiteY19" fmla="*/ 628650 h 1400336"/>
                <a:gd name="connsiteX20" fmla="*/ 277129 w 1465969"/>
                <a:gd name="connsiteY20" fmla="*/ 457200 h 1400336"/>
                <a:gd name="connsiteX21" fmla="*/ 148542 w 1465969"/>
                <a:gd name="connsiteY21" fmla="*/ 471488 h 1400336"/>
                <a:gd name="connsiteX22" fmla="*/ 48529 w 1465969"/>
                <a:gd name="connsiteY22" fmla="*/ 528638 h 1400336"/>
                <a:gd name="connsiteX23" fmla="*/ 19954 w 1465969"/>
                <a:gd name="connsiteY23" fmla="*/ 428625 h 1400336"/>
                <a:gd name="connsiteX24" fmla="*/ 348567 w 1465969"/>
                <a:gd name="connsiteY24" fmla="*/ 128588 h 1400336"/>
                <a:gd name="connsiteX25" fmla="*/ 448579 w 1465969"/>
                <a:gd name="connsiteY25" fmla="*/ 71438 h 1400336"/>
                <a:gd name="connsiteX26" fmla="*/ 562880 w 1465969"/>
                <a:gd name="connsiteY26" fmla="*/ 42863 h 1400336"/>
                <a:gd name="connsiteX0" fmla="*/ 620029 w 1465969"/>
                <a:gd name="connsiteY0" fmla="*/ 0 h 1371465"/>
                <a:gd name="connsiteX1" fmla="*/ 1034367 w 1465969"/>
                <a:gd name="connsiteY1" fmla="*/ 42863 h 1371465"/>
                <a:gd name="connsiteX2" fmla="*/ 1291542 w 1465969"/>
                <a:gd name="connsiteY2" fmla="*/ 185738 h 1371465"/>
                <a:gd name="connsiteX3" fmla="*/ 1462992 w 1465969"/>
                <a:gd name="connsiteY3" fmla="*/ 528638 h 1371465"/>
                <a:gd name="connsiteX4" fmla="*/ 1391554 w 1465969"/>
                <a:gd name="connsiteY4" fmla="*/ 1057275 h 1371465"/>
                <a:gd name="connsiteX5" fmla="*/ 1278550 w 1465969"/>
                <a:gd name="connsiteY5" fmla="*/ 1345923 h 1371465"/>
                <a:gd name="connsiteX6" fmla="*/ 1224401 w 1465969"/>
                <a:gd name="connsiteY6" fmla="*/ 1359757 h 1371465"/>
                <a:gd name="connsiteX7" fmla="*/ 1071535 w 1465969"/>
                <a:gd name="connsiteY7" fmla="*/ 1369158 h 1371465"/>
                <a:gd name="connsiteX8" fmla="*/ 805767 w 1465969"/>
                <a:gd name="connsiteY8" fmla="*/ 1343025 h 1371465"/>
                <a:gd name="connsiteX9" fmla="*/ 720042 w 1465969"/>
                <a:gd name="connsiteY9" fmla="*/ 1257300 h 1371465"/>
                <a:gd name="connsiteX10" fmla="*/ 905779 w 1465969"/>
                <a:gd name="connsiteY10" fmla="*/ 1100137 h 1371465"/>
                <a:gd name="connsiteX11" fmla="*/ 920067 w 1465969"/>
                <a:gd name="connsiteY11" fmla="*/ 942975 h 1371465"/>
                <a:gd name="connsiteX12" fmla="*/ 862917 w 1465969"/>
                <a:gd name="connsiteY12" fmla="*/ 785813 h 1371465"/>
                <a:gd name="connsiteX13" fmla="*/ 705754 w 1465969"/>
                <a:gd name="connsiteY13" fmla="*/ 828675 h 1371465"/>
                <a:gd name="connsiteX14" fmla="*/ 648604 w 1465969"/>
                <a:gd name="connsiteY14" fmla="*/ 1000125 h 1371465"/>
                <a:gd name="connsiteX15" fmla="*/ 620029 w 1465969"/>
                <a:gd name="connsiteY15" fmla="*/ 1085850 h 1371465"/>
                <a:gd name="connsiteX16" fmla="*/ 477154 w 1465969"/>
                <a:gd name="connsiteY16" fmla="*/ 1071563 h 1371465"/>
                <a:gd name="connsiteX17" fmla="*/ 462867 w 1465969"/>
                <a:gd name="connsiteY17" fmla="*/ 857250 h 1371465"/>
                <a:gd name="connsiteX18" fmla="*/ 477154 w 1465969"/>
                <a:gd name="connsiteY18" fmla="*/ 671513 h 1371465"/>
                <a:gd name="connsiteX19" fmla="*/ 348567 w 1465969"/>
                <a:gd name="connsiteY19" fmla="*/ 628650 h 1371465"/>
                <a:gd name="connsiteX20" fmla="*/ 277129 w 1465969"/>
                <a:gd name="connsiteY20" fmla="*/ 457200 h 1371465"/>
                <a:gd name="connsiteX21" fmla="*/ 148542 w 1465969"/>
                <a:gd name="connsiteY21" fmla="*/ 471488 h 1371465"/>
                <a:gd name="connsiteX22" fmla="*/ 48529 w 1465969"/>
                <a:gd name="connsiteY22" fmla="*/ 528638 h 1371465"/>
                <a:gd name="connsiteX23" fmla="*/ 19954 w 1465969"/>
                <a:gd name="connsiteY23" fmla="*/ 428625 h 1371465"/>
                <a:gd name="connsiteX24" fmla="*/ 348567 w 1465969"/>
                <a:gd name="connsiteY24" fmla="*/ 128588 h 1371465"/>
                <a:gd name="connsiteX25" fmla="*/ 448579 w 1465969"/>
                <a:gd name="connsiteY25" fmla="*/ 71438 h 1371465"/>
                <a:gd name="connsiteX26" fmla="*/ 562880 w 1465969"/>
                <a:gd name="connsiteY26" fmla="*/ 42863 h 1371465"/>
                <a:gd name="connsiteX0" fmla="*/ 620029 w 1465969"/>
                <a:gd name="connsiteY0" fmla="*/ 0 h 1371464"/>
                <a:gd name="connsiteX1" fmla="*/ 1034367 w 1465969"/>
                <a:gd name="connsiteY1" fmla="*/ 42863 h 1371464"/>
                <a:gd name="connsiteX2" fmla="*/ 1291542 w 1465969"/>
                <a:gd name="connsiteY2" fmla="*/ 185738 h 1371464"/>
                <a:gd name="connsiteX3" fmla="*/ 1462992 w 1465969"/>
                <a:gd name="connsiteY3" fmla="*/ 528638 h 1371464"/>
                <a:gd name="connsiteX4" fmla="*/ 1391554 w 1465969"/>
                <a:gd name="connsiteY4" fmla="*/ 1057275 h 1371464"/>
                <a:gd name="connsiteX5" fmla="*/ 1278550 w 1465969"/>
                <a:gd name="connsiteY5" fmla="*/ 1345923 h 1371464"/>
                <a:gd name="connsiteX6" fmla="*/ 1224401 w 1465969"/>
                <a:gd name="connsiteY6" fmla="*/ 1359757 h 1371464"/>
                <a:gd name="connsiteX7" fmla="*/ 1071535 w 1465969"/>
                <a:gd name="connsiteY7" fmla="*/ 1369158 h 1371464"/>
                <a:gd name="connsiteX8" fmla="*/ 805767 w 1465969"/>
                <a:gd name="connsiteY8" fmla="*/ 1343025 h 1371464"/>
                <a:gd name="connsiteX9" fmla="*/ 754414 w 1465969"/>
                <a:gd name="connsiteY9" fmla="*/ 1257299 h 1371464"/>
                <a:gd name="connsiteX10" fmla="*/ 905779 w 1465969"/>
                <a:gd name="connsiteY10" fmla="*/ 1100137 h 1371464"/>
                <a:gd name="connsiteX11" fmla="*/ 920067 w 1465969"/>
                <a:gd name="connsiteY11" fmla="*/ 942975 h 1371464"/>
                <a:gd name="connsiteX12" fmla="*/ 862917 w 1465969"/>
                <a:gd name="connsiteY12" fmla="*/ 785813 h 1371464"/>
                <a:gd name="connsiteX13" fmla="*/ 705754 w 1465969"/>
                <a:gd name="connsiteY13" fmla="*/ 828675 h 1371464"/>
                <a:gd name="connsiteX14" fmla="*/ 648604 w 1465969"/>
                <a:gd name="connsiteY14" fmla="*/ 1000125 h 1371464"/>
                <a:gd name="connsiteX15" fmla="*/ 620029 w 1465969"/>
                <a:gd name="connsiteY15" fmla="*/ 1085850 h 1371464"/>
                <a:gd name="connsiteX16" fmla="*/ 477154 w 1465969"/>
                <a:gd name="connsiteY16" fmla="*/ 1071563 h 1371464"/>
                <a:gd name="connsiteX17" fmla="*/ 462867 w 1465969"/>
                <a:gd name="connsiteY17" fmla="*/ 857250 h 1371464"/>
                <a:gd name="connsiteX18" fmla="*/ 477154 w 1465969"/>
                <a:gd name="connsiteY18" fmla="*/ 671513 h 1371464"/>
                <a:gd name="connsiteX19" fmla="*/ 348567 w 1465969"/>
                <a:gd name="connsiteY19" fmla="*/ 628650 h 1371464"/>
                <a:gd name="connsiteX20" fmla="*/ 277129 w 1465969"/>
                <a:gd name="connsiteY20" fmla="*/ 457200 h 1371464"/>
                <a:gd name="connsiteX21" fmla="*/ 148542 w 1465969"/>
                <a:gd name="connsiteY21" fmla="*/ 471488 h 1371464"/>
                <a:gd name="connsiteX22" fmla="*/ 48529 w 1465969"/>
                <a:gd name="connsiteY22" fmla="*/ 528638 h 1371464"/>
                <a:gd name="connsiteX23" fmla="*/ 19954 w 1465969"/>
                <a:gd name="connsiteY23" fmla="*/ 428625 h 1371464"/>
                <a:gd name="connsiteX24" fmla="*/ 348567 w 1465969"/>
                <a:gd name="connsiteY24" fmla="*/ 128588 h 1371464"/>
                <a:gd name="connsiteX25" fmla="*/ 448579 w 1465969"/>
                <a:gd name="connsiteY25" fmla="*/ 71438 h 1371464"/>
                <a:gd name="connsiteX26" fmla="*/ 562880 w 1465969"/>
                <a:gd name="connsiteY26" fmla="*/ 42863 h 1371464"/>
                <a:gd name="connsiteX0" fmla="*/ 620029 w 1465969"/>
                <a:gd name="connsiteY0" fmla="*/ 0 h 1371464"/>
                <a:gd name="connsiteX1" fmla="*/ 1034367 w 1465969"/>
                <a:gd name="connsiteY1" fmla="*/ 42863 h 1371464"/>
                <a:gd name="connsiteX2" fmla="*/ 1291542 w 1465969"/>
                <a:gd name="connsiteY2" fmla="*/ 185738 h 1371464"/>
                <a:gd name="connsiteX3" fmla="*/ 1462992 w 1465969"/>
                <a:gd name="connsiteY3" fmla="*/ 528638 h 1371464"/>
                <a:gd name="connsiteX4" fmla="*/ 1391554 w 1465969"/>
                <a:gd name="connsiteY4" fmla="*/ 1057275 h 1371464"/>
                <a:gd name="connsiteX5" fmla="*/ 1278550 w 1465969"/>
                <a:gd name="connsiteY5" fmla="*/ 1345923 h 1371464"/>
                <a:gd name="connsiteX6" fmla="*/ 1224401 w 1465969"/>
                <a:gd name="connsiteY6" fmla="*/ 1359757 h 1371464"/>
                <a:gd name="connsiteX7" fmla="*/ 1071535 w 1465969"/>
                <a:gd name="connsiteY7" fmla="*/ 1369158 h 1371464"/>
                <a:gd name="connsiteX8" fmla="*/ 805767 w 1465969"/>
                <a:gd name="connsiteY8" fmla="*/ 1343025 h 1371464"/>
                <a:gd name="connsiteX9" fmla="*/ 754414 w 1465969"/>
                <a:gd name="connsiteY9" fmla="*/ 1226280 h 1371464"/>
                <a:gd name="connsiteX10" fmla="*/ 905779 w 1465969"/>
                <a:gd name="connsiteY10" fmla="*/ 1100137 h 1371464"/>
                <a:gd name="connsiteX11" fmla="*/ 920067 w 1465969"/>
                <a:gd name="connsiteY11" fmla="*/ 942975 h 1371464"/>
                <a:gd name="connsiteX12" fmla="*/ 862917 w 1465969"/>
                <a:gd name="connsiteY12" fmla="*/ 785813 h 1371464"/>
                <a:gd name="connsiteX13" fmla="*/ 705754 w 1465969"/>
                <a:gd name="connsiteY13" fmla="*/ 828675 h 1371464"/>
                <a:gd name="connsiteX14" fmla="*/ 648604 w 1465969"/>
                <a:gd name="connsiteY14" fmla="*/ 1000125 h 1371464"/>
                <a:gd name="connsiteX15" fmla="*/ 620029 w 1465969"/>
                <a:gd name="connsiteY15" fmla="*/ 1085850 h 1371464"/>
                <a:gd name="connsiteX16" fmla="*/ 477154 w 1465969"/>
                <a:gd name="connsiteY16" fmla="*/ 1071563 h 1371464"/>
                <a:gd name="connsiteX17" fmla="*/ 462867 w 1465969"/>
                <a:gd name="connsiteY17" fmla="*/ 857250 h 1371464"/>
                <a:gd name="connsiteX18" fmla="*/ 477154 w 1465969"/>
                <a:gd name="connsiteY18" fmla="*/ 671513 h 1371464"/>
                <a:gd name="connsiteX19" fmla="*/ 348567 w 1465969"/>
                <a:gd name="connsiteY19" fmla="*/ 628650 h 1371464"/>
                <a:gd name="connsiteX20" fmla="*/ 277129 w 1465969"/>
                <a:gd name="connsiteY20" fmla="*/ 457200 h 1371464"/>
                <a:gd name="connsiteX21" fmla="*/ 148542 w 1465969"/>
                <a:gd name="connsiteY21" fmla="*/ 471488 h 1371464"/>
                <a:gd name="connsiteX22" fmla="*/ 48529 w 1465969"/>
                <a:gd name="connsiteY22" fmla="*/ 528638 h 1371464"/>
                <a:gd name="connsiteX23" fmla="*/ 19954 w 1465969"/>
                <a:gd name="connsiteY23" fmla="*/ 428625 h 1371464"/>
                <a:gd name="connsiteX24" fmla="*/ 348567 w 1465969"/>
                <a:gd name="connsiteY24" fmla="*/ 128588 h 1371464"/>
                <a:gd name="connsiteX25" fmla="*/ 448579 w 1465969"/>
                <a:gd name="connsiteY25" fmla="*/ 71438 h 1371464"/>
                <a:gd name="connsiteX26" fmla="*/ 562880 w 1465969"/>
                <a:gd name="connsiteY26" fmla="*/ 42863 h 1371464"/>
                <a:gd name="connsiteX0" fmla="*/ 620029 w 1465969"/>
                <a:gd name="connsiteY0" fmla="*/ 0 h 1371464"/>
                <a:gd name="connsiteX1" fmla="*/ 1034367 w 1465969"/>
                <a:gd name="connsiteY1" fmla="*/ 42863 h 1371464"/>
                <a:gd name="connsiteX2" fmla="*/ 1291542 w 1465969"/>
                <a:gd name="connsiteY2" fmla="*/ 185738 h 1371464"/>
                <a:gd name="connsiteX3" fmla="*/ 1462992 w 1465969"/>
                <a:gd name="connsiteY3" fmla="*/ 528638 h 1371464"/>
                <a:gd name="connsiteX4" fmla="*/ 1391554 w 1465969"/>
                <a:gd name="connsiteY4" fmla="*/ 1057275 h 1371464"/>
                <a:gd name="connsiteX5" fmla="*/ 1278550 w 1465969"/>
                <a:gd name="connsiteY5" fmla="*/ 1345923 h 1371464"/>
                <a:gd name="connsiteX6" fmla="*/ 1224401 w 1465969"/>
                <a:gd name="connsiteY6" fmla="*/ 1359757 h 1371464"/>
                <a:gd name="connsiteX7" fmla="*/ 1071535 w 1465969"/>
                <a:gd name="connsiteY7" fmla="*/ 1369158 h 1371464"/>
                <a:gd name="connsiteX8" fmla="*/ 805767 w 1465969"/>
                <a:gd name="connsiteY8" fmla="*/ 1343025 h 1371464"/>
                <a:gd name="connsiteX9" fmla="*/ 754414 w 1465969"/>
                <a:gd name="connsiteY9" fmla="*/ 1244005 h 1371464"/>
                <a:gd name="connsiteX10" fmla="*/ 905779 w 1465969"/>
                <a:gd name="connsiteY10" fmla="*/ 1100137 h 1371464"/>
                <a:gd name="connsiteX11" fmla="*/ 920067 w 1465969"/>
                <a:gd name="connsiteY11" fmla="*/ 942975 h 1371464"/>
                <a:gd name="connsiteX12" fmla="*/ 862917 w 1465969"/>
                <a:gd name="connsiteY12" fmla="*/ 785813 h 1371464"/>
                <a:gd name="connsiteX13" fmla="*/ 705754 w 1465969"/>
                <a:gd name="connsiteY13" fmla="*/ 828675 h 1371464"/>
                <a:gd name="connsiteX14" fmla="*/ 648604 w 1465969"/>
                <a:gd name="connsiteY14" fmla="*/ 1000125 h 1371464"/>
                <a:gd name="connsiteX15" fmla="*/ 620029 w 1465969"/>
                <a:gd name="connsiteY15" fmla="*/ 1085850 h 1371464"/>
                <a:gd name="connsiteX16" fmla="*/ 477154 w 1465969"/>
                <a:gd name="connsiteY16" fmla="*/ 1071563 h 1371464"/>
                <a:gd name="connsiteX17" fmla="*/ 462867 w 1465969"/>
                <a:gd name="connsiteY17" fmla="*/ 857250 h 1371464"/>
                <a:gd name="connsiteX18" fmla="*/ 477154 w 1465969"/>
                <a:gd name="connsiteY18" fmla="*/ 671513 h 1371464"/>
                <a:gd name="connsiteX19" fmla="*/ 348567 w 1465969"/>
                <a:gd name="connsiteY19" fmla="*/ 628650 h 1371464"/>
                <a:gd name="connsiteX20" fmla="*/ 277129 w 1465969"/>
                <a:gd name="connsiteY20" fmla="*/ 457200 h 1371464"/>
                <a:gd name="connsiteX21" fmla="*/ 148542 w 1465969"/>
                <a:gd name="connsiteY21" fmla="*/ 471488 h 1371464"/>
                <a:gd name="connsiteX22" fmla="*/ 48529 w 1465969"/>
                <a:gd name="connsiteY22" fmla="*/ 528638 h 1371464"/>
                <a:gd name="connsiteX23" fmla="*/ 19954 w 1465969"/>
                <a:gd name="connsiteY23" fmla="*/ 428625 h 1371464"/>
                <a:gd name="connsiteX24" fmla="*/ 348567 w 1465969"/>
                <a:gd name="connsiteY24" fmla="*/ 128588 h 1371464"/>
                <a:gd name="connsiteX25" fmla="*/ 448579 w 1465969"/>
                <a:gd name="connsiteY25" fmla="*/ 71438 h 1371464"/>
                <a:gd name="connsiteX26" fmla="*/ 562880 w 1465969"/>
                <a:gd name="connsiteY26" fmla="*/ 42863 h 1371464"/>
                <a:gd name="connsiteX0" fmla="*/ 697365 w 1465969"/>
                <a:gd name="connsiteY0" fmla="*/ 0 h 1380326"/>
                <a:gd name="connsiteX1" fmla="*/ 1034367 w 1465969"/>
                <a:gd name="connsiteY1" fmla="*/ 51725 h 1380326"/>
                <a:gd name="connsiteX2" fmla="*/ 1291542 w 1465969"/>
                <a:gd name="connsiteY2" fmla="*/ 194600 h 1380326"/>
                <a:gd name="connsiteX3" fmla="*/ 1462992 w 1465969"/>
                <a:gd name="connsiteY3" fmla="*/ 537500 h 1380326"/>
                <a:gd name="connsiteX4" fmla="*/ 1391554 w 1465969"/>
                <a:gd name="connsiteY4" fmla="*/ 1066137 h 1380326"/>
                <a:gd name="connsiteX5" fmla="*/ 1278550 w 1465969"/>
                <a:gd name="connsiteY5" fmla="*/ 1354785 h 1380326"/>
                <a:gd name="connsiteX6" fmla="*/ 1224401 w 1465969"/>
                <a:gd name="connsiteY6" fmla="*/ 1368619 h 1380326"/>
                <a:gd name="connsiteX7" fmla="*/ 1071535 w 1465969"/>
                <a:gd name="connsiteY7" fmla="*/ 1378020 h 1380326"/>
                <a:gd name="connsiteX8" fmla="*/ 805767 w 1465969"/>
                <a:gd name="connsiteY8" fmla="*/ 1351887 h 1380326"/>
                <a:gd name="connsiteX9" fmla="*/ 754414 w 1465969"/>
                <a:gd name="connsiteY9" fmla="*/ 1252867 h 1380326"/>
                <a:gd name="connsiteX10" fmla="*/ 905779 w 1465969"/>
                <a:gd name="connsiteY10" fmla="*/ 1108999 h 1380326"/>
                <a:gd name="connsiteX11" fmla="*/ 920067 w 1465969"/>
                <a:gd name="connsiteY11" fmla="*/ 951837 h 1380326"/>
                <a:gd name="connsiteX12" fmla="*/ 862917 w 1465969"/>
                <a:gd name="connsiteY12" fmla="*/ 794675 h 1380326"/>
                <a:gd name="connsiteX13" fmla="*/ 705754 w 1465969"/>
                <a:gd name="connsiteY13" fmla="*/ 837537 h 1380326"/>
                <a:gd name="connsiteX14" fmla="*/ 648604 w 1465969"/>
                <a:gd name="connsiteY14" fmla="*/ 1008987 h 1380326"/>
                <a:gd name="connsiteX15" fmla="*/ 620029 w 1465969"/>
                <a:gd name="connsiteY15" fmla="*/ 1094712 h 1380326"/>
                <a:gd name="connsiteX16" fmla="*/ 477154 w 1465969"/>
                <a:gd name="connsiteY16" fmla="*/ 1080425 h 1380326"/>
                <a:gd name="connsiteX17" fmla="*/ 462867 w 1465969"/>
                <a:gd name="connsiteY17" fmla="*/ 866112 h 1380326"/>
                <a:gd name="connsiteX18" fmla="*/ 477154 w 1465969"/>
                <a:gd name="connsiteY18" fmla="*/ 680375 h 1380326"/>
                <a:gd name="connsiteX19" fmla="*/ 348567 w 1465969"/>
                <a:gd name="connsiteY19" fmla="*/ 637512 h 1380326"/>
                <a:gd name="connsiteX20" fmla="*/ 277129 w 1465969"/>
                <a:gd name="connsiteY20" fmla="*/ 466062 h 1380326"/>
                <a:gd name="connsiteX21" fmla="*/ 148542 w 1465969"/>
                <a:gd name="connsiteY21" fmla="*/ 480350 h 1380326"/>
                <a:gd name="connsiteX22" fmla="*/ 48529 w 1465969"/>
                <a:gd name="connsiteY22" fmla="*/ 537500 h 1380326"/>
                <a:gd name="connsiteX23" fmla="*/ 19954 w 1465969"/>
                <a:gd name="connsiteY23" fmla="*/ 437487 h 1380326"/>
                <a:gd name="connsiteX24" fmla="*/ 348567 w 1465969"/>
                <a:gd name="connsiteY24" fmla="*/ 137450 h 1380326"/>
                <a:gd name="connsiteX25" fmla="*/ 448579 w 1465969"/>
                <a:gd name="connsiteY25" fmla="*/ 80300 h 1380326"/>
                <a:gd name="connsiteX26" fmla="*/ 562880 w 1465969"/>
                <a:gd name="connsiteY26" fmla="*/ 51725 h 1380326"/>
                <a:gd name="connsiteX0" fmla="*/ 697365 w 1465969"/>
                <a:gd name="connsiteY0" fmla="*/ 0 h 1380326"/>
                <a:gd name="connsiteX1" fmla="*/ 1034367 w 1465969"/>
                <a:gd name="connsiteY1" fmla="*/ 51725 h 1380326"/>
                <a:gd name="connsiteX2" fmla="*/ 1291542 w 1465969"/>
                <a:gd name="connsiteY2" fmla="*/ 194600 h 1380326"/>
                <a:gd name="connsiteX3" fmla="*/ 1462992 w 1465969"/>
                <a:gd name="connsiteY3" fmla="*/ 537500 h 1380326"/>
                <a:gd name="connsiteX4" fmla="*/ 1391554 w 1465969"/>
                <a:gd name="connsiteY4" fmla="*/ 1066137 h 1380326"/>
                <a:gd name="connsiteX5" fmla="*/ 1278550 w 1465969"/>
                <a:gd name="connsiteY5" fmla="*/ 1354785 h 1380326"/>
                <a:gd name="connsiteX6" fmla="*/ 1224401 w 1465969"/>
                <a:gd name="connsiteY6" fmla="*/ 1368619 h 1380326"/>
                <a:gd name="connsiteX7" fmla="*/ 1071535 w 1465969"/>
                <a:gd name="connsiteY7" fmla="*/ 1378020 h 1380326"/>
                <a:gd name="connsiteX8" fmla="*/ 805767 w 1465969"/>
                <a:gd name="connsiteY8" fmla="*/ 1351887 h 1380326"/>
                <a:gd name="connsiteX9" fmla="*/ 754414 w 1465969"/>
                <a:gd name="connsiteY9" fmla="*/ 1252867 h 1380326"/>
                <a:gd name="connsiteX10" fmla="*/ 905779 w 1465969"/>
                <a:gd name="connsiteY10" fmla="*/ 1108999 h 1380326"/>
                <a:gd name="connsiteX11" fmla="*/ 920067 w 1465969"/>
                <a:gd name="connsiteY11" fmla="*/ 951837 h 1380326"/>
                <a:gd name="connsiteX12" fmla="*/ 862917 w 1465969"/>
                <a:gd name="connsiteY12" fmla="*/ 794675 h 1380326"/>
                <a:gd name="connsiteX13" fmla="*/ 705754 w 1465969"/>
                <a:gd name="connsiteY13" fmla="*/ 837537 h 1380326"/>
                <a:gd name="connsiteX14" fmla="*/ 648604 w 1465969"/>
                <a:gd name="connsiteY14" fmla="*/ 1008987 h 1380326"/>
                <a:gd name="connsiteX15" fmla="*/ 620029 w 1465969"/>
                <a:gd name="connsiteY15" fmla="*/ 1094712 h 1380326"/>
                <a:gd name="connsiteX16" fmla="*/ 477154 w 1465969"/>
                <a:gd name="connsiteY16" fmla="*/ 1080425 h 1380326"/>
                <a:gd name="connsiteX17" fmla="*/ 462867 w 1465969"/>
                <a:gd name="connsiteY17" fmla="*/ 866112 h 1380326"/>
                <a:gd name="connsiteX18" fmla="*/ 477154 w 1465969"/>
                <a:gd name="connsiteY18" fmla="*/ 680375 h 1380326"/>
                <a:gd name="connsiteX19" fmla="*/ 348567 w 1465969"/>
                <a:gd name="connsiteY19" fmla="*/ 637512 h 1380326"/>
                <a:gd name="connsiteX20" fmla="*/ 277129 w 1465969"/>
                <a:gd name="connsiteY20" fmla="*/ 466062 h 1380326"/>
                <a:gd name="connsiteX21" fmla="*/ 148542 w 1465969"/>
                <a:gd name="connsiteY21" fmla="*/ 480350 h 1380326"/>
                <a:gd name="connsiteX22" fmla="*/ 48529 w 1465969"/>
                <a:gd name="connsiteY22" fmla="*/ 537500 h 1380326"/>
                <a:gd name="connsiteX23" fmla="*/ 19954 w 1465969"/>
                <a:gd name="connsiteY23" fmla="*/ 437487 h 1380326"/>
                <a:gd name="connsiteX24" fmla="*/ 348567 w 1465969"/>
                <a:gd name="connsiteY24" fmla="*/ 137450 h 1380326"/>
                <a:gd name="connsiteX25" fmla="*/ 448579 w 1465969"/>
                <a:gd name="connsiteY25" fmla="*/ 80300 h 1380326"/>
                <a:gd name="connsiteX26" fmla="*/ 562880 w 1465969"/>
                <a:gd name="connsiteY26" fmla="*/ 38432 h 1380326"/>
                <a:gd name="connsiteX0" fmla="*/ 697365 w 1465969"/>
                <a:gd name="connsiteY0" fmla="*/ 0 h 1380326"/>
                <a:gd name="connsiteX1" fmla="*/ 1012885 w 1465969"/>
                <a:gd name="connsiteY1" fmla="*/ 60587 h 1380326"/>
                <a:gd name="connsiteX2" fmla="*/ 1291542 w 1465969"/>
                <a:gd name="connsiteY2" fmla="*/ 194600 h 1380326"/>
                <a:gd name="connsiteX3" fmla="*/ 1462992 w 1465969"/>
                <a:gd name="connsiteY3" fmla="*/ 537500 h 1380326"/>
                <a:gd name="connsiteX4" fmla="*/ 1391554 w 1465969"/>
                <a:gd name="connsiteY4" fmla="*/ 1066137 h 1380326"/>
                <a:gd name="connsiteX5" fmla="*/ 1278550 w 1465969"/>
                <a:gd name="connsiteY5" fmla="*/ 1354785 h 1380326"/>
                <a:gd name="connsiteX6" fmla="*/ 1224401 w 1465969"/>
                <a:gd name="connsiteY6" fmla="*/ 1368619 h 1380326"/>
                <a:gd name="connsiteX7" fmla="*/ 1071535 w 1465969"/>
                <a:gd name="connsiteY7" fmla="*/ 1378020 h 1380326"/>
                <a:gd name="connsiteX8" fmla="*/ 805767 w 1465969"/>
                <a:gd name="connsiteY8" fmla="*/ 1351887 h 1380326"/>
                <a:gd name="connsiteX9" fmla="*/ 754414 w 1465969"/>
                <a:gd name="connsiteY9" fmla="*/ 1252867 h 1380326"/>
                <a:gd name="connsiteX10" fmla="*/ 905779 w 1465969"/>
                <a:gd name="connsiteY10" fmla="*/ 1108999 h 1380326"/>
                <a:gd name="connsiteX11" fmla="*/ 920067 w 1465969"/>
                <a:gd name="connsiteY11" fmla="*/ 951837 h 1380326"/>
                <a:gd name="connsiteX12" fmla="*/ 862917 w 1465969"/>
                <a:gd name="connsiteY12" fmla="*/ 794675 h 1380326"/>
                <a:gd name="connsiteX13" fmla="*/ 705754 w 1465969"/>
                <a:gd name="connsiteY13" fmla="*/ 837537 h 1380326"/>
                <a:gd name="connsiteX14" fmla="*/ 648604 w 1465969"/>
                <a:gd name="connsiteY14" fmla="*/ 1008987 h 1380326"/>
                <a:gd name="connsiteX15" fmla="*/ 620029 w 1465969"/>
                <a:gd name="connsiteY15" fmla="*/ 1094712 h 1380326"/>
                <a:gd name="connsiteX16" fmla="*/ 477154 w 1465969"/>
                <a:gd name="connsiteY16" fmla="*/ 1080425 h 1380326"/>
                <a:gd name="connsiteX17" fmla="*/ 462867 w 1465969"/>
                <a:gd name="connsiteY17" fmla="*/ 866112 h 1380326"/>
                <a:gd name="connsiteX18" fmla="*/ 477154 w 1465969"/>
                <a:gd name="connsiteY18" fmla="*/ 680375 h 1380326"/>
                <a:gd name="connsiteX19" fmla="*/ 348567 w 1465969"/>
                <a:gd name="connsiteY19" fmla="*/ 637512 h 1380326"/>
                <a:gd name="connsiteX20" fmla="*/ 277129 w 1465969"/>
                <a:gd name="connsiteY20" fmla="*/ 466062 h 1380326"/>
                <a:gd name="connsiteX21" fmla="*/ 148542 w 1465969"/>
                <a:gd name="connsiteY21" fmla="*/ 480350 h 1380326"/>
                <a:gd name="connsiteX22" fmla="*/ 48529 w 1465969"/>
                <a:gd name="connsiteY22" fmla="*/ 537500 h 1380326"/>
                <a:gd name="connsiteX23" fmla="*/ 19954 w 1465969"/>
                <a:gd name="connsiteY23" fmla="*/ 437487 h 1380326"/>
                <a:gd name="connsiteX24" fmla="*/ 348567 w 1465969"/>
                <a:gd name="connsiteY24" fmla="*/ 137450 h 1380326"/>
                <a:gd name="connsiteX25" fmla="*/ 448579 w 1465969"/>
                <a:gd name="connsiteY25" fmla="*/ 80300 h 1380326"/>
                <a:gd name="connsiteX26" fmla="*/ 562880 w 1465969"/>
                <a:gd name="connsiteY26" fmla="*/ 38432 h 1380326"/>
                <a:gd name="connsiteX0" fmla="*/ 692985 w 1461589"/>
                <a:gd name="connsiteY0" fmla="*/ 0 h 1380326"/>
                <a:gd name="connsiteX1" fmla="*/ 1008505 w 1461589"/>
                <a:gd name="connsiteY1" fmla="*/ 60587 h 1380326"/>
                <a:gd name="connsiteX2" fmla="*/ 1287162 w 1461589"/>
                <a:gd name="connsiteY2" fmla="*/ 194600 h 1380326"/>
                <a:gd name="connsiteX3" fmla="*/ 1458612 w 1461589"/>
                <a:gd name="connsiteY3" fmla="*/ 537500 h 1380326"/>
                <a:gd name="connsiteX4" fmla="*/ 1387174 w 1461589"/>
                <a:gd name="connsiteY4" fmla="*/ 1066137 h 1380326"/>
                <a:gd name="connsiteX5" fmla="*/ 1274170 w 1461589"/>
                <a:gd name="connsiteY5" fmla="*/ 1354785 h 1380326"/>
                <a:gd name="connsiteX6" fmla="*/ 1220021 w 1461589"/>
                <a:gd name="connsiteY6" fmla="*/ 1368619 h 1380326"/>
                <a:gd name="connsiteX7" fmla="*/ 1067155 w 1461589"/>
                <a:gd name="connsiteY7" fmla="*/ 1378020 h 1380326"/>
                <a:gd name="connsiteX8" fmla="*/ 801387 w 1461589"/>
                <a:gd name="connsiteY8" fmla="*/ 1351887 h 1380326"/>
                <a:gd name="connsiteX9" fmla="*/ 750034 w 1461589"/>
                <a:gd name="connsiteY9" fmla="*/ 1252867 h 1380326"/>
                <a:gd name="connsiteX10" fmla="*/ 901399 w 1461589"/>
                <a:gd name="connsiteY10" fmla="*/ 1108999 h 1380326"/>
                <a:gd name="connsiteX11" fmla="*/ 915687 w 1461589"/>
                <a:gd name="connsiteY11" fmla="*/ 951837 h 1380326"/>
                <a:gd name="connsiteX12" fmla="*/ 858537 w 1461589"/>
                <a:gd name="connsiteY12" fmla="*/ 794675 h 1380326"/>
                <a:gd name="connsiteX13" fmla="*/ 701374 w 1461589"/>
                <a:gd name="connsiteY13" fmla="*/ 837537 h 1380326"/>
                <a:gd name="connsiteX14" fmla="*/ 644224 w 1461589"/>
                <a:gd name="connsiteY14" fmla="*/ 1008987 h 1380326"/>
                <a:gd name="connsiteX15" fmla="*/ 615649 w 1461589"/>
                <a:gd name="connsiteY15" fmla="*/ 1094712 h 1380326"/>
                <a:gd name="connsiteX16" fmla="*/ 472774 w 1461589"/>
                <a:gd name="connsiteY16" fmla="*/ 1080425 h 1380326"/>
                <a:gd name="connsiteX17" fmla="*/ 458487 w 1461589"/>
                <a:gd name="connsiteY17" fmla="*/ 866112 h 1380326"/>
                <a:gd name="connsiteX18" fmla="*/ 472774 w 1461589"/>
                <a:gd name="connsiteY18" fmla="*/ 680375 h 1380326"/>
                <a:gd name="connsiteX19" fmla="*/ 344187 w 1461589"/>
                <a:gd name="connsiteY19" fmla="*/ 637512 h 1380326"/>
                <a:gd name="connsiteX20" fmla="*/ 272749 w 1461589"/>
                <a:gd name="connsiteY20" fmla="*/ 466062 h 1380326"/>
                <a:gd name="connsiteX21" fmla="*/ 144162 w 1461589"/>
                <a:gd name="connsiteY21" fmla="*/ 480350 h 1380326"/>
                <a:gd name="connsiteX22" fmla="*/ 44149 w 1461589"/>
                <a:gd name="connsiteY22" fmla="*/ 537500 h 1380326"/>
                <a:gd name="connsiteX23" fmla="*/ 15574 w 1461589"/>
                <a:gd name="connsiteY23" fmla="*/ 437487 h 1380326"/>
                <a:gd name="connsiteX24" fmla="*/ 284036 w 1461589"/>
                <a:gd name="connsiteY24" fmla="*/ 168468 h 1380326"/>
                <a:gd name="connsiteX25" fmla="*/ 444199 w 1461589"/>
                <a:gd name="connsiteY25" fmla="*/ 80300 h 1380326"/>
                <a:gd name="connsiteX26" fmla="*/ 558500 w 1461589"/>
                <a:gd name="connsiteY26" fmla="*/ 38432 h 1380326"/>
                <a:gd name="connsiteX0" fmla="*/ 669895 w 1438499"/>
                <a:gd name="connsiteY0" fmla="*/ 0 h 1380326"/>
                <a:gd name="connsiteX1" fmla="*/ 985415 w 1438499"/>
                <a:gd name="connsiteY1" fmla="*/ 60587 h 1380326"/>
                <a:gd name="connsiteX2" fmla="*/ 1264072 w 1438499"/>
                <a:gd name="connsiteY2" fmla="*/ 194600 h 1380326"/>
                <a:gd name="connsiteX3" fmla="*/ 1435522 w 1438499"/>
                <a:gd name="connsiteY3" fmla="*/ 537500 h 1380326"/>
                <a:gd name="connsiteX4" fmla="*/ 1364084 w 1438499"/>
                <a:gd name="connsiteY4" fmla="*/ 1066137 h 1380326"/>
                <a:gd name="connsiteX5" fmla="*/ 1251080 w 1438499"/>
                <a:gd name="connsiteY5" fmla="*/ 1354785 h 1380326"/>
                <a:gd name="connsiteX6" fmla="*/ 1196931 w 1438499"/>
                <a:gd name="connsiteY6" fmla="*/ 1368619 h 1380326"/>
                <a:gd name="connsiteX7" fmla="*/ 1044065 w 1438499"/>
                <a:gd name="connsiteY7" fmla="*/ 1378020 h 1380326"/>
                <a:gd name="connsiteX8" fmla="*/ 778297 w 1438499"/>
                <a:gd name="connsiteY8" fmla="*/ 1351887 h 1380326"/>
                <a:gd name="connsiteX9" fmla="*/ 726944 w 1438499"/>
                <a:gd name="connsiteY9" fmla="*/ 1252867 h 1380326"/>
                <a:gd name="connsiteX10" fmla="*/ 878309 w 1438499"/>
                <a:gd name="connsiteY10" fmla="*/ 1108999 h 1380326"/>
                <a:gd name="connsiteX11" fmla="*/ 892597 w 1438499"/>
                <a:gd name="connsiteY11" fmla="*/ 951837 h 1380326"/>
                <a:gd name="connsiteX12" fmla="*/ 835447 w 1438499"/>
                <a:gd name="connsiteY12" fmla="*/ 794675 h 1380326"/>
                <a:gd name="connsiteX13" fmla="*/ 678284 w 1438499"/>
                <a:gd name="connsiteY13" fmla="*/ 837537 h 1380326"/>
                <a:gd name="connsiteX14" fmla="*/ 621134 w 1438499"/>
                <a:gd name="connsiteY14" fmla="*/ 1008987 h 1380326"/>
                <a:gd name="connsiteX15" fmla="*/ 592559 w 1438499"/>
                <a:gd name="connsiteY15" fmla="*/ 1094712 h 1380326"/>
                <a:gd name="connsiteX16" fmla="*/ 449684 w 1438499"/>
                <a:gd name="connsiteY16" fmla="*/ 1080425 h 1380326"/>
                <a:gd name="connsiteX17" fmla="*/ 435397 w 1438499"/>
                <a:gd name="connsiteY17" fmla="*/ 866112 h 1380326"/>
                <a:gd name="connsiteX18" fmla="*/ 449684 w 1438499"/>
                <a:gd name="connsiteY18" fmla="*/ 680375 h 1380326"/>
                <a:gd name="connsiteX19" fmla="*/ 321097 w 1438499"/>
                <a:gd name="connsiteY19" fmla="*/ 637512 h 1380326"/>
                <a:gd name="connsiteX20" fmla="*/ 249659 w 1438499"/>
                <a:gd name="connsiteY20" fmla="*/ 466062 h 1380326"/>
                <a:gd name="connsiteX21" fmla="*/ 121072 w 1438499"/>
                <a:gd name="connsiteY21" fmla="*/ 480350 h 1380326"/>
                <a:gd name="connsiteX22" fmla="*/ 21059 w 1438499"/>
                <a:gd name="connsiteY22" fmla="*/ 537500 h 1380326"/>
                <a:gd name="connsiteX23" fmla="*/ 22559 w 1438499"/>
                <a:gd name="connsiteY23" fmla="*/ 419762 h 1380326"/>
                <a:gd name="connsiteX24" fmla="*/ 260946 w 1438499"/>
                <a:gd name="connsiteY24" fmla="*/ 168468 h 1380326"/>
                <a:gd name="connsiteX25" fmla="*/ 421109 w 1438499"/>
                <a:gd name="connsiteY25" fmla="*/ 80300 h 1380326"/>
                <a:gd name="connsiteX26" fmla="*/ 535410 w 1438499"/>
                <a:gd name="connsiteY26" fmla="*/ 38432 h 1380326"/>
                <a:gd name="connsiteX0" fmla="*/ 663454 w 1432058"/>
                <a:gd name="connsiteY0" fmla="*/ 0 h 1380326"/>
                <a:gd name="connsiteX1" fmla="*/ 978974 w 1432058"/>
                <a:gd name="connsiteY1" fmla="*/ 60587 h 1380326"/>
                <a:gd name="connsiteX2" fmla="*/ 1257631 w 1432058"/>
                <a:gd name="connsiteY2" fmla="*/ 194600 h 1380326"/>
                <a:gd name="connsiteX3" fmla="*/ 1429081 w 1432058"/>
                <a:gd name="connsiteY3" fmla="*/ 537500 h 1380326"/>
                <a:gd name="connsiteX4" fmla="*/ 1357643 w 1432058"/>
                <a:gd name="connsiteY4" fmla="*/ 1066137 h 1380326"/>
                <a:gd name="connsiteX5" fmla="*/ 1244639 w 1432058"/>
                <a:gd name="connsiteY5" fmla="*/ 1354785 h 1380326"/>
                <a:gd name="connsiteX6" fmla="*/ 1190490 w 1432058"/>
                <a:gd name="connsiteY6" fmla="*/ 1368619 h 1380326"/>
                <a:gd name="connsiteX7" fmla="*/ 1037624 w 1432058"/>
                <a:gd name="connsiteY7" fmla="*/ 1378020 h 1380326"/>
                <a:gd name="connsiteX8" fmla="*/ 771856 w 1432058"/>
                <a:gd name="connsiteY8" fmla="*/ 1351887 h 1380326"/>
                <a:gd name="connsiteX9" fmla="*/ 720503 w 1432058"/>
                <a:gd name="connsiteY9" fmla="*/ 1252867 h 1380326"/>
                <a:gd name="connsiteX10" fmla="*/ 871868 w 1432058"/>
                <a:gd name="connsiteY10" fmla="*/ 1108999 h 1380326"/>
                <a:gd name="connsiteX11" fmla="*/ 886156 w 1432058"/>
                <a:gd name="connsiteY11" fmla="*/ 951837 h 1380326"/>
                <a:gd name="connsiteX12" fmla="*/ 829006 w 1432058"/>
                <a:gd name="connsiteY12" fmla="*/ 794675 h 1380326"/>
                <a:gd name="connsiteX13" fmla="*/ 671843 w 1432058"/>
                <a:gd name="connsiteY13" fmla="*/ 837537 h 1380326"/>
                <a:gd name="connsiteX14" fmla="*/ 614693 w 1432058"/>
                <a:gd name="connsiteY14" fmla="*/ 1008987 h 1380326"/>
                <a:gd name="connsiteX15" fmla="*/ 586118 w 1432058"/>
                <a:gd name="connsiteY15" fmla="*/ 1094712 h 1380326"/>
                <a:gd name="connsiteX16" fmla="*/ 443243 w 1432058"/>
                <a:gd name="connsiteY16" fmla="*/ 1080425 h 1380326"/>
                <a:gd name="connsiteX17" fmla="*/ 428956 w 1432058"/>
                <a:gd name="connsiteY17" fmla="*/ 866112 h 1380326"/>
                <a:gd name="connsiteX18" fmla="*/ 443243 w 1432058"/>
                <a:gd name="connsiteY18" fmla="*/ 680375 h 1380326"/>
                <a:gd name="connsiteX19" fmla="*/ 314656 w 1432058"/>
                <a:gd name="connsiteY19" fmla="*/ 637512 h 1380326"/>
                <a:gd name="connsiteX20" fmla="*/ 243218 w 1432058"/>
                <a:gd name="connsiteY20" fmla="*/ 466062 h 1380326"/>
                <a:gd name="connsiteX21" fmla="*/ 114631 w 1432058"/>
                <a:gd name="connsiteY21" fmla="*/ 480350 h 1380326"/>
                <a:gd name="connsiteX22" fmla="*/ 31804 w 1432058"/>
                <a:gd name="connsiteY22" fmla="*/ 555225 h 1380326"/>
                <a:gd name="connsiteX23" fmla="*/ 16118 w 1432058"/>
                <a:gd name="connsiteY23" fmla="*/ 419762 h 1380326"/>
                <a:gd name="connsiteX24" fmla="*/ 254505 w 1432058"/>
                <a:gd name="connsiteY24" fmla="*/ 168468 h 1380326"/>
                <a:gd name="connsiteX25" fmla="*/ 414668 w 1432058"/>
                <a:gd name="connsiteY25" fmla="*/ 80300 h 1380326"/>
                <a:gd name="connsiteX26" fmla="*/ 528969 w 1432058"/>
                <a:gd name="connsiteY26" fmla="*/ 38432 h 1380326"/>
                <a:gd name="connsiteX0" fmla="*/ 663902 w 1432506"/>
                <a:gd name="connsiteY0" fmla="*/ 0 h 1380326"/>
                <a:gd name="connsiteX1" fmla="*/ 979422 w 1432506"/>
                <a:gd name="connsiteY1" fmla="*/ 60587 h 1380326"/>
                <a:gd name="connsiteX2" fmla="*/ 1258079 w 1432506"/>
                <a:gd name="connsiteY2" fmla="*/ 194600 h 1380326"/>
                <a:gd name="connsiteX3" fmla="*/ 1429529 w 1432506"/>
                <a:gd name="connsiteY3" fmla="*/ 537500 h 1380326"/>
                <a:gd name="connsiteX4" fmla="*/ 1358091 w 1432506"/>
                <a:gd name="connsiteY4" fmla="*/ 1066137 h 1380326"/>
                <a:gd name="connsiteX5" fmla="*/ 1245087 w 1432506"/>
                <a:gd name="connsiteY5" fmla="*/ 1354785 h 1380326"/>
                <a:gd name="connsiteX6" fmla="*/ 1190938 w 1432506"/>
                <a:gd name="connsiteY6" fmla="*/ 1368619 h 1380326"/>
                <a:gd name="connsiteX7" fmla="*/ 1038072 w 1432506"/>
                <a:gd name="connsiteY7" fmla="*/ 1378020 h 1380326"/>
                <a:gd name="connsiteX8" fmla="*/ 772304 w 1432506"/>
                <a:gd name="connsiteY8" fmla="*/ 1351887 h 1380326"/>
                <a:gd name="connsiteX9" fmla="*/ 720951 w 1432506"/>
                <a:gd name="connsiteY9" fmla="*/ 1252867 h 1380326"/>
                <a:gd name="connsiteX10" fmla="*/ 872316 w 1432506"/>
                <a:gd name="connsiteY10" fmla="*/ 1108999 h 1380326"/>
                <a:gd name="connsiteX11" fmla="*/ 886604 w 1432506"/>
                <a:gd name="connsiteY11" fmla="*/ 951837 h 1380326"/>
                <a:gd name="connsiteX12" fmla="*/ 829454 w 1432506"/>
                <a:gd name="connsiteY12" fmla="*/ 794675 h 1380326"/>
                <a:gd name="connsiteX13" fmla="*/ 672291 w 1432506"/>
                <a:gd name="connsiteY13" fmla="*/ 837537 h 1380326"/>
                <a:gd name="connsiteX14" fmla="*/ 615141 w 1432506"/>
                <a:gd name="connsiteY14" fmla="*/ 1008987 h 1380326"/>
                <a:gd name="connsiteX15" fmla="*/ 586566 w 1432506"/>
                <a:gd name="connsiteY15" fmla="*/ 1094712 h 1380326"/>
                <a:gd name="connsiteX16" fmla="*/ 443691 w 1432506"/>
                <a:gd name="connsiteY16" fmla="*/ 1080425 h 1380326"/>
                <a:gd name="connsiteX17" fmla="*/ 429404 w 1432506"/>
                <a:gd name="connsiteY17" fmla="*/ 866112 h 1380326"/>
                <a:gd name="connsiteX18" fmla="*/ 443691 w 1432506"/>
                <a:gd name="connsiteY18" fmla="*/ 680375 h 1380326"/>
                <a:gd name="connsiteX19" fmla="*/ 315104 w 1432506"/>
                <a:gd name="connsiteY19" fmla="*/ 637512 h 1380326"/>
                <a:gd name="connsiteX20" fmla="*/ 243666 w 1432506"/>
                <a:gd name="connsiteY20" fmla="*/ 466062 h 1380326"/>
                <a:gd name="connsiteX21" fmla="*/ 127968 w 1432506"/>
                <a:gd name="connsiteY21" fmla="*/ 489213 h 1380326"/>
                <a:gd name="connsiteX22" fmla="*/ 32252 w 1432506"/>
                <a:gd name="connsiteY22" fmla="*/ 555225 h 1380326"/>
                <a:gd name="connsiteX23" fmla="*/ 16566 w 1432506"/>
                <a:gd name="connsiteY23" fmla="*/ 419762 h 1380326"/>
                <a:gd name="connsiteX24" fmla="*/ 254953 w 1432506"/>
                <a:gd name="connsiteY24" fmla="*/ 168468 h 1380326"/>
                <a:gd name="connsiteX25" fmla="*/ 415116 w 1432506"/>
                <a:gd name="connsiteY25" fmla="*/ 80300 h 1380326"/>
                <a:gd name="connsiteX26" fmla="*/ 529417 w 1432506"/>
                <a:gd name="connsiteY26" fmla="*/ 38432 h 1380326"/>
                <a:gd name="connsiteX0" fmla="*/ 663902 w 1432506"/>
                <a:gd name="connsiteY0" fmla="*/ 0 h 1380326"/>
                <a:gd name="connsiteX1" fmla="*/ 979422 w 1432506"/>
                <a:gd name="connsiteY1" fmla="*/ 60587 h 1380326"/>
                <a:gd name="connsiteX2" fmla="*/ 1258079 w 1432506"/>
                <a:gd name="connsiteY2" fmla="*/ 194600 h 1380326"/>
                <a:gd name="connsiteX3" fmla="*/ 1429529 w 1432506"/>
                <a:gd name="connsiteY3" fmla="*/ 537500 h 1380326"/>
                <a:gd name="connsiteX4" fmla="*/ 1358091 w 1432506"/>
                <a:gd name="connsiteY4" fmla="*/ 1066137 h 1380326"/>
                <a:gd name="connsiteX5" fmla="*/ 1245087 w 1432506"/>
                <a:gd name="connsiteY5" fmla="*/ 1354785 h 1380326"/>
                <a:gd name="connsiteX6" fmla="*/ 1190938 w 1432506"/>
                <a:gd name="connsiteY6" fmla="*/ 1368619 h 1380326"/>
                <a:gd name="connsiteX7" fmla="*/ 1038072 w 1432506"/>
                <a:gd name="connsiteY7" fmla="*/ 1378020 h 1380326"/>
                <a:gd name="connsiteX8" fmla="*/ 772304 w 1432506"/>
                <a:gd name="connsiteY8" fmla="*/ 1351887 h 1380326"/>
                <a:gd name="connsiteX9" fmla="*/ 720951 w 1432506"/>
                <a:gd name="connsiteY9" fmla="*/ 1252867 h 1380326"/>
                <a:gd name="connsiteX10" fmla="*/ 872316 w 1432506"/>
                <a:gd name="connsiteY10" fmla="*/ 1108999 h 1380326"/>
                <a:gd name="connsiteX11" fmla="*/ 886604 w 1432506"/>
                <a:gd name="connsiteY11" fmla="*/ 951837 h 1380326"/>
                <a:gd name="connsiteX12" fmla="*/ 829454 w 1432506"/>
                <a:gd name="connsiteY12" fmla="*/ 794675 h 1380326"/>
                <a:gd name="connsiteX13" fmla="*/ 672291 w 1432506"/>
                <a:gd name="connsiteY13" fmla="*/ 837537 h 1380326"/>
                <a:gd name="connsiteX14" fmla="*/ 615141 w 1432506"/>
                <a:gd name="connsiteY14" fmla="*/ 1008987 h 1380326"/>
                <a:gd name="connsiteX15" fmla="*/ 586566 w 1432506"/>
                <a:gd name="connsiteY15" fmla="*/ 1094712 h 1380326"/>
                <a:gd name="connsiteX16" fmla="*/ 443691 w 1432506"/>
                <a:gd name="connsiteY16" fmla="*/ 1080425 h 1380326"/>
                <a:gd name="connsiteX17" fmla="*/ 429404 w 1432506"/>
                <a:gd name="connsiteY17" fmla="*/ 866112 h 1380326"/>
                <a:gd name="connsiteX18" fmla="*/ 443691 w 1432506"/>
                <a:gd name="connsiteY18" fmla="*/ 680375 h 1380326"/>
                <a:gd name="connsiteX19" fmla="*/ 315104 w 1432506"/>
                <a:gd name="connsiteY19" fmla="*/ 637512 h 1380326"/>
                <a:gd name="connsiteX20" fmla="*/ 243666 w 1432506"/>
                <a:gd name="connsiteY20" fmla="*/ 466062 h 1380326"/>
                <a:gd name="connsiteX21" fmla="*/ 127968 w 1432506"/>
                <a:gd name="connsiteY21" fmla="*/ 458195 h 1380326"/>
                <a:gd name="connsiteX22" fmla="*/ 32252 w 1432506"/>
                <a:gd name="connsiteY22" fmla="*/ 555225 h 1380326"/>
                <a:gd name="connsiteX23" fmla="*/ 16566 w 1432506"/>
                <a:gd name="connsiteY23" fmla="*/ 419762 h 1380326"/>
                <a:gd name="connsiteX24" fmla="*/ 254953 w 1432506"/>
                <a:gd name="connsiteY24" fmla="*/ 168468 h 1380326"/>
                <a:gd name="connsiteX25" fmla="*/ 415116 w 1432506"/>
                <a:gd name="connsiteY25" fmla="*/ 80300 h 1380326"/>
                <a:gd name="connsiteX26" fmla="*/ 529417 w 1432506"/>
                <a:gd name="connsiteY26" fmla="*/ 38432 h 13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32506" h="1380326">
                  <a:moveTo>
                    <a:pt x="663902" y="0"/>
                  </a:moveTo>
                  <a:cubicBezTo>
                    <a:pt x="730577" y="11906"/>
                    <a:pt x="867503" y="29631"/>
                    <a:pt x="979422" y="60587"/>
                  </a:cubicBezTo>
                  <a:cubicBezTo>
                    <a:pt x="1091341" y="91543"/>
                    <a:pt x="1183061" y="115115"/>
                    <a:pt x="1258079" y="194600"/>
                  </a:cubicBezTo>
                  <a:cubicBezTo>
                    <a:pt x="1333097" y="274085"/>
                    <a:pt x="1412860" y="392244"/>
                    <a:pt x="1429529" y="537500"/>
                  </a:cubicBezTo>
                  <a:cubicBezTo>
                    <a:pt x="1446198" y="682756"/>
                    <a:pt x="1388831" y="929923"/>
                    <a:pt x="1358091" y="1066137"/>
                  </a:cubicBezTo>
                  <a:cubicBezTo>
                    <a:pt x="1327351" y="1202351"/>
                    <a:pt x="1272946" y="1304371"/>
                    <a:pt x="1245087" y="1354785"/>
                  </a:cubicBezTo>
                  <a:cubicBezTo>
                    <a:pt x="1217228" y="1405199"/>
                    <a:pt x="1225441" y="1364746"/>
                    <a:pt x="1190938" y="1368619"/>
                  </a:cubicBezTo>
                  <a:cubicBezTo>
                    <a:pt x="1156435" y="1372492"/>
                    <a:pt x="1107844" y="1380809"/>
                    <a:pt x="1038072" y="1378020"/>
                  </a:cubicBezTo>
                  <a:cubicBezTo>
                    <a:pt x="968300" y="1375231"/>
                    <a:pt x="825158" y="1372746"/>
                    <a:pt x="772304" y="1351887"/>
                  </a:cubicBezTo>
                  <a:cubicBezTo>
                    <a:pt x="719450" y="1331028"/>
                    <a:pt x="704282" y="1293348"/>
                    <a:pt x="720951" y="1252867"/>
                  </a:cubicBezTo>
                  <a:cubicBezTo>
                    <a:pt x="737620" y="1212386"/>
                    <a:pt x="844707" y="1159171"/>
                    <a:pt x="872316" y="1108999"/>
                  </a:cubicBezTo>
                  <a:cubicBezTo>
                    <a:pt x="899925" y="1058827"/>
                    <a:pt x="893748" y="1004224"/>
                    <a:pt x="886604" y="951837"/>
                  </a:cubicBezTo>
                  <a:cubicBezTo>
                    <a:pt x="879460" y="899450"/>
                    <a:pt x="865173" y="813725"/>
                    <a:pt x="829454" y="794675"/>
                  </a:cubicBezTo>
                  <a:cubicBezTo>
                    <a:pt x="793735" y="775625"/>
                    <a:pt x="708010" y="801818"/>
                    <a:pt x="672291" y="837537"/>
                  </a:cubicBezTo>
                  <a:cubicBezTo>
                    <a:pt x="636572" y="873256"/>
                    <a:pt x="615141" y="1008987"/>
                    <a:pt x="615141" y="1008987"/>
                  </a:cubicBezTo>
                  <a:cubicBezTo>
                    <a:pt x="600854" y="1051849"/>
                    <a:pt x="615141" y="1082806"/>
                    <a:pt x="586566" y="1094712"/>
                  </a:cubicBezTo>
                  <a:cubicBezTo>
                    <a:pt x="557991" y="1106618"/>
                    <a:pt x="469885" y="1118525"/>
                    <a:pt x="443691" y="1080425"/>
                  </a:cubicBezTo>
                  <a:cubicBezTo>
                    <a:pt x="417497" y="1042325"/>
                    <a:pt x="429404" y="932787"/>
                    <a:pt x="429404" y="866112"/>
                  </a:cubicBezTo>
                  <a:cubicBezTo>
                    <a:pt x="429404" y="799437"/>
                    <a:pt x="462741" y="718475"/>
                    <a:pt x="443691" y="680375"/>
                  </a:cubicBezTo>
                  <a:cubicBezTo>
                    <a:pt x="424641" y="642275"/>
                    <a:pt x="348441" y="673231"/>
                    <a:pt x="315104" y="637512"/>
                  </a:cubicBezTo>
                  <a:cubicBezTo>
                    <a:pt x="281767" y="601793"/>
                    <a:pt x="274855" y="495948"/>
                    <a:pt x="243666" y="466062"/>
                  </a:cubicBezTo>
                  <a:cubicBezTo>
                    <a:pt x="212477" y="436176"/>
                    <a:pt x="163204" y="443335"/>
                    <a:pt x="127968" y="458195"/>
                  </a:cubicBezTo>
                  <a:cubicBezTo>
                    <a:pt x="92732" y="473056"/>
                    <a:pt x="50819" y="561630"/>
                    <a:pt x="32252" y="555225"/>
                  </a:cubicBezTo>
                  <a:cubicBezTo>
                    <a:pt x="13685" y="548820"/>
                    <a:pt x="-20551" y="484221"/>
                    <a:pt x="16566" y="419762"/>
                  </a:cubicBezTo>
                  <a:cubicBezTo>
                    <a:pt x="53683" y="355303"/>
                    <a:pt x="188528" y="225045"/>
                    <a:pt x="254953" y="168468"/>
                  </a:cubicBezTo>
                  <a:cubicBezTo>
                    <a:pt x="321378" y="111891"/>
                    <a:pt x="369372" y="101973"/>
                    <a:pt x="415116" y="80300"/>
                  </a:cubicBezTo>
                  <a:cubicBezTo>
                    <a:pt x="460860" y="58627"/>
                    <a:pt x="472266" y="51529"/>
                    <a:pt x="529417" y="3843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842A6A99-89E2-50C1-0A3F-5E062A80138C}"/>
                </a:ext>
              </a:extLst>
            </p:cNvPr>
            <p:cNvSpPr/>
            <p:nvPr/>
          </p:nvSpPr>
          <p:spPr>
            <a:xfrm>
              <a:off x="6706168" y="3086101"/>
              <a:ext cx="1424961" cy="1358010"/>
            </a:xfrm>
            <a:custGeom>
              <a:avLst/>
              <a:gdLst>
                <a:gd name="connsiteX0" fmla="*/ 223270 w 1424961"/>
                <a:gd name="connsiteY0" fmla="*/ 0 h 1358010"/>
                <a:gd name="connsiteX1" fmla="*/ 166120 w 1424961"/>
                <a:gd name="connsiteY1" fmla="*/ 342900 h 1358010"/>
                <a:gd name="connsiteX2" fmla="*/ 151832 w 1424961"/>
                <a:gd name="connsiteY2" fmla="*/ 457200 h 1358010"/>
                <a:gd name="connsiteX3" fmla="*/ 37532 w 1424961"/>
                <a:gd name="connsiteY3" fmla="*/ 557212 h 1358010"/>
                <a:gd name="connsiteX4" fmla="*/ 8957 w 1424961"/>
                <a:gd name="connsiteY4" fmla="*/ 685800 h 1358010"/>
                <a:gd name="connsiteX5" fmla="*/ 180407 w 1424961"/>
                <a:gd name="connsiteY5" fmla="*/ 728662 h 1358010"/>
                <a:gd name="connsiteX6" fmla="*/ 194695 w 1424961"/>
                <a:gd name="connsiteY6" fmla="*/ 885825 h 1358010"/>
                <a:gd name="connsiteX7" fmla="*/ 194695 w 1424961"/>
                <a:gd name="connsiteY7" fmla="*/ 942975 h 1358010"/>
                <a:gd name="connsiteX8" fmla="*/ 237557 w 1424961"/>
                <a:gd name="connsiteY8" fmla="*/ 1114425 h 1358010"/>
                <a:gd name="connsiteX9" fmla="*/ 337570 w 1424961"/>
                <a:gd name="connsiteY9" fmla="*/ 1157287 h 1358010"/>
                <a:gd name="connsiteX10" fmla="*/ 451870 w 1424961"/>
                <a:gd name="connsiteY10" fmla="*/ 1114425 h 1358010"/>
                <a:gd name="connsiteX11" fmla="*/ 537595 w 1424961"/>
                <a:gd name="connsiteY11" fmla="*/ 1157287 h 1358010"/>
                <a:gd name="connsiteX12" fmla="*/ 566170 w 1424961"/>
                <a:gd name="connsiteY12" fmla="*/ 1271587 h 1358010"/>
                <a:gd name="connsiteX13" fmla="*/ 609032 w 1424961"/>
                <a:gd name="connsiteY13" fmla="*/ 1357312 h 1358010"/>
                <a:gd name="connsiteX14" fmla="*/ 923357 w 1424961"/>
                <a:gd name="connsiteY14" fmla="*/ 1314450 h 1358010"/>
                <a:gd name="connsiteX15" fmla="*/ 1209107 w 1424961"/>
                <a:gd name="connsiteY15" fmla="*/ 1271587 h 1358010"/>
                <a:gd name="connsiteX16" fmla="*/ 1423420 w 1424961"/>
                <a:gd name="connsiteY16" fmla="*/ 1214437 h 1358010"/>
                <a:gd name="connsiteX17" fmla="*/ 1309120 w 1424961"/>
                <a:gd name="connsiteY17" fmla="*/ 985837 h 1358010"/>
                <a:gd name="connsiteX18" fmla="*/ 1380557 w 1424961"/>
                <a:gd name="connsiteY18" fmla="*/ 828675 h 1358010"/>
                <a:gd name="connsiteX19" fmla="*/ 1380557 w 1424961"/>
                <a:gd name="connsiteY19" fmla="*/ 814387 h 1358010"/>
                <a:gd name="connsiteX0" fmla="*/ 223270 w 1424961"/>
                <a:gd name="connsiteY0" fmla="*/ 0 h 1358010"/>
                <a:gd name="connsiteX1" fmla="*/ 166120 w 1424961"/>
                <a:gd name="connsiteY1" fmla="*/ 342900 h 1358010"/>
                <a:gd name="connsiteX2" fmla="*/ 151832 w 1424961"/>
                <a:gd name="connsiteY2" fmla="*/ 457200 h 1358010"/>
                <a:gd name="connsiteX3" fmla="*/ 37532 w 1424961"/>
                <a:gd name="connsiteY3" fmla="*/ 557212 h 1358010"/>
                <a:gd name="connsiteX4" fmla="*/ 8957 w 1424961"/>
                <a:gd name="connsiteY4" fmla="*/ 685800 h 1358010"/>
                <a:gd name="connsiteX5" fmla="*/ 180407 w 1424961"/>
                <a:gd name="connsiteY5" fmla="*/ 728662 h 1358010"/>
                <a:gd name="connsiteX6" fmla="*/ 194695 w 1424961"/>
                <a:gd name="connsiteY6" fmla="*/ 885825 h 1358010"/>
                <a:gd name="connsiteX7" fmla="*/ 194695 w 1424961"/>
                <a:gd name="connsiteY7" fmla="*/ 942975 h 1358010"/>
                <a:gd name="connsiteX8" fmla="*/ 237557 w 1424961"/>
                <a:gd name="connsiteY8" fmla="*/ 1114425 h 1358010"/>
                <a:gd name="connsiteX9" fmla="*/ 337570 w 1424961"/>
                <a:gd name="connsiteY9" fmla="*/ 1157287 h 1358010"/>
                <a:gd name="connsiteX10" fmla="*/ 451870 w 1424961"/>
                <a:gd name="connsiteY10" fmla="*/ 1114425 h 1358010"/>
                <a:gd name="connsiteX11" fmla="*/ 537595 w 1424961"/>
                <a:gd name="connsiteY11" fmla="*/ 1157287 h 1358010"/>
                <a:gd name="connsiteX12" fmla="*/ 566170 w 1424961"/>
                <a:gd name="connsiteY12" fmla="*/ 1271587 h 1358010"/>
                <a:gd name="connsiteX13" fmla="*/ 609032 w 1424961"/>
                <a:gd name="connsiteY13" fmla="*/ 1357312 h 1358010"/>
                <a:gd name="connsiteX14" fmla="*/ 923357 w 1424961"/>
                <a:gd name="connsiteY14" fmla="*/ 1314450 h 1358010"/>
                <a:gd name="connsiteX15" fmla="*/ 1209107 w 1424961"/>
                <a:gd name="connsiteY15" fmla="*/ 1271587 h 1358010"/>
                <a:gd name="connsiteX16" fmla="*/ 1423420 w 1424961"/>
                <a:gd name="connsiteY16" fmla="*/ 1214437 h 1358010"/>
                <a:gd name="connsiteX17" fmla="*/ 1309120 w 1424961"/>
                <a:gd name="connsiteY17" fmla="*/ 985837 h 1358010"/>
                <a:gd name="connsiteX18" fmla="*/ 1380557 w 1424961"/>
                <a:gd name="connsiteY18" fmla="*/ 828675 h 1358010"/>
                <a:gd name="connsiteX19" fmla="*/ 1423419 w 1424961"/>
                <a:gd name="connsiteY19" fmla="*/ 742949 h 1358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24961" h="1358010">
                  <a:moveTo>
                    <a:pt x="223270" y="0"/>
                  </a:moveTo>
                  <a:cubicBezTo>
                    <a:pt x="200648" y="133350"/>
                    <a:pt x="178026" y="266700"/>
                    <a:pt x="166120" y="342900"/>
                  </a:cubicBezTo>
                  <a:cubicBezTo>
                    <a:pt x="154214" y="419100"/>
                    <a:pt x="173263" y="421481"/>
                    <a:pt x="151832" y="457200"/>
                  </a:cubicBezTo>
                  <a:cubicBezTo>
                    <a:pt x="130401" y="492919"/>
                    <a:pt x="61344" y="519112"/>
                    <a:pt x="37532" y="557212"/>
                  </a:cubicBezTo>
                  <a:cubicBezTo>
                    <a:pt x="13720" y="595312"/>
                    <a:pt x="-14855" y="657225"/>
                    <a:pt x="8957" y="685800"/>
                  </a:cubicBezTo>
                  <a:cubicBezTo>
                    <a:pt x="32769" y="714375"/>
                    <a:pt x="149451" y="695325"/>
                    <a:pt x="180407" y="728662"/>
                  </a:cubicBezTo>
                  <a:cubicBezTo>
                    <a:pt x="211363" y="761999"/>
                    <a:pt x="194695" y="885825"/>
                    <a:pt x="194695" y="885825"/>
                  </a:cubicBezTo>
                  <a:cubicBezTo>
                    <a:pt x="197076" y="921544"/>
                    <a:pt x="187551" y="904875"/>
                    <a:pt x="194695" y="942975"/>
                  </a:cubicBezTo>
                  <a:cubicBezTo>
                    <a:pt x="201839" y="981075"/>
                    <a:pt x="213745" y="1078706"/>
                    <a:pt x="237557" y="1114425"/>
                  </a:cubicBezTo>
                  <a:cubicBezTo>
                    <a:pt x="261369" y="1150144"/>
                    <a:pt x="301851" y="1157287"/>
                    <a:pt x="337570" y="1157287"/>
                  </a:cubicBezTo>
                  <a:cubicBezTo>
                    <a:pt x="373289" y="1157287"/>
                    <a:pt x="418533" y="1114425"/>
                    <a:pt x="451870" y="1114425"/>
                  </a:cubicBezTo>
                  <a:cubicBezTo>
                    <a:pt x="485207" y="1114425"/>
                    <a:pt x="518545" y="1131093"/>
                    <a:pt x="537595" y="1157287"/>
                  </a:cubicBezTo>
                  <a:cubicBezTo>
                    <a:pt x="556645" y="1183481"/>
                    <a:pt x="554264" y="1238249"/>
                    <a:pt x="566170" y="1271587"/>
                  </a:cubicBezTo>
                  <a:cubicBezTo>
                    <a:pt x="578076" y="1304925"/>
                    <a:pt x="549501" y="1350168"/>
                    <a:pt x="609032" y="1357312"/>
                  </a:cubicBezTo>
                  <a:cubicBezTo>
                    <a:pt x="668563" y="1364456"/>
                    <a:pt x="923357" y="1314450"/>
                    <a:pt x="923357" y="1314450"/>
                  </a:cubicBezTo>
                  <a:cubicBezTo>
                    <a:pt x="1023369" y="1300163"/>
                    <a:pt x="1125763" y="1288256"/>
                    <a:pt x="1209107" y="1271587"/>
                  </a:cubicBezTo>
                  <a:cubicBezTo>
                    <a:pt x="1292451" y="1254918"/>
                    <a:pt x="1406751" y="1262062"/>
                    <a:pt x="1423420" y="1214437"/>
                  </a:cubicBezTo>
                  <a:cubicBezTo>
                    <a:pt x="1440089" y="1166812"/>
                    <a:pt x="1316264" y="1050131"/>
                    <a:pt x="1309120" y="985837"/>
                  </a:cubicBezTo>
                  <a:cubicBezTo>
                    <a:pt x="1301976" y="921543"/>
                    <a:pt x="1361507" y="869156"/>
                    <a:pt x="1380557" y="828675"/>
                  </a:cubicBezTo>
                  <a:cubicBezTo>
                    <a:pt x="1399607" y="788194"/>
                    <a:pt x="1429372" y="735805"/>
                    <a:pt x="1423419" y="742949"/>
                  </a:cubicBezTo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>
              <a:extLst>
                <a:ext uri="{FF2B5EF4-FFF2-40B4-BE49-F238E27FC236}">
                  <a16:creationId xmlns:a16="http://schemas.microsoft.com/office/drawing/2014/main" id="{000305CB-116B-D7CA-428B-BA61119475BF}"/>
                </a:ext>
              </a:extLst>
            </p:cNvPr>
            <p:cNvSpPr/>
            <p:nvPr/>
          </p:nvSpPr>
          <p:spPr>
            <a:xfrm>
              <a:off x="6943725" y="3410580"/>
              <a:ext cx="85725" cy="142665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A8BB997-C905-AFCE-6F15-D4C312573DB3}"/>
                </a:ext>
              </a:extLst>
            </p:cNvPr>
            <p:cNvSpPr/>
            <p:nvPr/>
          </p:nvSpPr>
          <p:spPr>
            <a:xfrm rot="20410776" flipV="1">
              <a:off x="6900863" y="3911920"/>
              <a:ext cx="242887" cy="59124"/>
            </a:xfrm>
            <a:custGeom>
              <a:avLst/>
              <a:gdLst>
                <a:gd name="connsiteX0" fmla="*/ 0 w 285750"/>
                <a:gd name="connsiteY0" fmla="*/ 28575 h 42863"/>
                <a:gd name="connsiteX1" fmla="*/ 228600 w 285750"/>
                <a:gd name="connsiteY1" fmla="*/ 28575 h 42863"/>
                <a:gd name="connsiteX2" fmla="*/ 285750 w 285750"/>
                <a:gd name="connsiteY2" fmla="*/ 0 h 42863"/>
                <a:gd name="connsiteX3" fmla="*/ 285750 w 285750"/>
                <a:gd name="connsiteY3" fmla="*/ 0 h 42863"/>
                <a:gd name="connsiteX4" fmla="*/ 285750 w 285750"/>
                <a:gd name="connsiteY4" fmla="*/ 42863 h 42863"/>
                <a:gd name="connsiteX0" fmla="*/ 0 w 285750"/>
                <a:gd name="connsiteY0" fmla="*/ 41143 h 55431"/>
                <a:gd name="connsiteX1" fmla="*/ 211791 w 285750"/>
                <a:gd name="connsiteY1" fmla="*/ 958 h 55431"/>
                <a:gd name="connsiteX2" fmla="*/ 285750 w 285750"/>
                <a:gd name="connsiteY2" fmla="*/ 12568 h 55431"/>
                <a:gd name="connsiteX3" fmla="*/ 285750 w 285750"/>
                <a:gd name="connsiteY3" fmla="*/ 12568 h 55431"/>
                <a:gd name="connsiteX4" fmla="*/ 285750 w 285750"/>
                <a:gd name="connsiteY4" fmla="*/ 55431 h 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55431">
                  <a:moveTo>
                    <a:pt x="0" y="41143"/>
                  </a:moveTo>
                  <a:lnTo>
                    <a:pt x="211791" y="958"/>
                  </a:lnTo>
                  <a:cubicBezTo>
                    <a:pt x="259416" y="-3804"/>
                    <a:pt x="273424" y="10633"/>
                    <a:pt x="285750" y="12568"/>
                  </a:cubicBezTo>
                  <a:lnTo>
                    <a:pt x="285750" y="12568"/>
                  </a:lnTo>
                  <a:lnTo>
                    <a:pt x="285750" y="55431"/>
                  </a:lnTo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41B9B80-64FE-D5C9-41EB-8A17D698BD25}"/>
                </a:ext>
              </a:extLst>
            </p:cNvPr>
            <p:cNvSpPr/>
            <p:nvPr/>
          </p:nvSpPr>
          <p:spPr>
            <a:xfrm>
              <a:off x="6929438" y="3328988"/>
              <a:ext cx="214312" cy="85725"/>
            </a:xfrm>
            <a:custGeom>
              <a:avLst/>
              <a:gdLst>
                <a:gd name="connsiteX0" fmla="*/ 0 w 214312"/>
                <a:gd name="connsiteY0" fmla="*/ 14288 h 85725"/>
                <a:gd name="connsiteX1" fmla="*/ 71437 w 214312"/>
                <a:gd name="connsiteY1" fmla="*/ 14288 h 85725"/>
                <a:gd name="connsiteX2" fmla="*/ 100012 w 214312"/>
                <a:gd name="connsiteY2" fmla="*/ 0 h 85725"/>
                <a:gd name="connsiteX3" fmla="*/ 128587 w 214312"/>
                <a:gd name="connsiteY3" fmla="*/ 14288 h 85725"/>
                <a:gd name="connsiteX4" fmla="*/ 214312 w 214312"/>
                <a:gd name="connsiteY4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12" h="85725">
                  <a:moveTo>
                    <a:pt x="0" y="14288"/>
                  </a:moveTo>
                  <a:cubicBezTo>
                    <a:pt x="27384" y="15478"/>
                    <a:pt x="54768" y="16669"/>
                    <a:pt x="71437" y="14288"/>
                  </a:cubicBezTo>
                  <a:cubicBezTo>
                    <a:pt x="88106" y="11907"/>
                    <a:pt x="100012" y="0"/>
                    <a:pt x="100012" y="0"/>
                  </a:cubicBezTo>
                  <a:cubicBezTo>
                    <a:pt x="109537" y="0"/>
                    <a:pt x="109537" y="0"/>
                    <a:pt x="128587" y="14288"/>
                  </a:cubicBezTo>
                  <a:cubicBezTo>
                    <a:pt x="147637" y="28576"/>
                    <a:pt x="180974" y="57150"/>
                    <a:pt x="214312" y="85725"/>
                  </a:cubicBezTo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30078B9A-714E-2643-E754-7EB9308B31C1}"/>
                </a:ext>
              </a:extLst>
            </p:cNvPr>
            <p:cNvSpPr/>
            <p:nvPr/>
          </p:nvSpPr>
          <p:spPr>
            <a:xfrm>
              <a:off x="7562751" y="3429001"/>
              <a:ext cx="110642" cy="214418"/>
            </a:xfrm>
            <a:custGeom>
              <a:avLst/>
              <a:gdLst>
                <a:gd name="connsiteX0" fmla="*/ 52487 w 110642"/>
                <a:gd name="connsiteY0" fmla="*/ 0 h 214418"/>
                <a:gd name="connsiteX1" fmla="*/ 109637 w 110642"/>
                <a:gd name="connsiteY1" fmla="*/ 142875 h 214418"/>
                <a:gd name="connsiteX2" fmla="*/ 9624 w 110642"/>
                <a:gd name="connsiteY2" fmla="*/ 214312 h 214418"/>
                <a:gd name="connsiteX3" fmla="*/ 9624 w 110642"/>
                <a:gd name="connsiteY3" fmla="*/ 128587 h 21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642" h="214418">
                  <a:moveTo>
                    <a:pt x="52487" y="0"/>
                  </a:moveTo>
                  <a:cubicBezTo>
                    <a:pt x="84634" y="53578"/>
                    <a:pt x="116781" y="107156"/>
                    <a:pt x="109637" y="142875"/>
                  </a:cubicBezTo>
                  <a:cubicBezTo>
                    <a:pt x="102493" y="178594"/>
                    <a:pt x="26293" y="216693"/>
                    <a:pt x="9624" y="214312"/>
                  </a:cubicBezTo>
                  <a:cubicBezTo>
                    <a:pt x="-7045" y="211931"/>
                    <a:pt x="1289" y="170259"/>
                    <a:pt x="9624" y="128587"/>
                  </a:cubicBezTo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パイ 16">
            <a:extLst>
              <a:ext uri="{FF2B5EF4-FFF2-40B4-BE49-F238E27FC236}">
                <a16:creationId xmlns:a16="http://schemas.microsoft.com/office/drawing/2014/main" id="{0EB8CF38-5B27-576E-CB22-FF7FB72B9C31}"/>
              </a:ext>
            </a:extLst>
          </p:cNvPr>
          <p:cNvSpPr/>
          <p:nvPr/>
        </p:nvSpPr>
        <p:spPr>
          <a:xfrm rot="20437600">
            <a:off x="5390588" y="2092497"/>
            <a:ext cx="2396841" cy="2442505"/>
          </a:xfrm>
          <a:prstGeom prst="pie">
            <a:avLst>
              <a:gd name="adj1" fmla="val 7408623"/>
              <a:gd name="adj2" fmla="val 16200000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82D7716A-F4EE-F95E-16C8-29FFE7A885C9}"/>
              </a:ext>
            </a:extLst>
          </p:cNvPr>
          <p:cNvCxnSpPr/>
          <p:nvPr/>
        </p:nvCxnSpPr>
        <p:spPr>
          <a:xfrm flipH="1">
            <a:off x="5371474" y="3313749"/>
            <a:ext cx="121753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CB4147-0FDC-FA00-B46C-4963BDE90694}"/>
              </a:ext>
            </a:extLst>
          </p:cNvPr>
          <p:cNvSpPr txBox="1"/>
          <p:nvPr/>
        </p:nvSpPr>
        <p:spPr>
          <a:xfrm>
            <a:off x="5597420" y="2776512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kumimoji="1"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60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°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9A178EB-ECD0-9E3C-6EB8-5B6AD852EFB6}"/>
              </a:ext>
            </a:extLst>
          </p:cNvPr>
          <p:cNvSpPr txBox="1"/>
          <p:nvPr/>
        </p:nvSpPr>
        <p:spPr>
          <a:xfrm>
            <a:off x="5594814" y="339039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7</a:t>
            </a:r>
            <a:r>
              <a:rPr kumimoji="1"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°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B896FFC-6364-0301-F263-36097CDCB6B3}"/>
              </a:ext>
            </a:extLst>
          </p:cNvPr>
          <p:cNvSpPr txBox="1"/>
          <p:nvPr/>
        </p:nvSpPr>
        <p:spPr>
          <a:xfrm>
            <a:off x="1538697" y="956002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15</a:t>
            </a:r>
            <a:r>
              <a:rPr kumimoji="1"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°</a:t>
            </a:r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（大人）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E8B2FA8-8268-0E10-2909-872F309ADA89}"/>
              </a:ext>
            </a:extLst>
          </p:cNvPr>
          <p:cNvCxnSpPr>
            <a:cxnSpLocks/>
          </p:cNvCxnSpPr>
          <p:nvPr/>
        </p:nvCxnSpPr>
        <p:spPr>
          <a:xfrm flipV="1">
            <a:off x="2321932" y="2455488"/>
            <a:ext cx="0" cy="113930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297DBC9-DB48-A0D7-88EC-C92643B076B4}"/>
              </a:ext>
            </a:extLst>
          </p:cNvPr>
          <p:cNvSpPr txBox="1"/>
          <p:nvPr/>
        </p:nvSpPr>
        <p:spPr>
          <a:xfrm>
            <a:off x="1619672" y="53164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水平視野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290E404-5D4A-62EE-1FB5-E480A7F797D9}"/>
              </a:ext>
            </a:extLst>
          </p:cNvPr>
          <p:cNvSpPr txBox="1"/>
          <p:nvPr/>
        </p:nvSpPr>
        <p:spPr>
          <a:xfrm>
            <a:off x="6017020" y="531702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垂直視野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EC334BD-976A-5111-428D-50DE2B48CE6A}"/>
              </a:ext>
            </a:extLst>
          </p:cNvPr>
          <p:cNvSpPr txBox="1"/>
          <p:nvPr/>
        </p:nvSpPr>
        <p:spPr>
          <a:xfrm>
            <a:off x="1538697" y="1633786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90°</a:t>
            </a:r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（６歳児）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04C5D02-4EF8-DEAA-8F87-6C6B0A4F4410}"/>
              </a:ext>
            </a:extLst>
          </p:cNvPr>
          <p:cNvSpPr txBox="1"/>
          <p:nvPr/>
        </p:nvSpPr>
        <p:spPr>
          <a:xfrm>
            <a:off x="5876104" y="1377887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70°</a:t>
            </a:r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（６歳児）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3" name="パイ 32">
            <a:extLst>
              <a:ext uri="{FF2B5EF4-FFF2-40B4-BE49-F238E27FC236}">
                <a16:creationId xmlns:a16="http://schemas.microsoft.com/office/drawing/2014/main" id="{689BBDA1-3712-A4AF-4F00-F000C15C913B}"/>
              </a:ext>
            </a:extLst>
          </p:cNvPr>
          <p:cNvSpPr/>
          <p:nvPr/>
        </p:nvSpPr>
        <p:spPr>
          <a:xfrm>
            <a:off x="1115616" y="2420888"/>
            <a:ext cx="2396841" cy="2442505"/>
          </a:xfrm>
          <a:prstGeom prst="pie">
            <a:avLst>
              <a:gd name="adj1" fmla="val 9630780"/>
              <a:gd name="adj2" fmla="val 19860215"/>
            </a:avLst>
          </a:prstGeom>
          <a:solidFill>
            <a:srgbClr val="FF40FF">
              <a:alpha val="14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B6B6AF5-1B8F-DB69-B142-4E17B76216AA}"/>
              </a:ext>
            </a:extLst>
          </p:cNvPr>
          <p:cNvSpPr txBox="1"/>
          <p:nvPr/>
        </p:nvSpPr>
        <p:spPr>
          <a:xfrm>
            <a:off x="5860143" y="1039262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13</a:t>
            </a:r>
            <a:r>
              <a:rPr kumimoji="1"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0</a:t>
            </a:r>
            <a:r>
              <a:rPr lang="en-US" altLang="ja-JP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°</a:t>
            </a:r>
            <a:r>
              <a:rPr lang="ja-JP" altLang="en-US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（大人）</a:t>
            </a:r>
            <a:endParaRPr kumimoji="1" lang="ja-JP" altLang="en-US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70A299B-4127-47DC-4A82-206BC6694CB9}"/>
              </a:ext>
            </a:extLst>
          </p:cNvPr>
          <p:cNvSpPr txBox="1"/>
          <p:nvPr/>
        </p:nvSpPr>
        <p:spPr>
          <a:xfrm>
            <a:off x="1538697" y="1294894"/>
            <a:ext cx="3272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（内側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約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60°</a:t>
            </a:r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、外側約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10</a:t>
            </a:r>
            <a:r>
              <a:rPr kumimoji="1"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0</a:t>
            </a:r>
            <a:r>
              <a:rPr lang="en-US" altLang="ja-JP" sz="1600" dirty="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°</a:t>
            </a:r>
            <a:r>
              <a:rPr lang="ja-JP" altLang="en-US" sz="16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）</a:t>
            </a:r>
            <a:endParaRPr kumimoji="1" lang="ja-JP" altLang="en-US" sz="160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47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13FCC-6112-4407-B68E-9826A01C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奥行きの手がかり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47511A-4F0B-A8E4-F2CB-E93BD54BD25E}"/>
              </a:ext>
            </a:extLst>
          </p:cNvPr>
          <p:cNvSpPr txBox="1"/>
          <p:nvPr/>
        </p:nvSpPr>
        <p:spPr>
          <a:xfrm>
            <a:off x="755576" y="98072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単眼の手がかり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EFF76B-7B52-66ED-2528-F68F5BF7B660}"/>
              </a:ext>
            </a:extLst>
          </p:cNvPr>
          <p:cNvSpPr txBox="1"/>
          <p:nvPr/>
        </p:nvSpPr>
        <p:spPr>
          <a:xfrm>
            <a:off x="1428163" y="1628800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絵画的手がかり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48485D-3AF5-61D3-38CF-5B63D11AC8CB}"/>
              </a:ext>
            </a:extLst>
          </p:cNvPr>
          <p:cNvSpPr txBox="1"/>
          <p:nvPr/>
        </p:nvSpPr>
        <p:spPr>
          <a:xfrm>
            <a:off x="1428790" y="2198036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動きの手がかり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2D908C-B883-B9C7-64E2-3DD9B4638B5D}"/>
              </a:ext>
            </a:extLst>
          </p:cNvPr>
          <p:cNvSpPr txBox="1"/>
          <p:nvPr/>
        </p:nvSpPr>
        <p:spPr>
          <a:xfrm>
            <a:off x="755576" y="323882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両眼の手がかり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6D1962-E81B-D911-31B4-4E6D1CF9A1B1}"/>
              </a:ext>
            </a:extLst>
          </p:cNvPr>
          <p:cNvSpPr txBox="1"/>
          <p:nvPr/>
        </p:nvSpPr>
        <p:spPr>
          <a:xfrm>
            <a:off x="1428163" y="388690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両眼視差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8ACAD5-A503-EBDB-E8AB-7A8E8E06EFE2}"/>
              </a:ext>
            </a:extLst>
          </p:cNvPr>
          <p:cNvSpPr txBox="1"/>
          <p:nvPr/>
        </p:nvSpPr>
        <p:spPr>
          <a:xfrm>
            <a:off x="1428790" y="4456136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輻輳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FCD8F6-5B86-936F-FF2E-0AE49F367834}"/>
              </a:ext>
            </a:extLst>
          </p:cNvPr>
          <p:cNvSpPr txBox="1"/>
          <p:nvPr/>
        </p:nvSpPr>
        <p:spPr>
          <a:xfrm>
            <a:off x="5829500" y="1551924"/>
            <a:ext cx="2800767" cy="3373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遠近法</a:t>
            </a:r>
            <a:endParaRPr kumimoji="1"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きめ</a:t>
            </a:r>
            <a:endParaRPr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高さ</a:t>
            </a:r>
            <a:endParaRPr kumimoji="1"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陰影</a:t>
            </a:r>
            <a:endParaRPr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重なり</a:t>
            </a:r>
            <a:endParaRPr kumimoji="1" lang="en-US" altLang="ja-JP" sz="2800" dirty="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rgbClr val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相対的大きさ</a:t>
            </a:r>
            <a:endParaRPr kumimoji="1" lang="ja-JP" altLang="en-US" sz="2800">
              <a:solidFill>
                <a:srgbClr val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2CD90CB-EEB6-5B39-9017-2ECD7EFF5D8B}"/>
              </a:ext>
            </a:extLst>
          </p:cNvPr>
          <p:cNvCxnSpPr>
            <a:cxnSpLocks/>
          </p:cNvCxnSpPr>
          <p:nvPr/>
        </p:nvCxnSpPr>
        <p:spPr>
          <a:xfrm flipH="1">
            <a:off x="4716016" y="1916832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723B9CDF-49A5-48AB-3954-78FD9DCC46B9}"/>
              </a:ext>
            </a:extLst>
          </p:cNvPr>
          <p:cNvSpPr/>
          <p:nvPr/>
        </p:nvSpPr>
        <p:spPr>
          <a:xfrm>
            <a:off x="5612320" y="1436193"/>
            <a:ext cx="3159839" cy="3605269"/>
          </a:xfrm>
          <a:prstGeom prst="roundRect">
            <a:avLst>
              <a:gd name="adj" fmla="val 8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6EB3F7-0251-598C-AF8F-8410F38B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耳の構造</a:t>
            </a:r>
          </a:p>
        </p:txBody>
      </p:sp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864602EC-FA46-84E2-51E4-4EB13C345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0" y="1196752"/>
            <a:ext cx="8655459" cy="51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11096</TotalTime>
  <Words>769</Words>
  <Application>Microsoft Macintosh PowerPoint</Application>
  <PresentationFormat>画面に合わせる (4:3)</PresentationFormat>
  <Paragraphs>155</Paragraphs>
  <Slides>23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9" baseType="lpstr">
      <vt:lpstr>HGMaruGothicMPRO</vt:lpstr>
      <vt:lpstr>Arial</vt:lpstr>
      <vt:lpstr>Calibri</vt:lpstr>
      <vt:lpstr>Times New Roman</vt:lpstr>
      <vt:lpstr>Office テーマ</vt:lpstr>
      <vt:lpstr>グラフ</vt:lpstr>
      <vt:lpstr>講習資料</vt:lpstr>
      <vt:lpstr>ドライバーとしての人間特性</vt:lpstr>
      <vt:lpstr>１．知覚特性</vt:lpstr>
      <vt:lpstr>眼の構造</vt:lpstr>
      <vt:lpstr>眼から脳への伝導経路</vt:lpstr>
      <vt:lpstr>視力</vt:lpstr>
      <vt:lpstr>視野</vt:lpstr>
      <vt:lpstr>奥行きの手がかり</vt:lpstr>
      <vt:lpstr>耳の構造</vt:lpstr>
      <vt:lpstr>蝸牛の断面</vt:lpstr>
      <vt:lpstr>音源定位</vt:lpstr>
      <vt:lpstr>前庭感覚</vt:lpstr>
      <vt:lpstr>ベクション（視覚誘導性自己運動感覚）</vt:lpstr>
      <vt:lpstr>２．認知特性</vt:lpstr>
      <vt:lpstr>メタ認知</vt:lpstr>
      <vt:lpstr>PowerPoint プレゼンテーション</vt:lpstr>
      <vt:lpstr>注意</vt:lpstr>
      <vt:lpstr>注意の制限容量モデル</vt:lpstr>
      <vt:lpstr>３．心理特性</vt:lpstr>
      <vt:lpstr>安全態度</vt:lpstr>
      <vt:lpstr>PowerPoint プレゼンテーション</vt:lpstr>
      <vt:lpstr>PowerPoint プレゼンテーション</vt:lpstr>
      <vt:lpstr>PowerPoint プレゼンテーション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大学および大学教員</dc:title>
  <dc:creator>Kazunori Shidoji</dc:creator>
  <cp:lastModifiedBy>SHIDOJI KAZUNORI</cp:lastModifiedBy>
  <cp:revision>605</cp:revision>
  <cp:lastPrinted>2023-04-27T07:34:55Z</cp:lastPrinted>
  <dcterms:created xsi:type="dcterms:W3CDTF">2009-06-01T04:49:20Z</dcterms:created>
  <dcterms:modified xsi:type="dcterms:W3CDTF">2023-05-11T06:13:47Z</dcterms:modified>
</cp:coreProperties>
</file>