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545" r:id="rId2"/>
    <p:sldId id="447" r:id="rId3"/>
    <p:sldId id="336" r:id="rId4"/>
    <p:sldId id="546" r:id="rId5"/>
    <p:sldId id="1013" r:id="rId6"/>
    <p:sldId id="1015" r:id="rId7"/>
    <p:sldId id="1014" r:id="rId8"/>
    <p:sldId id="1016" r:id="rId9"/>
    <p:sldId id="985" r:id="rId10"/>
    <p:sldId id="1019" r:id="rId11"/>
    <p:sldId id="989" r:id="rId12"/>
    <p:sldId id="1018" r:id="rId13"/>
    <p:sldId id="1222" r:id="rId14"/>
    <p:sldId id="1000" r:id="rId15"/>
    <p:sldId id="1002" r:id="rId16"/>
    <p:sldId id="852" r:id="rId17"/>
  </p:sldIdLst>
  <p:sldSz cx="9144000" cy="6858000" type="screen4x3"/>
  <p:notesSz cx="6735763" cy="9869488"/>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0FF"/>
    <a:srgbClr val="F6412E"/>
    <a:srgbClr val="0432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10" autoAdjust="0"/>
    <p:restoredTop sz="96291" autoAdjust="0"/>
  </p:normalViewPr>
  <p:slideViewPr>
    <p:cSldViewPr>
      <p:cViewPr varScale="1">
        <p:scale>
          <a:sx n="122" d="100"/>
          <a:sy n="122" d="100"/>
        </p:scale>
        <p:origin x="1568" y="2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4592"/>
    </p:cViewPr>
  </p:sorterViewPr>
  <p:notesViewPr>
    <p:cSldViewPr>
      <p:cViewPr varScale="1">
        <p:scale>
          <a:sx n="73" d="100"/>
          <a:sy n="73" d="100"/>
        </p:scale>
        <p:origin x="2752" y="200"/>
      </p:cViewPr>
      <p:guideLst>
        <p:guide orient="horz" pos="3108"/>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1"/>
            <a:ext cx="2919413" cy="493713"/>
          </a:xfrm>
          <a:prstGeom prst="rect">
            <a:avLst/>
          </a:prstGeom>
        </p:spPr>
        <p:txBody>
          <a:bodyPr vert="horz" lIns="91440" tIns="45720" rIns="91440" bIns="45720" rtlCol="0"/>
          <a:lstStyle>
            <a:lvl1pPr algn="l">
              <a:defRPr sz="1200"/>
            </a:lvl1pPr>
          </a:lstStyle>
          <a:p>
            <a:pPr>
              <a:defRPr/>
            </a:pPr>
            <a:r>
              <a:rPr lang="ja-JP" altLang="en-US"/>
              <a:t>志堂寺教授資料＜</a:t>
            </a:r>
            <a:r>
              <a:rPr lang="en-US" altLang="ja-JP"/>
              <a:t>2021</a:t>
            </a:r>
            <a:r>
              <a:rPr lang="ja-JP" altLang="en-US"/>
              <a:t>年＞</a:t>
            </a:r>
          </a:p>
        </p:txBody>
      </p:sp>
      <p:sp>
        <p:nvSpPr>
          <p:cNvPr id="3" name="日付プレースホルダ 2"/>
          <p:cNvSpPr>
            <a:spLocks noGrp="1"/>
          </p:cNvSpPr>
          <p:nvPr>
            <p:ph type="dt" sz="quarter" idx="1"/>
          </p:nvPr>
        </p:nvSpPr>
        <p:spPr>
          <a:xfrm>
            <a:off x="3814763" y="1"/>
            <a:ext cx="2919412" cy="493713"/>
          </a:xfrm>
          <a:prstGeom prst="rect">
            <a:avLst/>
          </a:prstGeom>
        </p:spPr>
        <p:txBody>
          <a:bodyPr vert="horz" lIns="91440" tIns="45720" rIns="91440" bIns="45720" rtlCol="0"/>
          <a:lstStyle>
            <a:lvl1pPr algn="r">
              <a:defRPr sz="1200"/>
            </a:lvl1pPr>
          </a:lstStyle>
          <a:p>
            <a:pPr>
              <a:defRPr/>
            </a:pPr>
            <a:endParaRPr lang="ja-JP" altLang="en-US"/>
          </a:p>
        </p:txBody>
      </p:sp>
      <p:sp>
        <p:nvSpPr>
          <p:cNvPr id="4" name="フッター プレースホルダ 3"/>
          <p:cNvSpPr>
            <a:spLocks noGrp="1"/>
          </p:cNvSpPr>
          <p:nvPr>
            <p:ph type="ftr" sz="quarter" idx="2"/>
          </p:nvPr>
        </p:nvSpPr>
        <p:spPr>
          <a:xfrm>
            <a:off x="1" y="9374188"/>
            <a:ext cx="2919413" cy="493712"/>
          </a:xfrm>
          <a:prstGeom prst="rect">
            <a:avLst/>
          </a:prstGeom>
        </p:spPr>
        <p:txBody>
          <a:bodyPr vert="horz" lIns="91440" tIns="45720" rIns="91440" bIns="45720" rtlCol="0" anchor="b"/>
          <a:lstStyle>
            <a:lvl1pPr algn="l">
              <a:defRPr sz="1200"/>
            </a:lvl1pPr>
          </a:lstStyle>
          <a:p>
            <a:pPr>
              <a:defRPr/>
            </a:pPr>
            <a:endParaRPr lang="ja-JP" altLang="en-US"/>
          </a:p>
        </p:txBody>
      </p:sp>
      <p:sp>
        <p:nvSpPr>
          <p:cNvPr id="5" name="スライド番号プレースホルダ 4"/>
          <p:cNvSpPr>
            <a:spLocks noGrp="1"/>
          </p:cNvSpPr>
          <p:nvPr>
            <p:ph type="sldNum" sz="quarter" idx="3"/>
          </p:nvPr>
        </p:nvSpPr>
        <p:spPr>
          <a:xfrm>
            <a:off x="3814763" y="9374188"/>
            <a:ext cx="2919412" cy="493712"/>
          </a:xfrm>
          <a:prstGeom prst="rect">
            <a:avLst/>
          </a:prstGeom>
        </p:spPr>
        <p:txBody>
          <a:bodyPr vert="horz" lIns="91440" tIns="45720" rIns="91440" bIns="45720" rtlCol="0" anchor="b"/>
          <a:lstStyle>
            <a:lvl1pPr algn="r">
              <a:defRPr sz="1200"/>
            </a:lvl1pPr>
          </a:lstStyle>
          <a:p>
            <a:pPr>
              <a:defRPr/>
            </a:pPr>
            <a:fld id="{35B4A301-BDB9-4026-ABF5-DE4763497CBB}" type="slidenum">
              <a:rPr lang="ja-JP" altLang="en-US"/>
              <a:pPr>
                <a:defRPr/>
              </a:pPr>
              <a:t>‹#›</a:t>
            </a:fld>
            <a:endParaRPr lang="ja-JP" altLang="en-US"/>
          </a:p>
        </p:txBody>
      </p:sp>
    </p:spTree>
    <p:extLst>
      <p:ext uri="{BB962C8B-B14F-4D97-AF65-F5344CB8AC3E}">
        <p14:creationId xmlns:p14="http://schemas.microsoft.com/office/powerpoint/2010/main" val="422405328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1"/>
            <a:ext cx="2919413" cy="493713"/>
          </a:xfrm>
          <a:prstGeom prst="rect">
            <a:avLst/>
          </a:prstGeom>
        </p:spPr>
        <p:txBody>
          <a:bodyPr vert="horz" lIns="91440" tIns="45720" rIns="91440" bIns="45720" rtlCol="0"/>
          <a:lstStyle>
            <a:lvl1pPr algn="l">
              <a:defRPr sz="1200"/>
            </a:lvl1pPr>
          </a:lstStyle>
          <a:p>
            <a:pPr>
              <a:defRPr/>
            </a:pPr>
            <a:r>
              <a:rPr lang="ja-JP" altLang="en-US"/>
              <a:t>志堂寺教授資料＜</a:t>
            </a:r>
            <a:r>
              <a:rPr lang="en-US" altLang="ja-JP"/>
              <a:t>2021</a:t>
            </a:r>
            <a:r>
              <a:rPr lang="ja-JP" altLang="en-US"/>
              <a:t>年＞</a:t>
            </a:r>
          </a:p>
        </p:txBody>
      </p:sp>
      <p:sp>
        <p:nvSpPr>
          <p:cNvPr id="3" name="日付プレースホルダ 2"/>
          <p:cNvSpPr>
            <a:spLocks noGrp="1"/>
          </p:cNvSpPr>
          <p:nvPr>
            <p:ph type="dt" idx="1"/>
          </p:nvPr>
        </p:nvSpPr>
        <p:spPr>
          <a:xfrm>
            <a:off x="3814763" y="1"/>
            <a:ext cx="2919412" cy="493713"/>
          </a:xfrm>
          <a:prstGeom prst="rect">
            <a:avLst/>
          </a:prstGeom>
        </p:spPr>
        <p:txBody>
          <a:bodyPr vert="horz" lIns="91440" tIns="45720" rIns="91440" bIns="45720" rtlCol="0"/>
          <a:lstStyle>
            <a:lvl1pPr algn="r">
              <a:defRPr sz="1200"/>
            </a:lvl1pPr>
          </a:lstStyle>
          <a:p>
            <a:pPr>
              <a:defRPr/>
            </a:pPr>
            <a:fld id="{810529D5-47E8-4812-8F5F-7DC3F3040376}" type="datetimeFigureOut">
              <a:rPr lang="ja-JP" altLang="en-US"/>
              <a:pPr>
                <a:defRPr/>
              </a:pPr>
              <a:t>2021/7/29</a:t>
            </a:fld>
            <a:endParaRPr lang="ja-JP" altLang="en-US"/>
          </a:p>
        </p:txBody>
      </p:sp>
      <p:sp>
        <p:nvSpPr>
          <p:cNvPr id="4" name="スライド イメージ プレースホルダ 3"/>
          <p:cNvSpPr>
            <a:spLocks noGrp="1" noRot="1" noChangeAspect="1"/>
          </p:cNvSpPr>
          <p:nvPr>
            <p:ph type="sldImg" idx="2"/>
          </p:nvPr>
        </p:nvSpPr>
        <p:spPr>
          <a:xfrm>
            <a:off x="900113" y="739775"/>
            <a:ext cx="4935537" cy="3703638"/>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p:cNvSpPr>
            <a:spLocks noGrp="1"/>
          </p:cNvSpPr>
          <p:nvPr>
            <p:ph type="body" sz="quarter" idx="3"/>
          </p:nvPr>
        </p:nvSpPr>
        <p:spPr>
          <a:xfrm>
            <a:off x="673101" y="4687889"/>
            <a:ext cx="5389563" cy="4441824"/>
          </a:xfrm>
          <a:prstGeom prst="rect">
            <a:avLst/>
          </a:prstGeom>
        </p:spPr>
        <p:txBody>
          <a:bodyPr vert="horz" lIns="91440" tIns="45720" rIns="91440" bIns="45720"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1" y="9374188"/>
            <a:ext cx="2919413" cy="493712"/>
          </a:xfrm>
          <a:prstGeom prst="rect">
            <a:avLst/>
          </a:prstGeom>
        </p:spPr>
        <p:txBody>
          <a:bodyPr vert="horz" lIns="91440" tIns="45720" rIns="91440" bIns="45720" rtlCol="0" anchor="b"/>
          <a:lstStyle>
            <a:lvl1pPr algn="l">
              <a:defRPr sz="1200"/>
            </a:lvl1pPr>
          </a:lstStyle>
          <a:p>
            <a:pPr>
              <a:defRPr/>
            </a:pPr>
            <a:endParaRPr lang="ja-JP" altLang="en-US"/>
          </a:p>
        </p:txBody>
      </p:sp>
      <p:sp>
        <p:nvSpPr>
          <p:cNvPr id="7" name="スライド番号プレースホルダ 6"/>
          <p:cNvSpPr>
            <a:spLocks noGrp="1"/>
          </p:cNvSpPr>
          <p:nvPr>
            <p:ph type="sldNum" sz="quarter" idx="5"/>
          </p:nvPr>
        </p:nvSpPr>
        <p:spPr>
          <a:xfrm>
            <a:off x="3814763" y="9374188"/>
            <a:ext cx="2919412" cy="493712"/>
          </a:xfrm>
          <a:prstGeom prst="rect">
            <a:avLst/>
          </a:prstGeom>
        </p:spPr>
        <p:txBody>
          <a:bodyPr vert="horz" lIns="91440" tIns="45720" rIns="91440" bIns="45720" rtlCol="0" anchor="b"/>
          <a:lstStyle>
            <a:lvl1pPr algn="r">
              <a:defRPr sz="1200"/>
            </a:lvl1pPr>
          </a:lstStyle>
          <a:p>
            <a:pPr>
              <a:defRPr/>
            </a:pPr>
            <a:fld id="{47180B5C-4121-433D-B4A7-63FFA6EC6E8D}" type="slidenum">
              <a:rPr lang="ja-JP" altLang="en-US"/>
              <a:pPr>
                <a:defRPr/>
              </a:pPr>
              <a:t>‹#›</a:t>
            </a:fld>
            <a:endParaRPr lang="ja-JP" altLang="en-US"/>
          </a:p>
        </p:txBody>
      </p:sp>
    </p:spTree>
    <p:extLst>
      <p:ext uri="{BB962C8B-B14F-4D97-AF65-F5344CB8AC3E}">
        <p14:creationId xmlns:p14="http://schemas.microsoft.com/office/powerpoint/2010/main" val="450726496"/>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331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a:p>
        </p:txBody>
      </p:sp>
      <p:sp>
        <p:nvSpPr>
          <p:cNvPr id="1331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8C0B9A-7984-403E-BDC9-AA10FFCD2BAC}" type="slidenum">
              <a:rPr lang="ja-JP" altLang="en-US" smtClean="0"/>
              <a:pPr/>
              <a:t>1</a:t>
            </a:fld>
            <a:endParaRPr lang="ja-JP" altLang="en-US"/>
          </a:p>
        </p:txBody>
      </p:sp>
      <p:sp>
        <p:nvSpPr>
          <p:cNvPr id="2" name="日付プレースホルダー 1"/>
          <p:cNvSpPr>
            <a:spLocks noGrp="1"/>
          </p:cNvSpPr>
          <p:nvPr>
            <p:ph type="dt" idx="10"/>
          </p:nvPr>
        </p:nvSpPr>
        <p:spPr/>
        <p:txBody>
          <a:bodyPr/>
          <a:lstStyle/>
          <a:p>
            <a:pPr>
              <a:defRPr/>
            </a:pPr>
            <a:endParaRPr lang="ja-JP" altLang="en-US"/>
          </a:p>
        </p:txBody>
      </p:sp>
      <p:sp>
        <p:nvSpPr>
          <p:cNvPr id="3" name="ヘッダー プレースホルダー 2">
            <a:extLst>
              <a:ext uri="{FF2B5EF4-FFF2-40B4-BE49-F238E27FC236}">
                <a16:creationId xmlns:a16="http://schemas.microsoft.com/office/drawing/2014/main" id="{9D7109CB-BE1B-C340-A6C3-70741C42FC38}"/>
              </a:ext>
            </a:extLst>
          </p:cNvPr>
          <p:cNvSpPr>
            <a:spLocks noGrp="1"/>
          </p:cNvSpPr>
          <p:nvPr>
            <p:ph type="hdr" sz="quarter" idx="11"/>
          </p:nvPr>
        </p:nvSpPr>
        <p:spPr/>
        <p:txBody>
          <a:bodyPr/>
          <a:lstStyle/>
          <a:p>
            <a:pPr>
              <a:defRPr/>
            </a:pPr>
            <a:r>
              <a:rPr lang="ja-JP" altLang="en-US"/>
              <a:t>志堂寺教授資料＜</a:t>
            </a:r>
            <a:r>
              <a:rPr lang="en-US" altLang="ja-JP"/>
              <a:t>2021</a:t>
            </a:r>
            <a:r>
              <a:rPr lang="ja-JP" altLang="en-US"/>
              <a:t>年＞</a:t>
            </a:r>
          </a:p>
        </p:txBody>
      </p:sp>
    </p:spTree>
    <p:extLst>
      <p:ext uri="{BB962C8B-B14F-4D97-AF65-F5344CB8AC3E}">
        <p14:creationId xmlns:p14="http://schemas.microsoft.com/office/powerpoint/2010/main" val="3785187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kern="1200" dirty="0">
                <a:solidFill>
                  <a:schemeClr val="tx1"/>
                </a:solidFill>
                <a:effectLst/>
                <a:latin typeface="Times New Roman" pitchFamily="18" charset="0"/>
                <a:ea typeface="ＭＳ Ｐ明朝" pitchFamily="18" charset="-128"/>
                <a:cs typeface="+mn-cs"/>
              </a:rPr>
              <a:t>Swain A. D., &amp; Guttman H E. (1983) Handbook of human reliability with emphasis on nuclear power plants applications, Sandia National Labs/ NUREG CR-1278. USA, Washington, DC: NUREG.</a:t>
            </a:r>
            <a:endParaRPr kumimoji="1" lang="ja-JP" altLang="ja-JP" sz="1200" kern="1200">
              <a:solidFill>
                <a:schemeClr val="tx1"/>
              </a:solidFill>
              <a:effectLst/>
              <a:latin typeface="Times New Roman" pitchFamily="18" charset="0"/>
              <a:ea typeface="ＭＳ Ｐ明朝" pitchFamily="18"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a:t>の</a:t>
            </a:r>
            <a:r>
              <a:rPr kumimoji="1" lang="en-US" altLang="ja-JP" dirty="0"/>
              <a:t>3-39</a:t>
            </a:r>
            <a:r>
              <a:rPr kumimoji="1" lang="ja-JP" altLang="en-US"/>
              <a:t>の図をなぞって作成</a:t>
            </a:r>
          </a:p>
          <a:p>
            <a:endParaRPr kumimoji="1" lang="ja-JP" altLang="en-US"/>
          </a:p>
        </p:txBody>
      </p:sp>
      <p:sp>
        <p:nvSpPr>
          <p:cNvPr id="4" name="スライド番号プレースホルダー 3"/>
          <p:cNvSpPr>
            <a:spLocks noGrp="1"/>
          </p:cNvSpPr>
          <p:nvPr>
            <p:ph type="sldNum" sz="quarter" idx="10"/>
          </p:nvPr>
        </p:nvSpPr>
        <p:spPr/>
        <p:txBody>
          <a:bodyPr/>
          <a:lstStyle/>
          <a:p>
            <a:pPr>
              <a:defRPr/>
            </a:pPr>
            <a:fld id="{E59102CC-D3FF-456E-83F9-CB6AAD1874E8}" type="slidenum">
              <a:rPr lang="en-US" altLang="ja-JP" smtClean="0"/>
              <a:pPr>
                <a:defRPr/>
              </a:pPr>
              <a:t>16</a:t>
            </a:fld>
            <a:endParaRPr lang="en-US" altLang="ja-JP"/>
          </a:p>
        </p:txBody>
      </p:sp>
    </p:spTree>
    <p:extLst>
      <p:ext uri="{BB962C8B-B14F-4D97-AF65-F5344CB8AC3E}">
        <p14:creationId xmlns:p14="http://schemas.microsoft.com/office/powerpoint/2010/main" val="3113748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日付プレースホルダー 3"/>
          <p:cNvSpPr>
            <a:spLocks noGrp="1"/>
          </p:cNvSpPr>
          <p:nvPr>
            <p:ph type="dt" idx="10"/>
          </p:nvPr>
        </p:nvSpPr>
        <p:spPr/>
        <p:txBody>
          <a:bodyPr/>
          <a:lstStyle/>
          <a:p>
            <a:pPr>
              <a:defRPr/>
            </a:pPr>
            <a:endParaRPr lang="ja-JP" altLang="en-US"/>
          </a:p>
        </p:txBody>
      </p:sp>
      <p:sp>
        <p:nvSpPr>
          <p:cNvPr id="5" name="スライド番号プレースホルダー 4"/>
          <p:cNvSpPr>
            <a:spLocks noGrp="1"/>
          </p:cNvSpPr>
          <p:nvPr>
            <p:ph type="sldNum" sz="quarter" idx="11"/>
          </p:nvPr>
        </p:nvSpPr>
        <p:spPr/>
        <p:txBody>
          <a:bodyPr/>
          <a:lstStyle/>
          <a:p>
            <a:pPr>
              <a:defRPr/>
            </a:pPr>
            <a:fld id="{47180B5C-4121-433D-B4A7-63FFA6EC6E8D}" type="slidenum">
              <a:rPr lang="ja-JP" altLang="en-US" smtClean="0"/>
              <a:pPr>
                <a:defRPr/>
              </a:pPr>
              <a:t>2</a:t>
            </a:fld>
            <a:endParaRPr lang="ja-JP" altLang="en-US"/>
          </a:p>
        </p:txBody>
      </p:sp>
      <p:sp>
        <p:nvSpPr>
          <p:cNvPr id="6" name="ヘッダー プレースホルダー 5">
            <a:extLst>
              <a:ext uri="{FF2B5EF4-FFF2-40B4-BE49-F238E27FC236}">
                <a16:creationId xmlns:a16="http://schemas.microsoft.com/office/drawing/2014/main" id="{FE313F34-015B-5C4A-ACE4-A7C2546C9582}"/>
              </a:ext>
            </a:extLst>
          </p:cNvPr>
          <p:cNvSpPr>
            <a:spLocks noGrp="1"/>
          </p:cNvSpPr>
          <p:nvPr>
            <p:ph type="hdr" sz="quarter"/>
          </p:nvPr>
        </p:nvSpPr>
        <p:spPr/>
        <p:txBody>
          <a:bodyPr/>
          <a:lstStyle/>
          <a:p>
            <a:pPr>
              <a:defRPr/>
            </a:pPr>
            <a:r>
              <a:rPr lang="ja-JP" altLang="en-US"/>
              <a:t>志堂寺教授資料＜</a:t>
            </a:r>
            <a:r>
              <a:rPr lang="en-US" altLang="ja-JP"/>
              <a:t>2021</a:t>
            </a:r>
            <a:r>
              <a:rPr lang="ja-JP" altLang="en-US"/>
              <a:t>年＞</a:t>
            </a:r>
          </a:p>
        </p:txBody>
      </p:sp>
    </p:spTree>
    <p:extLst>
      <p:ext uri="{BB962C8B-B14F-4D97-AF65-F5344CB8AC3E}">
        <p14:creationId xmlns:p14="http://schemas.microsoft.com/office/powerpoint/2010/main" val="532788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p:nvPr>
        </p:nvSpPr>
        <p:spPr/>
        <p:txBody>
          <a:bodyPr/>
          <a:lstStyle/>
          <a:p>
            <a:pPr>
              <a:defRPr/>
            </a:pPr>
            <a:r>
              <a:rPr lang="ja-JP" altLang="en-US"/>
              <a:t>志堂寺教授資料＜</a:t>
            </a:r>
            <a:r>
              <a:rPr lang="en-US" altLang="ja-JP"/>
              <a:t>2021</a:t>
            </a:r>
            <a:r>
              <a:rPr lang="ja-JP" altLang="en-US"/>
              <a:t>年＞</a:t>
            </a:r>
          </a:p>
        </p:txBody>
      </p:sp>
      <p:sp>
        <p:nvSpPr>
          <p:cNvPr id="5" name="スライド番号プレースホルダー 4"/>
          <p:cNvSpPr>
            <a:spLocks noGrp="1"/>
          </p:cNvSpPr>
          <p:nvPr>
            <p:ph type="sldNum" sz="quarter" idx="5"/>
          </p:nvPr>
        </p:nvSpPr>
        <p:spPr/>
        <p:txBody>
          <a:bodyPr/>
          <a:lstStyle/>
          <a:p>
            <a:pPr>
              <a:defRPr/>
            </a:pPr>
            <a:fld id="{47180B5C-4121-433D-B4A7-63FFA6EC6E8D}" type="slidenum">
              <a:rPr lang="ja-JP" altLang="en-US" smtClean="0"/>
              <a:pPr>
                <a:defRPr/>
              </a:pPr>
              <a:t>7</a:t>
            </a:fld>
            <a:endParaRPr lang="ja-JP" altLang="en-US"/>
          </a:p>
        </p:txBody>
      </p:sp>
    </p:spTree>
    <p:extLst>
      <p:ext uri="{BB962C8B-B14F-4D97-AF65-F5344CB8AC3E}">
        <p14:creationId xmlns:p14="http://schemas.microsoft.com/office/powerpoint/2010/main" val="474627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p:nvPr>
        </p:nvSpPr>
        <p:spPr/>
        <p:txBody>
          <a:bodyPr/>
          <a:lstStyle/>
          <a:p>
            <a:pPr>
              <a:defRPr/>
            </a:pPr>
            <a:r>
              <a:rPr lang="ja-JP" altLang="en-US"/>
              <a:t>志堂寺教授資料＜</a:t>
            </a:r>
            <a:r>
              <a:rPr lang="en-US" altLang="ja-JP"/>
              <a:t>2021</a:t>
            </a:r>
            <a:r>
              <a:rPr lang="ja-JP" altLang="en-US"/>
              <a:t>年＞</a:t>
            </a:r>
          </a:p>
        </p:txBody>
      </p:sp>
      <p:sp>
        <p:nvSpPr>
          <p:cNvPr id="5" name="スライド番号プレースホルダー 4"/>
          <p:cNvSpPr>
            <a:spLocks noGrp="1"/>
          </p:cNvSpPr>
          <p:nvPr>
            <p:ph type="sldNum" sz="quarter" idx="5"/>
          </p:nvPr>
        </p:nvSpPr>
        <p:spPr/>
        <p:txBody>
          <a:bodyPr/>
          <a:lstStyle/>
          <a:p>
            <a:pPr>
              <a:defRPr/>
            </a:pPr>
            <a:fld id="{47180B5C-4121-433D-B4A7-63FFA6EC6E8D}" type="slidenum">
              <a:rPr lang="ja-JP" altLang="en-US" smtClean="0"/>
              <a:pPr>
                <a:defRPr/>
              </a:pPr>
              <a:t>8</a:t>
            </a:fld>
            <a:endParaRPr lang="ja-JP" altLang="en-US"/>
          </a:p>
        </p:txBody>
      </p:sp>
    </p:spTree>
    <p:extLst>
      <p:ext uri="{BB962C8B-B14F-4D97-AF65-F5344CB8AC3E}">
        <p14:creationId xmlns:p14="http://schemas.microsoft.com/office/powerpoint/2010/main" val="706381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日常生活では、この２つの注意のバランスの上で生活が営まれている。</a:t>
            </a:r>
            <a:endParaRPr kumimoji="1" lang="en-US" altLang="ja-JP" dirty="0"/>
          </a:p>
          <a:p>
            <a:r>
              <a:rPr kumimoji="1" lang="ja-JP" altLang="en-US"/>
              <a:t>この２つの注意は拮抗するもの</a:t>
            </a:r>
            <a:endParaRPr kumimoji="1" lang="en-US" altLang="ja-JP" dirty="0"/>
          </a:p>
          <a:p>
            <a:endParaRPr kumimoji="1" lang="ja-JP" altLang="en-US"/>
          </a:p>
        </p:txBody>
      </p:sp>
      <p:sp>
        <p:nvSpPr>
          <p:cNvPr id="4" name="ヘッダー プレースホルダー 3"/>
          <p:cNvSpPr>
            <a:spLocks noGrp="1"/>
          </p:cNvSpPr>
          <p:nvPr>
            <p:ph type="hdr" sz="quarter"/>
          </p:nvPr>
        </p:nvSpPr>
        <p:spPr/>
        <p:txBody>
          <a:bodyPr/>
          <a:lstStyle/>
          <a:p>
            <a:pPr>
              <a:defRPr/>
            </a:pPr>
            <a:r>
              <a:rPr lang="ja-JP" altLang="en-US"/>
              <a:t>志堂寺教授資料＜</a:t>
            </a:r>
            <a:r>
              <a:rPr lang="en-US" altLang="ja-JP"/>
              <a:t>2021</a:t>
            </a:r>
            <a:r>
              <a:rPr lang="ja-JP" altLang="en-US"/>
              <a:t>年＞</a:t>
            </a:r>
          </a:p>
        </p:txBody>
      </p:sp>
      <p:sp>
        <p:nvSpPr>
          <p:cNvPr id="5" name="スライド番号プレースホルダー 4"/>
          <p:cNvSpPr>
            <a:spLocks noGrp="1"/>
          </p:cNvSpPr>
          <p:nvPr>
            <p:ph type="sldNum" sz="quarter" idx="5"/>
          </p:nvPr>
        </p:nvSpPr>
        <p:spPr/>
        <p:txBody>
          <a:bodyPr/>
          <a:lstStyle/>
          <a:p>
            <a:pPr>
              <a:defRPr/>
            </a:pPr>
            <a:fld id="{47180B5C-4121-433D-B4A7-63FFA6EC6E8D}" type="slidenum">
              <a:rPr lang="ja-JP" altLang="en-US" smtClean="0"/>
              <a:pPr>
                <a:defRPr/>
              </a:pPr>
              <a:t>9</a:t>
            </a:fld>
            <a:endParaRPr lang="ja-JP" altLang="en-US"/>
          </a:p>
        </p:txBody>
      </p:sp>
    </p:spTree>
    <p:extLst>
      <p:ext uri="{BB962C8B-B14F-4D97-AF65-F5344CB8AC3E}">
        <p14:creationId xmlns:p14="http://schemas.microsoft.com/office/powerpoint/2010/main" val="192201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単一の特徴の違いで定義された刺激はポップアウトする</a:t>
            </a:r>
            <a:endParaRPr kumimoji="1" lang="en-US" altLang="ja-JP" dirty="0"/>
          </a:p>
          <a:p>
            <a:r>
              <a:rPr kumimoji="1" lang="ja-JP" altLang="en-US"/>
              <a:t>ポップアウトは各特徴処理モジュールによって前意識的に計算された結果。</a:t>
            </a:r>
            <a:endParaRPr kumimoji="1" lang="en-US" altLang="ja-JP" dirty="0"/>
          </a:p>
          <a:p>
            <a:r>
              <a:rPr kumimoji="1" lang="ja-JP" altLang="en-US"/>
              <a:t>各特徴処理モジュールは、刺激の特徴を並列的に符号化する、特徴次元上で最も顕著は対象を並列的な</a:t>
            </a:r>
            <a:r>
              <a:rPr kumimoji="1" lang="en-US" altLang="ja-JP" dirty="0"/>
              <a:t>winner-take-all</a:t>
            </a:r>
            <a:r>
              <a:rPr kumimoji="1" lang="ja-JP" altLang="en-US"/>
              <a:t>のような計算を行って決定していく。</a:t>
            </a:r>
            <a:endParaRPr kumimoji="1" lang="en-US" altLang="ja-JP" dirty="0"/>
          </a:p>
          <a:p>
            <a:r>
              <a:rPr kumimoji="1" lang="ja-JP" altLang="en-US"/>
              <a:t>いろいろな特徴がポップアウトすることから、各特徴モジュールは共通した計算機能を持っている。</a:t>
            </a:r>
            <a:endParaRPr kumimoji="1" lang="en-US" altLang="ja-JP" dirty="0"/>
          </a:p>
        </p:txBody>
      </p:sp>
      <p:sp>
        <p:nvSpPr>
          <p:cNvPr id="4" name="ヘッダー プレースホルダー 3"/>
          <p:cNvSpPr>
            <a:spLocks noGrp="1"/>
          </p:cNvSpPr>
          <p:nvPr>
            <p:ph type="hdr" sz="quarter"/>
          </p:nvPr>
        </p:nvSpPr>
        <p:spPr/>
        <p:txBody>
          <a:bodyPr/>
          <a:lstStyle/>
          <a:p>
            <a:pPr>
              <a:defRPr/>
            </a:pPr>
            <a:r>
              <a:rPr lang="ja-JP" altLang="en-US"/>
              <a:t>志堂寺教授資料＜</a:t>
            </a:r>
            <a:r>
              <a:rPr lang="en-US" altLang="ja-JP"/>
              <a:t>2021</a:t>
            </a:r>
            <a:r>
              <a:rPr lang="ja-JP" altLang="en-US"/>
              <a:t>年＞</a:t>
            </a:r>
          </a:p>
        </p:txBody>
      </p:sp>
      <p:sp>
        <p:nvSpPr>
          <p:cNvPr id="5" name="スライド番号プレースホルダー 4"/>
          <p:cNvSpPr>
            <a:spLocks noGrp="1"/>
          </p:cNvSpPr>
          <p:nvPr>
            <p:ph type="sldNum" sz="quarter" idx="5"/>
          </p:nvPr>
        </p:nvSpPr>
        <p:spPr/>
        <p:txBody>
          <a:bodyPr/>
          <a:lstStyle/>
          <a:p>
            <a:pPr>
              <a:defRPr/>
            </a:pPr>
            <a:fld id="{47180B5C-4121-433D-B4A7-63FFA6EC6E8D}" type="slidenum">
              <a:rPr lang="ja-JP" altLang="en-US" smtClean="0"/>
              <a:pPr>
                <a:defRPr/>
              </a:pPr>
              <a:t>11</a:t>
            </a:fld>
            <a:endParaRPr lang="ja-JP" altLang="en-US"/>
          </a:p>
        </p:txBody>
      </p:sp>
    </p:spTree>
    <p:extLst>
      <p:ext uri="{BB962C8B-B14F-4D97-AF65-F5344CB8AC3E}">
        <p14:creationId xmlns:p14="http://schemas.microsoft.com/office/powerpoint/2010/main" val="360956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p:nvPr>
        </p:nvSpPr>
        <p:spPr/>
        <p:txBody>
          <a:bodyPr/>
          <a:lstStyle/>
          <a:p>
            <a:pPr>
              <a:defRPr/>
            </a:pPr>
            <a:r>
              <a:rPr lang="ja-JP" altLang="en-US"/>
              <a:t>志堂寺教授資料＜</a:t>
            </a:r>
            <a:r>
              <a:rPr lang="en-US" altLang="ja-JP"/>
              <a:t>2021</a:t>
            </a:r>
            <a:r>
              <a:rPr lang="ja-JP" altLang="en-US"/>
              <a:t>年＞</a:t>
            </a:r>
          </a:p>
        </p:txBody>
      </p:sp>
      <p:sp>
        <p:nvSpPr>
          <p:cNvPr id="5" name="スライド番号プレースホルダー 4"/>
          <p:cNvSpPr>
            <a:spLocks noGrp="1"/>
          </p:cNvSpPr>
          <p:nvPr>
            <p:ph type="sldNum" sz="quarter" idx="5"/>
          </p:nvPr>
        </p:nvSpPr>
        <p:spPr/>
        <p:txBody>
          <a:bodyPr/>
          <a:lstStyle/>
          <a:p>
            <a:pPr>
              <a:defRPr/>
            </a:pPr>
            <a:fld id="{47180B5C-4121-433D-B4A7-63FFA6EC6E8D}" type="slidenum">
              <a:rPr lang="ja-JP" altLang="en-US" smtClean="0"/>
              <a:pPr>
                <a:defRPr/>
              </a:pPr>
              <a:t>12</a:t>
            </a:fld>
            <a:endParaRPr lang="ja-JP" altLang="en-US"/>
          </a:p>
        </p:txBody>
      </p:sp>
    </p:spTree>
    <p:extLst>
      <p:ext uri="{BB962C8B-B14F-4D97-AF65-F5344CB8AC3E}">
        <p14:creationId xmlns:p14="http://schemas.microsoft.com/office/powerpoint/2010/main" val="600877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最初の</a:t>
            </a:r>
            <a:r>
              <a:rPr kumimoji="1" lang="en-US" altLang="ja-JP" dirty="0"/>
              <a:t>10〜30</a:t>
            </a:r>
            <a:r>
              <a:rPr kumimoji="1" lang="ja-JP" altLang="en-US"/>
              <a:t>分程度で成績が</a:t>
            </a:r>
            <a:r>
              <a:rPr kumimoji="1" lang="en-US" altLang="ja-JP" dirty="0"/>
              <a:t>10〜15%</a:t>
            </a:r>
            <a:r>
              <a:rPr kumimoji="1" lang="ja-JP" altLang="en-US"/>
              <a:t>低下し、その後も徐々に低下を続ける</a:t>
            </a:r>
            <a:endParaRPr kumimoji="1" lang="en-US" altLang="ja-JP" dirty="0"/>
          </a:p>
          <a:p>
            <a:r>
              <a:rPr kumimoji="1" lang="ja-JP" altLang="en-US"/>
              <a:t>処理資源を投入しなくなる</a:t>
            </a:r>
            <a:endParaRPr kumimoji="1" lang="en-US" altLang="ja-JP" dirty="0"/>
          </a:p>
        </p:txBody>
      </p:sp>
      <p:sp>
        <p:nvSpPr>
          <p:cNvPr id="4" name="ヘッダー プレースホルダー 3"/>
          <p:cNvSpPr>
            <a:spLocks noGrp="1"/>
          </p:cNvSpPr>
          <p:nvPr>
            <p:ph type="hdr" sz="quarter"/>
          </p:nvPr>
        </p:nvSpPr>
        <p:spPr/>
        <p:txBody>
          <a:bodyPr/>
          <a:lstStyle/>
          <a:p>
            <a:pPr>
              <a:defRPr/>
            </a:pPr>
            <a:r>
              <a:rPr lang="ja-JP" altLang="en-US"/>
              <a:t>志堂寺教授資料＜</a:t>
            </a:r>
            <a:r>
              <a:rPr lang="en-US" altLang="ja-JP"/>
              <a:t>2021</a:t>
            </a:r>
            <a:r>
              <a:rPr lang="ja-JP" altLang="en-US"/>
              <a:t>年＞</a:t>
            </a:r>
          </a:p>
        </p:txBody>
      </p:sp>
      <p:sp>
        <p:nvSpPr>
          <p:cNvPr id="5" name="スライド番号プレースホルダー 4"/>
          <p:cNvSpPr>
            <a:spLocks noGrp="1"/>
          </p:cNvSpPr>
          <p:nvPr>
            <p:ph type="sldNum" sz="quarter" idx="5"/>
          </p:nvPr>
        </p:nvSpPr>
        <p:spPr/>
        <p:txBody>
          <a:bodyPr/>
          <a:lstStyle/>
          <a:p>
            <a:pPr>
              <a:defRPr/>
            </a:pPr>
            <a:fld id="{47180B5C-4121-433D-B4A7-63FFA6EC6E8D}" type="slidenum">
              <a:rPr lang="ja-JP" altLang="en-US" smtClean="0"/>
              <a:pPr>
                <a:defRPr/>
              </a:pPr>
              <a:t>14</a:t>
            </a:fld>
            <a:endParaRPr lang="ja-JP" altLang="en-US"/>
          </a:p>
        </p:txBody>
      </p:sp>
    </p:spTree>
    <p:extLst>
      <p:ext uri="{BB962C8B-B14F-4D97-AF65-F5344CB8AC3E}">
        <p14:creationId xmlns:p14="http://schemas.microsoft.com/office/powerpoint/2010/main" val="326179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p:nvPr>
        </p:nvSpPr>
        <p:spPr/>
        <p:txBody>
          <a:bodyPr/>
          <a:lstStyle/>
          <a:p>
            <a:pPr>
              <a:defRPr/>
            </a:pPr>
            <a:r>
              <a:rPr lang="ja-JP" altLang="en-US"/>
              <a:t>志堂寺教授資料＜</a:t>
            </a:r>
            <a:r>
              <a:rPr lang="en-US" altLang="ja-JP"/>
              <a:t>2021</a:t>
            </a:r>
            <a:r>
              <a:rPr lang="ja-JP" altLang="en-US"/>
              <a:t>年＞</a:t>
            </a:r>
          </a:p>
        </p:txBody>
      </p:sp>
      <p:sp>
        <p:nvSpPr>
          <p:cNvPr id="5" name="スライド番号プレースホルダー 4"/>
          <p:cNvSpPr>
            <a:spLocks noGrp="1"/>
          </p:cNvSpPr>
          <p:nvPr>
            <p:ph type="sldNum" sz="quarter" idx="5"/>
          </p:nvPr>
        </p:nvSpPr>
        <p:spPr/>
        <p:txBody>
          <a:bodyPr/>
          <a:lstStyle/>
          <a:p>
            <a:pPr>
              <a:defRPr/>
            </a:pPr>
            <a:fld id="{47180B5C-4121-433D-B4A7-63FFA6EC6E8D}" type="slidenum">
              <a:rPr lang="ja-JP" altLang="en-US" smtClean="0"/>
              <a:pPr>
                <a:defRPr/>
              </a:pPr>
              <a:t>15</a:t>
            </a:fld>
            <a:endParaRPr lang="ja-JP" altLang="en-US"/>
          </a:p>
        </p:txBody>
      </p:sp>
    </p:spTree>
    <p:extLst>
      <p:ext uri="{BB962C8B-B14F-4D97-AF65-F5344CB8AC3E}">
        <p14:creationId xmlns:p14="http://schemas.microsoft.com/office/powerpoint/2010/main" val="2165190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lvl1pPr>
              <a:defRPr>
                <a:solidFill>
                  <a:srgbClr val="FF0000"/>
                </a:solidFill>
              </a:defRPr>
            </a:lvl1pPr>
          </a:lstStyle>
          <a:p>
            <a:r>
              <a:rPr lang="ja-JP" altLang="en-US" dirty="0"/>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a:xfrm>
            <a:off x="6858016" y="214290"/>
            <a:ext cx="2133600" cy="365125"/>
          </a:xfrm>
        </p:spPr>
        <p:txBody>
          <a:bodyPr/>
          <a:lstStyle>
            <a:lvl1pPr>
              <a:defRPr>
                <a:solidFill>
                  <a:srgbClr val="000000"/>
                </a:solidFill>
              </a:defRPr>
            </a:lvl1pPr>
          </a:lstStyle>
          <a:p>
            <a:pPr>
              <a:defRPr/>
            </a:pPr>
            <a:fld id="{A255F7EA-7E6F-431D-81A2-8182D41E67A7}" type="slidenum">
              <a:rPr lang="ja-JP" altLang="en-US" smtClean="0"/>
              <a:pPr>
                <a:defRPr/>
              </a:pPr>
              <a:t>‹#›</a:t>
            </a:fld>
            <a:endParaRPr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rgbClr val="FF0000"/>
                </a:solidFill>
              </a:defRPr>
            </a:lvl1pPr>
          </a:lstStyle>
          <a:p>
            <a:r>
              <a:rPr lang="ja-JP" altLang="en-US" dirty="0"/>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a:xfrm>
            <a:off x="6858016" y="214290"/>
            <a:ext cx="2133600" cy="365125"/>
          </a:xfrm>
        </p:spPr>
        <p:txBody>
          <a:bodyPr/>
          <a:lstStyle>
            <a:lvl1pPr>
              <a:defRPr>
                <a:solidFill>
                  <a:srgbClr val="000000"/>
                </a:solidFill>
              </a:defRPr>
            </a:lvl1pPr>
          </a:lstStyle>
          <a:p>
            <a:pPr>
              <a:defRPr/>
            </a:pPr>
            <a:fld id="{E35C89B7-A5AE-4F7F-A26A-5E09F9780193}" type="slidenum">
              <a:rPr lang="ja-JP" altLang="en-US" smtClean="0"/>
              <a:pPr>
                <a:defRPr/>
              </a:pPr>
              <a:t>‹#›</a:t>
            </a:fld>
            <a:endParaRPr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rgbClr val="FF0000"/>
                </a:solidFill>
              </a:defRPr>
            </a:lvl1pPr>
          </a:lstStyle>
          <a:p>
            <a:r>
              <a:rPr lang="ja-JP" altLang="en-US" dirty="0"/>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A7A2A2F8-0B9A-4545-9587-448D7A387BD6}" type="slidenum">
              <a:rPr lang="ja-JP" altLang="en-US"/>
              <a:pPr>
                <a:defRPr/>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28596" y="357166"/>
            <a:ext cx="8229600" cy="654032"/>
          </a:xfrm>
        </p:spPr>
        <p:txBody>
          <a:bodyPr>
            <a:normAutofit/>
          </a:bodyPr>
          <a:lstStyle>
            <a:lvl1pPr>
              <a:defRPr sz="3200">
                <a:solidFill>
                  <a:srgbClr val="FF0000"/>
                </a:solidFill>
              </a:defRPr>
            </a:lvl1pPr>
          </a:lstStyle>
          <a:p>
            <a:r>
              <a:rPr lang="ja-JP" altLang="en-US" dirty="0"/>
              <a:t>マスタ タイトルの書式設定</a:t>
            </a:r>
          </a:p>
        </p:txBody>
      </p:sp>
      <p:sp>
        <p:nvSpPr>
          <p:cNvPr id="3" name="日付プレースホルダ 2"/>
          <p:cNvSpPr>
            <a:spLocks noGrp="1"/>
          </p:cNvSpPr>
          <p:nvPr>
            <p:ph type="dt" sz="half" idx="10"/>
          </p:nvPr>
        </p:nvSpPr>
        <p:spPr/>
        <p:txBody>
          <a:bodyPr/>
          <a:lstStyle>
            <a:lvl1pPr>
              <a:defRPr/>
            </a:lvl1pPr>
          </a:lstStyle>
          <a:p>
            <a:pPr>
              <a:defRPr/>
            </a:pPr>
            <a:endParaRPr lang="ja-JP" altLang="en-US"/>
          </a:p>
        </p:txBody>
      </p:sp>
      <p:sp>
        <p:nvSpPr>
          <p:cNvPr id="4" name="フッター プレースホルダ 3"/>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4"/>
          <p:cNvSpPr>
            <a:spLocks noGrp="1"/>
          </p:cNvSpPr>
          <p:nvPr>
            <p:ph type="sldNum" sz="quarter" idx="12"/>
          </p:nvPr>
        </p:nvSpPr>
        <p:spPr>
          <a:xfrm>
            <a:off x="6858000" y="214313"/>
            <a:ext cx="2133600" cy="365125"/>
          </a:xfrm>
        </p:spPr>
        <p:txBody>
          <a:bodyPr/>
          <a:lstStyle>
            <a:lvl1pPr>
              <a:defRPr>
                <a:solidFill>
                  <a:srgbClr val="000000"/>
                </a:solidFill>
              </a:defRPr>
            </a:lvl1pPr>
          </a:lstStyle>
          <a:p>
            <a:pPr>
              <a:defRPr/>
            </a:pPr>
            <a:fld id="{38D351DA-A223-45E8-93CD-4D6A0E967B41}" type="slidenum">
              <a:rPr lang="ja-JP" altLang="en-US" smtClean="0"/>
              <a:pPr>
                <a:defRPr/>
              </a:pPr>
              <a:t>‹#›</a:t>
            </a:fld>
            <a:endParaRPr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a:xfrm>
            <a:off x="6858016" y="214290"/>
            <a:ext cx="2133600" cy="365125"/>
          </a:xfrm>
        </p:spPr>
        <p:txBody>
          <a:bodyPr/>
          <a:lstStyle>
            <a:lvl1pPr>
              <a:defRPr>
                <a:solidFill>
                  <a:srgbClr val="000000"/>
                </a:solidFill>
              </a:defRPr>
            </a:lvl1pPr>
          </a:lstStyle>
          <a:p>
            <a:pPr>
              <a:defRPr/>
            </a:pPr>
            <a:fld id="{43BC8439-7D48-427F-94AA-43DA2A506905}" type="slidenum">
              <a:rPr lang="ja-JP" altLang="en-US" smtClean="0"/>
              <a:pPr>
                <a:defRPr/>
              </a:pPr>
              <a:t>‹#›</a:t>
            </a:fld>
            <a:endParaRPr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B953DFE-5596-470D-BC33-CFAC445241B7}" type="slidenum">
              <a:rPr lang="en-US" altLang="ja-JP"/>
              <a:pPr>
                <a:defRPr/>
              </a:pPr>
              <a:t>‹#›</a:t>
            </a:fld>
            <a:endParaRPr lang="en-US" altLang="ja-JP"/>
          </a:p>
        </p:txBody>
      </p:sp>
    </p:spTree>
    <p:extLst>
      <p:ext uri="{BB962C8B-B14F-4D97-AF65-F5344CB8AC3E}">
        <p14:creationId xmlns:p14="http://schemas.microsoft.com/office/powerpoint/2010/main" val="839976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5088"/>
            <a:ext cx="7772400"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685800" y="1981200"/>
            <a:ext cx="7772400" cy="4114800"/>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7F78985-B1D3-4EDC-8530-25C43EE8DF5F}" type="slidenum">
              <a:rPr lang="en-US" altLang="ja-JP"/>
              <a:pPr>
                <a:defRPr/>
              </a:pPr>
              <a:t>‹#›</a:t>
            </a:fld>
            <a:endParaRPr lang="en-US" altLang="ja-JP"/>
          </a:p>
        </p:txBody>
      </p:sp>
    </p:spTree>
    <p:extLst>
      <p:ext uri="{BB962C8B-B14F-4D97-AF65-F5344CB8AC3E}">
        <p14:creationId xmlns:p14="http://schemas.microsoft.com/office/powerpoint/2010/main" val="3877977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タイトル プレースホルダ 1"/>
          <p:cNvSpPr>
            <a:spLocks noGrp="1"/>
          </p:cNvSpPr>
          <p:nvPr>
            <p:ph type="title"/>
          </p:nvPr>
        </p:nvSpPr>
        <p:spPr bwMode="auto">
          <a:xfrm>
            <a:off x="457200" y="90490"/>
            <a:ext cx="8229600" cy="582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sp>
        <p:nvSpPr>
          <p:cNvPr id="7171" name="テキスト プレースホルダ 2"/>
          <p:cNvSpPr>
            <a:spLocks noGrp="1"/>
          </p:cNvSpPr>
          <p:nvPr>
            <p:ph type="body" idx="1"/>
          </p:nvPr>
        </p:nvSpPr>
        <p:spPr bwMode="auto">
          <a:xfrm>
            <a:off x="457200" y="1071563"/>
            <a:ext cx="8229600" cy="505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033621E1-330F-45B9-A907-580EDF16F8AD}"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873" r:id="rId1"/>
    <p:sldLayoutId id="2147483876" r:id="rId2"/>
    <p:sldLayoutId id="2147483877" r:id="rId3"/>
    <p:sldLayoutId id="2147483883" r:id="rId4"/>
    <p:sldLayoutId id="2147483878" r:id="rId5"/>
    <p:sldLayoutId id="2147483885" r:id="rId6"/>
    <p:sldLayoutId id="2147483886" r:id="rId7"/>
  </p:sldLayoutIdLst>
  <p:hf sldNum="0" hdr="0" ftr="0" dt="0"/>
  <p:txStyles>
    <p:titleStyle>
      <a:lvl1pPr algn="ctr" rtl="0" eaLnBrk="0" fontAlgn="base" hangingPunct="0">
        <a:spcBef>
          <a:spcPct val="0"/>
        </a:spcBef>
        <a:spcAft>
          <a:spcPct val="0"/>
        </a:spcAft>
        <a:defRPr kumimoji="1" sz="3200" kern="1200">
          <a:solidFill>
            <a:srgbClr val="FF0000"/>
          </a:solidFill>
          <a:latin typeface="HGMaruGothicMPRO" panose="020F0600000000000000" pitchFamily="34" charset="-128"/>
          <a:ea typeface="HGMaruGothicMPRO" panose="020F0600000000000000" pitchFamily="34" charset="-128"/>
          <a:cs typeface="+mj-cs"/>
        </a:defRPr>
      </a:lvl1pPr>
      <a:lvl2pPr algn="ctr" rtl="0" eaLnBrk="0" fontAlgn="base" hangingPunct="0">
        <a:spcBef>
          <a:spcPct val="0"/>
        </a:spcBef>
        <a:spcAft>
          <a:spcPct val="0"/>
        </a:spcAft>
        <a:defRPr kumimoji="1" sz="32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32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32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32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32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32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32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32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2800" kern="1200">
          <a:solidFill>
            <a:schemeClr val="tx1"/>
          </a:solidFill>
          <a:latin typeface="HGMaruGothicMPRO" panose="020F0600000000000000" pitchFamily="34" charset="-128"/>
          <a:ea typeface="HGMaruGothicMPRO" panose="020F0600000000000000" pitchFamily="34" charset="-128"/>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HGMaruGothicMPRO" panose="020F0600000000000000" pitchFamily="34" charset="-128"/>
          <a:ea typeface="HGMaruGothicMPRO" panose="020F0600000000000000" pitchFamily="34" charset="-128"/>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HGMaruGothicMPRO" panose="020F0600000000000000" pitchFamily="34" charset="-128"/>
          <a:ea typeface="HGMaruGothicMPRO" panose="020F0600000000000000" pitchFamily="34" charset="-128"/>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HGMaruGothicMPRO" panose="020F0600000000000000" pitchFamily="34" charset="-128"/>
          <a:ea typeface="HGMaruGothicMPRO" panose="020F0600000000000000" pitchFamily="34" charset="-128"/>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HGMaruGothicMPRO" panose="020F0600000000000000" pitchFamily="34" charset="-128"/>
          <a:ea typeface="HGMaruGothicMPRO" panose="020F0600000000000000" pitchFamily="34"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ctrTitle"/>
          </p:nvPr>
        </p:nvSpPr>
        <p:spPr>
          <a:xfrm>
            <a:off x="728690" y="1571625"/>
            <a:ext cx="7772400" cy="1470025"/>
          </a:xfrm>
        </p:spPr>
        <p:txBody>
          <a:bodyPr/>
          <a:lstStyle/>
          <a:p>
            <a:pPr eaLnBrk="1" hangingPunct="1"/>
            <a:r>
              <a:rPr lang="ja-JP" altLang="en-US" sz="4400" dirty="0"/>
              <a:t>講習資料</a:t>
            </a:r>
          </a:p>
        </p:txBody>
      </p:sp>
      <p:sp>
        <p:nvSpPr>
          <p:cNvPr id="4" name="Text Box 5"/>
          <p:cNvSpPr txBox="1">
            <a:spLocks noChangeArrowheads="1"/>
          </p:cNvSpPr>
          <p:nvPr/>
        </p:nvSpPr>
        <p:spPr bwMode="auto">
          <a:xfrm>
            <a:off x="1980109" y="4005064"/>
            <a:ext cx="5040907" cy="176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4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algn="ctr" eaLnBrk="1" hangingPunct="1">
              <a:buFontTx/>
              <a:buNone/>
            </a:pPr>
            <a:r>
              <a:rPr lang="ja-JP" altLang="en-US" sz="3200" dirty="0">
                <a:latin typeface="HGMaruGothicMPRO" panose="020F0600000000000000" pitchFamily="34" charset="-128"/>
                <a:ea typeface="HGMaruGothicMPRO" panose="020F0600000000000000" pitchFamily="34" charset="-128"/>
              </a:rPr>
              <a:t>九州大学大学院</a:t>
            </a:r>
          </a:p>
          <a:p>
            <a:pPr algn="ctr" eaLnBrk="1" hangingPunct="1">
              <a:buFontTx/>
              <a:buNone/>
            </a:pPr>
            <a:r>
              <a:rPr lang="ja-JP" altLang="en-US" sz="3200" dirty="0">
                <a:latin typeface="HGMaruGothicMPRO" panose="020F0600000000000000" pitchFamily="34" charset="-128"/>
                <a:ea typeface="HGMaruGothicMPRO" panose="020F0600000000000000" pitchFamily="34" charset="-128"/>
              </a:rPr>
              <a:t>システム情報科学研究院</a:t>
            </a:r>
          </a:p>
          <a:p>
            <a:pPr algn="ctr" eaLnBrk="1" hangingPunct="1">
              <a:buFontTx/>
              <a:buNone/>
            </a:pPr>
            <a:r>
              <a:rPr lang="ja-JP" altLang="en-US" sz="3200" dirty="0">
                <a:latin typeface="HGMaruGothicMPRO" panose="020F0600000000000000" pitchFamily="34" charset="-128"/>
                <a:ea typeface="HGMaruGothicMPRO" panose="020F0600000000000000" pitchFamily="34" charset="-128"/>
              </a:rPr>
              <a:t>志堂寺　和則</a:t>
            </a:r>
            <a:endParaRPr lang="ja-JP" altLang="en-US" sz="2400" dirty="0">
              <a:latin typeface="HGMaruGothicMPRO" panose="020F0600000000000000" pitchFamily="34" charset="-128"/>
              <a:ea typeface="HGMaruGothicMPRO" panose="020F0600000000000000" pitchFamily="34" charset="-128"/>
            </a:endParaRPr>
          </a:p>
        </p:txBody>
      </p:sp>
      <p:pic>
        <p:nvPicPr>
          <p:cNvPr id="5" name="Picture 4" descr="C:\My Documents\KOKUYO 合わせ名人３\ImageLib\logo10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863" y="4119563"/>
            <a:ext cx="785812"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a:extLst>
              <a:ext uri="{FF2B5EF4-FFF2-40B4-BE49-F238E27FC236}">
                <a16:creationId xmlns:a16="http://schemas.microsoft.com/office/drawing/2014/main" id="{F8124B2E-31AB-D04D-8F63-F1CB413941EF}"/>
              </a:ext>
            </a:extLst>
          </p:cNvPr>
          <p:cNvSpPr txBox="1"/>
          <p:nvPr/>
        </p:nvSpPr>
        <p:spPr>
          <a:xfrm>
            <a:off x="4666593" y="7041931"/>
            <a:ext cx="184731" cy="369332"/>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424252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0B4867-C95A-2A46-8B1D-488358AABF25}"/>
              </a:ext>
            </a:extLst>
          </p:cNvPr>
          <p:cNvSpPr>
            <a:spLocks noGrp="1"/>
          </p:cNvSpPr>
          <p:nvPr>
            <p:ph type="title"/>
          </p:nvPr>
        </p:nvSpPr>
        <p:spPr/>
        <p:txBody>
          <a:bodyPr/>
          <a:lstStyle/>
          <a:p>
            <a:endParaRPr kumimoji="1" lang="ja-JP" altLang="en-US"/>
          </a:p>
        </p:txBody>
      </p:sp>
      <p:pic>
        <p:nvPicPr>
          <p:cNvPr id="4" name="図 3">
            <a:extLst>
              <a:ext uri="{FF2B5EF4-FFF2-40B4-BE49-F238E27FC236}">
                <a16:creationId xmlns:a16="http://schemas.microsoft.com/office/drawing/2014/main" id="{CFF36076-02B6-7243-AE18-8DB1A8329E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66"/>
            <a:ext cx="9144000" cy="6840667"/>
          </a:xfrm>
          <a:prstGeom prst="rect">
            <a:avLst/>
          </a:prstGeom>
        </p:spPr>
      </p:pic>
    </p:spTree>
    <p:extLst>
      <p:ext uri="{BB962C8B-B14F-4D97-AF65-F5344CB8AC3E}">
        <p14:creationId xmlns:p14="http://schemas.microsoft.com/office/powerpoint/2010/main" val="709496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68D8D7-10AC-C84D-990E-8F799F0EA4F7}"/>
              </a:ext>
            </a:extLst>
          </p:cNvPr>
          <p:cNvSpPr>
            <a:spLocks noGrp="1"/>
          </p:cNvSpPr>
          <p:nvPr>
            <p:ph type="title"/>
          </p:nvPr>
        </p:nvSpPr>
        <p:spPr/>
        <p:txBody>
          <a:bodyPr/>
          <a:lstStyle/>
          <a:p>
            <a:r>
              <a:rPr kumimoji="1" lang="ja-JP" altLang="en-US"/>
              <a:t>ポップアウト</a:t>
            </a:r>
          </a:p>
        </p:txBody>
      </p:sp>
      <p:sp>
        <p:nvSpPr>
          <p:cNvPr id="5" name="Rectangle 4">
            <a:extLst>
              <a:ext uri="{FF2B5EF4-FFF2-40B4-BE49-F238E27FC236}">
                <a16:creationId xmlns:a16="http://schemas.microsoft.com/office/drawing/2014/main" id="{07035C36-1664-0A44-82FE-716FC893D0EB}"/>
              </a:ext>
            </a:extLst>
          </p:cNvPr>
          <p:cNvSpPr>
            <a:spLocks noChangeArrowheads="1"/>
          </p:cNvSpPr>
          <p:nvPr/>
        </p:nvSpPr>
        <p:spPr bwMode="auto">
          <a:xfrm>
            <a:off x="470701" y="1474180"/>
            <a:ext cx="3668432" cy="390366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solidFill>
                <a:srgbClr val="000000"/>
              </a:solidFill>
            </a:endParaRPr>
          </a:p>
        </p:txBody>
      </p:sp>
      <p:grpSp>
        <p:nvGrpSpPr>
          <p:cNvPr id="58" name="グループ化 57">
            <a:extLst>
              <a:ext uri="{FF2B5EF4-FFF2-40B4-BE49-F238E27FC236}">
                <a16:creationId xmlns:a16="http://schemas.microsoft.com/office/drawing/2014/main" id="{93880DD0-12E2-564D-9DC3-0B15C3C49A96}"/>
              </a:ext>
            </a:extLst>
          </p:cNvPr>
          <p:cNvGrpSpPr/>
          <p:nvPr/>
        </p:nvGrpSpPr>
        <p:grpSpPr>
          <a:xfrm>
            <a:off x="486576" y="1540855"/>
            <a:ext cx="3479801" cy="3856038"/>
            <a:chOff x="486576" y="1540855"/>
            <a:chExt cx="3479801" cy="3856038"/>
          </a:xfrm>
        </p:grpSpPr>
        <p:sp>
          <p:nvSpPr>
            <p:cNvPr id="6" name="Text Box 6">
              <a:extLst>
                <a:ext uri="{FF2B5EF4-FFF2-40B4-BE49-F238E27FC236}">
                  <a16:creationId xmlns:a16="http://schemas.microsoft.com/office/drawing/2014/main" id="{FE881C57-2DDF-9B47-BA70-3A7DC298BDF0}"/>
                </a:ext>
              </a:extLst>
            </p:cNvPr>
            <p:cNvSpPr txBox="1">
              <a:spLocks noChangeArrowheads="1"/>
            </p:cNvSpPr>
            <p:nvPr/>
          </p:nvSpPr>
          <p:spPr bwMode="auto">
            <a:xfrm>
              <a:off x="1386689" y="2621943"/>
              <a:ext cx="550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4000" b="1">
                  <a:solidFill>
                    <a:srgbClr val="000000"/>
                  </a:solidFill>
                  <a:ea typeface="ＭＳ ゴシック" pitchFamily="49" charset="-128"/>
                </a:rPr>
                <a:t>Ｏ</a:t>
              </a:r>
            </a:p>
          </p:txBody>
        </p:sp>
        <p:sp>
          <p:nvSpPr>
            <p:cNvPr id="7" name="Text Box 7">
              <a:extLst>
                <a:ext uri="{FF2B5EF4-FFF2-40B4-BE49-F238E27FC236}">
                  <a16:creationId xmlns:a16="http://schemas.microsoft.com/office/drawing/2014/main" id="{554BAF0B-DA98-6846-A5EF-9E729E3FAE3A}"/>
                </a:ext>
              </a:extLst>
            </p:cNvPr>
            <p:cNvSpPr txBox="1">
              <a:spLocks noChangeArrowheads="1"/>
            </p:cNvSpPr>
            <p:nvPr/>
          </p:nvSpPr>
          <p:spPr bwMode="auto">
            <a:xfrm>
              <a:off x="2210601" y="2850543"/>
              <a:ext cx="550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4000" b="1">
                  <a:solidFill>
                    <a:srgbClr val="000000"/>
                  </a:solidFill>
                  <a:ea typeface="ＭＳ ゴシック" pitchFamily="49" charset="-128"/>
                </a:rPr>
                <a:t>Ｏ</a:t>
              </a:r>
            </a:p>
          </p:txBody>
        </p:sp>
        <p:sp>
          <p:nvSpPr>
            <p:cNvPr id="8" name="Text Box 8">
              <a:extLst>
                <a:ext uri="{FF2B5EF4-FFF2-40B4-BE49-F238E27FC236}">
                  <a16:creationId xmlns:a16="http://schemas.microsoft.com/office/drawing/2014/main" id="{233F15F0-FA0F-7A49-BE82-FA1A2649D59B}"/>
                </a:ext>
              </a:extLst>
            </p:cNvPr>
            <p:cNvSpPr txBox="1">
              <a:spLocks noChangeArrowheads="1"/>
            </p:cNvSpPr>
            <p:nvPr/>
          </p:nvSpPr>
          <p:spPr bwMode="auto">
            <a:xfrm>
              <a:off x="2455637" y="2388767"/>
              <a:ext cx="550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4000" b="1">
                  <a:solidFill>
                    <a:srgbClr val="000000"/>
                  </a:solidFill>
                  <a:ea typeface="ＭＳ ゴシック" pitchFamily="49" charset="-128"/>
                </a:rPr>
                <a:t>Ｑ</a:t>
              </a:r>
            </a:p>
          </p:txBody>
        </p:sp>
        <p:sp>
          <p:nvSpPr>
            <p:cNvPr id="9" name="Text Box 9">
              <a:extLst>
                <a:ext uri="{FF2B5EF4-FFF2-40B4-BE49-F238E27FC236}">
                  <a16:creationId xmlns:a16="http://schemas.microsoft.com/office/drawing/2014/main" id="{593725A3-BFFD-6845-9BC9-460D85CAF18F}"/>
                </a:ext>
              </a:extLst>
            </p:cNvPr>
            <p:cNvSpPr txBox="1">
              <a:spLocks noChangeArrowheads="1"/>
            </p:cNvSpPr>
            <p:nvPr/>
          </p:nvSpPr>
          <p:spPr bwMode="auto">
            <a:xfrm>
              <a:off x="2717014" y="3366480"/>
              <a:ext cx="550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4000" b="1">
                  <a:solidFill>
                    <a:srgbClr val="000000"/>
                  </a:solidFill>
                  <a:ea typeface="ＭＳ ゴシック" pitchFamily="49" charset="-128"/>
                </a:rPr>
                <a:t>Ｏ</a:t>
              </a:r>
            </a:p>
          </p:txBody>
        </p:sp>
        <p:sp>
          <p:nvSpPr>
            <p:cNvPr id="10" name="Text Box 10">
              <a:extLst>
                <a:ext uri="{FF2B5EF4-FFF2-40B4-BE49-F238E27FC236}">
                  <a16:creationId xmlns:a16="http://schemas.microsoft.com/office/drawing/2014/main" id="{667B1A9D-C00F-9B48-A5B7-3CBFF17D7D4E}"/>
                </a:ext>
              </a:extLst>
            </p:cNvPr>
            <p:cNvSpPr txBox="1">
              <a:spLocks noChangeArrowheads="1"/>
            </p:cNvSpPr>
            <p:nvPr/>
          </p:nvSpPr>
          <p:spPr bwMode="auto">
            <a:xfrm>
              <a:off x="2791626" y="4280880"/>
              <a:ext cx="550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4000" b="1">
                  <a:solidFill>
                    <a:srgbClr val="000000"/>
                  </a:solidFill>
                  <a:ea typeface="ＭＳ ゴシック" pitchFamily="49" charset="-128"/>
                </a:rPr>
                <a:t>Ｏ</a:t>
              </a:r>
            </a:p>
          </p:txBody>
        </p:sp>
        <p:sp>
          <p:nvSpPr>
            <p:cNvPr id="11" name="Text Box 11">
              <a:extLst>
                <a:ext uri="{FF2B5EF4-FFF2-40B4-BE49-F238E27FC236}">
                  <a16:creationId xmlns:a16="http://schemas.microsoft.com/office/drawing/2014/main" id="{1BA7E354-2741-E840-9986-9424CC935FE0}"/>
                </a:ext>
              </a:extLst>
            </p:cNvPr>
            <p:cNvSpPr txBox="1">
              <a:spLocks noChangeArrowheads="1"/>
            </p:cNvSpPr>
            <p:nvPr/>
          </p:nvSpPr>
          <p:spPr bwMode="auto">
            <a:xfrm>
              <a:off x="977114" y="3952268"/>
              <a:ext cx="550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4000" b="1">
                  <a:solidFill>
                    <a:srgbClr val="000000"/>
                  </a:solidFill>
                  <a:ea typeface="ＭＳ ゴシック" pitchFamily="49" charset="-128"/>
                </a:rPr>
                <a:t>Ｏ</a:t>
              </a:r>
            </a:p>
          </p:txBody>
        </p:sp>
        <p:sp>
          <p:nvSpPr>
            <p:cNvPr id="12" name="Text Box 12">
              <a:extLst>
                <a:ext uri="{FF2B5EF4-FFF2-40B4-BE49-F238E27FC236}">
                  <a16:creationId xmlns:a16="http://schemas.microsoft.com/office/drawing/2014/main" id="{9799611D-594A-0E42-ADD5-313D8B0A9677}"/>
                </a:ext>
              </a:extLst>
            </p:cNvPr>
            <p:cNvSpPr txBox="1">
              <a:spLocks noChangeArrowheads="1"/>
            </p:cNvSpPr>
            <p:nvPr/>
          </p:nvSpPr>
          <p:spPr bwMode="auto">
            <a:xfrm>
              <a:off x="3083726" y="2393343"/>
              <a:ext cx="550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4000" b="1">
                  <a:solidFill>
                    <a:srgbClr val="000000"/>
                  </a:solidFill>
                  <a:ea typeface="ＭＳ ゴシック" pitchFamily="49" charset="-128"/>
                </a:rPr>
                <a:t>Ｏ</a:t>
              </a:r>
            </a:p>
          </p:txBody>
        </p:sp>
        <p:sp>
          <p:nvSpPr>
            <p:cNvPr id="13" name="Text Box 13">
              <a:extLst>
                <a:ext uri="{FF2B5EF4-FFF2-40B4-BE49-F238E27FC236}">
                  <a16:creationId xmlns:a16="http://schemas.microsoft.com/office/drawing/2014/main" id="{07C921F5-86B8-B74A-B1E0-87BCAD5887CE}"/>
                </a:ext>
              </a:extLst>
            </p:cNvPr>
            <p:cNvSpPr txBox="1">
              <a:spLocks noChangeArrowheads="1"/>
            </p:cNvSpPr>
            <p:nvPr/>
          </p:nvSpPr>
          <p:spPr bwMode="auto">
            <a:xfrm>
              <a:off x="1754989" y="4280880"/>
              <a:ext cx="550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4000" b="1">
                  <a:solidFill>
                    <a:srgbClr val="000000"/>
                  </a:solidFill>
                  <a:ea typeface="ＭＳ ゴシック" pitchFamily="49" charset="-128"/>
                </a:rPr>
                <a:t>Ｏ</a:t>
              </a:r>
            </a:p>
          </p:txBody>
        </p:sp>
        <p:sp>
          <p:nvSpPr>
            <p:cNvPr id="14" name="Text Box 14">
              <a:extLst>
                <a:ext uri="{FF2B5EF4-FFF2-40B4-BE49-F238E27FC236}">
                  <a16:creationId xmlns:a16="http://schemas.microsoft.com/office/drawing/2014/main" id="{27AD182C-F6FF-3D4A-A677-C68D13F542C5}"/>
                </a:ext>
              </a:extLst>
            </p:cNvPr>
            <p:cNvSpPr txBox="1">
              <a:spLocks noChangeArrowheads="1"/>
            </p:cNvSpPr>
            <p:nvPr/>
          </p:nvSpPr>
          <p:spPr bwMode="auto">
            <a:xfrm>
              <a:off x="540551" y="3220430"/>
              <a:ext cx="550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4000" b="1">
                  <a:solidFill>
                    <a:srgbClr val="000000"/>
                  </a:solidFill>
                  <a:ea typeface="ＭＳ ゴシック" pitchFamily="49" charset="-128"/>
                </a:rPr>
                <a:t>Ｏ</a:t>
              </a:r>
            </a:p>
          </p:txBody>
        </p:sp>
        <p:sp>
          <p:nvSpPr>
            <p:cNvPr id="15" name="Text Box 15">
              <a:extLst>
                <a:ext uri="{FF2B5EF4-FFF2-40B4-BE49-F238E27FC236}">
                  <a16:creationId xmlns:a16="http://schemas.microsoft.com/office/drawing/2014/main" id="{340E8F16-00F2-1C4F-8486-CF2A4183A2CC}"/>
                </a:ext>
              </a:extLst>
            </p:cNvPr>
            <p:cNvSpPr txBox="1">
              <a:spLocks noChangeArrowheads="1"/>
            </p:cNvSpPr>
            <p:nvPr/>
          </p:nvSpPr>
          <p:spPr bwMode="auto">
            <a:xfrm>
              <a:off x="1073951" y="2080605"/>
              <a:ext cx="550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4000" b="1">
                  <a:solidFill>
                    <a:srgbClr val="000000"/>
                  </a:solidFill>
                  <a:ea typeface="ＭＳ ゴシック" pitchFamily="49" charset="-128"/>
                </a:rPr>
                <a:t>Ｏ</a:t>
              </a:r>
            </a:p>
          </p:txBody>
        </p:sp>
        <p:sp>
          <p:nvSpPr>
            <p:cNvPr id="16" name="Text Box 16">
              <a:extLst>
                <a:ext uri="{FF2B5EF4-FFF2-40B4-BE49-F238E27FC236}">
                  <a16:creationId xmlns:a16="http://schemas.microsoft.com/office/drawing/2014/main" id="{6B62969D-A4AA-BF43-9253-48D2687AE76B}"/>
                </a:ext>
              </a:extLst>
            </p:cNvPr>
            <p:cNvSpPr txBox="1">
              <a:spLocks noChangeArrowheads="1"/>
            </p:cNvSpPr>
            <p:nvPr/>
          </p:nvSpPr>
          <p:spPr bwMode="auto">
            <a:xfrm>
              <a:off x="3304389" y="3085493"/>
              <a:ext cx="550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4000" b="1">
                  <a:solidFill>
                    <a:srgbClr val="000000"/>
                  </a:solidFill>
                  <a:ea typeface="ＭＳ ゴシック" pitchFamily="49" charset="-128"/>
                </a:rPr>
                <a:t>Ｏ</a:t>
              </a:r>
            </a:p>
          </p:txBody>
        </p:sp>
        <p:sp>
          <p:nvSpPr>
            <p:cNvPr id="17" name="Text Box 17">
              <a:extLst>
                <a:ext uri="{FF2B5EF4-FFF2-40B4-BE49-F238E27FC236}">
                  <a16:creationId xmlns:a16="http://schemas.microsoft.com/office/drawing/2014/main" id="{F06D3F89-3484-6B40-A9FF-2E48AD25E069}"/>
                </a:ext>
              </a:extLst>
            </p:cNvPr>
            <p:cNvSpPr txBox="1">
              <a:spLocks noChangeArrowheads="1"/>
            </p:cNvSpPr>
            <p:nvPr/>
          </p:nvSpPr>
          <p:spPr bwMode="auto">
            <a:xfrm>
              <a:off x="3366301" y="3891943"/>
              <a:ext cx="550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4000" b="1">
                  <a:solidFill>
                    <a:srgbClr val="000000"/>
                  </a:solidFill>
                  <a:ea typeface="ＭＳ ゴシック" pitchFamily="49" charset="-128"/>
                </a:rPr>
                <a:t>Ｏ</a:t>
              </a:r>
            </a:p>
          </p:txBody>
        </p:sp>
        <p:sp>
          <p:nvSpPr>
            <p:cNvPr id="18" name="Text Box 18">
              <a:extLst>
                <a:ext uri="{FF2B5EF4-FFF2-40B4-BE49-F238E27FC236}">
                  <a16:creationId xmlns:a16="http://schemas.microsoft.com/office/drawing/2014/main" id="{7E4B0D18-5158-0A4D-93C9-1F7BD98F3D85}"/>
                </a:ext>
              </a:extLst>
            </p:cNvPr>
            <p:cNvSpPr txBox="1">
              <a:spLocks noChangeArrowheads="1"/>
            </p:cNvSpPr>
            <p:nvPr/>
          </p:nvSpPr>
          <p:spPr bwMode="auto">
            <a:xfrm>
              <a:off x="883451" y="4695218"/>
              <a:ext cx="550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4000" b="1">
                  <a:solidFill>
                    <a:srgbClr val="000000"/>
                  </a:solidFill>
                  <a:ea typeface="ＭＳ ゴシック" pitchFamily="49" charset="-128"/>
                </a:rPr>
                <a:t>Ｏ</a:t>
              </a:r>
            </a:p>
          </p:txBody>
        </p:sp>
        <p:sp>
          <p:nvSpPr>
            <p:cNvPr id="19" name="Text Box 19">
              <a:extLst>
                <a:ext uri="{FF2B5EF4-FFF2-40B4-BE49-F238E27FC236}">
                  <a16:creationId xmlns:a16="http://schemas.microsoft.com/office/drawing/2014/main" id="{2DDB0DE2-2F03-7C40-B48F-1405796DB756}"/>
                </a:ext>
              </a:extLst>
            </p:cNvPr>
            <p:cNvSpPr txBox="1">
              <a:spLocks noChangeArrowheads="1"/>
            </p:cNvSpPr>
            <p:nvPr/>
          </p:nvSpPr>
          <p:spPr bwMode="auto">
            <a:xfrm>
              <a:off x="1935964" y="1947255"/>
              <a:ext cx="550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4000" b="1">
                  <a:solidFill>
                    <a:srgbClr val="000000"/>
                  </a:solidFill>
                  <a:ea typeface="ＭＳ ゴシック" pitchFamily="49" charset="-128"/>
                </a:rPr>
                <a:t>Ｏ</a:t>
              </a:r>
            </a:p>
          </p:txBody>
        </p:sp>
        <p:sp>
          <p:nvSpPr>
            <p:cNvPr id="20" name="Text Box 20">
              <a:extLst>
                <a:ext uri="{FF2B5EF4-FFF2-40B4-BE49-F238E27FC236}">
                  <a16:creationId xmlns:a16="http://schemas.microsoft.com/office/drawing/2014/main" id="{5F28A214-054F-784B-92C1-D5ECB69334E8}"/>
                </a:ext>
              </a:extLst>
            </p:cNvPr>
            <p:cNvSpPr txBox="1">
              <a:spLocks noChangeArrowheads="1"/>
            </p:cNvSpPr>
            <p:nvPr/>
          </p:nvSpPr>
          <p:spPr bwMode="auto">
            <a:xfrm>
              <a:off x="1285089" y="3334730"/>
              <a:ext cx="550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4000" b="1">
                  <a:solidFill>
                    <a:srgbClr val="000000"/>
                  </a:solidFill>
                  <a:ea typeface="ＭＳ ゴシック" pitchFamily="49" charset="-128"/>
                </a:rPr>
                <a:t>Ｏ</a:t>
              </a:r>
            </a:p>
          </p:txBody>
        </p:sp>
        <p:sp>
          <p:nvSpPr>
            <p:cNvPr id="21" name="Text Box 21">
              <a:extLst>
                <a:ext uri="{FF2B5EF4-FFF2-40B4-BE49-F238E27FC236}">
                  <a16:creationId xmlns:a16="http://schemas.microsoft.com/office/drawing/2014/main" id="{A4D57836-B347-2A4A-95EB-0836105158A5}"/>
                </a:ext>
              </a:extLst>
            </p:cNvPr>
            <p:cNvSpPr txBox="1">
              <a:spLocks noChangeArrowheads="1"/>
            </p:cNvSpPr>
            <p:nvPr/>
          </p:nvSpPr>
          <p:spPr bwMode="auto">
            <a:xfrm>
              <a:off x="2374114" y="4619018"/>
              <a:ext cx="550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4000" b="1">
                  <a:solidFill>
                    <a:srgbClr val="000000"/>
                  </a:solidFill>
                  <a:ea typeface="ＭＳ ゴシック" pitchFamily="49" charset="-128"/>
                </a:rPr>
                <a:t>Ｏ</a:t>
              </a:r>
            </a:p>
          </p:txBody>
        </p:sp>
        <p:sp>
          <p:nvSpPr>
            <p:cNvPr id="22" name="Text Box 22">
              <a:extLst>
                <a:ext uri="{FF2B5EF4-FFF2-40B4-BE49-F238E27FC236}">
                  <a16:creationId xmlns:a16="http://schemas.microsoft.com/office/drawing/2014/main" id="{26348EAC-01F8-A541-9974-168F8FAEFEF5}"/>
                </a:ext>
              </a:extLst>
            </p:cNvPr>
            <p:cNvSpPr txBox="1">
              <a:spLocks noChangeArrowheads="1"/>
            </p:cNvSpPr>
            <p:nvPr/>
          </p:nvSpPr>
          <p:spPr bwMode="auto">
            <a:xfrm>
              <a:off x="2767814" y="1912330"/>
              <a:ext cx="550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4000" b="1">
                  <a:solidFill>
                    <a:srgbClr val="000000"/>
                  </a:solidFill>
                  <a:ea typeface="ＭＳ ゴシック" pitchFamily="49" charset="-128"/>
                </a:rPr>
                <a:t>Ｏ</a:t>
              </a:r>
            </a:p>
          </p:txBody>
        </p:sp>
        <p:sp>
          <p:nvSpPr>
            <p:cNvPr id="23" name="Text Box 23">
              <a:extLst>
                <a:ext uri="{FF2B5EF4-FFF2-40B4-BE49-F238E27FC236}">
                  <a16:creationId xmlns:a16="http://schemas.microsoft.com/office/drawing/2014/main" id="{513FC96B-B3D3-7442-A665-19DC51FB4C00}"/>
                </a:ext>
              </a:extLst>
            </p:cNvPr>
            <p:cNvSpPr txBox="1">
              <a:spLocks noChangeArrowheads="1"/>
            </p:cNvSpPr>
            <p:nvPr/>
          </p:nvSpPr>
          <p:spPr bwMode="auto">
            <a:xfrm>
              <a:off x="683426" y="2499705"/>
              <a:ext cx="550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4000" b="1">
                  <a:solidFill>
                    <a:srgbClr val="000000"/>
                  </a:solidFill>
                  <a:ea typeface="ＭＳ ゴシック" pitchFamily="49" charset="-128"/>
                </a:rPr>
                <a:t>Ｏ</a:t>
              </a:r>
            </a:p>
          </p:txBody>
        </p:sp>
        <p:sp>
          <p:nvSpPr>
            <p:cNvPr id="24" name="Text Box 24">
              <a:extLst>
                <a:ext uri="{FF2B5EF4-FFF2-40B4-BE49-F238E27FC236}">
                  <a16:creationId xmlns:a16="http://schemas.microsoft.com/office/drawing/2014/main" id="{AAAF6814-7C3D-1E4D-A983-6875A73A7573}"/>
                </a:ext>
              </a:extLst>
            </p:cNvPr>
            <p:cNvSpPr txBox="1">
              <a:spLocks noChangeArrowheads="1"/>
            </p:cNvSpPr>
            <p:nvPr/>
          </p:nvSpPr>
          <p:spPr bwMode="auto">
            <a:xfrm>
              <a:off x="486576" y="4179280"/>
              <a:ext cx="550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4000" b="1">
                  <a:solidFill>
                    <a:srgbClr val="000000"/>
                  </a:solidFill>
                  <a:ea typeface="ＭＳ ゴシック" pitchFamily="49" charset="-128"/>
                </a:rPr>
                <a:t>Ｏ</a:t>
              </a:r>
            </a:p>
          </p:txBody>
        </p:sp>
        <p:sp>
          <p:nvSpPr>
            <p:cNvPr id="25" name="Text Box 25">
              <a:extLst>
                <a:ext uri="{FF2B5EF4-FFF2-40B4-BE49-F238E27FC236}">
                  <a16:creationId xmlns:a16="http://schemas.microsoft.com/office/drawing/2014/main" id="{59CFF5AA-12A6-3346-AF13-5EFC9C81BE1A}"/>
                </a:ext>
              </a:extLst>
            </p:cNvPr>
            <p:cNvSpPr txBox="1">
              <a:spLocks noChangeArrowheads="1"/>
            </p:cNvSpPr>
            <p:nvPr/>
          </p:nvSpPr>
          <p:spPr bwMode="auto">
            <a:xfrm>
              <a:off x="2409039" y="4041168"/>
              <a:ext cx="550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4000" b="1">
                  <a:solidFill>
                    <a:srgbClr val="000000"/>
                  </a:solidFill>
                  <a:ea typeface="ＭＳ ゴシック" pitchFamily="49" charset="-128"/>
                </a:rPr>
                <a:t>Ｏ</a:t>
              </a:r>
            </a:p>
          </p:txBody>
        </p:sp>
        <p:sp>
          <p:nvSpPr>
            <p:cNvPr id="26" name="Text Box 26">
              <a:extLst>
                <a:ext uri="{FF2B5EF4-FFF2-40B4-BE49-F238E27FC236}">
                  <a16:creationId xmlns:a16="http://schemas.microsoft.com/office/drawing/2014/main" id="{186A1ACE-AFD9-4E48-AF4F-FB59F837927A}"/>
                </a:ext>
              </a:extLst>
            </p:cNvPr>
            <p:cNvSpPr txBox="1">
              <a:spLocks noChangeArrowheads="1"/>
            </p:cNvSpPr>
            <p:nvPr/>
          </p:nvSpPr>
          <p:spPr bwMode="auto">
            <a:xfrm>
              <a:off x="2293944" y="1544917"/>
              <a:ext cx="550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4000" b="1">
                  <a:solidFill>
                    <a:srgbClr val="000000"/>
                  </a:solidFill>
                  <a:ea typeface="ＭＳ ゴシック" pitchFamily="49" charset="-128"/>
                </a:rPr>
                <a:t>Ｏ</a:t>
              </a:r>
            </a:p>
          </p:txBody>
        </p:sp>
        <p:sp>
          <p:nvSpPr>
            <p:cNvPr id="27" name="Text Box 27">
              <a:extLst>
                <a:ext uri="{FF2B5EF4-FFF2-40B4-BE49-F238E27FC236}">
                  <a16:creationId xmlns:a16="http://schemas.microsoft.com/office/drawing/2014/main" id="{390A6393-9EC2-694A-9263-4FFC3D0EFE01}"/>
                </a:ext>
              </a:extLst>
            </p:cNvPr>
            <p:cNvSpPr txBox="1">
              <a:spLocks noChangeArrowheads="1"/>
            </p:cNvSpPr>
            <p:nvPr/>
          </p:nvSpPr>
          <p:spPr bwMode="auto">
            <a:xfrm>
              <a:off x="1402564" y="1564668"/>
              <a:ext cx="550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4000" b="1">
                  <a:solidFill>
                    <a:srgbClr val="000000"/>
                  </a:solidFill>
                  <a:ea typeface="ＭＳ ゴシック" pitchFamily="49" charset="-128"/>
                </a:rPr>
                <a:t>Ｏ</a:t>
              </a:r>
            </a:p>
          </p:txBody>
        </p:sp>
        <p:sp>
          <p:nvSpPr>
            <p:cNvPr id="28" name="Text Box 28">
              <a:extLst>
                <a:ext uri="{FF2B5EF4-FFF2-40B4-BE49-F238E27FC236}">
                  <a16:creationId xmlns:a16="http://schemas.microsoft.com/office/drawing/2014/main" id="{CD4557ED-B2F3-E043-BF94-D41F66E21F48}"/>
                </a:ext>
              </a:extLst>
            </p:cNvPr>
            <p:cNvSpPr txBox="1">
              <a:spLocks noChangeArrowheads="1"/>
            </p:cNvSpPr>
            <p:nvPr/>
          </p:nvSpPr>
          <p:spPr bwMode="auto">
            <a:xfrm>
              <a:off x="731051" y="1540855"/>
              <a:ext cx="550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4000" b="1">
                  <a:solidFill>
                    <a:srgbClr val="000000"/>
                  </a:solidFill>
                  <a:ea typeface="ＭＳ ゴシック" pitchFamily="49" charset="-128"/>
                </a:rPr>
                <a:t>Ｏ</a:t>
              </a:r>
            </a:p>
          </p:txBody>
        </p:sp>
        <p:sp>
          <p:nvSpPr>
            <p:cNvPr id="29" name="Text Box 29">
              <a:extLst>
                <a:ext uri="{FF2B5EF4-FFF2-40B4-BE49-F238E27FC236}">
                  <a16:creationId xmlns:a16="http://schemas.microsoft.com/office/drawing/2014/main" id="{D3941710-39A0-DB4C-A91F-CFC5AEBDF437}"/>
                </a:ext>
              </a:extLst>
            </p:cNvPr>
            <p:cNvSpPr txBox="1">
              <a:spLocks noChangeArrowheads="1"/>
            </p:cNvSpPr>
            <p:nvPr/>
          </p:nvSpPr>
          <p:spPr bwMode="auto">
            <a:xfrm>
              <a:off x="3415514" y="1936143"/>
              <a:ext cx="550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4000" b="1">
                  <a:solidFill>
                    <a:srgbClr val="000000"/>
                  </a:solidFill>
                  <a:ea typeface="ＭＳ ゴシック" pitchFamily="49" charset="-128"/>
                </a:rPr>
                <a:t>Ｏ</a:t>
              </a:r>
            </a:p>
          </p:txBody>
        </p:sp>
        <p:sp>
          <p:nvSpPr>
            <p:cNvPr id="30" name="Text Box 30">
              <a:extLst>
                <a:ext uri="{FF2B5EF4-FFF2-40B4-BE49-F238E27FC236}">
                  <a16:creationId xmlns:a16="http://schemas.microsoft.com/office/drawing/2014/main" id="{240569B5-90E7-A941-B69B-99F8409DAC6B}"/>
                </a:ext>
              </a:extLst>
            </p:cNvPr>
            <p:cNvSpPr txBox="1">
              <a:spLocks noChangeArrowheads="1"/>
            </p:cNvSpPr>
            <p:nvPr/>
          </p:nvSpPr>
          <p:spPr bwMode="auto">
            <a:xfrm>
              <a:off x="2014219" y="3522055"/>
              <a:ext cx="550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4000" b="1">
                  <a:solidFill>
                    <a:srgbClr val="000000"/>
                  </a:solidFill>
                  <a:ea typeface="ＭＳ ゴシック" pitchFamily="49" charset="-128"/>
                </a:rPr>
                <a:t>Ｏ</a:t>
              </a:r>
            </a:p>
          </p:txBody>
        </p:sp>
        <p:sp>
          <p:nvSpPr>
            <p:cNvPr id="31" name="Text Box 31">
              <a:extLst>
                <a:ext uri="{FF2B5EF4-FFF2-40B4-BE49-F238E27FC236}">
                  <a16:creationId xmlns:a16="http://schemas.microsoft.com/office/drawing/2014/main" id="{DC20C611-45CE-1B49-B86E-654C5B62A1EA}"/>
                </a:ext>
              </a:extLst>
            </p:cNvPr>
            <p:cNvSpPr txBox="1">
              <a:spLocks noChangeArrowheads="1"/>
            </p:cNvSpPr>
            <p:nvPr/>
          </p:nvSpPr>
          <p:spPr bwMode="auto">
            <a:xfrm>
              <a:off x="3368215" y="1547019"/>
              <a:ext cx="550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4000" b="1">
                  <a:solidFill>
                    <a:srgbClr val="000000"/>
                  </a:solidFill>
                  <a:ea typeface="ＭＳ ゴシック" pitchFamily="49" charset="-128"/>
                </a:rPr>
                <a:t>Ｏ</a:t>
              </a:r>
            </a:p>
          </p:txBody>
        </p:sp>
        <p:sp>
          <p:nvSpPr>
            <p:cNvPr id="32" name="Text Box 34">
              <a:extLst>
                <a:ext uri="{FF2B5EF4-FFF2-40B4-BE49-F238E27FC236}">
                  <a16:creationId xmlns:a16="http://schemas.microsoft.com/office/drawing/2014/main" id="{3E90D311-0A8C-9C4C-A3F6-16A3D076A363}"/>
                </a:ext>
              </a:extLst>
            </p:cNvPr>
            <p:cNvSpPr txBox="1">
              <a:spLocks noChangeArrowheads="1"/>
            </p:cNvSpPr>
            <p:nvPr/>
          </p:nvSpPr>
          <p:spPr bwMode="auto">
            <a:xfrm>
              <a:off x="3346970" y="4631717"/>
              <a:ext cx="550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4000" b="1">
                  <a:solidFill>
                    <a:srgbClr val="000000"/>
                  </a:solidFill>
                  <a:ea typeface="ＭＳ ゴシック" pitchFamily="49" charset="-128"/>
                </a:rPr>
                <a:t>Ｏ</a:t>
              </a:r>
            </a:p>
          </p:txBody>
        </p:sp>
      </p:grpSp>
      <p:sp>
        <p:nvSpPr>
          <p:cNvPr id="33" name="Rectangle 4">
            <a:extLst>
              <a:ext uri="{FF2B5EF4-FFF2-40B4-BE49-F238E27FC236}">
                <a16:creationId xmlns:a16="http://schemas.microsoft.com/office/drawing/2014/main" id="{28752F0C-68EA-2D42-8AB2-CD145C0E4EEA}"/>
              </a:ext>
            </a:extLst>
          </p:cNvPr>
          <p:cNvSpPr>
            <a:spLocks noChangeArrowheads="1"/>
          </p:cNvSpPr>
          <p:nvPr/>
        </p:nvSpPr>
        <p:spPr bwMode="auto">
          <a:xfrm>
            <a:off x="4856683" y="1477168"/>
            <a:ext cx="3668432" cy="39036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solidFill>
                <a:srgbClr val="000000"/>
              </a:solidFill>
            </a:endParaRPr>
          </a:p>
        </p:txBody>
      </p:sp>
      <p:grpSp>
        <p:nvGrpSpPr>
          <p:cNvPr id="59" name="グループ化 58">
            <a:extLst>
              <a:ext uri="{FF2B5EF4-FFF2-40B4-BE49-F238E27FC236}">
                <a16:creationId xmlns:a16="http://schemas.microsoft.com/office/drawing/2014/main" id="{8577018C-A83A-444B-B222-3AFDFF54E201}"/>
              </a:ext>
            </a:extLst>
          </p:cNvPr>
          <p:cNvGrpSpPr/>
          <p:nvPr/>
        </p:nvGrpSpPr>
        <p:grpSpPr>
          <a:xfrm>
            <a:off x="4991901" y="1544030"/>
            <a:ext cx="3389032" cy="3790950"/>
            <a:chOff x="4991901" y="1544030"/>
            <a:chExt cx="3389032" cy="3790950"/>
          </a:xfrm>
        </p:grpSpPr>
        <p:sp>
          <p:nvSpPr>
            <p:cNvPr id="34" name="Text Box 32">
              <a:extLst>
                <a:ext uri="{FF2B5EF4-FFF2-40B4-BE49-F238E27FC236}">
                  <a16:creationId xmlns:a16="http://schemas.microsoft.com/office/drawing/2014/main" id="{FA820554-878C-A746-98B5-9D8C9FCA9A32}"/>
                </a:ext>
              </a:extLst>
            </p:cNvPr>
            <p:cNvSpPr txBox="1">
              <a:spLocks noChangeArrowheads="1"/>
            </p:cNvSpPr>
            <p:nvPr/>
          </p:nvSpPr>
          <p:spPr bwMode="auto">
            <a:xfrm>
              <a:off x="5234508" y="3279168"/>
              <a:ext cx="550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4000" b="1">
                  <a:solidFill>
                    <a:srgbClr val="000000"/>
                  </a:solidFill>
                  <a:latin typeface="ＭＳ Ｐゴシック" charset="-128"/>
                </a:rPr>
                <a:t>Ｑ</a:t>
              </a:r>
            </a:p>
          </p:txBody>
        </p:sp>
        <p:sp>
          <p:nvSpPr>
            <p:cNvPr id="35" name="Text Box 33">
              <a:extLst>
                <a:ext uri="{FF2B5EF4-FFF2-40B4-BE49-F238E27FC236}">
                  <a16:creationId xmlns:a16="http://schemas.microsoft.com/office/drawing/2014/main" id="{57274F06-A63A-FA45-8BA8-4DF8B0104639}"/>
                </a:ext>
              </a:extLst>
            </p:cNvPr>
            <p:cNvSpPr txBox="1">
              <a:spLocks noChangeArrowheads="1"/>
            </p:cNvSpPr>
            <p:nvPr/>
          </p:nvSpPr>
          <p:spPr bwMode="auto">
            <a:xfrm>
              <a:off x="7053783" y="2175062"/>
              <a:ext cx="550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4000" b="1">
                  <a:solidFill>
                    <a:srgbClr val="000000"/>
                  </a:solidFill>
                  <a:latin typeface="ＭＳ Ｐゴシック" charset="-128"/>
                </a:rPr>
                <a:t>Ｑ</a:t>
              </a:r>
            </a:p>
          </p:txBody>
        </p:sp>
        <p:sp>
          <p:nvSpPr>
            <p:cNvPr id="36" name="Text Box 35">
              <a:extLst>
                <a:ext uri="{FF2B5EF4-FFF2-40B4-BE49-F238E27FC236}">
                  <a16:creationId xmlns:a16="http://schemas.microsoft.com/office/drawing/2014/main" id="{1B434857-5C74-AC41-892E-87188A852499}"/>
                </a:ext>
              </a:extLst>
            </p:cNvPr>
            <p:cNvSpPr txBox="1">
              <a:spLocks noChangeArrowheads="1"/>
            </p:cNvSpPr>
            <p:nvPr/>
          </p:nvSpPr>
          <p:spPr bwMode="auto">
            <a:xfrm>
              <a:off x="5785370" y="2806093"/>
              <a:ext cx="550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4000" b="1">
                  <a:solidFill>
                    <a:srgbClr val="000000"/>
                  </a:solidFill>
                  <a:latin typeface="ＭＳ Ｐゴシック" charset="-128"/>
                </a:rPr>
                <a:t>Ｑ</a:t>
              </a:r>
            </a:p>
          </p:txBody>
        </p:sp>
        <p:sp>
          <p:nvSpPr>
            <p:cNvPr id="37" name="Text Box 36">
              <a:extLst>
                <a:ext uri="{FF2B5EF4-FFF2-40B4-BE49-F238E27FC236}">
                  <a16:creationId xmlns:a16="http://schemas.microsoft.com/office/drawing/2014/main" id="{282340C0-2552-8A42-A103-BCBE2FEAFA0E}"/>
                </a:ext>
              </a:extLst>
            </p:cNvPr>
            <p:cNvSpPr txBox="1">
              <a:spLocks noChangeArrowheads="1"/>
            </p:cNvSpPr>
            <p:nvPr/>
          </p:nvSpPr>
          <p:spPr bwMode="auto">
            <a:xfrm>
              <a:off x="5509145" y="2104418"/>
              <a:ext cx="550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4000" b="1">
                  <a:solidFill>
                    <a:srgbClr val="000000"/>
                  </a:solidFill>
                  <a:latin typeface="ＭＳ Ｐゴシック" charset="-128"/>
                </a:rPr>
                <a:t>Ｑ</a:t>
              </a:r>
            </a:p>
          </p:txBody>
        </p:sp>
        <p:sp>
          <p:nvSpPr>
            <p:cNvPr id="38" name="Text Box 37">
              <a:extLst>
                <a:ext uri="{FF2B5EF4-FFF2-40B4-BE49-F238E27FC236}">
                  <a16:creationId xmlns:a16="http://schemas.microsoft.com/office/drawing/2014/main" id="{357E05A7-DA03-EC41-AA4D-092D33FD618F}"/>
                </a:ext>
              </a:extLst>
            </p:cNvPr>
            <p:cNvSpPr txBox="1">
              <a:spLocks noChangeArrowheads="1"/>
            </p:cNvSpPr>
            <p:nvPr/>
          </p:nvSpPr>
          <p:spPr bwMode="auto">
            <a:xfrm>
              <a:off x="5376869" y="3902027"/>
              <a:ext cx="550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4000" b="1">
                  <a:solidFill>
                    <a:srgbClr val="000000"/>
                  </a:solidFill>
                  <a:latin typeface="ＭＳ Ｐゴシック" charset="-128"/>
                </a:rPr>
                <a:t>Ｑ</a:t>
              </a:r>
            </a:p>
          </p:txBody>
        </p:sp>
        <p:sp>
          <p:nvSpPr>
            <p:cNvPr id="39" name="Text Box 38">
              <a:extLst>
                <a:ext uri="{FF2B5EF4-FFF2-40B4-BE49-F238E27FC236}">
                  <a16:creationId xmlns:a16="http://schemas.microsoft.com/office/drawing/2014/main" id="{6476EC5A-6768-8848-AE51-3F3E69BD9FC2}"/>
                </a:ext>
              </a:extLst>
            </p:cNvPr>
            <p:cNvSpPr txBox="1">
              <a:spLocks noChangeArrowheads="1"/>
            </p:cNvSpPr>
            <p:nvPr/>
          </p:nvSpPr>
          <p:spPr bwMode="auto">
            <a:xfrm>
              <a:off x="5785370" y="4576155"/>
              <a:ext cx="550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4000" b="1">
                  <a:solidFill>
                    <a:srgbClr val="000000"/>
                  </a:solidFill>
                  <a:latin typeface="ＭＳ Ｐゴシック" charset="-128"/>
                </a:rPr>
                <a:t>Ｑ</a:t>
              </a:r>
            </a:p>
          </p:txBody>
        </p:sp>
        <p:sp>
          <p:nvSpPr>
            <p:cNvPr id="40" name="Text Box 39">
              <a:extLst>
                <a:ext uri="{FF2B5EF4-FFF2-40B4-BE49-F238E27FC236}">
                  <a16:creationId xmlns:a16="http://schemas.microsoft.com/office/drawing/2014/main" id="{E4B6B691-9018-B149-9DF1-2D8F7610BEC8}"/>
                </a:ext>
              </a:extLst>
            </p:cNvPr>
            <p:cNvSpPr txBox="1">
              <a:spLocks noChangeArrowheads="1"/>
            </p:cNvSpPr>
            <p:nvPr/>
          </p:nvSpPr>
          <p:spPr bwMode="auto">
            <a:xfrm>
              <a:off x="6594995" y="4484080"/>
              <a:ext cx="550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4000" b="1">
                  <a:solidFill>
                    <a:srgbClr val="000000"/>
                  </a:solidFill>
                  <a:latin typeface="ＭＳ Ｐゴシック" charset="-128"/>
                </a:rPr>
                <a:t>Ｑ</a:t>
              </a:r>
            </a:p>
          </p:txBody>
        </p:sp>
        <p:sp>
          <p:nvSpPr>
            <p:cNvPr id="41" name="Text Box 40">
              <a:extLst>
                <a:ext uri="{FF2B5EF4-FFF2-40B4-BE49-F238E27FC236}">
                  <a16:creationId xmlns:a16="http://schemas.microsoft.com/office/drawing/2014/main" id="{0EBDC35B-4A47-3545-869C-EBBF2397054A}"/>
                </a:ext>
              </a:extLst>
            </p:cNvPr>
            <p:cNvSpPr txBox="1">
              <a:spLocks noChangeArrowheads="1"/>
            </p:cNvSpPr>
            <p:nvPr/>
          </p:nvSpPr>
          <p:spPr bwMode="auto">
            <a:xfrm>
              <a:off x="6213995" y="4066568"/>
              <a:ext cx="550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4000" b="1">
                  <a:solidFill>
                    <a:srgbClr val="000000"/>
                  </a:solidFill>
                  <a:latin typeface="ＭＳ Ｐゴシック" charset="-128"/>
                </a:rPr>
                <a:t>Ｑ</a:t>
              </a:r>
            </a:p>
          </p:txBody>
        </p:sp>
        <p:sp>
          <p:nvSpPr>
            <p:cNvPr id="42" name="Text Box 41">
              <a:extLst>
                <a:ext uri="{FF2B5EF4-FFF2-40B4-BE49-F238E27FC236}">
                  <a16:creationId xmlns:a16="http://schemas.microsoft.com/office/drawing/2014/main" id="{FACD9C90-5311-864B-BE77-3CCE9CFDCFE1}"/>
                </a:ext>
              </a:extLst>
            </p:cNvPr>
            <p:cNvSpPr txBox="1">
              <a:spLocks noChangeArrowheads="1"/>
            </p:cNvSpPr>
            <p:nvPr/>
          </p:nvSpPr>
          <p:spPr bwMode="auto">
            <a:xfrm>
              <a:off x="6526733" y="3222018"/>
              <a:ext cx="550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4000" b="1">
                  <a:solidFill>
                    <a:srgbClr val="000000"/>
                  </a:solidFill>
                  <a:latin typeface="ＭＳ Ｐゴシック" charset="-128"/>
                </a:rPr>
                <a:t>Ｑ</a:t>
              </a:r>
            </a:p>
          </p:txBody>
        </p:sp>
        <p:sp>
          <p:nvSpPr>
            <p:cNvPr id="43" name="Text Box 42">
              <a:extLst>
                <a:ext uri="{FF2B5EF4-FFF2-40B4-BE49-F238E27FC236}">
                  <a16:creationId xmlns:a16="http://schemas.microsoft.com/office/drawing/2014/main" id="{73D8D6D9-1BEF-4F4F-A46E-5E8F1E45C6B4}"/>
                </a:ext>
              </a:extLst>
            </p:cNvPr>
            <p:cNvSpPr txBox="1">
              <a:spLocks noChangeArrowheads="1"/>
            </p:cNvSpPr>
            <p:nvPr/>
          </p:nvSpPr>
          <p:spPr bwMode="auto">
            <a:xfrm>
              <a:off x="6410845" y="2455255"/>
              <a:ext cx="550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4000" b="1">
                  <a:solidFill>
                    <a:srgbClr val="000000"/>
                  </a:solidFill>
                  <a:latin typeface="ＭＳ Ｐゴシック" charset="-128"/>
                </a:rPr>
                <a:t>Ｑ</a:t>
              </a:r>
            </a:p>
          </p:txBody>
        </p:sp>
        <p:sp>
          <p:nvSpPr>
            <p:cNvPr id="44" name="Text Box 43">
              <a:extLst>
                <a:ext uri="{FF2B5EF4-FFF2-40B4-BE49-F238E27FC236}">
                  <a16:creationId xmlns:a16="http://schemas.microsoft.com/office/drawing/2014/main" id="{92814312-154F-DE4A-B574-B365C6F80E69}"/>
                </a:ext>
              </a:extLst>
            </p:cNvPr>
            <p:cNvSpPr txBox="1">
              <a:spLocks noChangeArrowheads="1"/>
            </p:cNvSpPr>
            <p:nvPr/>
          </p:nvSpPr>
          <p:spPr bwMode="auto">
            <a:xfrm>
              <a:off x="6190183" y="1798030"/>
              <a:ext cx="550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4000" b="1">
                  <a:solidFill>
                    <a:srgbClr val="000000"/>
                  </a:solidFill>
                  <a:latin typeface="ＭＳ Ｐゴシック" charset="-128"/>
                </a:rPr>
                <a:t>Ｑ</a:t>
              </a:r>
            </a:p>
          </p:txBody>
        </p:sp>
        <p:sp>
          <p:nvSpPr>
            <p:cNvPr id="45" name="Text Box 44">
              <a:extLst>
                <a:ext uri="{FF2B5EF4-FFF2-40B4-BE49-F238E27FC236}">
                  <a16:creationId xmlns:a16="http://schemas.microsoft.com/office/drawing/2014/main" id="{0C86939E-B52E-5A45-92D8-80288434AF79}"/>
                </a:ext>
              </a:extLst>
            </p:cNvPr>
            <p:cNvSpPr txBox="1">
              <a:spLocks noChangeArrowheads="1"/>
            </p:cNvSpPr>
            <p:nvPr/>
          </p:nvSpPr>
          <p:spPr bwMode="auto">
            <a:xfrm>
              <a:off x="5234508" y="1544030"/>
              <a:ext cx="550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4000" b="1">
                  <a:solidFill>
                    <a:srgbClr val="000000"/>
                  </a:solidFill>
                  <a:latin typeface="ＭＳ Ｐゴシック" charset="-128"/>
                </a:rPr>
                <a:t>Ｑ</a:t>
              </a:r>
            </a:p>
          </p:txBody>
        </p:sp>
        <p:sp>
          <p:nvSpPr>
            <p:cNvPr id="46" name="Text Box 45">
              <a:extLst>
                <a:ext uri="{FF2B5EF4-FFF2-40B4-BE49-F238E27FC236}">
                  <a16:creationId xmlns:a16="http://schemas.microsoft.com/office/drawing/2014/main" id="{5DAF9233-523F-6443-A9FE-113290526FA5}"/>
                </a:ext>
              </a:extLst>
            </p:cNvPr>
            <p:cNvSpPr txBox="1">
              <a:spLocks noChangeArrowheads="1"/>
            </p:cNvSpPr>
            <p:nvPr/>
          </p:nvSpPr>
          <p:spPr bwMode="auto">
            <a:xfrm>
              <a:off x="7091883" y="3926868"/>
              <a:ext cx="550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4000" b="1">
                  <a:solidFill>
                    <a:srgbClr val="000000"/>
                  </a:solidFill>
                  <a:latin typeface="ＭＳ Ｐゴシック" charset="-128"/>
                </a:rPr>
                <a:t>Ｑ</a:t>
              </a:r>
            </a:p>
          </p:txBody>
        </p:sp>
        <p:sp>
          <p:nvSpPr>
            <p:cNvPr id="47" name="Text Box 46">
              <a:extLst>
                <a:ext uri="{FF2B5EF4-FFF2-40B4-BE49-F238E27FC236}">
                  <a16:creationId xmlns:a16="http://schemas.microsoft.com/office/drawing/2014/main" id="{04F9C33F-2F97-1B4D-9380-EF413F66E1BF}"/>
                </a:ext>
              </a:extLst>
            </p:cNvPr>
            <p:cNvSpPr txBox="1">
              <a:spLocks noChangeArrowheads="1"/>
            </p:cNvSpPr>
            <p:nvPr/>
          </p:nvSpPr>
          <p:spPr bwMode="auto">
            <a:xfrm>
              <a:off x="7060133" y="2806093"/>
              <a:ext cx="550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4000" b="1">
                  <a:solidFill>
                    <a:srgbClr val="000000"/>
                  </a:solidFill>
                  <a:latin typeface="ＭＳ Ｐゴシック" charset="-128"/>
                </a:rPr>
                <a:t>Ｑ</a:t>
              </a:r>
            </a:p>
          </p:txBody>
        </p:sp>
        <p:sp>
          <p:nvSpPr>
            <p:cNvPr id="48" name="Text Box 47">
              <a:extLst>
                <a:ext uri="{FF2B5EF4-FFF2-40B4-BE49-F238E27FC236}">
                  <a16:creationId xmlns:a16="http://schemas.microsoft.com/office/drawing/2014/main" id="{3F25FE9C-1A01-B64C-A93F-F2CFC4239B8A}"/>
                </a:ext>
              </a:extLst>
            </p:cNvPr>
            <p:cNvSpPr txBox="1">
              <a:spLocks noChangeArrowheads="1"/>
            </p:cNvSpPr>
            <p:nvPr/>
          </p:nvSpPr>
          <p:spPr bwMode="auto">
            <a:xfrm>
              <a:off x="5934876" y="3568092"/>
              <a:ext cx="550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4000" b="1">
                  <a:solidFill>
                    <a:srgbClr val="000000"/>
                  </a:solidFill>
                  <a:latin typeface="ＭＳ Ｐゴシック" charset="-128"/>
                </a:rPr>
                <a:t>Ｏ</a:t>
              </a:r>
            </a:p>
          </p:txBody>
        </p:sp>
        <p:sp>
          <p:nvSpPr>
            <p:cNvPr id="49" name="Text Box 48">
              <a:extLst>
                <a:ext uri="{FF2B5EF4-FFF2-40B4-BE49-F238E27FC236}">
                  <a16:creationId xmlns:a16="http://schemas.microsoft.com/office/drawing/2014/main" id="{C49F0F5B-6CC4-DB49-A3FF-089587875E84}"/>
                </a:ext>
              </a:extLst>
            </p:cNvPr>
            <p:cNvSpPr txBox="1">
              <a:spLocks noChangeArrowheads="1"/>
            </p:cNvSpPr>
            <p:nvPr/>
          </p:nvSpPr>
          <p:spPr bwMode="auto">
            <a:xfrm>
              <a:off x="7474470" y="4633305"/>
              <a:ext cx="550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4000" b="1">
                  <a:solidFill>
                    <a:srgbClr val="000000"/>
                  </a:solidFill>
                  <a:latin typeface="ＭＳ Ｐゴシック" charset="-128"/>
                </a:rPr>
                <a:t>Ｑ</a:t>
              </a:r>
            </a:p>
          </p:txBody>
        </p:sp>
        <p:sp>
          <p:nvSpPr>
            <p:cNvPr id="50" name="Text Box 49">
              <a:extLst>
                <a:ext uri="{FF2B5EF4-FFF2-40B4-BE49-F238E27FC236}">
                  <a16:creationId xmlns:a16="http://schemas.microsoft.com/office/drawing/2014/main" id="{B11373A9-0B8D-0A40-888D-318B4C0C9A71}"/>
                </a:ext>
              </a:extLst>
            </p:cNvPr>
            <p:cNvSpPr txBox="1">
              <a:spLocks noChangeArrowheads="1"/>
            </p:cNvSpPr>
            <p:nvPr/>
          </p:nvSpPr>
          <p:spPr bwMode="auto">
            <a:xfrm>
              <a:off x="7830070" y="4133243"/>
              <a:ext cx="550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4000" b="1">
                  <a:solidFill>
                    <a:srgbClr val="000000"/>
                  </a:solidFill>
                  <a:latin typeface="ＭＳ Ｐゴシック" charset="-128"/>
                </a:rPr>
                <a:t>Ｑ</a:t>
              </a:r>
            </a:p>
          </p:txBody>
        </p:sp>
        <p:sp>
          <p:nvSpPr>
            <p:cNvPr id="51" name="Text Box 50">
              <a:extLst>
                <a:ext uri="{FF2B5EF4-FFF2-40B4-BE49-F238E27FC236}">
                  <a16:creationId xmlns:a16="http://schemas.microsoft.com/office/drawing/2014/main" id="{BD51A2B2-09DC-B24C-9B1A-709D2393A040}"/>
                </a:ext>
              </a:extLst>
            </p:cNvPr>
            <p:cNvSpPr txBox="1">
              <a:spLocks noChangeArrowheads="1"/>
            </p:cNvSpPr>
            <p:nvPr/>
          </p:nvSpPr>
          <p:spPr bwMode="auto">
            <a:xfrm>
              <a:off x="7795145" y="3450618"/>
              <a:ext cx="550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4000" b="1">
                  <a:solidFill>
                    <a:srgbClr val="000000"/>
                  </a:solidFill>
                  <a:latin typeface="ＭＳ Ｐゴシック" charset="-128"/>
                </a:rPr>
                <a:t>Ｑ</a:t>
              </a:r>
            </a:p>
          </p:txBody>
        </p:sp>
        <p:sp>
          <p:nvSpPr>
            <p:cNvPr id="52" name="Text Box 54">
              <a:extLst>
                <a:ext uri="{FF2B5EF4-FFF2-40B4-BE49-F238E27FC236}">
                  <a16:creationId xmlns:a16="http://schemas.microsoft.com/office/drawing/2014/main" id="{F08910FE-9948-354E-A04D-43361F0EBD4F}"/>
                </a:ext>
              </a:extLst>
            </p:cNvPr>
            <p:cNvSpPr txBox="1">
              <a:spLocks noChangeArrowheads="1"/>
            </p:cNvSpPr>
            <p:nvPr/>
          </p:nvSpPr>
          <p:spPr bwMode="auto">
            <a:xfrm>
              <a:off x="7811020" y="2455255"/>
              <a:ext cx="550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4000" b="1">
                  <a:solidFill>
                    <a:srgbClr val="000000"/>
                  </a:solidFill>
                  <a:latin typeface="ＭＳ Ｐゴシック" charset="-128"/>
                </a:rPr>
                <a:t>Ｑ</a:t>
              </a:r>
            </a:p>
          </p:txBody>
        </p:sp>
        <p:sp>
          <p:nvSpPr>
            <p:cNvPr id="53" name="Text Box 55">
              <a:extLst>
                <a:ext uri="{FF2B5EF4-FFF2-40B4-BE49-F238E27FC236}">
                  <a16:creationId xmlns:a16="http://schemas.microsoft.com/office/drawing/2014/main" id="{1A32B520-142A-5340-948B-1EE5BF394EC7}"/>
                </a:ext>
              </a:extLst>
            </p:cNvPr>
            <p:cNvSpPr txBox="1">
              <a:spLocks noChangeArrowheads="1"/>
            </p:cNvSpPr>
            <p:nvPr/>
          </p:nvSpPr>
          <p:spPr bwMode="auto">
            <a:xfrm>
              <a:off x="7649095" y="1729768"/>
              <a:ext cx="550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4000" b="1">
                  <a:solidFill>
                    <a:srgbClr val="000000"/>
                  </a:solidFill>
                  <a:latin typeface="ＭＳ Ｐゴシック" charset="-128"/>
                </a:rPr>
                <a:t>Ｑ</a:t>
              </a:r>
            </a:p>
          </p:txBody>
        </p:sp>
        <p:sp>
          <p:nvSpPr>
            <p:cNvPr id="54" name="Text Box 59">
              <a:extLst>
                <a:ext uri="{FF2B5EF4-FFF2-40B4-BE49-F238E27FC236}">
                  <a16:creationId xmlns:a16="http://schemas.microsoft.com/office/drawing/2014/main" id="{F8393940-221B-8942-810B-CAC4EE495A36}"/>
                </a:ext>
              </a:extLst>
            </p:cNvPr>
            <p:cNvSpPr txBox="1">
              <a:spLocks noChangeArrowheads="1"/>
            </p:cNvSpPr>
            <p:nvPr/>
          </p:nvSpPr>
          <p:spPr bwMode="auto">
            <a:xfrm>
              <a:off x="6964883" y="1555143"/>
              <a:ext cx="550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4000" b="1">
                  <a:solidFill>
                    <a:srgbClr val="000000"/>
                  </a:solidFill>
                  <a:latin typeface="ＭＳ Ｐゴシック" charset="-128"/>
                </a:rPr>
                <a:t>Ｑ</a:t>
              </a:r>
            </a:p>
          </p:txBody>
        </p:sp>
        <p:sp>
          <p:nvSpPr>
            <p:cNvPr id="55" name="Text Box 32">
              <a:extLst>
                <a:ext uri="{FF2B5EF4-FFF2-40B4-BE49-F238E27FC236}">
                  <a16:creationId xmlns:a16="http://schemas.microsoft.com/office/drawing/2014/main" id="{93BCCFA8-8F99-AC42-899C-74D6CE7F9D74}"/>
                </a:ext>
              </a:extLst>
            </p:cNvPr>
            <p:cNvSpPr txBox="1">
              <a:spLocks noChangeArrowheads="1"/>
            </p:cNvSpPr>
            <p:nvPr/>
          </p:nvSpPr>
          <p:spPr bwMode="auto">
            <a:xfrm>
              <a:off x="5012538" y="2528047"/>
              <a:ext cx="550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4000" b="1">
                  <a:solidFill>
                    <a:srgbClr val="000000"/>
                  </a:solidFill>
                  <a:latin typeface="ＭＳ Ｐゴシック" charset="-128"/>
                </a:rPr>
                <a:t>Ｑ</a:t>
              </a:r>
            </a:p>
          </p:txBody>
        </p:sp>
        <p:sp>
          <p:nvSpPr>
            <p:cNvPr id="56" name="Text Box 32">
              <a:extLst>
                <a:ext uri="{FF2B5EF4-FFF2-40B4-BE49-F238E27FC236}">
                  <a16:creationId xmlns:a16="http://schemas.microsoft.com/office/drawing/2014/main" id="{54BD600E-8C55-5043-8828-E884C10EDC0B}"/>
                </a:ext>
              </a:extLst>
            </p:cNvPr>
            <p:cNvSpPr txBox="1">
              <a:spLocks noChangeArrowheads="1"/>
            </p:cNvSpPr>
            <p:nvPr/>
          </p:nvSpPr>
          <p:spPr bwMode="auto">
            <a:xfrm>
              <a:off x="4991901" y="4530117"/>
              <a:ext cx="550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4000" b="1">
                  <a:solidFill>
                    <a:srgbClr val="000000"/>
                  </a:solidFill>
                  <a:latin typeface="ＭＳ Ｐゴシック" charset="-128"/>
                </a:rPr>
                <a:t>Ｑ</a:t>
              </a:r>
            </a:p>
          </p:txBody>
        </p:sp>
        <p:sp>
          <p:nvSpPr>
            <p:cNvPr id="57" name="Text Box 45">
              <a:extLst>
                <a:ext uri="{FF2B5EF4-FFF2-40B4-BE49-F238E27FC236}">
                  <a16:creationId xmlns:a16="http://schemas.microsoft.com/office/drawing/2014/main" id="{D99438EB-D64C-EE44-96B0-E6C5ADACB283}"/>
                </a:ext>
              </a:extLst>
            </p:cNvPr>
            <p:cNvSpPr txBox="1">
              <a:spLocks noChangeArrowheads="1"/>
            </p:cNvSpPr>
            <p:nvPr/>
          </p:nvSpPr>
          <p:spPr bwMode="auto">
            <a:xfrm>
              <a:off x="7176021" y="3454167"/>
              <a:ext cx="550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4000" b="1">
                  <a:solidFill>
                    <a:srgbClr val="000000"/>
                  </a:solidFill>
                  <a:latin typeface="ＭＳ Ｐゴシック" charset="-128"/>
                </a:rPr>
                <a:t>Ｑ</a:t>
              </a:r>
            </a:p>
          </p:txBody>
        </p:sp>
      </p:grpSp>
    </p:spTree>
    <p:extLst>
      <p:ext uri="{BB962C8B-B14F-4D97-AF65-F5344CB8AC3E}">
        <p14:creationId xmlns:p14="http://schemas.microsoft.com/office/powerpoint/2010/main" val="113541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8919A6-2889-0F47-B2F0-763CA84EC886}"/>
              </a:ext>
            </a:extLst>
          </p:cNvPr>
          <p:cNvSpPr>
            <a:spLocks noGrp="1"/>
          </p:cNvSpPr>
          <p:nvPr>
            <p:ph type="title"/>
          </p:nvPr>
        </p:nvSpPr>
        <p:spPr/>
        <p:txBody>
          <a:bodyPr/>
          <a:lstStyle/>
          <a:p>
            <a:endParaRPr kumimoji="1" lang="ja-JP" altLang="en-US"/>
          </a:p>
        </p:txBody>
      </p:sp>
      <p:sp>
        <p:nvSpPr>
          <p:cNvPr id="5" name="Rectangle 4">
            <a:extLst>
              <a:ext uri="{FF2B5EF4-FFF2-40B4-BE49-F238E27FC236}">
                <a16:creationId xmlns:a16="http://schemas.microsoft.com/office/drawing/2014/main" id="{18CFCF23-5017-4240-AD46-45B66E8EF4ED}"/>
              </a:ext>
            </a:extLst>
          </p:cNvPr>
          <p:cNvSpPr>
            <a:spLocks noChangeArrowheads="1"/>
          </p:cNvSpPr>
          <p:nvPr/>
        </p:nvSpPr>
        <p:spPr bwMode="auto">
          <a:xfrm>
            <a:off x="470701" y="1474180"/>
            <a:ext cx="3668432" cy="390366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solidFill>
                <a:srgbClr val="000000"/>
              </a:solidFill>
            </a:endParaRPr>
          </a:p>
        </p:txBody>
      </p:sp>
      <p:sp>
        <p:nvSpPr>
          <p:cNvPr id="6" name="Rectangle 4">
            <a:extLst>
              <a:ext uri="{FF2B5EF4-FFF2-40B4-BE49-F238E27FC236}">
                <a16:creationId xmlns:a16="http://schemas.microsoft.com/office/drawing/2014/main" id="{61ACDBFC-AEE4-BF48-B31D-D65221D25D7E}"/>
              </a:ext>
            </a:extLst>
          </p:cNvPr>
          <p:cNvSpPr>
            <a:spLocks noChangeArrowheads="1"/>
          </p:cNvSpPr>
          <p:nvPr/>
        </p:nvSpPr>
        <p:spPr bwMode="auto">
          <a:xfrm>
            <a:off x="4856683" y="1477168"/>
            <a:ext cx="3668432" cy="39036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solidFill>
                <a:srgbClr val="000000"/>
              </a:solidFill>
            </a:endParaRPr>
          </a:p>
        </p:txBody>
      </p:sp>
      <p:grpSp>
        <p:nvGrpSpPr>
          <p:cNvPr id="3" name="グループ化 2">
            <a:extLst>
              <a:ext uri="{FF2B5EF4-FFF2-40B4-BE49-F238E27FC236}">
                <a16:creationId xmlns:a16="http://schemas.microsoft.com/office/drawing/2014/main" id="{A054C2BF-ADC4-5D47-B007-EED09C8CD1C6}"/>
              </a:ext>
            </a:extLst>
          </p:cNvPr>
          <p:cNvGrpSpPr/>
          <p:nvPr/>
        </p:nvGrpSpPr>
        <p:grpSpPr>
          <a:xfrm>
            <a:off x="767099" y="1706702"/>
            <a:ext cx="2966451" cy="3443343"/>
            <a:chOff x="767099" y="1706702"/>
            <a:chExt cx="2966451" cy="3443343"/>
          </a:xfrm>
        </p:grpSpPr>
        <p:sp>
          <p:nvSpPr>
            <p:cNvPr id="44" name="正方形/長方形 43">
              <a:extLst>
                <a:ext uri="{FF2B5EF4-FFF2-40B4-BE49-F238E27FC236}">
                  <a16:creationId xmlns:a16="http://schemas.microsoft.com/office/drawing/2014/main" id="{044C28EE-E60E-1240-B570-0351CF9969B2}"/>
                </a:ext>
              </a:extLst>
            </p:cNvPr>
            <p:cNvSpPr/>
            <p:nvPr/>
          </p:nvSpPr>
          <p:spPr>
            <a:xfrm rot="1534962">
              <a:off x="767099" y="1936670"/>
              <a:ext cx="136183" cy="72008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a:extLst>
                <a:ext uri="{FF2B5EF4-FFF2-40B4-BE49-F238E27FC236}">
                  <a16:creationId xmlns:a16="http://schemas.microsoft.com/office/drawing/2014/main" id="{06D2BE2D-409B-1D4A-A617-2EBE3F269963}"/>
                </a:ext>
              </a:extLst>
            </p:cNvPr>
            <p:cNvSpPr/>
            <p:nvPr/>
          </p:nvSpPr>
          <p:spPr>
            <a:xfrm rot="1534962">
              <a:off x="1126638" y="2033485"/>
              <a:ext cx="136183" cy="72008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46" name="正方形/長方形 45">
              <a:extLst>
                <a:ext uri="{FF2B5EF4-FFF2-40B4-BE49-F238E27FC236}">
                  <a16:creationId xmlns:a16="http://schemas.microsoft.com/office/drawing/2014/main" id="{5ADA050A-AE76-BC4A-9633-6F0A11EB57F1}"/>
                </a:ext>
              </a:extLst>
            </p:cNvPr>
            <p:cNvSpPr/>
            <p:nvPr/>
          </p:nvSpPr>
          <p:spPr>
            <a:xfrm rot="1534962">
              <a:off x="1390452" y="2414994"/>
              <a:ext cx="136183" cy="72008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a:extLst>
                <a:ext uri="{FF2B5EF4-FFF2-40B4-BE49-F238E27FC236}">
                  <a16:creationId xmlns:a16="http://schemas.microsoft.com/office/drawing/2014/main" id="{7688F956-C408-AF44-8505-C022DDA66194}"/>
                </a:ext>
              </a:extLst>
            </p:cNvPr>
            <p:cNvSpPr/>
            <p:nvPr/>
          </p:nvSpPr>
          <p:spPr>
            <a:xfrm rot="1534962">
              <a:off x="1797477" y="2957250"/>
              <a:ext cx="136183" cy="72008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a:extLst>
                <a:ext uri="{FF2B5EF4-FFF2-40B4-BE49-F238E27FC236}">
                  <a16:creationId xmlns:a16="http://schemas.microsoft.com/office/drawing/2014/main" id="{74DE498C-85D8-734B-A108-2DC1C96DE0FF}"/>
                </a:ext>
              </a:extLst>
            </p:cNvPr>
            <p:cNvSpPr/>
            <p:nvPr/>
          </p:nvSpPr>
          <p:spPr>
            <a:xfrm rot="1534962">
              <a:off x="2285638" y="2774622"/>
              <a:ext cx="136183" cy="72008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a:extLst>
                <a:ext uri="{FF2B5EF4-FFF2-40B4-BE49-F238E27FC236}">
                  <a16:creationId xmlns:a16="http://schemas.microsoft.com/office/drawing/2014/main" id="{60AF9C1C-D92D-2D4D-865A-A1F16A9C8AA3}"/>
                </a:ext>
              </a:extLst>
            </p:cNvPr>
            <p:cNvSpPr/>
            <p:nvPr/>
          </p:nvSpPr>
          <p:spPr>
            <a:xfrm rot="1534962">
              <a:off x="2130169" y="1706702"/>
              <a:ext cx="136183" cy="72008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a:extLst>
                <a:ext uri="{FF2B5EF4-FFF2-40B4-BE49-F238E27FC236}">
                  <a16:creationId xmlns:a16="http://schemas.microsoft.com/office/drawing/2014/main" id="{1500AA87-44BF-E54A-9B5C-45830DA40EB7}"/>
                </a:ext>
              </a:extLst>
            </p:cNvPr>
            <p:cNvSpPr/>
            <p:nvPr/>
          </p:nvSpPr>
          <p:spPr>
            <a:xfrm rot="1534962">
              <a:off x="1251537" y="3347003"/>
              <a:ext cx="136183" cy="72008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a:extLst>
                <a:ext uri="{FF2B5EF4-FFF2-40B4-BE49-F238E27FC236}">
                  <a16:creationId xmlns:a16="http://schemas.microsoft.com/office/drawing/2014/main" id="{452B6F97-CB3E-7F45-8004-38454FCBF00A}"/>
                </a:ext>
              </a:extLst>
            </p:cNvPr>
            <p:cNvSpPr/>
            <p:nvPr/>
          </p:nvSpPr>
          <p:spPr>
            <a:xfrm rot="1534962">
              <a:off x="782055" y="3317290"/>
              <a:ext cx="136183" cy="72008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a:extLst>
                <a:ext uri="{FF2B5EF4-FFF2-40B4-BE49-F238E27FC236}">
                  <a16:creationId xmlns:a16="http://schemas.microsoft.com/office/drawing/2014/main" id="{430F0FFE-1E3B-3649-BC0B-EAB7A1BB0375}"/>
                </a:ext>
              </a:extLst>
            </p:cNvPr>
            <p:cNvSpPr/>
            <p:nvPr/>
          </p:nvSpPr>
          <p:spPr>
            <a:xfrm rot="1534962">
              <a:off x="2705641" y="2939301"/>
              <a:ext cx="136183" cy="72008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a:extLst>
                <a:ext uri="{FF2B5EF4-FFF2-40B4-BE49-F238E27FC236}">
                  <a16:creationId xmlns:a16="http://schemas.microsoft.com/office/drawing/2014/main" id="{CCB78EF4-D776-B24F-963C-7513196BA173}"/>
                </a:ext>
              </a:extLst>
            </p:cNvPr>
            <p:cNvSpPr/>
            <p:nvPr/>
          </p:nvSpPr>
          <p:spPr>
            <a:xfrm rot="1534962">
              <a:off x="2758512" y="1936670"/>
              <a:ext cx="136183" cy="72008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a:extLst>
                <a:ext uri="{FF2B5EF4-FFF2-40B4-BE49-F238E27FC236}">
                  <a16:creationId xmlns:a16="http://schemas.microsoft.com/office/drawing/2014/main" id="{4F62ED5F-D094-7941-B102-86148C10C7AA}"/>
                </a:ext>
              </a:extLst>
            </p:cNvPr>
            <p:cNvSpPr/>
            <p:nvPr/>
          </p:nvSpPr>
          <p:spPr>
            <a:xfrm rot="1534962">
              <a:off x="2130169" y="3953438"/>
              <a:ext cx="136183" cy="72008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a:extLst>
                <a:ext uri="{FF2B5EF4-FFF2-40B4-BE49-F238E27FC236}">
                  <a16:creationId xmlns:a16="http://schemas.microsoft.com/office/drawing/2014/main" id="{57D56A9C-6EC3-8E41-9CB5-B974B27BB719}"/>
                </a:ext>
              </a:extLst>
            </p:cNvPr>
            <p:cNvSpPr/>
            <p:nvPr/>
          </p:nvSpPr>
          <p:spPr>
            <a:xfrm rot="1534962">
              <a:off x="3002258" y="4257349"/>
              <a:ext cx="136183" cy="72008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a:extLst>
                <a:ext uri="{FF2B5EF4-FFF2-40B4-BE49-F238E27FC236}">
                  <a16:creationId xmlns:a16="http://schemas.microsoft.com/office/drawing/2014/main" id="{CB55F2F0-8AA6-6E4E-945C-D36B5ECFA0CB}"/>
                </a:ext>
              </a:extLst>
            </p:cNvPr>
            <p:cNvSpPr/>
            <p:nvPr/>
          </p:nvSpPr>
          <p:spPr>
            <a:xfrm rot="1534962">
              <a:off x="3597367" y="3245146"/>
              <a:ext cx="136183" cy="72008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a:extLst>
                <a:ext uri="{FF2B5EF4-FFF2-40B4-BE49-F238E27FC236}">
                  <a16:creationId xmlns:a16="http://schemas.microsoft.com/office/drawing/2014/main" id="{535D093B-875C-6D4E-9F5E-73F4245279CB}"/>
                </a:ext>
              </a:extLst>
            </p:cNvPr>
            <p:cNvSpPr/>
            <p:nvPr/>
          </p:nvSpPr>
          <p:spPr>
            <a:xfrm rot="1534962">
              <a:off x="1496935" y="4112474"/>
              <a:ext cx="136183" cy="72008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a:extLst>
                <a:ext uri="{FF2B5EF4-FFF2-40B4-BE49-F238E27FC236}">
                  <a16:creationId xmlns:a16="http://schemas.microsoft.com/office/drawing/2014/main" id="{75EB537F-8F19-AB4F-BF38-8005FD2FB7BE}"/>
                </a:ext>
              </a:extLst>
            </p:cNvPr>
            <p:cNvSpPr/>
            <p:nvPr/>
          </p:nvSpPr>
          <p:spPr>
            <a:xfrm rot="1534962">
              <a:off x="3584608" y="4429965"/>
              <a:ext cx="136183" cy="72008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a:extLst>
                <a:ext uri="{FF2B5EF4-FFF2-40B4-BE49-F238E27FC236}">
                  <a16:creationId xmlns:a16="http://schemas.microsoft.com/office/drawing/2014/main" id="{2B7B00C7-30B0-5B4A-B3F0-5CB7FE2CA8FA}"/>
                </a:ext>
              </a:extLst>
            </p:cNvPr>
            <p:cNvSpPr/>
            <p:nvPr/>
          </p:nvSpPr>
          <p:spPr>
            <a:xfrm rot="1534962">
              <a:off x="835191" y="4429965"/>
              <a:ext cx="136183" cy="72008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a:extLst>
                <a:ext uri="{FF2B5EF4-FFF2-40B4-BE49-F238E27FC236}">
                  <a16:creationId xmlns:a16="http://schemas.microsoft.com/office/drawing/2014/main" id="{F7AD59AD-EA78-CB47-AB21-B2CB8337E974}"/>
                </a:ext>
              </a:extLst>
            </p:cNvPr>
            <p:cNvSpPr/>
            <p:nvPr/>
          </p:nvSpPr>
          <p:spPr>
            <a:xfrm rot="1534962">
              <a:off x="3413215" y="2048965"/>
              <a:ext cx="136183" cy="72008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a:extLst>
                <a:ext uri="{FF2B5EF4-FFF2-40B4-BE49-F238E27FC236}">
                  <a16:creationId xmlns:a16="http://schemas.microsoft.com/office/drawing/2014/main" id="{4B987556-0DB0-BE41-B8DA-CE9E1D4AFEBE}"/>
                </a:ext>
              </a:extLst>
            </p:cNvPr>
            <p:cNvSpPr/>
            <p:nvPr/>
          </p:nvSpPr>
          <p:spPr>
            <a:xfrm rot="1534962">
              <a:off x="2565874" y="4429965"/>
              <a:ext cx="136183" cy="72008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a:extLst>
                <a:ext uri="{FF2B5EF4-FFF2-40B4-BE49-F238E27FC236}">
                  <a16:creationId xmlns:a16="http://schemas.microsoft.com/office/drawing/2014/main" id="{FA14EC6D-83C7-614B-8865-F5958E5B5336}"/>
                </a:ext>
              </a:extLst>
            </p:cNvPr>
            <p:cNvSpPr/>
            <p:nvPr/>
          </p:nvSpPr>
          <p:spPr>
            <a:xfrm rot="943511">
              <a:off x="3028569" y="3355388"/>
              <a:ext cx="136183" cy="72008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 name="グループ化 3">
            <a:extLst>
              <a:ext uri="{FF2B5EF4-FFF2-40B4-BE49-F238E27FC236}">
                <a16:creationId xmlns:a16="http://schemas.microsoft.com/office/drawing/2014/main" id="{1A082819-D113-C24D-B73A-93CF06051F60}"/>
              </a:ext>
            </a:extLst>
          </p:cNvPr>
          <p:cNvGrpSpPr/>
          <p:nvPr/>
        </p:nvGrpSpPr>
        <p:grpSpPr>
          <a:xfrm>
            <a:off x="5157835" y="1594407"/>
            <a:ext cx="2966451" cy="3725930"/>
            <a:chOff x="5157835" y="1594407"/>
            <a:chExt cx="2966451" cy="3725930"/>
          </a:xfrm>
        </p:grpSpPr>
        <p:sp>
          <p:nvSpPr>
            <p:cNvPr id="63" name="正方形/長方形 62">
              <a:extLst>
                <a:ext uri="{FF2B5EF4-FFF2-40B4-BE49-F238E27FC236}">
                  <a16:creationId xmlns:a16="http://schemas.microsoft.com/office/drawing/2014/main" id="{DC1AC52F-0B2F-684A-BCD8-1217A0AD852F}"/>
                </a:ext>
              </a:extLst>
            </p:cNvPr>
            <p:cNvSpPr/>
            <p:nvPr/>
          </p:nvSpPr>
          <p:spPr>
            <a:xfrm rot="1534962">
              <a:off x="5157835" y="1824375"/>
              <a:ext cx="136183" cy="7200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正方形/長方形 63">
              <a:extLst>
                <a:ext uri="{FF2B5EF4-FFF2-40B4-BE49-F238E27FC236}">
                  <a16:creationId xmlns:a16="http://schemas.microsoft.com/office/drawing/2014/main" id="{45E907E5-23DB-174B-B01F-6FFE36B24047}"/>
                </a:ext>
              </a:extLst>
            </p:cNvPr>
            <p:cNvSpPr/>
            <p:nvPr/>
          </p:nvSpPr>
          <p:spPr>
            <a:xfrm rot="1534962">
              <a:off x="5517374" y="1921190"/>
              <a:ext cx="136183" cy="72008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65" name="正方形/長方形 64">
              <a:extLst>
                <a:ext uri="{FF2B5EF4-FFF2-40B4-BE49-F238E27FC236}">
                  <a16:creationId xmlns:a16="http://schemas.microsoft.com/office/drawing/2014/main" id="{8CFAB17B-CD26-F94A-A6A8-C4ACAEF2230F}"/>
                </a:ext>
              </a:extLst>
            </p:cNvPr>
            <p:cNvSpPr/>
            <p:nvPr/>
          </p:nvSpPr>
          <p:spPr>
            <a:xfrm rot="1534962">
              <a:off x="5781188" y="2302699"/>
              <a:ext cx="136183" cy="72008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a:extLst>
                <a:ext uri="{FF2B5EF4-FFF2-40B4-BE49-F238E27FC236}">
                  <a16:creationId xmlns:a16="http://schemas.microsoft.com/office/drawing/2014/main" id="{E7F4D054-6C55-8542-8AFC-481E581681E9}"/>
                </a:ext>
              </a:extLst>
            </p:cNvPr>
            <p:cNvSpPr/>
            <p:nvPr/>
          </p:nvSpPr>
          <p:spPr>
            <a:xfrm rot="1534962">
              <a:off x="6188213" y="2844955"/>
              <a:ext cx="136183" cy="72008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正方形/長方形 66">
              <a:extLst>
                <a:ext uri="{FF2B5EF4-FFF2-40B4-BE49-F238E27FC236}">
                  <a16:creationId xmlns:a16="http://schemas.microsoft.com/office/drawing/2014/main" id="{2CD64270-224D-9B43-AC42-CAEF18B5075B}"/>
                </a:ext>
              </a:extLst>
            </p:cNvPr>
            <p:cNvSpPr/>
            <p:nvPr/>
          </p:nvSpPr>
          <p:spPr>
            <a:xfrm rot="1534962">
              <a:off x="5717214" y="4600257"/>
              <a:ext cx="136183" cy="7200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正方形/長方形 67">
              <a:extLst>
                <a:ext uri="{FF2B5EF4-FFF2-40B4-BE49-F238E27FC236}">
                  <a16:creationId xmlns:a16="http://schemas.microsoft.com/office/drawing/2014/main" id="{C2A8D9BF-836E-984D-8797-1CB1C25FF2D4}"/>
                </a:ext>
              </a:extLst>
            </p:cNvPr>
            <p:cNvSpPr/>
            <p:nvPr/>
          </p:nvSpPr>
          <p:spPr>
            <a:xfrm rot="1534962">
              <a:off x="6520905" y="1594407"/>
              <a:ext cx="136183" cy="720080"/>
            </a:xfrm>
            <a:prstGeom prst="rect">
              <a:avLst/>
            </a:prstGeom>
            <a:solidFill>
              <a:srgbClr val="F6412E"/>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a:extLst>
                <a:ext uri="{FF2B5EF4-FFF2-40B4-BE49-F238E27FC236}">
                  <a16:creationId xmlns:a16="http://schemas.microsoft.com/office/drawing/2014/main" id="{AF0CEC3C-B1BA-5C4F-9C2A-093E762C87C6}"/>
                </a:ext>
              </a:extLst>
            </p:cNvPr>
            <p:cNvSpPr/>
            <p:nvPr/>
          </p:nvSpPr>
          <p:spPr>
            <a:xfrm rot="1534962">
              <a:off x="5642273" y="3234708"/>
              <a:ext cx="136183" cy="72008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正方形/長方形 69">
              <a:extLst>
                <a:ext uri="{FF2B5EF4-FFF2-40B4-BE49-F238E27FC236}">
                  <a16:creationId xmlns:a16="http://schemas.microsoft.com/office/drawing/2014/main" id="{3869B2EF-D6D4-034D-9E4F-BF08FBFBEF28}"/>
                </a:ext>
              </a:extLst>
            </p:cNvPr>
            <p:cNvSpPr/>
            <p:nvPr/>
          </p:nvSpPr>
          <p:spPr>
            <a:xfrm rot="1534962">
              <a:off x="5172791" y="3204995"/>
              <a:ext cx="136183" cy="72008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正方形/長方形 70">
              <a:extLst>
                <a:ext uri="{FF2B5EF4-FFF2-40B4-BE49-F238E27FC236}">
                  <a16:creationId xmlns:a16="http://schemas.microsoft.com/office/drawing/2014/main" id="{51C4CF52-03C1-4B42-80D9-0BC981CDC3D9}"/>
                </a:ext>
              </a:extLst>
            </p:cNvPr>
            <p:cNvSpPr/>
            <p:nvPr/>
          </p:nvSpPr>
          <p:spPr>
            <a:xfrm rot="1534962">
              <a:off x="7096377" y="2827006"/>
              <a:ext cx="136183" cy="72008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正方形/長方形 71">
              <a:extLst>
                <a:ext uri="{FF2B5EF4-FFF2-40B4-BE49-F238E27FC236}">
                  <a16:creationId xmlns:a16="http://schemas.microsoft.com/office/drawing/2014/main" id="{8EE2CA10-0B0F-1F4A-A1CD-6384684E4C08}"/>
                </a:ext>
              </a:extLst>
            </p:cNvPr>
            <p:cNvSpPr/>
            <p:nvPr/>
          </p:nvSpPr>
          <p:spPr>
            <a:xfrm rot="1534962">
              <a:off x="7149248" y="1824375"/>
              <a:ext cx="136183" cy="72008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正方形/長方形 72">
              <a:extLst>
                <a:ext uri="{FF2B5EF4-FFF2-40B4-BE49-F238E27FC236}">
                  <a16:creationId xmlns:a16="http://schemas.microsoft.com/office/drawing/2014/main" id="{9C7649AE-F5BF-5345-800E-7F1EB2742789}"/>
                </a:ext>
              </a:extLst>
            </p:cNvPr>
            <p:cNvSpPr/>
            <p:nvPr/>
          </p:nvSpPr>
          <p:spPr>
            <a:xfrm rot="1534962">
              <a:off x="6520905" y="3841143"/>
              <a:ext cx="136183" cy="72008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正方形/長方形 73">
              <a:extLst>
                <a:ext uri="{FF2B5EF4-FFF2-40B4-BE49-F238E27FC236}">
                  <a16:creationId xmlns:a16="http://schemas.microsoft.com/office/drawing/2014/main" id="{08E0CAB7-3200-0740-A956-6CD0002B22F8}"/>
                </a:ext>
              </a:extLst>
            </p:cNvPr>
            <p:cNvSpPr/>
            <p:nvPr/>
          </p:nvSpPr>
          <p:spPr>
            <a:xfrm rot="1534962">
              <a:off x="7392994" y="4145054"/>
              <a:ext cx="136183" cy="720080"/>
            </a:xfrm>
            <a:prstGeom prst="rect">
              <a:avLst/>
            </a:prstGeom>
            <a:solidFill>
              <a:srgbClr val="FF40FF"/>
            </a:solidFill>
            <a:ln>
              <a:solidFill>
                <a:srgbClr val="FF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正方形/長方形 74">
              <a:extLst>
                <a:ext uri="{FF2B5EF4-FFF2-40B4-BE49-F238E27FC236}">
                  <a16:creationId xmlns:a16="http://schemas.microsoft.com/office/drawing/2014/main" id="{D7CC6D70-3F32-5846-81C5-D8B0E2D04903}"/>
                </a:ext>
              </a:extLst>
            </p:cNvPr>
            <p:cNvSpPr/>
            <p:nvPr/>
          </p:nvSpPr>
          <p:spPr>
            <a:xfrm rot="1534962">
              <a:off x="7988103" y="3132851"/>
              <a:ext cx="136183" cy="720080"/>
            </a:xfrm>
            <a:prstGeom prst="rect">
              <a:avLst/>
            </a:prstGeom>
            <a:solidFill>
              <a:srgbClr val="FF40FF"/>
            </a:solidFill>
            <a:ln>
              <a:solidFill>
                <a:srgbClr val="FF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a:extLst>
                <a:ext uri="{FF2B5EF4-FFF2-40B4-BE49-F238E27FC236}">
                  <a16:creationId xmlns:a16="http://schemas.microsoft.com/office/drawing/2014/main" id="{8EDB9F31-4723-844C-BCF1-FB79DEAFF9C7}"/>
                </a:ext>
              </a:extLst>
            </p:cNvPr>
            <p:cNvSpPr/>
            <p:nvPr/>
          </p:nvSpPr>
          <p:spPr>
            <a:xfrm rot="1534962">
              <a:off x="7333385" y="3437525"/>
              <a:ext cx="136183" cy="72008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正方形/長方形 76">
              <a:extLst>
                <a:ext uri="{FF2B5EF4-FFF2-40B4-BE49-F238E27FC236}">
                  <a16:creationId xmlns:a16="http://schemas.microsoft.com/office/drawing/2014/main" id="{0A4BE104-540E-4047-A20B-5D08FA358FC0}"/>
                </a:ext>
              </a:extLst>
            </p:cNvPr>
            <p:cNvSpPr/>
            <p:nvPr/>
          </p:nvSpPr>
          <p:spPr>
            <a:xfrm rot="1534962">
              <a:off x="7975344" y="4317670"/>
              <a:ext cx="136183" cy="72008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正方形/長方形 77">
              <a:extLst>
                <a:ext uri="{FF2B5EF4-FFF2-40B4-BE49-F238E27FC236}">
                  <a16:creationId xmlns:a16="http://schemas.microsoft.com/office/drawing/2014/main" id="{51375DE4-E2ED-C243-836D-C1E3836E7C6B}"/>
                </a:ext>
              </a:extLst>
            </p:cNvPr>
            <p:cNvSpPr/>
            <p:nvPr/>
          </p:nvSpPr>
          <p:spPr>
            <a:xfrm rot="1534962">
              <a:off x="5225927" y="4317670"/>
              <a:ext cx="136183" cy="720080"/>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正方形/長方形 78">
              <a:extLst>
                <a:ext uri="{FF2B5EF4-FFF2-40B4-BE49-F238E27FC236}">
                  <a16:creationId xmlns:a16="http://schemas.microsoft.com/office/drawing/2014/main" id="{33652C7F-2900-A743-BCA3-3C8BA66ED99F}"/>
                </a:ext>
              </a:extLst>
            </p:cNvPr>
            <p:cNvSpPr/>
            <p:nvPr/>
          </p:nvSpPr>
          <p:spPr>
            <a:xfrm rot="1534962">
              <a:off x="7803951" y="1936670"/>
              <a:ext cx="136183" cy="720080"/>
            </a:xfrm>
            <a:prstGeom prst="rect">
              <a:avLst/>
            </a:prstGeom>
            <a:solidFill>
              <a:srgbClr val="0432FF"/>
            </a:solid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a:extLst>
                <a:ext uri="{FF2B5EF4-FFF2-40B4-BE49-F238E27FC236}">
                  <a16:creationId xmlns:a16="http://schemas.microsoft.com/office/drawing/2014/main" id="{C86E453A-6D65-8440-8AD8-51A65CA9FB6A}"/>
                </a:ext>
              </a:extLst>
            </p:cNvPr>
            <p:cNvSpPr/>
            <p:nvPr/>
          </p:nvSpPr>
          <p:spPr>
            <a:xfrm rot="1534962">
              <a:off x="6956610" y="4317670"/>
              <a:ext cx="136183" cy="72008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正方形/長方形 80">
              <a:extLst>
                <a:ext uri="{FF2B5EF4-FFF2-40B4-BE49-F238E27FC236}">
                  <a16:creationId xmlns:a16="http://schemas.microsoft.com/office/drawing/2014/main" id="{363C1F53-8CA4-FC4A-8CB5-40FA8197EA1B}"/>
                </a:ext>
              </a:extLst>
            </p:cNvPr>
            <p:cNvSpPr/>
            <p:nvPr/>
          </p:nvSpPr>
          <p:spPr>
            <a:xfrm rot="942503">
              <a:off x="5991556" y="3776123"/>
              <a:ext cx="136183" cy="720080"/>
            </a:xfrm>
            <a:prstGeom prst="rect">
              <a:avLst/>
            </a:prstGeom>
            <a:solidFill>
              <a:srgbClr val="0432FF"/>
            </a:solid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09866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22AFB7-EE7C-124B-AB1D-DDE8B3C75FF9}"/>
              </a:ext>
            </a:extLst>
          </p:cNvPr>
          <p:cNvSpPr>
            <a:spLocks noGrp="1"/>
          </p:cNvSpPr>
          <p:nvPr>
            <p:ph type="title"/>
          </p:nvPr>
        </p:nvSpPr>
        <p:spPr/>
        <p:txBody>
          <a:bodyPr/>
          <a:lstStyle/>
          <a:p>
            <a:r>
              <a:rPr kumimoji="1" lang="ja-JP" altLang="en-US"/>
              <a:t>注意の機能</a:t>
            </a:r>
          </a:p>
        </p:txBody>
      </p:sp>
      <p:graphicFrame>
        <p:nvGraphicFramePr>
          <p:cNvPr id="6" name="表 5">
            <a:extLst>
              <a:ext uri="{FF2B5EF4-FFF2-40B4-BE49-F238E27FC236}">
                <a16:creationId xmlns:a16="http://schemas.microsoft.com/office/drawing/2014/main" id="{ABDD7F9E-A473-CC42-B396-96DBAF4BF04D}"/>
              </a:ext>
            </a:extLst>
          </p:cNvPr>
          <p:cNvGraphicFramePr>
            <a:graphicFrameLocks noGrp="1"/>
          </p:cNvGraphicFramePr>
          <p:nvPr>
            <p:extLst>
              <p:ext uri="{D42A27DB-BD31-4B8C-83A1-F6EECF244321}">
                <p14:modId xmlns:p14="http://schemas.microsoft.com/office/powerpoint/2010/main" val="4194352833"/>
              </p:ext>
            </p:extLst>
          </p:nvPr>
        </p:nvGraphicFramePr>
        <p:xfrm>
          <a:off x="944599" y="1844824"/>
          <a:ext cx="7742201" cy="2499360"/>
        </p:xfrm>
        <a:graphic>
          <a:graphicData uri="http://schemas.openxmlformats.org/drawingml/2006/table">
            <a:tbl>
              <a:tblPr firstRow="1" bandRow="1">
                <a:tableStyleId>{5940675A-B579-460E-94D1-54222C63F5DA}</a:tableStyleId>
              </a:tblPr>
              <a:tblGrid>
                <a:gridCol w="2212057">
                  <a:extLst>
                    <a:ext uri="{9D8B030D-6E8A-4147-A177-3AD203B41FA5}">
                      <a16:colId xmlns:a16="http://schemas.microsoft.com/office/drawing/2014/main" val="3063360905"/>
                    </a:ext>
                  </a:extLst>
                </a:gridCol>
                <a:gridCol w="5530144">
                  <a:extLst>
                    <a:ext uri="{9D8B030D-6E8A-4147-A177-3AD203B41FA5}">
                      <a16:colId xmlns:a16="http://schemas.microsoft.com/office/drawing/2014/main" val="229915956"/>
                    </a:ext>
                  </a:extLst>
                </a:gridCol>
              </a:tblGrid>
              <a:tr h="370840">
                <a:tc>
                  <a:txBody>
                    <a:bodyPr/>
                    <a:lstStyle/>
                    <a:p>
                      <a:r>
                        <a:rPr kumimoji="1" lang="ja-JP" altLang="en-US" sz="2800">
                          <a:latin typeface="HGMaruGothicMPRO" panose="020F0600000000000000" pitchFamily="34" charset="-128"/>
                          <a:ea typeface="HGMaruGothicMPRO" panose="020F0600000000000000" pitchFamily="34" charset="-128"/>
                        </a:rPr>
                        <a:t>持続性注意</a:t>
                      </a:r>
                    </a:p>
                  </a:txBody>
                  <a:tcPr/>
                </a:tc>
                <a:tc>
                  <a:txBody>
                    <a:bodyPr/>
                    <a:lstStyle/>
                    <a:p>
                      <a:r>
                        <a:rPr kumimoji="1" lang="ja-JP" altLang="en-US" sz="2800">
                          <a:latin typeface="HGMaruGothicMPRO" panose="020F0600000000000000" pitchFamily="34" charset="-128"/>
                          <a:ea typeface="HGMaruGothicMPRO" panose="020F0600000000000000" pitchFamily="34" charset="-128"/>
                        </a:rPr>
                        <a:t>注意を維持する</a:t>
                      </a:r>
                    </a:p>
                  </a:txBody>
                  <a:tcPr/>
                </a:tc>
                <a:extLst>
                  <a:ext uri="{0D108BD9-81ED-4DB2-BD59-A6C34878D82A}">
                    <a16:rowId xmlns:a16="http://schemas.microsoft.com/office/drawing/2014/main" val="149145373"/>
                  </a:ext>
                </a:extLst>
              </a:tr>
              <a:tr h="370840">
                <a:tc>
                  <a:txBody>
                    <a:bodyPr/>
                    <a:lstStyle/>
                    <a:p>
                      <a:r>
                        <a:rPr kumimoji="1" lang="ja-JP" altLang="en-US" sz="2800">
                          <a:latin typeface="HGMaruGothicMPRO" panose="020F0600000000000000" pitchFamily="34" charset="-128"/>
                          <a:ea typeface="HGMaruGothicMPRO" panose="020F0600000000000000" pitchFamily="34" charset="-128"/>
                        </a:rPr>
                        <a:t>選択性注意</a:t>
                      </a:r>
                    </a:p>
                  </a:txBody>
                  <a:tcPr/>
                </a:tc>
                <a:tc>
                  <a:txBody>
                    <a:bodyPr/>
                    <a:lstStyle/>
                    <a:p>
                      <a:r>
                        <a:rPr kumimoji="1" lang="ja-JP" altLang="en-US" sz="2800">
                          <a:latin typeface="HGMaruGothicMPRO" panose="020F0600000000000000" pitchFamily="34" charset="-128"/>
                          <a:ea typeface="HGMaruGothicMPRO" panose="020F0600000000000000" pitchFamily="34" charset="-128"/>
                        </a:rPr>
                        <a:t>必要な情報を選ぶ</a:t>
                      </a:r>
                      <a:endParaRPr kumimoji="1" lang="en-US" altLang="ja-JP" sz="2800" dirty="0">
                        <a:latin typeface="HGMaruGothicMPRO" panose="020F0600000000000000" pitchFamily="34" charset="-128"/>
                        <a:ea typeface="HGMaruGothicMPRO" panose="020F0600000000000000" pitchFamily="34" charset="-128"/>
                      </a:endParaRPr>
                    </a:p>
                    <a:p>
                      <a:r>
                        <a:rPr kumimoji="1" lang="ja-JP" altLang="en-US" sz="2800">
                          <a:latin typeface="HGMaruGothicMPRO" panose="020F0600000000000000" pitchFamily="34" charset="-128"/>
                          <a:ea typeface="HGMaruGothicMPRO" panose="020F0600000000000000" pitchFamily="34" charset="-128"/>
                        </a:rPr>
                        <a:t>　＝</a:t>
                      </a:r>
                      <a:r>
                        <a:rPr kumimoji="1" lang="en-US" altLang="ja-JP" sz="2800" dirty="0">
                          <a:latin typeface="HGMaruGothicMPRO" panose="020F0600000000000000" pitchFamily="34" charset="-128"/>
                          <a:ea typeface="HGMaruGothicMPRO" panose="020F0600000000000000" pitchFamily="34" charset="-128"/>
                        </a:rPr>
                        <a:t> </a:t>
                      </a:r>
                      <a:r>
                        <a:rPr kumimoji="1" lang="ja-JP" altLang="en-US" sz="2800">
                          <a:latin typeface="HGMaruGothicMPRO" panose="020F0600000000000000" pitchFamily="34" charset="-128"/>
                          <a:ea typeface="HGMaruGothicMPRO" panose="020F0600000000000000" pitchFamily="34" charset="-128"/>
                        </a:rPr>
                        <a:t>不要な情報を抑制する</a:t>
                      </a:r>
                    </a:p>
                  </a:txBody>
                  <a:tcPr/>
                </a:tc>
                <a:extLst>
                  <a:ext uri="{0D108BD9-81ED-4DB2-BD59-A6C34878D82A}">
                    <a16:rowId xmlns:a16="http://schemas.microsoft.com/office/drawing/2014/main" val="3513106974"/>
                  </a:ext>
                </a:extLst>
              </a:tr>
              <a:tr h="370840">
                <a:tc>
                  <a:txBody>
                    <a:bodyPr/>
                    <a:lstStyle/>
                    <a:p>
                      <a:r>
                        <a:rPr kumimoji="1" lang="ja-JP" altLang="en-US" sz="2800">
                          <a:latin typeface="HGMaruGothicMPRO" panose="020F0600000000000000" pitchFamily="34" charset="-128"/>
                          <a:ea typeface="HGMaruGothicMPRO" panose="020F0600000000000000" pitchFamily="34" charset="-128"/>
                        </a:rPr>
                        <a:t>配分性注意</a:t>
                      </a:r>
                    </a:p>
                  </a:txBody>
                  <a:tcPr/>
                </a:tc>
                <a:tc>
                  <a:txBody>
                    <a:bodyPr/>
                    <a:lstStyle/>
                    <a:p>
                      <a:r>
                        <a:rPr kumimoji="1" lang="ja-JP" altLang="en-US" sz="2800">
                          <a:latin typeface="HGMaruGothicMPRO" panose="020F0600000000000000" pitchFamily="34" charset="-128"/>
                          <a:ea typeface="HGMaruGothicMPRO" panose="020F0600000000000000" pitchFamily="34" charset="-128"/>
                        </a:rPr>
                        <a:t>いくつかに同時に注意を向ける</a:t>
                      </a:r>
                    </a:p>
                  </a:txBody>
                  <a:tcPr/>
                </a:tc>
                <a:extLst>
                  <a:ext uri="{0D108BD9-81ED-4DB2-BD59-A6C34878D82A}">
                    <a16:rowId xmlns:a16="http://schemas.microsoft.com/office/drawing/2014/main" val="2716945327"/>
                  </a:ext>
                </a:extLst>
              </a:tr>
              <a:tr h="370840">
                <a:tc>
                  <a:txBody>
                    <a:bodyPr/>
                    <a:lstStyle/>
                    <a:p>
                      <a:r>
                        <a:rPr kumimoji="1" lang="ja-JP" altLang="en-US" sz="2800">
                          <a:latin typeface="HGMaruGothicMPRO" panose="020F0600000000000000" pitchFamily="34" charset="-128"/>
                          <a:ea typeface="HGMaruGothicMPRO" panose="020F0600000000000000" pitchFamily="34" charset="-128"/>
                        </a:rPr>
                        <a:t>転導性注意</a:t>
                      </a:r>
                      <a:endParaRPr kumimoji="1" lang="en-US" altLang="ja-JP" sz="2800" dirty="0">
                        <a:latin typeface="HGMaruGothicMPRO" panose="020F0600000000000000" pitchFamily="34" charset="-128"/>
                        <a:ea typeface="HGMaruGothicMPRO" panose="020F0600000000000000" pitchFamily="34" charset="-128"/>
                      </a:endParaRPr>
                    </a:p>
                  </a:txBody>
                  <a:tcPr/>
                </a:tc>
                <a:tc>
                  <a:txBody>
                    <a:bodyPr/>
                    <a:lstStyle/>
                    <a:p>
                      <a:r>
                        <a:rPr kumimoji="1" lang="ja-JP" altLang="en-US" sz="2800">
                          <a:latin typeface="HGMaruGothicMPRO" panose="020F0600000000000000" pitchFamily="34" charset="-128"/>
                          <a:ea typeface="HGMaruGothicMPRO" panose="020F0600000000000000" pitchFamily="34" charset="-128"/>
                        </a:rPr>
                        <a:t>注意を別の対象に切り替える</a:t>
                      </a:r>
                    </a:p>
                  </a:txBody>
                  <a:tcPr/>
                </a:tc>
                <a:extLst>
                  <a:ext uri="{0D108BD9-81ED-4DB2-BD59-A6C34878D82A}">
                    <a16:rowId xmlns:a16="http://schemas.microsoft.com/office/drawing/2014/main" val="3782177007"/>
                  </a:ext>
                </a:extLst>
              </a:tr>
            </a:tbl>
          </a:graphicData>
        </a:graphic>
      </p:graphicFrame>
    </p:spTree>
    <p:extLst>
      <p:ext uri="{BB962C8B-B14F-4D97-AF65-F5344CB8AC3E}">
        <p14:creationId xmlns:p14="http://schemas.microsoft.com/office/powerpoint/2010/main" val="2294099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13E193-6259-C54D-A282-FBC004BC21D0}"/>
              </a:ext>
            </a:extLst>
          </p:cNvPr>
          <p:cNvSpPr>
            <a:spLocks noGrp="1"/>
          </p:cNvSpPr>
          <p:nvPr>
            <p:ph type="title"/>
          </p:nvPr>
        </p:nvSpPr>
        <p:spPr/>
        <p:txBody>
          <a:bodyPr/>
          <a:lstStyle/>
          <a:p>
            <a:r>
              <a:rPr kumimoji="1" lang="ja-JP" altLang="en-US"/>
              <a:t>ビジランス／持続的注意</a:t>
            </a:r>
          </a:p>
        </p:txBody>
      </p:sp>
      <p:sp>
        <p:nvSpPr>
          <p:cNvPr id="5" name="テキスト ボックス 4">
            <a:extLst>
              <a:ext uri="{FF2B5EF4-FFF2-40B4-BE49-F238E27FC236}">
                <a16:creationId xmlns:a16="http://schemas.microsoft.com/office/drawing/2014/main" id="{0DFF43E5-928D-CF44-8381-F062533F8591}"/>
              </a:ext>
            </a:extLst>
          </p:cNvPr>
          <p:cNvSpPr txBox="1"/>
          <p:nvPr/>
        </p:nvSpPr>
        <p:spPr>
          <a:xfrm>
            <a:off x="611560" y="1124744"/>
            <a:ext cx="8075240" cy="1133195"/>
          </a:xfrm>
          <a:prstGeom prst="rect">
            <a:avLst/>
          </a:prstGeom>
          <a:noFill/>
        </p:spPr>
        <p:txBody>
          <a:bodyPr wrap="square" rtlCol="0">
            <a:spAutoFit/>
          </a:bodyPr>
          <a:lstStyle/>
          <a:p>
            <a:pPr>
              <a:lnSpc>
                <a:spcPct val="130000"/>
              </a:lnSpc>
            </a:pPr>
            <a:r>
              <a:rPr lang="ja-JP" altLang="en-US" sz="2800">
                <a:latin typeface="HGMaruGothicMPRO" panose="020F0600000000000000" pitchFamily="34" charset="-128"/>
                <a:ea typeface="HGMaruGothicMPRO" panose="020F0600000000000000" pitchFamily="34" charset="-128"/>
              </a:rPr>
              <a:t>比較的長時間にわたって覚醒状態を維持し、</a:t>
            </a:r>
            <a:endParaRPr lang="en-US" altLang="ja-JP" sz="2800" dirty="0">
              <a:latin typeface="HGMaruGothicMPRO" panose="020F0600000000000000" pitchFamily="34" charset="-128"/>
              <a:ea typeface="HGMaruGothicMPRO" panose="020F0600000000000000" pitchFamily="34" charset="-128"/>
            </a:endParaRPr>
          </a:p>
          <a:p>
            <a:pPr>
              <a:lnSpc>
                <a:spcPct val="130000"/>
              </a:lnSpc>
            </a:pPr>
            <a:r>
              <a:rPr lang="ja-JP" altLang="en-US" sz="2800">
                <a:latin typeface="HGMaruGothicMPRO" panose="020F0600000000000000" pitchFamily="34" charset="-128"/>
                <a:ea typeface="HGMaruGothicMPRO" panose="020F0600000000000000" pitchFamily="34" charset="-128"/>
              </a:rPr>
              <a:t>課題などに注意を集中し続ける能力あるいは機能</a:t>
            </a:r>
          </a:p>
        </p:txBody>
      </p:sp>
      <p:sp>
        <p:nvSpPr>
          <p:cNvPr id="6" name="テキスト ボックス 5">
            <a:extLst>
              <a:ext uri="{FF2B5EF4-FFF2-40B4-BE49-F238E27FC236}">
                <a16:creationId xmlns:a16="http://schemas.microsoft.com/office/drawing/2014/main" id="{C5712048-1DCC-BE43-8A28-977D7C260822}"/>
              </a:ext>
            </a:extLst>
          </p:cNvPr>
          <p:cNvSpPr txBox="1"/>
          <p:nvPr/>
        </p:nvSpPr>
        <p:spPr>
          <a:xfrm>
            <a:off x="5868144" y="2524915"/>
            <a:ext cx="2954655" cy="369332"/>
          </a:xfrm>
          <a:prstGeom prst="rect">
            <a:avLst/>
          </a:prstGeom>
          <a:noFill/>
        </p:spPr>
        <p:txBody>
          <a:bodyPr wrap="none" rtlCol="0">
            <a:spAutoFit/>
          </a:bodyPr>
          <a:lstStyle/>
          <a:p>
            <a:r>
              <a:rPr lang="en-US" altLang="ja-JP" dirty="0">
                <a:latin typeface="HGMaruGothicMPRO" panose="020F0600000000000000" pitchFamily="34" charset="-128"/>
                <a:ea typeface="HGMaruGothicMPRO" panose="020F0600000000000000" pitchFamily="34" charset="-128"/>
              </a:rPr>
              <a:t>『</a:t>
            </a:r>
            <a:r>
              <a:rPr lang="ja-JP" altLang="en-US">
                <a:latin typeface="HGMaruGothicMPRO" panose="020F0600000000000000" pitchFamily="34" charset="-128"/>
                <a:ea typeface="HGMaruGothicMPRO" panose="020F0600000000000000" pitchFamily="34" charset="-128"/>
              </a:rPr>
              <a:t>有斐閣現代心理学辞典</a:t>
            </a:r>
            <a:r>
              <a:rPr lang="en-US" altLang="ja-JP" dirty="0">
                <a:latin typeface="HGMaruGothicMPRO" panose="020F0600000000000000" pitchFamily="34" charset="-128"/>
                <a:ea typeface="HGMaruGothicMPRO" panose="020F0600000000000000" pitchFamily="34" charset="-128"/>
              </a:rPr>
              <a:t>』</a:t>
            </a:r>
            <a:endParaRPr kumimoji="1" lang="ja-JP" altLang="en-US">
              <a:latin typeface="HGMaruGothicMPRO" panose="020F0600000000000000" pitchFamily="34" charset="-128"/>
              <a:ea typeface="HGMaruGothicMPRO" panose="020F0600000000000000" pitchFamily="34" charset="-128"/>
            </a:endParaRPr>
          </a:p>
        </p:txBody>
      </p:sp>
      <p:sp>
        <p:nvSpPr>
          <p:cNvPr id="8" name="テキスト ボックス 7">
            <a:extLst>
              <a:ext uri="{FF2B5EF4-FFF2-40B4-BE49-F238E27FC236}">
                <a16:creationId xmlns:a16="http://schemas.microsoft.com/office/drawing/2014/main" id="{08CB2EC3-5CD4-9D4F-9B10-ACD70A909490}"/>
              </a:ext>
            </a:extLst>
          </p:cNvPr>
          <p:cNvSpPr txBox="1"/>
          <p:nvPr/>
        </p:nvSpPr>
        <p:spPr>
          <a:xfrm>
            <a:off x="3222913" y="4522183"/>
            <a:ext cx="2698175" cy="523220"/>
          </a:xfrm>
          <a:prstGeom prst="rect">
            <a:avLst/>
          </a:prstGeom>
          <a:noFill/>
          <a:ln w="22225">
            <a:solidFill>
              <a:schemeClr val="accent1">
                <a:shade val="50000"/>
              </a:schemeClr>
            </a:solidFill>
          </a:ln>
        </p:spPr>
        <p:txBody>
          <a:bodyPr wrap="none" rtlCol="0">
            <a:spAutoFit/>
          </a:bodyPr>
          <a:lstStyle/>
          <a:p>
            <a:r>
              <a:rPr lang="ja-JP" altLang="en-US" sz="2800">
                <a:latin typeface="HGMaruGothicMPRO" panose="020F0600000000000000" pitchFamily="34" charset="-128"/>
                <a:ea typeface="HGMaruGothicMPRO" panose="020F0600000000000000" pitchFamily="34" charset="-128"/>
              </a:rPr>
              <a:t>覚醒水準の低下</a:t>
            </a:r>
            <a:endParaRPr kumimoji="1" lang="ja-JP" altLang="en-US" sz="2800">
              <a:latin typeface="HGMaruGothicMPRO" panose="020F0600000000000000" pitchFamily="34" charset="-128"/>
              <a:ea typeface="HGMaruGothicMPRO" panose="020F0600000000000000" pitchFamily="34" charset="-128"/>
            </a:endParaRPr>
          </a:p>
        </p:txBody>
      </p:sp>
      <p:sp>
        <p:nvSpPr>
          <p:cNvPr id="7" name="テキスト ボックス 6">
            <a:extLst>
              <a:ext uri="{FF2B5EF4-FFF2-40B4-BE49-F238E27FC236}">
                <a16:creationId xmlns:a16="http://schemas.microsoft.com/office/drawing/2014/main" id="{7D010A23-7930-A040-AE08-4E74AF15C45A}"/>
              </a:ext>
            </a:extLst>
          </p:cNvPr>
          <p:cNvSpPr txBox="1"/>
          <p:nvPr/>
        </p:nvSpPr>
        <p:spPr>
          <a:xfrm>
            <a:off x="2684305" y="3648642"/>
            <a:ext cx="3775393" cy="523220"/>
          </a:xfrm>
          <a:prstGeom prst="rect">
            <a:avLst/>
          </a:prstGeom>
          <a:noFill/>
          <a:ln w="22225">
            <a:solidFill>
              <a:schemeClr val="accent1">
                <a:shade val="50000"/>
              </a:schemeClr>
            </a:solidFill>
          </a:ln>
        </p:spPr>
        <p:txBody>
          <a:bodyPr wrap="none" rtlCol="0">
            <a:spAutoFit/>
          </a:bodyPr>
          <a:lstStyle/>
          <a:p>
            <a:r>
              <a:rPr lang="ja-JP" altLang="en-US" sz="2800">
                <a:latin typeface="HGMaruGothicMPRO" panose="020F0600000000000000" pitchFamily="34" charset="-128"/>
                <a:ea typeface="HGMaruGothicMPRO" panose="020F0600000000000000" pitchFamily="34" charset="-128"/>
              </a:rPr>
              <a:t>脳幹網様体の活動低下</a:t>
            </a:r>
            <a:endParaRPr kumimoji="1" lang="ja-JP" altLang="en-US" sz="2800">
              <a:latin typeface="HGMaruGothicMPRO" panose="020F0600000000000000" pitchFamily="34" charset="-128"/>
              <a:ea typeface="HGMaruGothicMPRO" panose="020F0600000000000000" pitchFamily="34" charset="-128"/>
            </a:endParaRPr>
          </a:p>
        </p:txBody>
      </p:sp>
      <p:sp>
        <p:nvSpPr>
          <p:cNvPr id="10" name="テキスト ボックス 9">
            <a:extLst>
              <a:ext uri="{FF2B5EF4-FFF2-40B4-BE49-F238E27FC236}">
                <a16:creationId xmlns:a16="http://schemas.microsoft.com/office/drawing/2014/main" id="{1F38FB0B-6041-0D4E-BC7A-564D8AC9DBA2}"/>
              </a:ext>
            </a:extLst>
          </p:cNvPr>
          <p:cNvSpPr txBox="1"/>
          <p:nvPr/>
        </p:nvSpPr>
        <p:spPr>
          <a:xfrm>
            <a:off x="3043376" y="5471646"/>
            <a:ext cx="3057247" cy="523220"/>
          </a:xfrm>
          <a:prstGeom prst="rect">
            <a:avLst/>
          </a:prstGeom>
          <a:noFill/>
          <a:ln w="22225">
            <a:solidFill>
              <a:schemeClr val="accent1">
                <a:shade val="50000"/>
              </a:schemeClr>
            </a:solidFill>
          </a:ln>
        </p:spPr>
        <p:txBody>
          <a:bodyPr wrap="none" rtlCol="0">
            <a:spAutoFit/>
          </a:bodyPr>
          <a:lstStyle/>
          <a:p>
            <a:r>
              <a:rPr lang="ja-JP" altLang="en-US" sz="2800">
                <a:latin typeface="HGMaruGothicMPRO" panose="020F0600000000000000" pitchFamily="34" charset="-128"/>
                <a:ea typeface="HGMaruGothicMPRO" panose="020F0600000000000000" pitchFamily="34" charset="-128"/>
              </a:rPr>
              <a:t>ビジランスの低下</a:t>
            </a:r>
            <a:endParaRPr kumimoji="1" lang="ja-JP" altLang="en-US" sz="2800">
              <a:latin typeface="HGMaruGothicMPRO" panose="020F0600000000000000" pitchFamily="34" charset="-128"/>
              <a:ea typeface="HGMaruGothicMPRO" panose="020F0600000000000000" pitchFamily="34" charset="-128"/>
            </a:endParaRPr>
          </a:p>
        </p:txBody>
      </p:sp>
      <p:sp>
        <p:nvSpPr>
          <p:cNvPr id="3" name="下矢印 2">
            <a:extLst>
              <a:ext uri="{FF2B5EF4-FFF2-40B4-BE49-F238E27FC236}">
                <a16:creationId xmlns:a16="http://schemas.microsoft.com/office/drawing/2014/main" id="{EC060B0F-3B06-364A-BCF3-2D20437E9BD8}"/>
              </a:ext>
            </a:extLst>
          </p:cNvPr>
          <p:cNvSpPr/>
          <p:nvPr/>
        </p:nvSpPr>
        <p:spPr>
          <a:xfrm>
            <a:off x="4319975" y="4216913"/>
            <a:ext cx="504056" cy="3052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下矢印 10">
            <a:extLst>
              <a:ext uri="{FF2B5EF4-FFF2-40B4-BE49-F238E27FC236}">
                <a16:creationId xmlns:a16="http://schemas.microsoft.com/office/drawing/2014/main" id="{12DAF198-0A34-4B45-A527-25ADBE73DA65}"/>
              </a:ext>
            </a:extLst>
          </p:cNvPr>
          <p:cNvSpPr/>
          <p:nvPr/>
        </p:nvSpPr>
        <p:spPr>
          <a:xfrm>
            <a:off x="4319975" y="5090454"/>
            <a:ext cx="504056" cy="3052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69566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399E6C-0750-154D-B674-22ACC0EB5546}"/>
              </a:ext>
            </a:extLst>
          </p:cNvPr>
          <p:cNvSpPr>
            <a:spLocks noGrp="1"/>
          </p:cNvSpPr>
          <p:nvPr>
            <p:ph type="title"/>
          </p:nvPr>
        </p:nvSpPr>
        <p:spPr/>
        <p:txBody>
          <a:bodyPr/>
          <a:lstStyle/>
          <a:p>
            <a:r>
              <a:rPr kumimoji="1" lang="ja-JP" altLang="en-US"/>
              <a:t>ヤーキーズ＝ドッドソンの法則</a:t>
            </a:r>
          </a:p>
        </p:txBody>
      </p:sp>
      <p:sp>
        <p:nvSpPr>
          <p:cNvPr id="4" name="Text Box 3">
            <a:extLst>
              <a:ext uri="{FF2B5EF4-FFF2-40B4-BE49-F238E27FC236}">
                <a16:creationId xmlns:a16="http://schemas.microsoft.com/office/drawing/2014/main" id="{DF2CA8EC-745E-B444-8031-74243739A984}"/>
              </a:ext>
            </a:extLst>
          </p:cNvPr>
          <p:cNvSpPr txBox="1">
            <a:spLocks noChangeArrowheads="1"/>
          </p:cNvSpPr>
          <p:nvPr/>
        </p:nvSpPr>
        <p:spPr bwMode="auto">
          <a:xfrm>
            <a:off x="3864807" y="5797217"/>
            <a:ext cx="17770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r>
              <a:rPr lang="ja-JP" altLang="en-US" sz="2800" dirty="0">
                <a:solidFill>
                  <a:srgbClr val="000000"/>
                </a:solidFill>
                <a:latin typeface="HG丸ｺﾞｼｯｸM-PRO"/>
                <a:ea typeface="HG丸ｺﾞｼｯｸM-PRO"/>
                <a:cs typeface="HG丸ｺﾞｼｯｸM-PRO"/>
              </a:rPr>
              <a:t>覚醒水準</a:t>
            </a:r>
          </a:p>
        </p:txBody>
      </p:sp>
      <p:sp>
        <p:nvSpPr>
          <p:cNvPr id="5" name="テキスト ボックス 8">
            <a:extLst>
              <a:ext uri="{FF2B5EF4-FFF2-40B4-BE49-F238E27FC236}">
                <a16:creationId xmlns:a16="http://schemas.microsoft.com/office/drawing/2014/main" id="{D4A56AFD-5643-CE4B-84DC-D10019500E3A}"/>
              </a:ext>
            </a:extLst>
          </p:cNvPr>
          <p:cNvSpPr txBox="1">
            <a:spLocks noChangeArrowheads="1"/>
          </p:cNvSpPr>
          <p:nvPr/>
        </p:nvSpPr>
        <p:spPr bwMode="auto">
          <a:xfrm>
            <a:off x="745595" y="2928028"/>
            <a:ext cx="615553" cy="1639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r>
              <a:rPr lang="ja-JP" altLang="en-US" sz="2800" dirty="0">
                <a:solidFill>
                  <a:srgbClr val="000000"/>
                </a:solidFill>
                <a:latin typeface="HG丸ｺﾞｼｯｸM-PRO"/>
                <a:ea typeface="HG丸ｺﾞｼｯｸM-PRO"/>
                <a:cs typeface="HG丸ｺﾞｼｯｸM-PRO"/>
              </a:rPr>
              <a:t>作業成績</a:t>
            </a:r>
          </a:p>
        </p:txBody>
      </p:sp>
      <p:sp>
        <p:nvSpPr>
          <p:cNvPr id="6" name="正方形/長方形 5">
            <a:extLst>
              <a:ext uri="{FF2B5EF4-FFF2-40B4-BE49-F238E27FC236}">
                <a16:creationId xmlns:a16="http://schemas.microsoft.com/office/drawing/2014/main" id="{83511F84-FCF0-074C-AB13-44590A0028F9}"/>
              </a:ext>
            </a:extLst>
          </p:cNvPr>
          <p:cNvSpPr/>
          <p:nvPr/>
        </p:nvSpPr>
        <p:spPr>
          <a:xfrm>
            <a:off x="1547664" y="1484784"/>
            <a:ext cx="6552728" cy="4188295"/>
          </a:xfrm>
          <a:prstGeom prst="rect">
            <a:avLst/>
          </a:prstGeom>
          <a:no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rgbClr val="000000"/>
              </a:solidFill>
              <a:latin typeface="HG丸ｺﾞｼｯｸM-PRO"/>
              <a:ea typeface="HG丸ｺﾞｼｯｸM-PRO"/>
              <a:cs typeface="HG丸ｺﾞｼｯｸM-PRO"/>
            </a:endParaRPr>
          </a:p>
        </p:txBody>
      </p:sp>
      <p:sp>
        <p:nvSpPr>
          <p:cNvPr id="8" name="フリーフォーム 7">
            <a:extLst>
              <a:ext uri="{FF2B5EF4-FFF2-40B4-BE49-F238E27FC236}">
                <a16:creationId xmlns:a16="http://schemas.microsoft.com/office/drawing/2014/main" id="{AF2581C9-0587-6648-AFB2-8BE0A45F11EC}"/>
              </a:ext>
            </a:extLst>
          </p:cNvPr>
          <p:cNvSpPr/>
          <p:nvPr/>
        </p:nvSpPr>
        <p:spPr>
          <a:xfrm>
            <a:off x="2618111" y="2516607"/>
            <a:ext cx="4671446" cy="2735541"/>
          </a:xfrm>
          <a:custGeom>
            <a:avLst/>
            <a:gdLst>
              <a:gd name="connsiteX0" fmla="*/ 0 w 2874936"/>
              <a:gd name="connsiteY0" fmla="*/ 2194301 h 2194301"/>
              <a:gd name="connsiteX1" fmla="*/ 705173 w 2874936"/>
              <a:gd name="connsiteY1" fmla="*/ 745209 h 2194301"/>
              <a:gd name="connsiteX2" fmla="*/ 1441343 w 2874936"/>
              <a:gd name="connsiteY2" fmla="*/ 1291 h 2194301"/>
              <a:gd name="connsiteX3" fmla="*/ 2169763 w 2874936"/>
              <a:gd name="connsiteY3" fmla="*/ 737460 h 2194301"/>
              <a:gd name="connsiteX4" fmla="*/ 2874936 w 2874936"/>
              <a:gd name="connsiteY4" fmla="*/ 2186552 h 2194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4936" h="2194301">
                <a:moveTo>
                  <a:pt x="0" y="2194301"/>
                </a:moveTo>
                <a:cubicBezTo>
                  <a:pt x="232474" y="1652506"/>
                  <a:pt x="464949" y="1110711"/>
                  <a:pt x="705173" y="745209"/>
                </a:cubicBezTo>
                <a:cubicBezTo>
                  <a:pt x="945397" y="379707"/>
                  <a:pt x="1197245" y="2583"/>
                  <a:pt x="1441343" y="1291"/>
                </a:cubicBezTo>
                <a:cubicBezTo>
                  <a:pt x="1685441" y="0"/>
                  <a:pt x="1930831" y="373250"/>
                  <a:pt x="2169763" y="737460"/>
                </a:cubicBezTo>
                <a:cubicBezTo>
                  <a:pt x="2408695" y="1101670"/>
                  <a:pt x="2641815" y="1644111"/>
                  <a:pt x="2874936" y="2186552"/>
                </a:cubicBezTo>
              </a:path>
            </a:pathLst>
          </a:custGeom>
          <a:ln w="31750">
            <a:solidFill>
              <a:srgbClr val="FF293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solidFill>
                <a:srgbClr val="000000"/>
              </a:solidFill>
              <a:latin typeface="HG丸ｺﾞｼｯｸM-PRO"/>
              <a:ea typeface="HG丸ｺﾞｼｯｸM-PRO"/>
              <a:cs typeface="HG丸ｺﾞｼｯｸM-PRO"/>
            </a:endParaRPr>
          </a:p>
        </p:txBody>
      </p:sp>
      <p:sp>
        <p:nvSpPr>
          <p:cNvPr id="13" name="テキスト ボックス 12">
            <a:extLst>
              <a:ext uri="{FF2B5EF4-FFF2-40B4-BE49-F238E27FC236}">
                <a16:creationId xmlns:a16="http://schemas.microsoft.com/office/drawing/2014/main" id="{348F7CD5-2A1B-D14C-A4EC-4B1A4A430D74}"/>
              </a:ext>
            </a:extLst>
          </p:cNvPr>
          <p:cNvSpPr txBox="1"/>
          <p:nvPr/>
        </p:nvSpPr>
        <p:spPr>
          <a:xfrm flipH="1">
            <a:off x="7036419" y="5797217"/>
            <a:ext cx="613317" cy="461665"/>
          </a:xfrm>
          <a:prstGeom prst="rect">
            <a:avLst/>
          </a:prstGeom>
          <a:noFill/>
        </p:spPr>
        <p:txBody>
          <a:bodyPr wrap="square" rtlCol="0">
            <a:spAutoFit/>
          </a:bodyPr>
          <a:lstStyle/>
          <a:p>
            <a:r>
              <a:rPr kumimoji="1" lang="en-US" altLang="ja-JP" sz="2400">
                <a:solidFill>
                  <a:srgbClr val="000000"/>
                </a:solidFill>
                <a:latin typeface="HG丸ｺﾞｼｯｸM-PRO"/>
                <a:ea typeface="HG丸ｺﾞｼｯｸM-PRO"/>
                <a:cs typeface="HG丸ｺﾞｼｯｸM-PRO"/>
              </a:rPr>
              <a:t> </a:t>
            </a:r>
            <a:r>
              <a:rPr kumimoji="1" lang="ja-JP" altLang="en-US" sz="2400" dirty="0">
                <a:solidFill>
                  <a:srgbClr val="000000"/>
                </a:solidFill>
                <a:latin typeface="HG丸ｺﾞｼｯｸM-PRO"/>
                <a:ea typeface="HG丸ｺﾞｼｯｸM-PRO"/>
                <a:cs typeface="HG丸ｺﾞｼｯｸM-PRO"/>
              </a:rPr>
              <a:t>高</a:t>
            </a:r>
          </a:p>
        </p:txBody>
      </p:sp>
      <p:sp>
        <p:nvSpPr>
          <p:cNvPr id="14" name="テキスト ボックス 13">
            <a:extLst>
              <a:ext uri="{FF2B5EF4-FFF2-40B4-BE49-F238E27FC236}">
                <a16:creationId xmlns:a16="http://schemas.microsoft.com/office/drawing/2014/main" id="{1E8111CF-CD71-8A47-8AF8-BDB99FEFB36B}"/>
              </a:ext>
            </a:extLst>
          </p:cNvPr>
          <p:cNvSpPr txBox="1"/>
          <p:nvPr/>
        </p:nvSpPr>
        <p:spPr>
          <a:xfrm flipH="1">
            <a:off x="1794307" y="5827994"/>
            <a:ext cx="549716" cy="461665"/>
          </a:xfrm>
          <a:prstGeom prst="rect">
            <a:avLst/>
          </a:prstGeom>
          <a:noFill/>
        </p:spPr>
        <p:txBody>
          <a:bodyPr wrap="square" rtlCol="0">
            <a:spAutoFit/>
          </a:bodyPr>
          <a:lstStyle/>
          <a:p>
            <a:r>
              <a:rPr lang="ja-JP" altLang="en-US" sz="2400" dirty="0">
                <a:solidFill>
                  <a:srgbClr val="000000"/>
                </a:solidFill>
                <a:latin typeface="HG丸ｺﾞｼｯｸM-PRO"/>
                <a:ea typeface="HG丸ｺﾞｼｯｸM-PRO"/>
                <a:cs typeface="HG丸ｺﾞｼｯｸM-PRO"/>
              </a:rPr>
              <a:t>低</a:t>
            </a:r>
            <a:r>
              <a:rPr lang="en-US" altLang="ja-JP" sz="2400" dirty="0">
                <a:solidFill>
                  <a:srgbClr val="000000"/>
                </a:solidFill>
                <a:latin typeface="HG丸ｺﾞｼｯｸM-PRO"/>
                <a:ea typeface="HG丸ｺﾞｼｯｸM-PRO"/>
                <a:cs typeface="HG丸ｺﾞｼｯｸM-PRO"/>
              </a:rPr>
              <a:t> </a:t>
            </a:r>
            <a:endParaRPr kumimoji="1" lang="ja-JP" altLang="en-US" sz="2400" dirty="0">
              <a:solidFill>
                <a:srgbClr val="000000"/>
              </a:solidFill>
              <a:latin typeface="HG丸ｺﾞｼｯｸM-PRO"/>
              <a:ea typeface="HG丸ｺﾞｼｯｸM-PRO"/>
              <a:cs typeface="HG丸ｺﾞｼｯｸM-PRO"/>
            </a:endParaRPr>
          </a:p>
        </p:txBody>
      </p:sp>
      <p:sp>
        <p:nvSpPr>
          <p:cNvPr id="15" name="テキスト ボックス 8">
            <a:extLst>
              <a:ext uri="{FF2B5EF4-FFF2-40B4-BE49-F238E27FC236}">
                <a16:creationId xmlns:a16="http://schemas.microsoft.com/office/drawing/2014/main" id="{EF18B44A-B5BD-F843-BFCE-CF4BA73F3078}"/>
              </a:ext>
            </a:extLst>
          </p:cNvPr>
          <p:cNvSpPr txBox="1">
            <a:spLocks noChangeArrowheads="1"/>
          </p:cNvSpPr>
          <p:nvPr/>
        </p:nvSpPr>
        <p:spPr bwMode="auto">
          <a:xfrm>
            <a:off x="807150" y="1705663"/>
            <a:ext cx="553998" cy="44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r>
              <a:rPr lang="ja-JP" altLang="en-US" dirty="0">
                <a:solidFill>
                  <a:srgbClr val="000000"/>
                </a:solidFill>
                <a:latin typeface="HG丸ｺﾞｼｯｸM-PRO"/>
                <a:ea typeface="HG丸ｺﾞｼｯｸM-PRO"/>
                <a:cs typeface="HG丸ｺﾞｼｯｸM-PRO"/>
              </a:rPr>
              <a:t>高</a:t>
            </a:r>
            <a:endParaRPr lang="en-US" altLang="ja-JP" dirty="0">
              <a:solidFill>
                <a:srgbClr val="000000"/>
              </a:solidFill>
              <a:latin typeface="HG丸ｺﾞｼｯｸM-PRO"/>
              <a:ea typeface="HG丸ｺﾞｼｯｸM-PRO"/>
              <a:cs typeface="HG丸ｺﾞｼｯｸM-PRO"/>
            </a:endParaRPr>
          </a:p>
        </p:txBody>
      </p:sp>
      <p:sp>
        <p:nvSpPr>
          <p:cNvPr id="16" name="テキスト ボックス 8">
            <a:extLst>
              <a:ext uri="{FF2B5EF4-FFF2-40B4-BE49-F238E27FC236}">
                <a16:creationId xmlns:a16="http://schemas.microsoft.com/office/drawing/2014/main" id="{C2B7ECAB-2AD1-3E41-B104-BEA77526F030}"/>
              </a:ext>
            </a:extLst>
          </p:cNvPr>
          <p:cNvSpPr txBox="1">
            <a:spLocks noChangeArrowheads="1"/>
          </p:cNvSpPr>
          <p:nvPr/>
        </p:nvSpPr>
        <p:spPr bwMode="auto">
          <a:xfrm>
            <a:off x="776373" y="5050282"/>
            <a:ext cx="553998" cy="622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kumimoji="1" sz="2400">
                <a:solidFill>
                  <a:schemeClr val="tx1"/>
                </a:solidFill>
                <a:latin typeface="Times New Roman" charset="0"/>
                <a:ea typeface="ＭＳ Ｐゴシック" charset="0"/>
                <a:cs typeface="ＭＳ Ｐゴシック" charset="0"/>
              </a:defRPr>
            </a:lvl1pPr>
            <a:lvl2pPr marL="742950" indent="-285750">
              <a:defRPr kumimoji="1" sz="2400">
                <a:solidFill>
                  <a:schemeClr val="tx1"/>
                </a:solidFill>
                <a:latin typeface="Times New Roman" charset="0"/>
                <a:ea typeface="ＭＳ Ｐゴシック" charset="0"/>
              </a:defRPr>
            </a:lvl2pPr>
            <a:lvl3pPr marL="1143000" indent="-228600">
              <a:defRPr kumimoji="1" sz="2400">
                <a:solidFill>
                  <a:schemeClr val="tx1"/>
                </a:solidFill>
                <a:latin typeface="Times New Roman" charset="0"/>
                <a:ea typeface="ＭＳ Ｐゴシック" charset="0"/>
              </a:defRPr>
            </a:lvl3pPr>
            <a:lvl4pPr marL="1600200" indent="-228600">
              <a:defRPr kumimoji="1" sz="2400">
                <a:solidFill>
                  <a:schemeClr val="tx1"/>
                </a:solidFill>
                <a:latin typeface="Times New Roman" charset="0"/>
                <a:ea typeface="ＭＳ Ｐゴシック" charset="0"/>
              </a:defRPr>
            </a:lvl4pPr>
            <a:lvl5pPr marL="2057400" indent="-228600">
              <a:defRPr kumimoji="1" sz="2400">
                <a:solidFill>
                  <a:schemeClr val="tx1"/>
                </a:solidFill>
                <a:latin typeface="Times New Roman" charset="0"/>
                <a:ea typeface="ＭＳ Ｐゴシック" charset="0"/>
              </a:defRPr>
            </a:lvl5pPr>
            <a:lvl6pPr marL="2514600" indent="-228600" fontAlgn="base">
              <a:spcBef>
                <a:spcPct val="0"/>
              </a:spcBef>
              <a:spcAft>
                <a:spcPct val="0"/>
              </a:spcAft>
              <a:defRPr kumimoji="1" sz="2400">
                <a:solidFill>
                  <a:schemeClr val="tx1"/>
                </a:solidFill>
                <a:latin typeface="Times New Roman" charset="0"/>
                <a:ea typeface="ＭＳ Ｐゴシック" charset="0"/>
              </a:defRPr>
            </a:lvl6pPr>
            <a:lvl7pPr marL="2971800" indent="-228600" fontAlgn="base">
              <a:spcBef>
                <a:spcPct val="0"/>
              </a:spcBef>
              <a:spcAft>
                <a:spcPct val="0"/>
              </a:spcAft>
              <a:defRPr kumimoji="1" sz="2400">
                <a:solidFill>
                  <a:schemeClr val="tx1"/>
                </a:solidFill>
                <a:latin typeface="Times New Roman" charset="0"/>
                <a:ea typeface="ＭＳ Ｐゴシック" charset="0"/>
              </a:defRPr>
            </a:lvl7pPr>
            <a:lvl8pPr marL="3429000" indent="-228600" fontAlgn="base">
              <a:spcBef>
                <a:spcPct val="0"/>
              </a:spcBef>
              <a:spcAft>
                <a:spcPct val="0"/>
              </a:spcAft>
              <a:defRPr kumimoji="1" sz="2400">
                <a:solidFill>
                  <a:schemeClr val="tx1"/>
                </a:solidFill>
                <a:latin typeface="Times New Roman" charset="0"/>
                <a:ea typeface="ＭＳ Ｐゴシック" charset="0"/>
              </a:defRPr>
            </a:lvl8pPr>
            <a:lvl9pPr marL="3886200" indent="-228600" fontAlgn="base">
              <a:spcBef>
                <a:spcPct val="0"/>
              </a:spcBef>
              <a:spcAft>
                <a:spcPct val="0"/>
              </a:spcAft>
              <a:defRPr kumimoji="1" sz="2400">
                <a:solidFill>
                  <a:schemeClr val="tx1"/>
                </a:solidFill>
                <a:latin typeface="Times New Roman" charset="0"/>
                <a:ea typeface="ＭＳ Ｐゴシック" charset="0"/>
              </a:defRPr>
            </a:lvl9pPr>
          </a:lstStyle>
          <a:p>
            <a:r>
              <a:rPr lang="en-US" altLang="ja-JP" dirty="0">
                <a:solidFill>
                  <a:srgbClr val="000000"/>
                </a:solidFill>
                <a:latin typeface="HG丸ｺﾞｼｯｸM-PRO"/>
                <a:ea typeface="HG丸ｺﾞｼｯｸM-PRO"/>
                <a:cs typeface="HG丸ｺﾞｼｯｸM-PRO"/>
              </a:rPr>
              <a:t> </a:t>
            </a:r>
            <a:r>
              <a:rPr lang="ja-JP" altLang="en-US" dirty="0">
                <a:solidFill>
                  <a:srgbClr val="000000"/>
                </a:solidFill>
                <a:latin typeface="HG丸ｺﾞｼｯｸM-PRO"/>
                <a:ea typeface="HG丸ｺﾞｼｯｸM-PRO"/>
                <a:cs typeface="HG丸ｺﾞｼｯｸM-PRO"/>
              </a:rPr>
              <a:t>低</a:t>
            </a:r>
            <a:endParaRPr lang="en-US" altLang="ja-JP" dirty="0">
              <a:solidFill>
                <a:srgbClr val="000000"/>
              </a:solidFill>
              <a:latin typeface="HG丸ｺﾞｼｯｸM-PRO"/>
              <a:ea typeface="HG丸ｺﾞｼｯｸM-PRO"/>
              <a:cs typeface="HG丸ｺﾞｼｯｸM-PRO"/>
            </a:endParaRPr>
          </a:p>
        </p:txBody>
      </p:sp>
      <p:cxnSp>
        <p:nvCxnSpPr>
          <p:cNvPr id="17" name="直線矢印コネクタ 16">
            <a:extLst>
              <a:ext uri="{FF2B5EF4-FFF2-40B4-BE49-F238E27FC236}">
                <a16:creationId xmlns:a16="http://schemas.microsoft.com/office/drawing/2014/main" id="{FBF2CBDC-C81A-924E-8B74-07F7267AC7BA}"/>
              </a:ext>
            </a:extLst>
          </p:cNvPr>
          <p:cNvCxnSpPr/>
          <p:nvPr/>
        </p:nvCxnSpPr>
        <p:spPr>
          <a:xfrm>
            <a:off x="6299678" y="6058827"/>
            <a:ext cx="585311" cy="73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6307575F-4404-EF4D-B69E-DB34DA79E796}"/>
              </a:ext>
            </a:extLst>
          </p:cNvPr>
          <p:cNvCxnSpPr/>
          <p:nvPr/>
        </p:nvCxnSpPr>
        <p:spPr>
          <a:xfrm>
            <a:off x="2708525" y="6077901"/>
            <a:ext cx="585311" cy="7371"/>
          </a:xfrm>
          <a:prstGeom prst="straightConnector1">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CABD317D-D002-E440-B436-EF50C35CAFEA}"/>
              </a:ext>
            </a:extLst>
          </p:cNvPr>
          <p:cNvCxnSpPr/>
          <p:nvPr/>
        </p:nvCxnSpPr>
        <p:spPr>
          <a:xfrm flipH="1">
            <a:off x="1027983" y="2232354"/>
            <a:ext cx="13428" cy="503205"/>
          </a:xfrm>
          <a:prstGeom prst="straightConnector1">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4DC0FB27-AD9E-2540-BB41-4AAD1E05BDBF}"/>
              </a:ext>
            </a:extLst>
          </p:cNvPr>
          <p:cNvCxnSpPr/>
          <p:nvPr/>
        </p:nvCxnSpPr>
        <p:spPr>
          <a:xfrm flipH="1">
            <a:off x="999013" y="4547077"/>
            <a:ext cx="13428" cy="503205"/>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348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A5DFB1-6E20-1F47-A9AE-865D5C0F762D}"/>
              </a:ext>
            </a:extLst>
          </p:cNvPr>
          <p:cNvSpPr>
            <a:spLocks noGrp="1"/>
          </p:cNvSpPr>
          <p:nvPr>
            <p:ph type="title"/>
          </p:nvPr>
        </p:nvSpPr>
        <p:spPr>
          <a:xfrm>
            <a:off x="685800" y="0"/>
            <a:ext cx="7772400" cy="1143000"/>
          </a:xfrm>
        </p:spPr>
        <p:txBody>
          <a:bodyPr/>
          <a:lstStyle/>
          <a:p>
            <a:r>
              <a:rPr lang="ja-JP" altLang="en-US"/>
              <a:t>受動的な課題の場合のビジランス効果</a:t>
            </a:r>
            <a:endParaRPr kumimoji="1" lang="ja-JP" altLang="en-US"/>
          </a:p>
        </p:txBody>
      </p:sp>
      <p:grpSp>
        <p:nvGrpSpPr>
          <p:cNvPr id="19" name="グループ化 18">
            <a:extLst>
              <a:ext uri="{FF2B5EF4-FFF2-40B4-BE49-F238E27FC236}">
                <a16:creationId xmlns:a16="http://schemas.microsoft.com/office/drawing/2014/main" id="{6951EDAD-C08E-5241-8AA4-3E2DAC7CD492}"/>
              </a:ext>
            </a:extLst>
          </p:cNvPr>
          <p:cNvGrpSpPr/>
          <p:nvPr/>
        </p:nvGrpSpPr>
        <p:grpSpPr>
          <a:xfrm>
            <a:off x="1475656" y="1427788"/>
            <a:ext cx="5818966" cy="4837646"/>
            <a:chOff x="1396419" y="1183642"/>
            <a:chExt cx="5610171" cy="5408412"/>
          </a:xfrm>
        </p:grpSpPr>
        <p:sp>
          <p:nvSpPr>
            <p:cNvPr id="4" name="フリーフォーム 3">
              <a:extLst>
                <a:ext uri="{FF2B5EF4-FFF2-40B4-BE49-F238E27FC236}">
                  <a16:creationId xmlns:a16="http://schemas.microsoft.com/office/drawing/2014/main" id="{53F6FC80-149C-674E-ABB3-1E52AD773D89}"/>
                </a:ext>
              </a:extLst>
            </p:cNvPr>
            <p:cNvSpPr/>
            <p:nvPr/>
          </p:nvSpPr>
          <p:spPr>
            <a:xfrm>
              <a:off x="2542540" y="2015490"/>
              <a:ext cx="4362450" cy="3397250"/>
            </a:xfrm>
            <a:custGeom>
              <a:avLst/>
              <a:gdLst>
                <a:gd name="connsiteX0" fmla="*/ 0 w 4362450"/>
                <a:gd name="connsiteY0" fmla="*/ 0 h 3397250"/>
                <a:gd name="connsiteX1" fmla="*/ 565150 w 4362450"/>
                <a:gd name="connsiteY1" fmla="*/ 63500 h 3397250"/>
                <a:gd name="connsiteX2" fmla="*/ 927100 w 4362450"/>
                <a:gd name="connsiteY2" fmla="*/ 184150 h 3397250"/>
                <a:gd name="connsiteX3" fmla="*/ 1244600 w 4362450"/>
                <a:gd name="connsiteY3" fmla="*/ 361950 h 3397250"/>
                <a:gd name="connsiteX4" fmla="*/ 1492250 w 4362450"/>
                <a:gd name="connsiteY4" fmla="*/ 711200 h 3397250"/>
                <a:gd name="connsiteX5" fmla="*/ 1695450 w 4362450"/>
                <a:gd name="connsiteY5" fmla="*/ 1098550 h 3397250"/>
                <a:gd name="connsiteX6" fmla="*/ 1866900 w 4362450"/>
                <a:gd name="connsiteY6" fmla="*/ 1536700 h 3397250"/>
                <a:gd name="connsiteX7" fmla="*/ 2038350 w 4362450"/>
                <a:gd name="connsiteY7" fmla="*/ 2051050 h 3397250"/>
                <a:gd name="connsiteX8" fmla="*/ 2247900 w 4362450"/>
                <a:gd name="connsiteY8" fmla="*/ 2432050 h 3397250"/>
                <a:gd name="connsiteX9" fmla="*/ 2501900 w 4362450"/>
                <a:gd name="connsiteY9" fmla="*/ 2698750 h 3397250"/>
                <a:gd name="connsiteX10" fmla="*/ 2667000 w 4362450"/>
                <a:gd name="connsiteY10" fmla="*/ 2870200 h 3397250"/>
                <a:gd name="connsiteX11" fmla="*/ 3048000 w 4362450"/>
                <a:gd name="connsiteY11" fmla="*/ 3073400 h 3397250"/>
                <a:gd name="connsiteX12" fmla="*/ 3492500 w 4362450"/>
                <a:gd name="connsiteY12" fmla="*/ 3251200 h 3397250"/>
                <a:gd name="connsiteX13" fmla="*/ 3905250 w 4362450"/>
                <a:gd name="connsiteY13" fmla="*/ 3327400 h 3397250"/>
                <a:gd name="connsiteX14" fmla="*/ 4362450 w 4362450"/>
                <a:gd name="connsiteY14" fmla="*/ 3397250 h 3397250"/>
                <a:gd name="connsiteX15" fmla="*/ 4362450 w 4362450"/>
                <a:gd name="connsiteY15" fmla="*/ 3397250 h 3397250"/>
                <a:gd name="connsiteX0" fmla="*/ 0 w 4362450"/>
                <a:gd name="connsiteY0" fmla="*/ 0 h 3397250"/>
                <a:gd name="connsiteX1" fmla="*/ 565150 w 4362450"/>
                <a:gd name="connsiteY1" fmla="*/ 63500 h 3397250"/>
                <a:gd name="connsiteX2" fmla="*/ 927100 w 4362450"/>
                <a:gd name="connsiteY2" fmla="*/ 184150 h 3397250"/>
                <a:gd name="connsiteX3" fmla="*/ 1244600 w 4362450"/>
                <a:gd name="connsiteY3" fmla="*/ 377825 h 3397250"/>
                <a:gd name="connsiteX4" fmla="*/ 1492250 w 4362450"/>
                <a:gd name="connsiteY4" fmla="*/ 711200 h 3397250"/>
                <a:gd name="connsiteX5" fmla="*/ 1695450 w 4362450"/>
                <a:gd name="connsiteY5" fmla="*/ 1098550 h 3397250"/>
                <a:gd name="connsiteX6" fmla="*/ 1866900 w 4362450"/>
                <a:gd name="connsiteY6" fmla="*/ 1536700 h 3397250"/>
                <a:gd name="connsiteX7" fmla="*/ 2038350 w 4362450"/>
                <a:gd name="connsiteY7" fmla="*/ 2051050 h 3397250"/>
                <a:gd name="connsiteX8" fmla="*/ 2247900 w 4362450"/>
                <a:gd name="connsiteY8" fmla="*/ 2432050 h 3397250"/>
                <a:gd name="connsiteX9" fmla="*/ 2501900 w 4362450"/>
                <a:gd name="connsiteY9" fmla="*/ 2698750 h 3397250"/>
                <a:gd name="connsiteX10" fmla="*/ 2667000 w 4362450"/>
                <a:gd name="connsiteY10" fmla="*/ 2870200 h 3397250"/>
                <a:gd name="connsiteX11" fmla="*/ 3048000 w 4362450"/>
                <a:gd name="connsiteY11" fmla="*/ 3073400 h 3397250"/>
                <a:gd name="connsiteX12" fmla="*/ 3492500 w 4362450"/>
                <a:gd name="connsiteY12" fmla="*/ 3251200 h 3397250"/>
                <a:gd name="connsiteX13" fmla="*/ 3905250 w 4362450"/>
                <a:gd name="connsiteY13" fmla="*/ 3327400 h 3397250"/>
                <a:gd name="connsiteX14" fmla="*/ 4362450 w 4362450"/>
                <a:gd name="connsiteY14" fmla="*/ 3397250 h 3397250"/>
                <a:gd name="connsiteX15" fmla="*/ 4362450 w 4362450"/>
                <a:gd name="connsiteY15" fmla="*/ 3397250 h 3397250"/>
                <a:gd name="connsiteX0" fmla="*/ 0 w 4362450"/>
                <a:gd name="connsiteY0" fmla="*/ 0 h 3397250"/>
                <a:gd name="connsiteX1" fmla="*/ 565150 w 4362450"/>
                <a:gd name="connsiteY1" fmla="*/ 63500 h 3397250"/>
                <a:gd name="connsiteX2" fmla="*/ 927100 w 4362450"/>
                <a:gd name="connsiteY2" fmla="*/ 184150 h 3397250"/>
                <a:gd name="connsiteX3" fmla="*/ 1244600 w 4362450"/>
                <a:gd name="connsiteY3" fmla="*/ 377825 h 3397250"/>
                <a:gd name="connsiteX4" fmla="*/ 1492250 w 4362450"/>
                <a:gd name="connsiteY4" fmla="*/ 711200 h 3397250"/>
                <a:gd name="connsiteX5" fmla="*/ 1695450 w 4362450"/>
                <a:gd name="connsiteY5" fmla="*/ 1098550 h 3397250"/>
                <a:gd name="connsiteX6" fmla="*/ 1866900 w 4362450"/>
                <a:gd name="connsiteY6" fmla="*/ 1536700 h 3397250"/>
                <a:gd name="connsiteX7" fmla="*/ 2038350 w 4362450"/>
                <a:gd name="connsiteY7" fmla="*/ 2051050 h 3397250"/>
                <a:gd name="connsiteX8" fmla="*/ 2257425 w 4362450"/>
                <a:gd name="connsiteY8" fmla="*/ 2428875 h 3397250"/>
                <a:gd name="connsiteX9" fmla="*/ 2501900 w 4362450"/>
                <a:gd name="connsiteY9" fmla="*/ 2698750 h 3397250"/>
                <a:gd name="connsiteX10" fmla="*/ 2667000 w 4362450"/>
                <a:gd name="connsiteY10" fmla="*/ 2870200 h 3397250"/>
                <a:gd name="connsiteX11" fmla="*/ 3048000 w 4362450"/>
                <a:gd name="connsiteY11" fmla="*/ 3073400 h 3397250"/>
                <a:gd name="connsiteX12" fmla="*/ 3492500 w 4362450"/>
                <a:gd name="connsiteY12" fmla="*/ 3251200 h 3397250"/>
                <a:gd name="connsiteX13" fmla="*/ 3905250 w 4362450"/>
                <a:gd name="connsiteY13" fmla="*/ 3327400 h 3397250"/>
                <a:gd name="connsiteX14" fmla="*/ 4362450 w 4362450"/>
                <a:gd name="connsiteY14" fmla="*/ 3397250 h 3397250"/>
                <a:gd name="connsiteX15" fmla="*/ 4362450 w 4362450"/>
                <a:gd name="connsiteY15" fmla="*/ 3397250 h 3397250"/>
                <a:gd name="connsiteX0" fmla="*/ 0 w 4362450"/>
                <a:gd name="connsiteY0" fmla="*/ 0 h 3397250"/>
                <a:gd name="connsiteX1" fmla="*/ 565150 w 4362450"/>
                <a:gd name="connsiteY1" fmla="*/ 63500 h 3397250"/>
                <a:gd name="connsiteX2" fmla="*/ 927100 w 4362450"/>
                <a:gd name="connsiteY2" fmla="*/ 184150 h 3397250"/>
                <a:gd name="connsiteX3" fmla="*/ 1244600 w 4362450"/>
                <a:gd name="connsiteY3" fmla="*/ 377825 h 3397250"/>
                <a:gd name="connsiteX4" fmla="*/ 1492250 w 4362450"/>
                <a:gd name="connsiteY4" fmla="*/ 711200 h 3397250"/>
                <a:gd name="connsiteX5" fmla="*/ 1695450 w 4362450"/>
                <a:gd name="connsiteY5" fmla="*/ 1098550 h 3397250"/>
                <a:gd name="connsiteX6" fmla="*/ 1866900 w 4362450"/>
                <a:gd name="connsiteY6" fmla="*/ 1536700 h 3397250"/>
                <a:gd name="connsiteX7" fmla="*/ 2038350 w 4362450"/>
                <a:gd name="connsiteY7" fmla="*/ 2051050 h 3397250"/>
                <a:gd name="connsiteX8" fmla="*/ 2257425 w 4362450"/>
                <a:gd name="connsiteY8" fmla="*/ 2428875 h 3397250"/>
                <a:gd name="connsiteX9" fmla="*/ 2479675 w 4362450"/>
                <a:gd name="connsiteY9" fmla="*/ 2692400 h 3397250"/>
                <a:gd name="connsiteX10" fmla="*/ 2667000 w 4362450"/>
                <a:gd name="connsiteY10" fmla="*/ 2870200 h 3397250"/>
                <a:gd name="connsiteX11" fmla="*/ 3048000 w 4362450"/>
                <a:gd name="connsiteY11" fmla="*/ 3073400 h 3397250"/>
                <a:gd name="connsiteX12" fmla="*/ 3492500 w 4362450"/>
                <a:gd name="connsiteY12" fmla="*/ 3251200 h 3397250"/>
                <a:gd name="connsiteX13" fmla="*/ 3905250 w 4362450"/>
                <a:gd name="connsiteY13" fmla="*/ 3327400 h 3397250"/>
                <a:gd name="connsiteX14" fmla="*/ 4362450 w 4362450"/>
                <a:gd name="connsiteY14" fmla="*/ 3397250 h 3397250"/>
                <a:gd name="connsiteX15" fmla="*/ 4362450 w 4362450"/>
                <a:gd name="connsiteY15" fmla="*/ 3397250 h 339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62450" h="3397250">
                  <a:moveTo>
                    <a:pt x="0" y="0"/>
                  </a:moveTo>
                  <a:cubicBezTo>
                    <a:pt x="205316" y="16404"/>
                    <a:pt x="410633" y="32808"/>
                    <a:pt x="565150" y="63500"/>
                  </a:cubicBezTo>
                  <a:cubicBezTo>
                    <a:pt x="719667" y="94192"/>
                    <a:pt x="813858" y="131763"/>
                    <a:pt x="927100" y="184150"/>
                  </a:cubicBezTo>
                  <a:cubicBezTo>
                    <a:pt x="1040342" y="236538"/>
                    <a:pt x="1150408" y="289983"/>
                    <a:pt x="1244600" y="377825"/>
                  </a:cubicBezTo>
                  <a:cubicBezTo>
                    <a:pt x="1338792" y="465667"/>
                    <a:pt x="1417108" y="591079"/>
                    <a:pt x="1492250" y="711200"/>
                  </a:cubicBezTo>
                  <a:cubicBezTo>
                    <a:pt x="1567392" y="831321"/>
                    <a:pt x="1633008" y="960967"/>
                    <a:pt x="1695450" y="1098550"/>
                  </a:cubicBezTo>
                  <a:cubicBezTo>
                    <a:pt x="1757892" y="1236133"/>
                    <a:pt x="1809750" y="1377950"/>
                    <a:pt x="1866900" y="1536700"/>
                  </a:cubicBezTo>
                  <a:cubicBezTo>
                    <a:pt x="1924050" y="1695450"/>
                    <a:pt x="1973263" y="1902354"/>
                    <a:pt x="2038350" y="2051050"/>
                  </a:cubicBezTo>
                  <a:cubicBezTo>
                    <a:pt x="2103437" y="2199746"/>
                    <a:pt x="2183871" y="2321983"/>
                    <a:pt x="2257425" y="2428875"/>
                  </a:cubicBezTo>
                  <a:cubicBezTo>
                    <a:pt x="2330979" y="2535767"/>
                    <a:pt x="2411413" y="2618846"/>
                    <a:pt x="2479675" y="2692400"/>
                  </a:cubicBezTo>
                  <a:cubicBezTo>
                    <a:pt x="2547938" y="2765954"/>
                    <a:pt x="2572279" y="2806700"/>
                    <a:pt x="2667000" y="2870200"/>
                  </a:cubicBezTo>
                  <a:cubicBezTo>
                    <a:pt x="2761721" y="2933700"/>
                    <a:pt x="2910417" y="3009900"/>
                    <a:pt x="3048000" y="3073400"/>
                  </a:cubicBezTo>
                  <a:cubicBezTo>
                    <a:pt x="3185583" y="3136900"/>
                    <a:pt x="3349625" y="3208867"/>
                    <a:pt x="3492500" y="3251200"/>
                  </a:cubicBezTo>
                  <a:cubicBezTo>
                    <a:pt x="3635375" y="3293533"/>
                    <a:pt x="3760258" y="3303058"/>
                    <a:pt x="3905250" y="3327400"/>
                  </a:cubicBezTo>
                  <a:cubicBezTo>
                    <a:pt x="4050242" y="3351742"/>
                    <a:pt x="4362450" y="3397250"/>
                    <a:pt x="4362450" y="3397250"/>
                  </a:cubicBezTo>
                  <a:lnTo>
                    <a:pt x="4362450" y="339725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 name="グループ化 19">
              <a:extLst>
                <a:ext uri="{FF2B5EF4-FFF2-40B4-BE49-F238E27FC236}">
                  <a16:creationId xmlns:a16="http://schemas.microsoft.com/office/drawing/2014/main" id="{19B7B05F-C0DC-AD44-B05E-972DEFEFE12B}"/>
                </a:ext>
              </a:extLst>
            </p:cNvPr>
            <p:cNvGrpSpPr/>
            <p:nvPr/>
          </p:nvGrpSpPr>
          <p:grpSpPr>
            <a:xfrm>
              <a:off x="1396419" y="1183642"/>
              <a:ext cx="5610171" cy="5408412"/>
              <a:chOff x="1396419" y="1183642"/>
              <a:chExt cx="5610171" cy="5408412"/>
            </a:xfrm>
          </p:grpSpPr>
          <p:sp>
            <p:nvSpPr>
              <p:cNvPr id="3" name="正方形/長方形 2">
                <a:extLst>
                  <a:ext uri="{FF2B5EF4-FFF2-40B4-BE49-F238E27FC236}">
                    <a16:creationId xmlns:a16="http://schemas.microsoft.com/office/drawing/2014/main" id="{48D0BD49-AD45-4946-B8A3-8C1E8FEC1A3E}"/>
                  </a:ext>
                </a:extLst>
              </p:cNvPr>
              <p:cNvSpPr/>
              <p:nvPr/>
            </p:nvSpPr>
            <p:spPr>
              <a:xfrm>
                <a:off x="2536190" y="1367790"/>
                <a:ext cx="4470400" cy="4292600"/>
              </a:xfrm>
              <a:prstGeom prst="rect">
                <a:avLst/>
              </a:prstGeom>
              <a:no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a:extLst>
                  <a:ext uri="{FF2B5EF4-FFF2-40B4-BE49-F238E27FC236}">
                    <a16:creationId xmlns:a16="http://schemas.microsoft.com/office/drawing/2014/main" id="{DB9EDC67-9F0B-3C4A-B708-C1E3A4EC80E1}"/>
                  </a:ext>
                </a:extLst>
              </p:cNvPr>
              <p:cNvCxnSpPr/>
              <p:nvPr/>
            </p:nvCxnSpPr>
            <p:spPr>
              <a:xfrm>
                <a:off x="3486150" y="5509260"/>
                <a:ext cx="0" cy="15113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F08DF45F-D808-934C-B6B8-7C5F99912910}"/>
                  </a:ext>
                </a:extLst>
              </p:cNvPr>
              <p:cNvCxnSpPr/>
              <p:nvPr/>
            </p:nvCxnSpPr>
            <p:spPr>
              <a:xfrm>
                <a:off x="4467225" y="5509260"/>
                <a:ext cx="0" cy="15113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3E79C29A-319A-E649-ACD9-517A9DDAC8A3}"/>
                  </a:ext>
                </a:extLst>
              </p:cNvPr>
              <p:cNvCxnSpPr/>
              <p:nvPr/>
            </p:nvCxnSpPr>
            <p:spPr>
              <a:xfrm>
                <a:off x="5416550" y="5509260"/>
                <a:ext cx="0" cy="15113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18917BC7-1480-B541-883A-CFDB08D14AD8}"/>
                  </a:ext>
                </a:extLst>
              </p:cNvPr>
              <p:cNvCxnSpPr/>
              <p:nvPr/>
            </p:nvCxnSpPr>
            <p:spPr>
              <a:xfrm>
                <a:off x="6362700" y="5509260"/>
                <a:ext cx="0" cy="15113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764F0437-A4C8-5E49-A5CE-37EA30DD118C}"/>
                  </a:ext>
                </a:extLst>
              </p:cNvPr>
              <p:cNvSpPr txBox="1"/>
              <p:nvPr/>
            </p:nvSpPr>
            <p:spPr>
              <a:xfrm>
                <a:off x="3180715" y="5756910"/>
                <a:ext cx="566181" cy="400110"/>
              </a:xfrm>
              <a:prstGeom prst="rect">
                <a:avLst/>
              </a:prstGeom>
              <a:noFill/>
            </p:spPr>
            <p:txBody>
              <a:bodyPr wrap="none" rtlCol="0">
                <a:spAutoFit/>
              </a:bodyPr>
              <a:lstStyle/>
              <a:p>
                <a:r>
                  <a:rPr kumimoji="1" lang="en-US" altLang="ja-JP" sz="2000" dirty="0">
                    <a:solidFill>
                      <a:srgbClr val="000000"/>
                    </a:solidFill>
                    <a:latin typeface="HGMaruGothicMPRO" panose="020F0600000000000000" pitchFamily="34" charset="-128"/>
                    <a:ea typeface="HGMaruGothicMPRO" panose="020F0600000000000000" pitchFamily="34" charset="-128"/>
                  </a:rPr>
                  <a:t>30</a:t>
                </a:r>
                <a:endParaRPr kumimoji="1" lang="ja-JP" altLang="en-US" sz="2000">
                  <a:solidFill>
                    <a:srgbClr val="000000"/>
                  </a:solidFill>
                  <a:latin typeface="HGMaruGothicMPRO" panose="020F0600000000000000" pitchFamily="34" charset="-128"/>
                  <a:ea typeface="HGMaruGothicMPRO" panose="020F0600000000000000" pitchFamily="34" charset="-128"/>
                </a:endParaRPr>
              </a:p>
            </p:txBody>
          </p:sp>
          <p:sp>
            <p:nvSpPr>
              <p:cNvPr id="12" name="テキスト ボックス 11">
                <a:extLst>
                  <a:ext uri="{FF2B5EF4-FFF2-40B4-BE49-F238E27FC236}">
                    <a16:creationId xmlns:a16="http://schemas.microsoft.com/office/drawing/2014/main" id="{0B8C58A6-1EBD-554A-ABFA-2A68A1934AF8}"/>
                  </a:ext>
                </a:extLst>
              </p:cNvPr>
              <p:cNvSpPr txBox="1"/>
              <p:nvPr/>
            </p:nvSpPr>
            <p:spPr>
              <a:xfrm>
                <a:off x="4184134" y="5756910"/>
                <a:ext cx="566181" cy="400110"/>
              </a:xfrm>
              <a:prstGeom prst="rect">
                <a:avLst/>
              </a:prstGeom>
              <a:noFill/>
            </p:spPr>
            <p:txBody>
              <a:bodyPr wrap="none" rtlCol="0">
                <a:spAutoFit/>
              </a:bodyPr>
              <a:lstStyle/>
              <a:p>
                <a:r>
                  <a:rPr kumimoji="1" lang="en-US" altLang="ja-JP" sz="2000" dirty="0">
                    <a:solidFill>
                      <a:srgbClr val="000000"/>
                    </a:solidFill>
                    <a:latin typeface="HGMaruGothicMPRO" panose="020F0600000000000000" pitchFamily="34" charset="-128"/>
                    <a:ea typeface="HGMaruGothicMPRO" panose="020F0600000000000000" pitchFamily="34" charset="-128"/>
                  </a:rPr>
                  <a:t>60</a:t>
                </a:r>
                <a:endParaRPr kumimoji="1" lang="ja-JP" altLang="en-US" sz="2000">
                  <a:solidFill>
                    <a:srgbClr val="000000"/>
                  </a:solidFill>
                  <a:latin typeface="HGMaruGothicMPRO" panose="020F0600000000000000" pitchFamily="34" charset="-128"/>
                  <a:ea typeface="HGMaruGothicMPRO" panose="020F0600000000000000" pitchFamily="34" charset="-128"/>
                </a:endParaRPr>
              </a:p>
            </p:txBody>
          </p:sp>
          <p:sp>
            <p:nvSpPr>
              <p:cNvPr id="13" name="テキスト ボックス 12">
                <a:extLst>
                  <a:ext uri="{FF2B5EF4-FFF2-40B4-BE49-F238E27FC236}">
                    <a16:creationId xmlns:a16="http://schemas.microsoft.com/office/drawing/2014/main" id="{BB0743B0-E666-8F49-B5F5-3969CC5BFE4D}"/>
                  </a:ext>
                </a:extLst>
              </p:cNvPr>
              <p:cNvSpPr txBox="1"/>
              <p:nvPr/>
            </p:nvSpPr>
            <p:spPr>
              <a:xfrm>
                <a:off x="5133459" y="5756910"/>
                <a:ext cx="566181" cy="400110"/>
              </a:xfrm>
              <a:prstGeom prst="rect">
                <a:avLst/>
              </a:prstGeom>
              <a:noFill/>
            </p:spPr>
            <p:txBody>
              <a:bodyPr wrap="none" rtlCol="0">
                <a:spAutoFit/>
              </a:bodyPr>
              <a:lstStyle/>
              <a:p>
                <a:r>
                  <a:rPr kumimoji="1" lang="en-US" altLang="ja-JP" sz="2000" dirty="0">
                    <a:solidFill>
                      <a:srgbClr val="000000"/>
                    </a:solidFill>
                    <a:latin typeface="HGMaruGothicMPRO" panose="020F0600000000000000" pitchFamily="34" charset="-128"/>
                    <a:ea typeface="HGMaruGothicMPRO" panose="020F0600000000000000" pitchFamily="34" charset="-128"/>
                  </a:rPr>
                  <a:t>90</a:t>
                </a:r>
                <a:endParaRPr kumimoji="1" lang="ja-JP" altLang="en-US" sz="2000">
                  <a:solidFill>
                    <a:srgbClr val="000000"/>
                  </a:solidFill>
                  <a:latin typeface="HGMaruGothicMPRO" panose="020F0600000000000000" pitchFamily="34" charset="-128"/>
                  <a:ea typeface="HGMaruGothicMPRO" panose="020F0600000000000000" pitchFamily="34" charset="-128"/>
                </a:endParaRPr>
              </a:p>
            </p:txBody>
          </p:sp>
          <p:sp>
            <p:nvSpPr>
              <p:cNvPr id="14" name="テキスト ボックス 13">
                <a:extLst>
                  <a:ext uri="{FF2B5EF4-FFF2-40B4-BE49-F238E27FC236}">
                    <a16:creationId xmlns:a16="http://schemas.microsoft.com/office/drawing/2014/main" id="{2B63AB43-0639-4D40-96D9-F87DE340DF72}"/>
                  </a:ext>
                </a:extLst>
              </p:cNvPr>
              <p:cNvSpPr txBox="1"/>
              <p:nvPr/>
            </p:nvSpPr>
            <p:spPr>
              <a:xfrm>
                <a:off x="5979984" y="5756910"/>
                <a:ext cx="756938" cy="400110"/>
              </a:xfrm>
              <a:prstGeom prst="rect">
                <a:avLst/>
              </a:prstGeom>
              <a:noFill/>
            </p:spPr>
            <p:txBody>
              <a:bodyPr wrap="none" rtlCol="0">
                <a:spAutoFit/>
              </a:bodyPr>
              <a:lstStyle/>
              <a:p>
                <a:r>
                  <a:rPr kumimoji="1" lang="en-US" altLang="ja-JP" sz="2000" dirty="0">
                    <a:solidFill>
                      <a:srgbClr val="000000"/>
                    </a:solidFill>
                    <a:latin typeface="HGMaruGothicMPRO" panose="020F0600000000000000" pitchFamily="34" charset="-128"/>
                    <a:ea typeface="HGMaruGothicMPRO" panose="020F0600000000000000" pitchFamily="34" charset="-128"/>
                  </a:rPr>
                  <a:t>120</a:t>
                </a:r>
                <a:endParaRPr kumimoji="1" lang="ja-JP" altLang="en-US" sz="2000">
                  <a:solidFill>
                    <a:srgbClr val="000000"/>
                  </a:solidFill>
                  <a:latin typeface="HGMaruGothicMPRO" panose="020F0600000000000000" pitchFamily="34" charset="-128"/>
                  <a:ea typeface="HGMaruGothicMPRO" panose="020F0600000000000000" pitchFamily="34" charset="-128"/>
                </a:endParaRPr>
              </a:p>
            </p:txBody>
          </p:sp>
          <p:sp>
            <p:nvSpPr>
              <p:cNvPr id="15" name="テキスト ボックス 14">
                <a:extLst>
                  <a:ext uri="{FF2B5EF4-FFF2-40B4-BE49-F238E27FC236}">
                    <a16:creationId xmlns:a16="http://schemas.microsoft.com/office/drawing/2014/main" id="{301F43E9-8C10-C647-8230-F447572628A1}"/>
                  </a:ext>
                </a:extLst>
              </p:cNvPr>
              <p:cNvSpPr txBox="1"/>
              <p:nvPr/>
            </p:nvSpPr>
            <p:spPr>
              <a:xfrm>
                <a:off x="3781375" y="6191944"/>
                <a:ext cx="1980029" cy="400110"/>
              </a:xfrm>
              <a:prstGeom prst="rect">
                <a:avLst/>
              </a:prstGeom>
              <a:noFill/>
            </p:spPr>
            <p:txBody>
              <a:bodyPr wrap="none" rtlCol="0">
                <a:spAutoFit/>
              </a:bodyPr>
              <a:lstStyle/>
              <a:p>
                <a:r>
                  <a:rPr lang="ja-JP" altLang="en-US" sz="2000">
                    <a:solidFill>
                      <a:srgbClr val="000000"/>
                    </a:solidFill>
                    <a:latin typeface="HGMaruGothicMPRO" panose="020F0600000000000000" pitchFamily="34" charset="-128"/>
                    <a:ea typeface="HGMaruGothicMPRO" panose="020F0600000000000000" pitchFamily="34" charset="-128"/>
                  </a:rPr>
                  <a:t>経過時間（分）</a:t>
                </a:r>
                <a:endParaRPr kumimoji="1" lang="ja-JP" altLang="en-US" sz="2000">
                  <a:solidFill>
                    <a:srgbClr val="000000"/>
                  </a:solidFill>
                  <a:latin typeface="HGMaruGothicMPRO" panose="020F0600000000000000" pitchFamily="34" charset="-128"/>
                  <a:ea typeface="HGMaruGothicMPRO" panose="020F0600000000000000" pitchFamily="34" charset="-128"/>
                </a:endParaRPr>
              </a:p>
            </p:txBody>
          </p:sp>
          <p:sp>
            <p:nvSpPr>
              <p:cNvPr id="16" name="テキスト ボックス 15">
                <a:extLst>
                  <a:ext uri="{FF2B5EF4-FFF2-40B4-BE49-F238E27FC236}">
                    <a16:creationId xmlns:a16="http://schemas.microsoft.com/office/drawing/2014/main" id="{EBB64E23-5BD0-AD46-AC19-2F64EC92CF54}"/>
                  </a:ext>
                </a:extLst>
              </p:cNvPr>
              <p:cNvSpPr txBox="1"/>
              <p:nvPr/>
            </p:nvSpPr>
            <p:spPr>
              <a:xfrm>
                <a:off x="2048054" y="5384770"/>
                <a:ext cx="375424" cy="400110"/>
              </a:xfrm>
              <a:prstGeom prst="rect">
                <a:avLst/>
              </a:prstGeom>
              <a:noFill/>
            </p:spPr>
            <p:txBody>
              <a:bodyPr wrap="none" rtlCol="0">
                <a:spAutoFit/>
              </a:bodyPr>
              <a:lstStyle/>
              <a:p>
                <a:r>
                  <a:rPr kumimoji="1" lang="en-US" altLang="ja-JP" sz="2000" dirty="0">
                    <a:solidFill>
                      <a:srgbClr val="000000"/>
                    </a:solidFill>
                    <a:latin typeface="HGMaruGothicMPRO" panose="020F0600000000000000" pitchFamily="34" charset="-128"/>
                    <a:ea typeface="HGMaruGothicMPRO" panose="020F0600000000000000" pitchFamily="34" charset="-128"/>
                  </a:rPr>
                  <a:t>0</a:t>
                </a:r>
                <a:endParaRPr kumimoji="1" lang="ja-JP" altLang="en-US" sz="2000">
                  <a:solidFill>
                    <a:srgbClr val="000000"/>
                  </a:solidFill>
                  <a:latin typeface="HGMaruGothicMPRO" panose="020F0600000000000000" pitchFamily="34" charset="-128"/>
                  <a:ea typeface="HGMaruGothicMPRO" panose="020F0600000000000000" pitchFamily="34" charset="-128"/>
                </a:endParaRPr>
              </a:p>
            </p:txBody>
          </p:sp>
          <p:sp>
            <p:nvSpPr>
              <p:cNvPr id="17" name="テキスト ボックス 16">
                <a:extLst>
                  <a:ext uri="{FF2B5EF4-FFF2-40B4-BE49-F238E27FC236}">
                    <a16:creationId xmlns:a16="http://schemas.microsoft.com/office/drawing/2014/main" id="{75B768A3-7AB4-834C-BF23-4C667E6F56DF}"/>
                  </a:ext>
                </a:extLst>
              </p:cNvPr>
              <p:cNvSpPr txBox="1"/>
              <p:nvPr/>
            </p:nvSpPr>
            <p:spPr>
              <a:xfrm>
                <a:off x="1779252" y="1183642"/>
                <a:ext cx="756938" cy="400110"/>
              </a:xfrm>
              <a:prstGeom prst="rect">
                <a:avLst/>
              </a:prstGeom>
              <a:noFill/>
            </p:spPr>
            <p:txBody>
              <a:bodyPr wrap="none" rtlCol="0">
                <a:spAutoFit/>
              </a:bodyPr>
              <a:lstStyle/>
              <a:p>
                <a:r>
                  <a:rPr kumimoji="1" lang="en-US" altLang="ja-JP" sz="2000" dirty="0">
                    <a:solidFill>
                      <a:srgbClr val="000000"/>
                    </a:solidFill>
                    <a:latin typeface="HGMaruGothicMPRO" panose="020F0600000000000000" pitchFamily="34" charset="-128"/>
                    <a:ea typeface="HGMaruGothicMPRO" panose="020F0600000000000000" pitchFamily="34" charset="-128"/>
                  </a:rPr>
                  <a:t>100</a:t>
                </a:r>
                <a:endParaRPr kumimoji="1" lang="ja-JP" altLang="en-US" sz="2000">
                  <a:solidFill>
                    <a:srgbClr val="000000"/>
                  </a:solidFill>
                  <a:latin typeface="HGMaruGothicMPRO" panose="020F0600000000000000" pitchFamily="34" charset="-128"/>
                  <a:ea typeface="HGMaruGothicMPRO" panose="020F0600000000000000" pitchFamily="34" charset="-128"/>
                </a:endParaRPr>
              </a:p>
            </p:txBody>
          </p:sp>
          <p:sp>
            <p:nvSpPr>
              <p:cNvPr id="18" name="テキスト ボックス 17">
                <a:extLst>
                  <a:ext uri="{FF2B5EF4-FFF2-40B4-BE49-F238E27FC236}">
                    <a16:creationId xmlns:a16="http://schemas.microsoft.com/office/drawing/2014/main" id="{990B3954-1256-E045-A135-5A27EE1D8BC1}"/>
                  </a:ext>
                </a:extLst>
              </p:cNvPr>
              <p:cNvSpPr txBox="1"/>
              <p:nvPr/>
            </p:nvSpPr>
            <p:spPr>
              <a:xfrm>
                <a:off x="1396419" y="2859138"/>
                <a:ext cx="492443" cy="1374735"/>
              </a:xfrm>
              <a:prstGeom prst="rect">
                <a:avLst/>
              </a:prstGeom>
              <a:noFill/>
            </p:spPr>
            <p:txBody>
              <a:bodyPr vert="eaVert" wrap="none" rtlCol="0" anchor="t" anchorCtr="0">
                <a:spAutoFit/>
              </a:bodyPr>
              <a:lstStyle/>
              <a:p>
                <a:r>
                  <a:rPr kumimoji="1" lang="ja-JP" altLang="en-US" sz="2000">
                    <a:solidFill>
                      <a:srgbClr val="000000"/>
                    </a:solidFill>
                    <a:latin typeface="HGMaruGothicMPRO" panose="020F0600000000000000" pitchFamily="34" charset="-128"/>
                    <a:ea typeface="HGMaruGothicMPRO" panose="020F0600000000000000" pitchFamily="34" charset="-128"/>
                  </a:rPr>
                  <a:t>成績（％）</a:t>
                </a:r>
              </a:p>
            </p:txBody>
          </p:sp>
        </p:grpSp>
        <p:cxnSp>
          <p:nvCxnSpPr>
            <p:cNvPr id="22" name="直線コネクタ 21">
              <a:extLst>
                <a:ext uri="{FF2B5EF4-FFF2-40B4-BE49-F238E27FC236}">
                  <a16:creationId xmlns:a16="http://schemas.microsoft.com/office/drawing/2014/main" id="{50A08F87-CD67-EB4A-A5B9-B0F77B3A0BC0}"/>
                </a:ext>
              </a:extLst>
            </p:cNvPr>
            <p:cNvCxnSpPr/>
            <p:nvPr/>
          </p:nvCxnSpPr>
          <p:spPr>
            <a:xfrm flipV="1">
              <a:off x="3486150" y="1583752"/>
              <a:ext cx="0" cy="3925508"/>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CE7D8E2F-AA11-284E-93FF-0FB741ECF598}"/>
                </a:ext>
              </a:extLst>
            </p:cNvPr>
            <p:cNvCxnSpPr>
              <a:cxnSpLocks/>
              <a:endCxn id="3" idx="1"/>
            </p:cNvCxnSpPr>
            <p:nvPr/>
          </p:nvCxnSpPr>
          <p:spPr>
            <a:xfrm flipH="1">
              <a:off x="2536190" y="3514090"/>
              <a:ext cx="186849"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5BDFA7BE-FBA3-9446-A4E8-AB5A09413442}"/>
                </a:ext>
              </a:extLst>
            </p:cNvPr>
            <p:cNvSpPr txBox="1"/>
            <p:nvPr/>
          </p:nvSpPr>
          <p:spPr>
            <a:xfrm>
              <a:off x="1949089" y="3346451"/>
              <a:ext cx="566181" cy="400110"/>
            </a:xfrm>
            <a:prstGeom prst="rect">
              <a:avLst/>
            </a:prstGeom>
            <a:noFill/>
          </p:spPr>
          <p:txBody>
            <a:bodyPr wrap="none" rtlCol="0">
              <a:spAutoFit/>
            </a:bodyPr>
            <a:lstStyle/>
            <a:p>
              <a:r>
                <a:rPr kumimoji="1" lang="en-US" altLang="ja-JP" sz="2000" dirty="0">
                  <a:solidFill>
                    <a:srgbClr val="000000"/>
                  </a:solidFill>
                  <a:latin typeface="HGMaruGothicMPRO" panose="020F0600000000000000" pitchFamily="34" charset="-128"/>
                  <a:ea typeface="HGMaruGothicMPRO" panose="020F0600000000000000" pitchFamily="34" charset="-128"/>
                </a:rPr>
                <a:t>50</a:t>
              </a:r>
              <a:endParaRPr kumimoji="1" lang="ja-JP" altLang="en-US" sz="2000">
                <a:solidFill>
                  <a:srgbClr val="000000"/>
                </a:solidFill>
                <a:latin typeface="HGMaruGothicMPRO" panose="020F0600000000000000" pitchFamily="34" charset="-128"/>
                <a:ea typeface="HGMaruGothicMPRO" panose="020F0600000000000000" pitchFamily="34" charset="-128"/>
              </a:endParaRPr>
            </a:p>
          </p:txBody>
        </p:sp>
      </p:grpSp>
      <p:sp>
        <p:nvSpPr>
          <p:cNvPr id="5" name="テキスト ボックス 4">
            <a:extLst>
              <a:ext uri="{FF2B5EF4-FFF2-40B4-BE49-F238E27FC236}">
                <a16:creationId xmlns:a16="http://schemas.microsoft.com/office/drawing/2014/main" id="{BB3F8898-C531-E442-BA59-D23583DC9E99}"/>
              </a:ext>
            </a:extLst>
          </p:cNvPr>
          <p:cNvSpPr txBox="1"/>
          <p:nvPr/>
        </p:nvSpPr>
        <p:spPr>
          <a:xfrm>
            <a:off x="3593937" y="6550223"/>
            <a:ext cx="5562741" cy="307777"/>
          </a:xfrm>
          <a:prstGeom prst="rect">
            <a:avLst/>
          </a:prstGeom>
          <a:noFill/>
        </p:spPr>
        <p:txBody>
          <a:bodyPr wrap="none" rtlCol="0">
            <a:spAutoFit/>
          </a:bodyPr>
          <a:lstStyle/>
          <a:p>
            <a:r>
              <a:rPr kumimoji="1" lang="en-US" altLang="ja-JP" sz="1400" dirty="0">
                <a:solidFill>
                  <a:srgbClr val="000000"/>
                </a:solidFill>
                <a:latin typeface="HGMaruGothicMPRO" panose="020F0600000000000000" pitchFamily="34" charset="-128"/>
                <a:ea typeface="HGMaruGothicMPRO" panose="020F0600000000000000" pitchFamily="34" charset="-128"/>
              </a:rPr>
              <a:t>(</a:t>
            </a:r>
            <a:r>
              <a:rPr lang="en-US" altLang="ja-JP" sz="1400" dirty="0">
                <a:solidFill>
                  <a:srgbClr val="000000"/>
                </a:solidFill>
                <a:latin typeface="HGMaruGothicMPRO" panose="020F0600000000000000" pitchFamily="34" charset="-128"/>
                <a:ea typeface="HGMaruGothicMPRO" panose="020F0600000000000000" pitchFamily="34" charset="-128"/>
              </a:rPr>
              <a:t>Swain A. D., &amp; Guttman H E. , 1983</a:t>
            </a:r>
            <a:r>
              <a:rPr lang="ja-JP" altLang="en-US" sz="1400">
                <a:solidFill>
                  <a:srgbClr val="000000"/>
                </a:solidFill>
                <a:latin typeface="HGMaruGothicMPRO" panose="020F0600000000000000" pitchFamily="34" charset="-128"/>
                <a:ea typeface="HGMaruGothicMPRO" panose="020F0600000000000000" pitchFamily="34" charset="-128"/>
              </a:rPr>
              <a:t>の</a:t>
            </a:r>
            <a:r>
              <a:rPr lang="en-US" altLang="ja-JP" sz="1400" dirty="0">
                <a:solidFill>
                  <a:srgbClr val="000000"/>
                </a:solidFill>
                <a:latin typeface="HGMaruGothicMPRO" panose="020F0600000000000000" pitchFamily="34" charset="-128"/>
                <a:ea typeface="HGMaruGothicMPRO" panose="020F0600000000000000" pitchFamily="34" charset="-128"/>
              </a:rPr>
              <a:t>3-39</a:t>
            </a:r>
            <a:r>
              <a:rPr lang="ja-JP" altLang="en-US" sz="1400">
                <a:solidFill>
                  <a:srgbClr val="000000"/>
                </a:solidFill>
                <a:latin typeface="HGMaruGothicMPRO" panose="020F0600000000000000" pitchFamily="34" charset="-128"/>
                <a:ea typeface="HGMaruGothicMPRO" panose="020F0600000000000000" pitchFamily="34" charset="-128"/>
              </a:rPr>
              <a:t>の図をトレース</a:t>
            </a:r>
            <a:r>
              <a:rPr lang="en-US" altLang="ja-JP" sz="1400" dirty="0">
                <a:solidFill>
                  <a:srgbClr val="000000"/>
                </a:solidFill>
                <a:latin typeface="HGMaruGothicMPRO" panose="020F0600000000000000" pitchFamily="34" charset="-128"/>
                <a:ea typeface="HGMaruGothicMPRO" panose="020F0600000000000000" pitchFamily="34" charset="-128"/>
              </a:rPr>
              <a:t> </a:t>
            </a:r>
            <a:r>
              <a:rPr kumimoji="1" lang="en-US" altLang="ja-JP" sz="1400" dirty="0">
                <a:solidFill>
                  <a:srgbClr val="000000"/>
                </a:solidFill>
                <a:latin typeface="HGMaruGothicMPRO" panose="020F0600000000000000" pitchFamily="34" charset="-128"/>
                <a:ea typeface="HGMaruGothicMPRO" panose="020F0600000000000000" pitchFamily="34" charset="-128"/>
              </a:rPr>
              <a:t>)</a:t>
            </a:r>
            <a:endParaRPr kumimoji="1" lang="ja-JP" altLang="en-US" sz="1400">
              <a:solidFill>
                <a:srgbClr val="000000"/>
              </a:solidFill>
              <a:latin typeface="HGMaruGothicMPRO" panose="020F0600000000000000" pitchFamily="34" charset="-128"/>
              <a:ea typeface="HGMaruGothicMPRO" panose="020F0600000000000000" pitchFamily="34" charset="-128"/>
            </a:endParaRPr>
          </a:p>
        </p:txBody>
      </p:sp>
    </p:spTree>
    <p:extLst>
      <p:ext uri="{BB962C8B-B14F-4D97-AF65-F5344CB8AC3E}">
        <p14:creationId xmlns:p14="http://schemas.microsoft.com/office/powerpoint/2010/main" val="1927568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385763" y="332656"/>
            <a:ext cx="8229600" cy="582612"/>
          </a:xfrm>
        </p:spPr>
        <p:txBody>
          <a:bodyPr/>
          <a:lstStyle/>
          <a:p>
            <a:pPr eaLnBrk="1" hangingPunct="1"/>
            <a:r>
              <a:rPr lang="ja-JP" altLang="en-US"/>
              <a:t>注意と運転</a:t>
            </a:r>
            <a:endParaRPr lang="ja-JP" altLang="en-US" dirty="0"/>
          </a:p>
        </p:txBody>
      </p:sp>
      <p:sp>
        <p:nvSpPr>
          <p:cNvPr id="3075" name="Rectangle 9"/>
          <p:cNvSpPr>
            <a:spLocks noChangeArrowheads="1"/>
          </p:cNvSpPr>
          <p:nvPr/>
        </p:nvSpPr>
        <p:spPr bwMode="auto">
          <a:xfrm>
            <a:off x="791369" y="1340768"/>
            <a:ext cx="7561262" cy="41764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609600" indent="-609600">
              <a:lnSpc>
                <a:spcPct val="130000"/>
              </a:lnSpc>
              <a:spcAft>
                <a:spcPct val="40000"/>
              </a:spcAft>
              <a:buFontTx/>
              <a:buAutoNum type="arabicPeriod"/>
            </a:pPr>
            <a:r>
              <a:rPr lang="ja-JP" altLang="en-US" sz="2800">
                <a:latin typeface="HGMaruGothicMPRO" panose="020F0600000000000000" pitchFamily="34" charset="-128"/>
                <a:ea typeface="HGMaruGothicMPRO" panose="020F0600000000000000" pitchFamily="34" charset="-128"/>
              </a:rPr>
              <a:t>注意と交通事故</a:t>
            </a:r>
            <a:endParaRPr lang="en-US" altLang="ja-JP" sz="2800" dirty="0">
              <a:latin typeface="HGMaruGothicMPRO" panose="020F0600000000000000" pitchFamily="34" charset="-128"/>
              <a:ea typeface="HGMaruGothicMPRO" panose="020F0600000000000000" pitchFamily="34" charset="-128"/>
            </a:endParaRPr>
          </a:p>
          <a:p>
            <a:pPr marL="609600" indent="-609600">
              <a:lnSpc>
                <a:spcPct val="130000"/>
              </a:lnSpc>
              <a:spcAft>
                <a:spcPct val="40000"/>
              </a:spcAft>
              <a:buFontTx/>
              <a:buAutoNum type="arabicPeriod"/>
            </a:pPr>
            <a:r>
              <a:rPr lang="ja-JP" altLang="en-US" sz="2800">
                <a:latin typeface="HGMaruGothicMPRO" panose="020F0600000000000000" pitchFamily="34" charset="-128"/>
                <a:ea typeface="HGMaruGothicMPRO" panose="020F0600000000000000" pitchFamily="34" charset="-128"/>
              </a:rPr>
              <a:t>注意</a:t>
            </a:r>
            <a:endParaRPr lang="en-US" altLang="ja-JP" sz="2800" dirty="0">
              <a:latin typeface="HGMaruGothicMPRO" panose="020F0600000000000000" pitchFamily="34" charset="-128"/>
              <a:ea typeface="HGMaruGothicMPRO" panose="020F0600000000000000" pitchFamily="34" charset="-128"/>
            </a:endParaRPr>
          </a:p>
          <a:p>
            <a:pPr marL="609600" indent="-609600">
              <a:lnSpc>
                <a:spcPct val="130000"/>
              </a:lnSpc>
              <a:spcAft>
                <a:spcPct val="40000"/>
              </a:spcAft>
              <a:buFontTx/>
              <a:buAutoNum type="arabicPeriod"/>
            </a:pPr>
            <a:endParaRPr lang="en-US" altLang="ja-JP" sz="2800" dirty="0">
              <a:latin typeface="HGMaruGothicMPRO" panose="020F0600000000000000" pitchFamily="34" charset="-128"/>
              <a:ea typeface="HGMaruGothicMPRO" panose="020F0600000000000000" pitchFamily="34" charset="-128"/>
            </a:endParaRPr>
          </a:p>
          <a:p>
            <a:pPr marL="609600" indent="-609600">
              <a:lnSpc>
                <a:spcPct val="130000"/>
              </a:lnSpc>
              <a:spcAft>
                <a:spcPct val="40000"/>
              </a:spcAft>
              <a:buFontTx/>
              <a:buAutoNum type="arabicPeriod"/>
            </a:pPr>
            <a:endParaRPr lang="en-US" altLang="ja-JP" sz="3200" dirty="0">
              <a:latin typeface="HGMaruGothicMPRO" panose="020F0600000000000000" pitchFamily="34" charset="-128"/>
              <a:ea typeface="HGMaruGothicMPRO" panose="020F0600000000000000" pitchFamily="34" charset="-128"/>
            </a:endParaRPr>
          </a:p>
        </p:txBody>
      </p:sp>
      <p:sp>
        <p:nvSpPr>
          <p:cNvPr id="8" name="正方形/長方形 7">
            <a:extLst>
              <a:ext uri="{FF2B5EF4-FFF2-40B4-BE49-F238E27FC236}">
                <a16:creationId xmlns:a16="http://schemas.microsoft.com/office/drawing/2014/main" id="{FACADA96-1808-494F-8B33-3025DDB531E6}"/>
              </a:ext>
            </a:extLst>
          </p:cNvPr>
          <p:cNvSpPr/>
          <p:nvPr/>
        </p:nvSpPr>
        <p:spPr>
          <a:xfrm>
            <a:off x="6083300" y="5309902"/>
            <a:ext cx="1368425" cy="504825"/>
          </a:xfrm>
          <a:prstGeom prst="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ja-JP" altLang="en-US">
              <a:latin typeface="HGMaruGothicMPRO" panose="020F0600000000000000" pitchFamily="34" charset="-128"/>
              <a:ea typeface="HGMaruGothicMPRO" panose="020F0600000000000000" pitchFamily="34" charset="-128"/>
            </a:endParaRPr>
          </a:p>
        </p:txBody>
      </p:sp>
      <p:sp>
        <p:nvSpPr>
          <p:cNvPr id="9" name="テキスト ボックス 1">
            <a:extLst>
              <a:ext uri="{FF2B5EF4-FFF2-40B4-BE49-F238E27FC236}">
                <a16:creationId xmlns:a16="http://schemas.microsoft.com/office/drawing/2014/main" id="{8E17556F-70E6-0E4E-A37F-C7C09A8E4880}"/>
              </a:ext>
            </a:extLst>
          </p:cNvPr>
          <p:cNvSpPr txBox="1">
            <a:spLocks noChangeArrowheads="1"/>
          </p:cNvSpPr>
          <p:nvPr/>
        </p:nvSpPr>
        <p:spPr bwMode="auto">
          <a:xfrm>
            <a:off x="827088" y="5309902"/>
            <a:ext cx="44935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4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eaLnBrk="1" hangingPunct="1">
              <a:spcBef>
                <a:spcPct val="0"/>
              </a:spcBef>
              <a:buFontTx/>
              <a:buNone/>
            </a:pPr>
            <a:r>
              <a:rPr lang="ja-JP" altLang="en-US" sz="2400" dirty="0">
                <a:latin typeface="HGMaruGothicMPRO" panose="020F0600000000000000" pitchFamily="34" charset="-128"/>
                <a:ea typeface="HGMaruGothicMPRO" panose="020F0600000000000000" pitchFamily="34" charset="-128"/>
              </a:rPr>
              <a:t>志堂寺　交通事故防止講習資料</a:t>
            </a:r>
          </a:p>
        </p:txBody>
      </p:sp>
      <p:sp>
        <p:nvSpPr>
          <p:cNvPr id="10" name="正方形/長方形 9">
            <a:extLst>
              <a:ext uri="{FF2B5EF4-FFF2-40B4-BE49-F238E27FC236}">
                <a16:creationId xmlns:a16="http://schemas.microsoft.com/office/drawing/2014/main" id="{3B1FD16A-2350-5746-8D85-74116BDDC92F}"/>
              </a:ext>
            </a:extLst>
          </p:cNvPr>
          <p:cNvSpPr/>
          <p:nvPr/>
        </p:nvSpPr>
        <p:spPr>
          <a:xfrm>
            <a:off x="827088" y="5309902"/>
            <a:ext cx="5184775" cy="50482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ja-JP" altLang="en-US"/>
          </a:p>
        </p:txBody>
      </p:sp>
      <p:sp>
        <p:nvSpPr>
          <p:cNvPr id="11" name="テキスト ボックス 5">
            <a:extLst>
              <a:ext uri="{FF2B5EF4-FFF2-40B4-BE49-F238E27FC236}">
                <a16:creationId xmlns:a16="http://schemas.microsoft.com/office/drawing/2014/main" id="{28B3A564-24ED-8745-A3AE-A854B08ED79B}"/>
              </a:ext>
            </a:extLst>
          </p:cNvPr>
          <p:cNvSpPr txBox="1">
            <a:spLocks noChangeArrowheads="1"/>
          </p:cNvSpPr>
          <p:nvPr/>
        </p:nvSpPr>
        <p:spPr bwMode="auto">
          <a:xfrm>
            <a:off x="6370638" y="5309902"/>
            <a:ext cx="800100" cy="461963"/>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400">
                <a:solidFill>
                  <a:schemeClr val="tx1"/>
                </a:solidFill>
                <a:latin typeface="Times New Roman" charset="0"/>
                <a:ea typeface="ＭＳ Ｐゴシック" charset="-128"/>
              </a:defRPr>
            </a:lvl1pPr>
            <a:lvl2pPr marL="742950" indent="-285750">
              <a:spcBef>
                <a:spcPct val="20000"/>
              </a:spcBef>
              <a:buChar char="–"/>
              <a:defRPr kumimoji="1" sz="2800">
                <a:solidFill>
                  <a:schemeClr val="tx1"/>
                </a:solidFill>
                <a:latin typeface="Times New Roman" charset="0"/>
                <a:ea typeface="ＭＳ Ｐゴシック" charset="-128"/>
              </a:defRPr>
            </a:lvl2pPr>
            <a:lvl3pPr marL="1143000" indent="-228600">
              <a:spcBef>
                <a:spcPct val="20000"/>
              </a:spcBef>
              <a:buChar char="•"/>
              <a:defRPr kumimoji="1" sz="2400">
                <a:solidFill>
                  <a:schemeClr val="tx1"/>
                </a:solidFill>
                <a:latin typeface="Times New Roman" charset="0"/>
                <a:ea typeface="ＭＳ Ｐゴシック" charset="-128"/>
              </a:defRPr>
            </a:lvl3pPr>
            <a:lvl4pPr marL="1600200" indent="-228600">
              <a:spcBef>
                <a:spcPct val="20000"/>
              </a:spcBef>
              <a:buChar char="–"/>
              <a:defRPr kumimoji="1" sz="2000">
                <a:solidFill>
                  <a:schemeClr val="tx1"/>
                </a:solidFill>
                <a:latin typeface="Times New Roman" charset="0"/>
                <a:ea typeface="ＭＳ Ｐゴシック" charset="-128"/>
              </a:defRPr>
            </a:lvl4pPr>
            <a:lvl5pPr marL="2057400" indent="-228600">
              <a:spcBef>
                <a:spcPct val="20000"/>
              </a:spcBef>
              <a:buChar char="»"/>
              <a:defRPr kumimoji="1"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charset="0"/>
                <a:ea typeface="ＭＳ Ｐゴシック" charset="-128"/>
              </a:defRPr>
            </a:lvl9pPr>
          </a:lstStyle>
          <a:p>
            <a:pPr eaLnBrk="1" hangingPunct="1">
              <a:spcBef>
                <a:spcPct val="0"/>
              </a:spcBef>
              <a:buFontTx/>
              <a:buNone/>
            </a:pPr>
            <a:r>
              <a:rPr lang="ja-JP" altLang="en-US" sz="2400">
                <a:solidFill>
                  <a:schemeClr val="bg1"/>
                </a:solidFill>
                <a:latin typeface="HGMaruGothicMPRO" panose="020F0600000000000000" pitchFamily="34" charset="-128"/>
                <a:ea typeface="HGMaruGothicMPRO" panose="020F0600000000000000" pitchFamily="34" charset="-128"/>
              </a:rPr>
              <a:t>検索</a:t>
            </a:r>
          </a:p>
        </p:txBody>
      </p:sp>
    </p:spTree>
    <p:extLst>
      <p:ext uri="{BB962C8B-B14F-4D97-AF65-F5344CB8AC3E}">
        <p14:creationId xmlns:p14="http://schemas.microsoft.com/office/powerpoint/2010/main" val="332980279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ja-JP" altLang="en-US"/>
              <a:t>令和元年、２年の</a:t>
            </a:r>
            <a:r>
              <a:rPr lang="ja-JP" altLang="en-US" dirty="0"/>
              <a:t>事故</a:t>
            </a:r>
          </a:p>
        </p:txBody>
      </p:sp>
      <p:graphicFrame>
        <p:nvGraphicFramePr>
          <p:cNvPr id="577578" name="Group 42"/>
          <p:cNvGraphicFramePr>
            <a:graphicFrameLocks noGrp="1"/>
          </p:cNvGraphicFramePr>
          <p:nvPr>
            <p:ph idx="1"/>
            <p:extLst>
              <p:ext uri="{D42A27DB-BD31-4B8C-83A1-F6EECF244321}">
                <p14:modId xmlns:p14="http://schemas.microsoft.com/office/powerpoint/2010/main" val="1595491397"/>
              </p:ext>
            </p:extLst>
          </p:nvPr>
        </p:nvGraphicFramePr>
        <p:xfrm>
          <a:off x="818147" y="1283766"/>
          <a:ext cx="7507706" cy="3504846"/>
        </p:xfrm>
        <a:graphic>
          <a:graphicData uri="http://schemas.openxmlformats.org/drawingml/2006/table">
            <a:tbl>
              <a:tblPr>
                <a:tableStyleId>{5940675A-B579-460E-94D1-54222C63F5DA}</a:tableStyleId>
              </a:tblPr>
              <a:tblGrid>
                <a:gridCol w="2702038">
                  <a:extLst>
                    <a:ext uri="{9D8B030D-6E8A-4147-A177-3AD203B41FA5}">
                      <a16:colId xmlns:a16="http://schemas.microsoft.com/office/drawing/2014/main" val="20000"/>
                    </a:ext>
                  </a:extLst>
                </a:gridCol>
                <a:gridCol w="1750023">
                  <a:extLst>
                    <a:ext uri="{9D8B030D-6E8A-4147-A177-3AD203B41FA5}">
                      <a16:colId xmlns:a16="http://schemas.microsoft.com/office/drawing/2014/main" val="20001"/>
                    </a:ext>
                  </a:extLst>
                </a:gridCol>
                <a:gridCol w="1814838">
                  <a:extLst>
                    <a:ext uri="{9D8B030D-6E8A-4147-A177-3AD203B41FA5}">
                      <a16:colId xmlns:a16="http://schemas.microsoft.com/office/drawing/2014/main" val="3885098431"/>
                    </a:ext>
                  </a:extLst>
                </a:gridCol>
                <a:gridCol w="1240807">
                  <a:extLst>
                    <a:ext uri="{9D8B030D-6E8A-4147-A177-3AD203B41FA5}">
                      <a16:colId xmlns:a16="http://schemas.microsoft.com/office/drawing/2014/main" val="1101862023"/>
                    </a:ext>
                  </a:extLst>
                </a:gridCol>
              </a:tblGrid>
              <a:tr h="57908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20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a:ln>
                            <a:noFill/>
                          </a:ln>
                          <a:solidFill>
                            <a:srgbClr val="000000"/>
                          </a:solidFill>
                          <a:effectLst/>
                          <a:latin typeface="HGMaruGothicMPRO" panose="020F0600000000000000" pitchFamily="34" charset="-128"/>
                          <a:ea typeface="HGMaruGothicMPRO" panose="020F0600000000000000" pitchFamily="34" charset="-128"/>
                        </a:rPr>
                        <a:t>令和元年</a:t>
                      </a:r>
                      <a:endParaRPr kumimoji="1" lang="ja-JP" altLang="en-US" sz="20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a:ln>
                            <a:noFill/>
                          </a:ln>
                          <a:solidFill>
                            <a:srgbClr val="000000"/>
                          </a:solidFill>
                          <a:effectLst/>
                          <a:latin typeface="HGMaruGothicMPRO" panose="020F0600000000000000" pitchFamily="34" charset="-128"/>
                          <a:ea typeface="HGMaruGothicMPRO" panose="020F0600000000000000" pitchFamily="34" charset="-128"/>
                        </a:rPr>
                        <a:t>令和２年</a:t>
                      </a:r>
                      <a:endParaRPr kumimoji="1" lang="ja-JP" altLang="en-US" sz="20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a:ln>
                            <a:noFill/>
                          </a:ln>
                          <a:solidFill>
                            <a:srgbClr val="000000"/>
                          </a:solidFill>
                          <a:effectLst/>
                          <a:latin typeface="HGMaruGothicMPRO" panose="020F0600000000000000" pitchFamily="34" charset="-128"/>
                          <a:ea typeface="HGMaruGothicMPRO" panose="020F0600000000000000" pitchFamily="34" charset="-128"/>
                        </a:rPr>
                        <a:t>増減率</a:t>
                      </a:r>
                      <a:endParaRPr kumimoji="1" lang="ja-JP" altLang="en-US" sz="20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8551077"/>
                  </a:ext>
                </a:extLst>
              </a:tr>
              <a:tr h="57908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事故件数</a:t>
                      </a:r>
                      <a:endParaRPr kumimoji="1" lang="ja-JP" altLang="en-US" sz="20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200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381,237</a:t>
                      </a:r>
                      <a:r>
                        <a:rPr kumimoji="1" lang="ja-JP" altLang="en-US" sz="2000" u="none" strike="noStrike" cap="none" normalizeH="0" baseline="0">
                          <a:ln>
                            <a:noFill/>
                          </a:ln>
                          <a:solidFill>
                            <a:srgbClr val="000000"/>
                          </a:solidFill>
                          <a:effectLst/>
                          <a:latin typeface="HGMaruGothicMPRO" panose="020F0600000000000000" pitchFamily="34" charset="-128"/>
                          <a:ea typeface="HGMaruGothicMPRO" panose="020F0600000000000000" pitchFamily="34" charset="-128"/>
                        </a:rPr>
                        <a:t> </a:t>
                      </a:r>
                      <a:r>
                        <a:rPr kumimoji="1" lang="ja-JP" altLang="en-US" sz="200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件</a:t>
                      </a:r>
                      <a:endParaRPr kumimoji="1" lang="ja-JP" altLang="en-US" sz="20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309,178 </a:t>
                      </a:r>
                      <a:r>
                        <a:rPr kumimoji="1" lang="ja-JP" altLang="en-US" sz="2000" b="0" i="0" u="none" strike="noStrike" cap="none" normalizeH="0" baseline="0">
                          <a:ln>
                            <a:noFill/>
                          </a:ln>
                          <a:solidFill>
                            <a:srgbClr val="000000"/>
                          </a:solidFill>
                          <a:effectLst/>
                          <a:latin typeface="HGMaruGothicMPRO" panose="020F0600000000000000" pitchFamily="34" charset="-128"/>
                          <a:ea typeface="HGMaruGothicMPRO" panose="020F0600000000000000" pitchFamily="34" charset="-128"/>
                        </a:rPr>
                        <a:t>件</a:t>
                      </a:r>
                      <a:endParaRPr kumimoji="1" lang="ja-JP" altLang="en-US" sz="20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 -19%</a:t>
                      </a:r>
                      <a:endParaRPr kumimoji="1" lang="ja-JP" altLang="en-US" sz="20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7908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死亡事故件数</a:t>
                      </a:r>
                      <a:endParaRPr kumimoji="1" lang="ja-JP" altLang="en-US" sz="20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200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3,133 </a:t>
                      </a:r>
                      <a:r>
                        <a:rPr kumimoji="1" lang="ja-JP" altLang="en-US" sz="200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件</a:t>
                      </a:r>
                      <a:endParaRPr kumimoji="1" lang="ja-JP" altLang="en-US" sz="20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2,784 </a:t>
                      </a:r>
                      <a:r>
                        <a:rPr kumimoji="1" lang="ja-JP" altLang="en-US" sz="2000" b="0" i="0" u="none" strike="noStrike" cap="none" normalizeH="0" baseline="0">
                          <a:ln>
                            <a:noFill/>
                          </a:ln>
                          <a:solidFill>
                            <a:srgbClr val="000000"/>
                          </a:solidFill>
                          <a:effectLst/>
                          <a:latin typeface="HGMaruGothicMPRO" panose="020F0600000000000000" pitchFamily="34" charset="-128"/>
                          <a:ea typeface="HGMaruGothicMPRO" panose="020F0600000000000000" pitchFamily="34" charset="-128"/>
                        </a:rPr>
                        <a:t>件</a:t>
                      </a:r>
                      <a:endParaRPr kumimoji="1" lang="ja-JP" altLang="en-US" sz="20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-11%</a:t>
                      </a:r>
                      <a:endParaRPr kumimoji="1" lang="ja-JP" altLang="en-US" sz="20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7908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負傷者数</a:t>
                      </a:r>
                      <a:endParaRPr kumimoji="1" lang="ja-JP" altLang="en-US" sz="20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200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461,775 </a:t>
                      </a:r>
                      <a:r>
                        <a:rPr kumimoji="1" lang="ja-JP" altLang="en-US" sz="200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人</a:t>
                      </a:r>
                      <a:endParaRPr kumimoji="1" lang="ja-JP" altLang="en-US" sz="20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369,476 </a:t>
                      </a:r>
                      <a:r>
                        <a:rPr kumimoji="1" lang="ja-JP" altLang="en-US" sz="2000" b="0" i="0" u="none" strike="noStrike" cap="none" normalizeH="0" baseline="0">
                          <a:ln>
                            <a:noFill/>
                          </a:ln>
                          <a:solidFill>
                            <a:srgbClr val="000000"/>
                          </a:solidFill>
                          <a:effectLst/>
                          <a:latin typeface="HGMaruGothicMPRO" panose="020F0600000000000000" pitchFamily="34" charset="-128"/>
                          <a:ea typeface="HGMaruGothicMPRO" panose="020F0600000000000000" pitchFamily="34" charset="-128"/>
                        </a:rPr>
                        <a:t>人</a:t>
                      </a:r>
                      <a:endParaRPr kumimoji="1" lang="ja-JP" altLang="en-US" sz="20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-20%</a:t>
                      </a:r>
                      <a:endParaRPr kumimoji="1" lang="ja-JP" altLang="en-US" sz="20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950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24</a:t>
                      </a:r>
                      <a:r>
                        <a:rPr kumimoji="1" lang="ja-JP" altLang="en-US" sz="2000" u="none" strike="noStrike" cap="none" normalizeH="0" baseline="0">
                          <a:ln>
                            <a:noFill/>
                          </a:ln>
                          <a:solidFill>
                            <a:srgbClr val="000000"/>
                          </a:solidFill>
                          <a:effectLst/>
                          <a:latin typeface="HGMaruGothicMPRO" panose="020F0600000000000000" pitchFamily="34" charset="-128"/>
                          <a:ea typeface="HGMaruGothicMPRO" panose="020F0600000000000000" pitchFamily="34" charset="-128"/>
                        </a:rPr>
                        <a:t>時間以内死者数</a:t>
                      </a:r>
                      <a:endParaRPr kumimoji="1" lang="ja-JP" altLang="en-US" sz="2000" b="0" i="0" u="none" strike="noStrike" cap="none" normalizeH="0" baseline="0">
                        <a:ln>
                          <a:noFill/>
                        </a:ln>
                        <a:solidFill>
                          <a:srgbClr val="000000"/>
                        </a:solidFill>
                        <a:effectLst/>
                        <a:latin typeface="HGMaruGothicMPRO" panose="020F0600000000000000" pitchFamily="34" charset="-128"/>
                        <a:ea typeface="HGMaruGothicMPRO" panose="020F0600000000000000" pitchFamily="34" charset="-128"/>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200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3,215 </a:t>
                      </a:r>
                      <a:r>
                        <a:rPr kumimoji="1" lang="ja-JP" altLang="en-US" sz="200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人</a:t>
                      </a:r>
                      <a:endParaRPr kumimoji="1" lang="ja-JP" altLang="en-US" sz="20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2,839 </a:t>
                      </a:r>
                      <a:r>
                        <a:rPr kumimoji="1" lang="ja-JP" altLang="en-US" sz="2000" b="0" i="0" u="none" strike="noStrike" cap="none" normalizeH="0" baseline="0">
                          <a:ln>
                            <a:noFill/>
                          </a:ln>
                          <a:solidFill>
                            <a:srgbClr val="000000"/>
                          </a:solidFill>
                          <a:effectLst/>
                          <a:latin typeface="HGMaruGothicMPRO" panose="020F0600000000000000" pitchFamily="34" charset="-128"/>
                          <a:ea typeface="HGMaruGothicMPRO" panose="020F0600000000000000" pitchFamily="34" charset="-128"/>
                        </a:rPr>
                        <a:t>人</a:t>
                      </a:r>
                      <a:endParaRPr kumimoji="1" lang="ja-JP" altLang="en-US" sz="20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-12%</a:t>
                      </a:r>
                      <a:endParaRPr kumimoji="1" lang="ja-JP" altLang="en-US" sz="20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934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30</a:t>
                      </a:r>
                      <a:r>
                        <a:rPr kumimoji="1" lang="ja-JP" altLang="en-US" sz="2000" u="none" strike="noStrike" cap="none" normalizeH="0" baseline="0">
                          <a:ln>
                            <a:noFill/>
                          </a:ln>
                          <a:solidFill>
                            <a:srgbClr val="000000"/>
                          </a:solidFill>
                          <a:effectLst/>
                          <a:latin typeface="HGMaruGothicMPRO" panose="020F0600000000000000" pitchFamily="34" charset="-128"/>
                          <a:ea typeface="HGMaruGothicMPRO" panose="020F0600000000000000" pitchFamily="34" charset="-128"/>
                        </a:rPr>
                        <a:t>日</a:t>
                      </a:r>
                      <a:r>
                        <a:rPr kumimoji="1" lang="ja-JP" altLang="en-US" sz="200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以内死者数</a:t>
                      </a:r>
                      <a:endParaRPr kumimoji="1" lang="ja-JP" altLang="en-US" sz="20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200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3,920 </a:t>
                      </a:r>
                      <a:r>
                        <a:rPr kumimoji="1" lang="ja-JP" altLang="en-US" sz="200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人</a:t>
                      </a:r>
                      <a:endParaRPr kumimoji="1" lang="ja-JP" altLang="en-US" sz="20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3,415 </a:t>
                      </a:r>
                      <a:r>
                        <a:rPr kumimoji="1" lang="ja-JP" altLang="en-US" sz="2000" b="0" i="0" u="none" strike="noStrike" cap="none" normalizeH="0" baseline="0">
                          <a:ln>
                            <a:noFill/>
                          </a:ln>
                          <a:solidFill>
                            <a:srgbClr val="000000"/>
                          </a:solidFill>
                          <a:effectLst/>
                          <a:latin typeface="HGMaruGothicMPRO" panose="020F0600000000000000" pitchFamily="34" charset="-128"/>
                          <a:ea typeface="HGMaruGothicMPRO" panose="020F0600000000000000" pitchFamily="34" charset="-128"/>
                        </a:rPr>
                        <a:t>人</a:t>
                      </a:r>
                      <a:endParaRPr kumimoji="1" lang="ja-JP" altLang="en-US" sz="20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20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 -13%</a:t>
                      </a:r>
                      <a:endParaRPr kumimoji="1" lang="ja-JP" altLang="en-US" sz="20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endParaRPr>
                    </a:p>
                  </a:txBody>
                  <a:tcPr marT="45701" marB="4570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6167" name="Text Box 8"/>
          <p:cNvSpPr txBox="1">
            <a:spLocks noChangeArrowheads="1"/>
          </p:cNvSpPr>
          <p:nvPr/>
        </p:nvSpPr>
        <p:spPr bwMode="auto">
          <a:xfrm>
            <a:off x="1835697" y="6544000"/>
            <a:ext cx="730485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（令和２年中の交通死亡事故の発生状況及び道路交通法違反取締り状況等について他）</a:t>
            </a:r>
            <a:endParaRPr lang="ja-JP" altLang="en-US" sz="1400" dirty="0">
              <a:solidFill>
                <a:srgbClr val="000000"/>
              </a:solidFill>
              <a:latin typeface="HGMaruGothicMPRO" panose="020F0600000000000000" pitchFamily="34" charset="-128"/>
              <a:ea typeface="HGMaruGothicMPRO" panose="020F0600000000000000" pitchFamily="34" charset="-128"/>
            </a:endParaRPr>
          </a:p>
        </p:txBody>
      </p:sp>
      <p:sp>
        <p:nvSpPr>
          <p:cNvPr id="7" name="テキスト ボックス 6">
            <a:extLst>
              <a:ext uri="{FF2B5EF4-FFF2-40B4-BE49-F238E27FC236}">
                <a16:creationId xmlns:a16="http://schemas.microsoft.com/office/drawing/2014/main" id="{B4593A95-07FE-E146-8094-098DAA08902D}"/>
              </a:ext>
            </a:extLst>
          </p:cNvPr>
          <p:cNvSpPr txBox="1"/>
          <p:nvPr/>
        </p:nvSpPr>
        <p:spPr>
          <a:xfrm>
            <a:off x="3054646" y="5199071"/>
            <a:ext cx="1415772" cy="461665"/>
          </a:xfrm>
          <a:prstGeom prst="rect">
            <a:avLst/>
          </a:prstGeom>
          <a:noFill/>
        </p:spPr>
        <p:txBody>
          <a:bodyPr wrap="none" rtlCol="0">
            <a:spAutoFit/>
          </a:bodyPr>
          <a:lstStyle/>
          <a:p>
            <a:r>
              <a:rPr kumimoji="1" lang="ja-JP" altLang="en-US" sz="2400">
                <a:latin typeface="HGMaruGothicMPRO" panose="020F0600000000000000" pitchFamily="34" charset="-128"/>
                <a:ea typeface="HGMaruGothicMPRO" panose="020F0600000000000000" pitchFamily="34" charset="-128"/>
              </a:rPr>
              <a:t>死亡事故</a:t>
            </a:r>
          </a:p>
        </p:txBody>
      </p:sp>
      <p:sp>
        <p:nvSpPr>
          <p:cNvPr id="8" name="テキスト ボックス 7">
            <a:extLst>
              <a:ext uri="{FF2B5EF4-FFF2-40B4-BE49-F238E27FC236}">
                <a16:creationId xmlns:a16="http://schemas.microsoft.com/office/drawing/2014/main" id="{442A528D-E255-A343-B754-F0857980DC8A}"/>
              </a:ext>
            </a:extLst>
          </p:cNvPr>
          <p:cNvSpPr txBox="1"/>
          <p:nvPr/>
        </p:nvSpPr>
        <p:spPr>
          <a:xfrm>
            <a:off x="4886337" y="5199071"/>
            <a:ext cx="3159839" cy="461665"/>
          </a:xfrm>
          <a:prstGeom prst="rect">
            <a:avLst/>
          </a:prstGeom>
          <a:noFill/>
        </p:spPr>
        <p:txBody>
          <a:bodyPr wrap="none" rtlCol="0">
            <a:spAutoFit/>
          </a:bodyPr>
          <a:lstStyle/>
          <a:p>
            <a:r>
              <a:rPr kumimoji="1" lang="ja-JP" altLang="en-US" sz="2400">
                <a:latin typeface="HGMaruGothicMPRO" panose="020F0600000000000000" pitchFamily="34" charset="-128"/>
                <a:ea typeface="HGMaruGothicMPRO" panose="020F0600000000000000" pitchFamily="34" charset="-128"/>
              </a:rPr>
              <a:t>男性：女性</a:t>
            </a:r>
            <a:r>
              <a:rPr kumimoji="1" lang="en-US" altLang="ja-JP" sz="2400" dirty="0">
                <a:latin typeface="HGMaruGothicMPRO" panose="020F0600000000000000" pitchFamily="34" charset="-128"/>
                <a:ea typeface="HGMaruGothicMPRO" panose="020F0600000000000000" pitchFamily="34" charset="-128"/>
              </a:rPr>
              <a:t> </a:t>
            </a:r>
            <a:r>
              <a:rPr kumimoji="1" lang="ja-JP" altLang="en-US" sz="2400">
                <a:latin typeface="HGMaruGothicMPRO" panose="020F0600000000000000" pitchFamily="34" charset="-128"/>
                <a:ea typeface="HGMaruGothicMPRO" panose="020F0600000000000000" pitchFamily="34" charset="-128"/>
              </a:rPr>
              <a:t>≒</a:t>
            </a:r>
            <a:r>
              <a:rPr kumimoji="1" lang="en-US" altLang="ja-JP" sz="2400" dirty="0">
                <a:latin typeface="HGMaruGothicMPRO" panose="020F0600000000000000" pitchFamily="34" charset="-128"/>
                <a:ea typeface="HGMaruGothicMPRO" panose="020F0600000000000000" pitchFamily="34" charset="-128"/>
              </a:rPr>
              <a:t> </a:t>
            </a:r>
            <a:r>
              <a:rPr kumimoji="1" lang="ja-JP" altLang="en-US" sz="2400">
                <a:latin typeface="HGMaruGothicMPRO" panose="020F0600000000000000" pitchFamily="34" charset="-128"/>
                <a:ea typeface="HGMaruGothicMPRO" panose="020F0600000000000000" pitchFamily="34" charset="-128"/>
              </a:rPr>
              <a:t>８：２</a:t>
            </a:r>
          </a:p>
        </p:txBody>
      </p:sp>
      <p:sp>
        <p:nvSpPr>
          <p:cNvPr id="9" name="テキスト ボックス 8">
            <a:extLst>
              <a:ext uri="{FF2B5EF4-FFF2-40B4-BE49-F238E27FC236}">
                <a16:creationId xmlns:a16="http://schemas.microsoft.com/office/drawing/2014/main" id="{A302D7EA-52C9-F342-B1A6-70C510A869D2}"/>
              </a:ext>
            </a:extLst>
          </p:cNvPr>
          <p:cNvSpPr txBox="1"/>
          <p:nvPr/>
        </p:nvSpPr>
        <p:spPr>
          <a:xfrm>
            <a:off x="3041326" y="5736414"/>
            <a:ext cx="1107996" cy="461665"/>
          </a:xfrm>
          <a:prstGeom prst="rect">
            <a:avLst/>
          </a:prstGeom>
          <a:noFill/>
        </p:spPr>
        <p:txBody>
          <a:bodyPr wrap="none" rtlCol="0">
            <a:spAutoFit/>
          </a:bodyPr>
          <a:lstStyle/>
          <a:p>
            <a:r>
              <a:rPr kumimoji="1" lang="ja-JP" altLang="en-US" sz="2400">
                <a:latin typeface="HGMaruGothicMPRO" panose="020F0600000000000000" pitchFamily="34" charset="-128"/>
                <a:ea typeface="HGMaruGothicMPRO" panose="020F0600000000000000" pitchFamily="34" charset="-128"/>
              </a:rPr>
              <a:t>全事故</a:t>
            </a:r>
          </a:p>
        </p:txBody>
      </p:sp>
      <p:sp>
        <p:nvSpPr>
          <p:cNvPr id="10" name="テキスト ボックス 9">
            <a:extLst>
              <a:ext uri="{FF2B5EF4-FFF2-40B4-BE49-F238E27FC236}">
                <a16:creationId xmlns:a16="http://schemas.microsoft.com/office/drawing/2014/main" id="{616D2841-8DAB-1448-B769-512E505050B7}"/>
              </a:ext>
            </a:extLst>
          </p:cNvPr>
          <p:cNvSpPr txBox="1"/>
          <p:nvPr/>
        </p:nvSpPr>
        <p:spPr>
          <a:xfrm>
            <a:off x="4886336" y="5783848"/>
            <a:ext cx="3159839" cy="461665"/>
          </a:xfrm>
          <a:prstGeom prst="rect">
            <a:avLst/>
          </a:prstGeom>
          <a:noFill/>
        </p:spPr>
        <p:txBody>
          <a:bodyPr wrap="none" rtlCol="0">
            <a:spAutoFit/>
          </a:bodyPr>
          <a:lstStyle/>
          <a:p>
            <a:r>
              <a:rPr kumimoji="1" lang="ja-JP" altLang="en-US" sz="2400">
                <a:latin typeface="HGMaruGothicMPRO" panose="020F0600000000000000" pitchFamily="34" charset="-128"/>
                <a:ea typeface="HGMaruGothicMPRO" panose="020F0600000000000000" pitchFamily="34" charset="-128"/>
              </a:rPr>
              <a:t>男性：女性</a:t>
            </a:r>
            <a:r>
              <a:rPr kumimoji="1" lang="en-US" altLang="ja-JP" sz="2400" dirty="0">
                <a:latin typeface="HGMaruGothicMPRO" panose="020F0600000000000000" pitchFamily="34" charset="-128"/>
                <a:ea typeface="HGMaruGothicMPRO" panose="020F0600000000000000" pitchFamily="34" charset="-128"/>
              </a:rPr>
              <a:t> </a:t>
            </a:r>
            <a:r>
              <a:rPr lang="ja-JP" altLang="en-US" sz="2400">
                <a:latin typeface="HGMaruGothicMPRO" panose="020F0600000000000000" pitchFamily="34" charset="-128"/>
                <a:ea typeface="HGMaruGothicMPRO" panose="020F0600000000000000" pitchFamily="34" charset="-128"/>
              </a:rPr>
              <a:t>≒</a:t>
            </a:r>
            <a:r>
              <a:rPr lang="en-US" altLang="ja-JP" sz="2400" dirty="0">
                <a:latin typeface="HGMaruGothicMPRO" panose="020F0600000000000000" pitchFamily="34" charset="-128"/>
                <a:ea typeface="HGMaruGothicMPRO" panose="020F0600000000000000" pitchFamily="34" charset="-128"/>
              </a:rPr>
              <a:t> </a:t>
            </a:r>
            <a:r>
              <a:rPr kumimoji="1" lang="ja-JP" altLang="en-US" sz="2400">
                <a:latin typeface="HGMaruGothicMPRO" panose="020F0600000000000000" pitchFamily="34" charset="-128"/>
                <a:ea typeface="HGMaruGothicMPRO" panose="020F0600000000000000" pitchFamily="34" charset="-128"/>
              </a:rPr>
              <a:t>７：３</a:t>
            </a:r>
          </a:p>
        </p:txBody>
      </p:sp>
      <p:sp>
        <p:nvSpPr>
          <p:cNvPr id="11" name="正方形/長方形 10">
            <a:extLst>
              <a:ext uri="{FF2B5EF4-FFF2-40B4-BE49-F238E27FC236}">
                <a16:creationId xmlns:a16="http://schemas.microsoft.com/office/drawing/2014/main" id="{1C7EC9DE-4A76-364F-920F-4651B34B58D2}"/>
              </a:ext>
            </a:extLst>
          </p:cNvPr>
          <p:cNvSpPr/>
          <p:nvPr/>
        </p:nvSpPr>
        <p:spPr>
          <a:xfrm>
            <a:off x="7020272" y="5199071"/>
            <a:ext cx="1025903" cy="10464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1">
            <a:extLst>
              <a:ext uri="{FF2B5EF4-FFF2-40B4-BE49-F238E27FC236}">
                <a16:creationId xmlns:a16="http://schemas.microsoft.com/office/drawing/2014/main" id="{3A23E421-D0BD-814B-B598-AD30454B1D60}"/>
              </a:ext>
            </a:extLst>
          </p:cNvPr>
          <p:cNvGrpSpPr/>
          <p:nvPr/>
        </p:nvGrpSpPr>
        <p:grpSpPr>
          <a:xfrm>
            <a:off x="7156952" y="1917034"/>
            <a:ext cx="1157338" cy="2729307"/>
            <a:chOff x="7156952" y="1917034"/>
            <a:chExt cx="1157338" cy="2729307"/>
          </a:xfrm>
        </p:grpSpPr>
        <p:sp>
          <p:nvSpPr>
            <p:cNvPr id="13" name="正方形/長方形 12">
              <a:extLst>
                <a:ext uri="{FF2B5EF4-FFF2-40B4-BE49-F238E27FC236}">
                  <a16:creationId xmlns:a16="http://schemas.microsoft.com/office/drawing/2014/main" id="{0380C745-1D58-B14C-9169-F95251DB245E}"/>
                </a:ext>
              </a:extLst>
            </p:cNvPr>
            <p:cNvSpPr/>
            <p:nvPr/>
          </p:nvSpPr>
          <p:spPr>
            <a:xfrm>
              <a:off x="7164289" y="1917034"/>
              <a:ext cx="1138232" cy="359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v</a:t>
              </a:r>
              <a:endParaRPr kumimoji="1" lang="ja-JP" altLang="en-US"/>
            </a:p>
          </p:txBody>
        </p:sp>
        <p:sp>
          <p:nvSpPr>
            <p:cNvPr id="14" name="正方形/長方形 13">
              <a:extLst>
                <a:ext uri="{FF2B5EF4-FFF2-40B4-BE49-F238E27FC236}">
                  <a16:creationId xmlns:a16="http://schemas.microsoft.com/office/drawing/2014/main" id="{7DD46B6E-9A2E-8240-B446-A391C4C9DB17}"/>
                </a:ext>
              </a:extLst>
            </p:cNvPr>
            <p:cNvSpPr/>
            <p:nvPr/>
          </p:nvSpPr>
          <p:spPr>
            <a:xfrm>
              <a:off x="7156952" y="2507412"/>
              <a:ext cx="1138232" cy="359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v</a:t>
              </a:r>
              <a:endParaRPr kumimoji="1" lang="ja-JP" altLang="en-US"/>
            </a:p>
          </p:txBody>
        </p:sp>
        <p:sp>
          <p:nvSpPr>
            <p:cNvPr id="15" name="正方形/長方形 14">
              <a:extLst>
                <a:ext uri="{FF2B5EF4-FFF2-40B4-BE49-F238E27FC236}">
                  <a16:creationId xmlns:a16="http://schemas.microsoft.com/office/drawing/2014/main" id="{81DD9C04-8870-3546-B5CA-0FD18588DA1E}"/>
                </a:ext>
              </a:extLst>
            </p:cNvPr>
            <p:cNvSpPr/>
            <p:nvPr/>
          </p:nvSpPr>
          <p:spPr>
            <a:xfrm>
              <a:off x="7156952" y="3140680"/>
              <a:ext cx="1138232" cy="359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v</a:t>
              </a:r>
              <a:endParaRPr kumimoji="1" lang="ja-JP" altLang="en-US"/>
            </a:p>
          </p:txBody>
        </p:sp>
        <p:sp>
          <p:nvSpPr>
            <p:cNvPr id="16" name="正方形/長方形 15">
              <a:extLst>
                <a:ext uri="{FF2B5EF4-FFF2-40B4-BE49-F238E27FC236}">
                  <a16:creationId xmlns:a16="http://schemas.microsoft.com/office/drawing/2014/main" id="{03C69E00-797C-134B-ABA7-F413C9EBB8C3}"/>
                </a:ext>
              </a:extLst>
            </p:cNvPr>
            <p:cNvSpPr/>
            <p:nvPr/>
          </p:nvSpPr>
          <p:spPr>
            <a:xfrm>
              <a:off x="7176058" y="3696125"/>
              <a:ext cx="1138232" cy="359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v</a:t>
              </a:r>
              <a:endParaRPr kumimoji="1" lang="ja-JP" altLang="en-US"/>
            </a:p>
          </p:txBody>
        </p:sp>
        <p:sp>
          <p:nvSpPr>
            <p:cNvPr id="17" name="正方形/長方形 16">
              <a:extLst>
                <a:ext uri="{FF2B5EF4-FFF2-40B4-BE49-F238E27FC236}">
                  <a16:creationId xmlns:a16="http://schemas.microsoft.com/office/drawing/2014/main" id="{4B497A1F-1092-FB4C-AF5E-316F3CA4C319}"/>
                </a:ext>
              </a:extLst>
            </p:cNvPr>
            <p:cNvSpPr/>
            <p:nvPr/>
          </p:nvSpPr>
          <p:spPr>
            <a:xfrm>
              <a:off x="7173765" y="4286503"/>
              <a:ext cx="1138232" cy="359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v</a:t>
              </a:r>
              <a:endParaRPr kumimoji="1" lang="ja-JP" altLang="en-US"/>
            </a:p>
          </p:txBody>
        </p:sp>
      </p:grpSp>
    </p:spTree>
    <p:extLst>
      <p:ext uri="{BB962C8B-B14F-4D97-AF65-F5344CB8AC3E}">
        <p14:creationId xmlns:p14="http://schemas.microsoft.com/office/powerpoint/2010/main" val="8832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A62671-3064-154B-B925-55071FB0D3CA}"/>
              </a:ext>
            </a:extLst>
          </p:cNvPr>
          <p:cNvSpPr>
            <a:spLocks noGrp="1"/>
          </p:cNvSpPr>
          <p:nvPr>
            <p:ph type="title"/>
          </p:nvPr>
        </p:nvSpPr>
        <p:spPr/>
        <p:txBody>
          <a:bodyPr/>
          <a:lstStyle/>
          <a:p>
            <a:r>
              <a:rPr lang="ja-JP" altLang="en-US"/>
              <a:t>１．注意と交通事故</a:t>
            </a:r>
            <a:endParaRPr kumimoji="1" lang="ja-JP" altLang="en-US"/>
          </a:p>
        </p:txBody>
      </p:sp>
    </p:spTree>
    <p:extLst>
      <p:ext uri="{BB962C8B-B14F-4D97-AF65-F5344CB8AC3E}">
        <p14:creationId xmlns:p14="http://schemas.microsoft.com/office/powerpoint/2010/main" val="2907310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0">
            <a:extLst>
              <a:ext uri="{FF2B5EF4-FFF2-40B4-BE49-F238E27FC236}">
                <a16:creationId xmlns:a16="http://schemas.microsoft.com/office/drawing/2014/main" id="{71BCCD0B-087A-4849-B764-2EE66F37C6F0}"/>
              </a:ext>
            </a:extLst>
          </p:cNvPr>
          <p:cNvSpPr>
            <a:spLocks noGrp="1"/>
          </p:cNvSpPr>
          <p:nvPr>
            <p:ph type="title"/>
          </p:nvPr>
        </p:nvSpPr>
        <p:spPr/>
        <p:txBody>
          <a:bodyPr/>
          <a:lstStyle/>
          <a:p>
            <a:endParaRPr lang="ja-JP" altLang="en-US"/>
          </a:p>
        </p:txBody>
      </p:sp>
      <p:pic>
        <p:nvPicPr>
          <p:cNvPr id="13" name="図 12">
            <a:extLst>
              <a:ext uri="{FF2B5EF4-FFF2-40B4-BE49-F238E27FC236}">
                <a16:creationId xmlns:a16="http://schemas.microsoft.com/office/drawing/2014/main" id="{16F060DF-34EA-6548-9065-C1385C797B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13" y="0"/>
            <a:ext cx="9097973" cy="6858000"/>
          </a:xfrm>
          <a:prstGeom prst="rect">
            <a:avLst/>
          </a:prstGeom>
        </p:spPr>
      </p:pic>
      <p:sp>
        <p:nvSpPr>
          <p:cNvPr id="17" name="テキスト ボックス 16">
            <a:extLst>
              <a:ext uri="{FF2B5EF4-FFF2-40B4-BE49-F238E27FC236}">
                <a16:creationId xmlns:a16="http://schemas.microsoft.com/office/drawing/2014/main" id="{8F2CCB3D-A766-6243-9449-F01220A287E9}"/>
              </a:ext>
            </a:extLst>
          </p:cNvPr>
          <p:cNvSpPr txBox="1"/>
          <p:nvPr/>
        </p:nvSpPr>
        <p:spPr>
          <a:xfrm>
            <a:off x="153236" y="528794"/>
            <a:ext cx="2031325" cy="369332"/>
          </a:xfrm>
          <a:prstGeom prst="rect">
            <a:avLst/>
          </a:prstGeom>
          <a:noFill/>
        </p:spPr>
        <p:txBody>
          <a:bodyPr wrap="none" rtlCol="0">
            <a:spAutoFit/>
          </a:bodyPr>
          <a:lstStyle/>
          <a:p>
            <a:pPr algn="ctr"/>
            <a:r>
              <a:rPr lang="ja-JP" altLang="en-US">
                <a:solidFill>
                  <a:srgbClr val="FF0000"/>
                </a:solidFill>
                <a:latin typeface="HGMaruGothicMPRO" panose="020F0600000000000000" pitchFamily="34" charset="-128"/>
                <a:ea typeface="HGMaruGothicMPRO" panose="020F0600000000000000" pitchFamily="34" charset="-128"/>
              </a:rPr>
              <a:t>内在的前方不注意</a:t>
            </a:r>
            <a:endParaRPr kumimoji="1" lang="ja-JP" altLang="en-US">
              <a:solidFill>
                <a:srgbClr val="FF0000"/>
              </a:solidFill>
              <a:latin typeface="HGMaruGothicMPRO" panose="020F0600000000000000" pitchFamily="34" charset="-128"/>
              <a:ea typeface="HGMaruGothicMPRO" panose="020F0600000000000000" pitchFamily="34" charset="-128"/>
            </a:endParaRPr>
          </a:p>
        </p:txBody>
      </p:sp>
      <p:sp>
        <p:nvSpPr>
          <p:cNvPr id="18" name="テキスト ボックス 17">
            <a:extLst>
              <a:ext uri="{FF2B5EF4-FFF2-40B4-BE49-F238E27FC236}">
                <a16:creationId xmlns:a16="http://schemas.microsoft.com/office/drawing/2014/main" id="{AC17BC3F-0A8F-AF42-AD6F-FCFCA494F441}"/>
              </a:ext>
            </a:extLst>
          </p:cNvPr>
          <p:cNvSpPr txBox="1"/>
          <p:nvPr/>
        </p:nvSpPr>
        <p:spPr>
          <a:xfrm>
            <a:off x="7805172" y="1266092"/>
            <a:ext cx="1338828" cy="646331"/>
          </a:xfrm>
          <a:prstGeom prst="rect">
            <a:avLst/>
          </a:prstGeom>
          <a:noFill/>
        </p:spPr>
        <p:txBody>
          <a:bodyPr wrap="none" rtlCol="0">
            <a:spAutoFit/>
          </a:bodyPr>
          <a:lstStyle/>
          <a:p>
            <a:pPr algn="ctr"/>
            <a:r>
              <a:rPr lang="ja-JP" altLang="en-US">
                <a:solidFill>
                  <a:srgbClr val="FF0000"/>
                </a:solidFill>
                <a:latin typeface="HGMaruGothicMPRO" panose="020F0600000000000000" pitchFamily="34" charset="-128"/>
                <a:ea typeface="HGMaruGothicMPRO" panose="020F0600000000000000" pitchFamily="34" charset="-128"/>
              </a:rPr>
              <a:t>外在的</a:t>
            </a:r>
            <a:endParaRPr lang="en-US" altLang="ja-JP" dirty="0">
              <a:solidFill>
                <a:srgbClr val="FF0000"/>
              </a:solidFill>
              <a:latin typeface="HGMaruGothicMPRO" panose="020F0600000000000000" pitchFamily="34" charset="-128"/>
              <a:ea typeface="HGMaruGothicMPRO" panose="020F0600000000000000" pitchFamily="34" charset="-128"/>
            </a:endParaRPr>
          </a:p>
          <a:p>
            <a:pPr algn="ctr"/>
            <a:r>
              <a:rPr lang="ja-JP" altLang="en-US">
                <a:solidFill>
                  <a:srgbClr val="FF0000"/>
                </a:solidFill>
                <a:latin typeface="HGMaruGothicMPRO" panose="020F0600000000000000" pitchFamily="34" charset="-128"/>
                <a:ea typeface="HGMaruGothicMPRO" panose="020F0600000000000000" pitchFamily="34" charset="-128"/>
              </a:rPr>
              <a:t>前方不注意</a:t>
            </a:r>
            <a:endParaRPr kumimoji="1" lang="ja-JP" altLang="en-US">
              <a:solidFill>
                <a:srgbClr val="FF0000"/>
              </a:solidFill>
              <a:latin typeface="HGMaruGothicMPRO" panose="020F0600000000000000" pitchFamily="34" charset="-128"/>
              <a:ea typeface="HGMaruGothicMPRO" panose="020F0600000000000000" pitchFamily="34" charset="-128"/>
            </a:endParaRPr>
          </a:p>
        </p:txBody>
      </p:sp>
      <p:sp>
        <p:nvSpPr>
          <p:cNvPr id="19" name="テキスト ボックス 18">
            <a:extLst>
              <a:ext uri="{FF2B5EF4-FFF2-40B4-BE49-F238E27FC236}">
                <a16:creationId xmlns:a16="http://schemas.microsoft.com/office/drawing/2014/main" id="{C2066A05-85FB-3C44-96B0-A0D99632FE1A}"/>
              </a:ext>
            </a:extLst>
          </p:cNvPr>
          <p:cNvSpPr txBox="1"/>
          <p:nvPr/>
        </p:nvSpPr>
        <p:spPr>
          <a:xfrm>
            <a:off x="7680619" y="2444837"/>
            <a:ext cx="1493897" cy="369332"/>
          </a:xfrm>
          <a:prstGeom prst="rect">
            <a:avLst/>
          </a:prstGeom>
          <a:noFill/>
        </p:spPr>
        <p:txBody>
          <a:bodyPr wrap="square" rtlCol="0">
            <a:spAutoFit/>
          </a:bodyPr>
          <a:lstStyle/>
          <a:p>
            <a:pPr algn="ctr"/>
            <a:r>
              <a:rPr lang="ja-JP" altLang="en-US">
                <a:solidFill>
                  <a:srgbClr val="FF0000"/>
                </a:solidFill>
                <a:latin typeface="HGMaruGothicMPRO" panose="020F0600000000000000" pitchFamily="34" charset="-128"/>
                <a:ea typeface="HGMaruGothicMPRO" panose="020F0600000000000000" pitchFamily="34" charset="-128"/>
              </a:rPr>
              <a:t>安全不確認</a:t>
            </a:r>
            <a:endParaRPr kumimoji="1" lang="ja-JP" altLang="en-US">
              <a:solidFill>
                <a:srgbClr val="FF0000"/>
              </a:solidFill>
              <a:latin typeface="HGMaruGothicMPRO" panose="020F0600000000000000" pitchFamily="34" charset="-128"/>
              <a:ea typeface="HGMaruGothicMPRO" panose="020F0600000000000000" pitchFamily="34" charset="-128"/>
            </a:endParaRPr>
          </a:p>
        </p:txBody>
      </p:sp>
      <p:cxnSp>
        <p:nvCxnSpPr>
          <p:cNvPr id="20" name="直線矢印コネクタ 19">
            <a:extLst>
              <a:ext uri="{FF2B5EF4-FFF2-40B4-BE49-F238E27FC236}">
                <a16:creationId xmlns:a16="http://schemas.microsoft.com/office/drawing/2014/main" id="{B78256FA-7316-4B45-8C29-AC53757F969B}"/>
              </a:ext>
            </a:extLst>
          </p:cNvPr>
          <p:cNvCxnSpPr>
            <a:stCxn id="19" idx="1"/>
          </p:cNvCxnSpPr>
          <p:nvPr/>
        </p:nvCxnSpPr>
        <p:spPr>
          <a:xfrm flipH="1" flipV="1">
            <a:off x="7092280" y="2420889"/>
            <a:ext cx="588339" cy="20861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カギ線コネクタ 20">
            <a:extLst>
              <a:ext uri="{FF2B5EF4-FFF2-40B4-BE49-F238E27FC236}">
                <a16:creationId xmlns:a16="http://schemas.microsoft.com/office/drawing/2014/main" id="{FC4C6621-A57C-8643-9513-C870C6F2DDCE}"/>
              </a:ext>
            </a:extLst>
          </p:cNvPr>
          <p:cNvCxnSpPr>
            <a:cxnSpLocks/>
          </p:cNvCxnSpPr>
          <p:nvPr/>
        </p:nvCxnSpPr>
        <p:spPr>
          <a:xfrm rot="10800000">
            <a:off x="2555777" y="2596587"/>
            <a:ext cx="5124847" cy="173695"/>
          </a:xfrm>
          <a:prstGeom prst="bentConnector3">
            <a:avLst>
              <a:gd name="adj1" fmla="val 92963"/>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カギ線コネクタ 21">
            <a:extLst>
              <a:ext uri="{FF2B5EF4-FFF2-40B4-BE49-F238E27FC236}">
                <a16:creationId xmlns:a16="http://schemas.microsoft.com/office/drawing/2014/main" id="{3F7EA56F-1B62-A041-91F8-EA8AC32633FB}"/>
              </a:ext>
            </a:extLst>
          </p:cNvPr>
          <p:cNvCxnSpPr>
            <a:cxnSpLocks/>
          </p:cNvCxnSpPr>
          <p:nvPr/>
        </p:nvCxnSpPr>
        <p:spPr>
          <a:xfrm flipV="1">
            <a:off x="179512" y="1152854"/>
            <a:ext cx="8712968" cy="278810"/>
          </a:xfrm>
          <a:prstGeom prst="bentConnector3">
            <a:avLst>
              <a:gd name="adj1" fmla="val 37710"/>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カギ線コネクタ 22">
            <a:extLst>
              <a:ext uri="{FF2B5EF4-FFF2-40B4-BE49-F238E27FC236}">
                <a16:creationId xmlns:a16="http://schemas.microsoft.com/office/drawing/2014/main" id="{A4181B38-D1F2-CB44-B201-824AA7BBAE73}"/>
              </a:ext>
            </a:extLst>
          </p:cNvPr>
          <p:cNvCxnSpPr>
            <a:cxnSpLocks/>
          </p:cNvCxnSpPr>
          <p:nvPr/>
        </p:nvCxnSpPr>
        <p:spPr>
          <a:xfrm flipV="1">
            <a:off x="179512" y="2122141"/>
            <a:ext cx="8748972" cy="286598"/>
          </a:xfrm>
          <a:prstGeom prst="bentConnector3">
            <a:avLst>
              <a:gd name="adj1" fmla="val 68428"/>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095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9DD42C01-EA5E-9841-8C98-9F9452641EDD}"/>
              </a:ext>
            </a:extLst>
          </p:cNvPr>
          <p:cNvSpPr>
            <a:spLocks noGrp="1"/>
          </p:cNvSpPr>
          <p:nvPr>
            <p:ph type="title"/>
          </p:nvPr>
        </p:nvSpPr>
        <p:spPr/>
        <p:txBody>
          <a:bodyPr/>
          <a:lstStyle/>
          <a:p>
            <a:endParaRPr lang="ja-JP" altLang="en-US"/>
          </a:p>
        </p:txBody>
      </p:sp>
      <p:pic>
        <p:nvPicPr>
          <p:cNvPr id="9" name="図 8">
            <a:extLst>
              <a:ext uri="{FF2B5EF4-FFF2-40B4-BE49-F238E27FC236}">
                <a16:creationId xmlns:a16="http://schemas.microsoft.com/office/drawing/2014/main" id="{3423621F-6D77-AF49-B422-71A6203E84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42" y="0"/>
            <a:ext cx="9113315" cy="6858000"/>
          </a:xfrm>
          <a:prstGeom prst="rect">
            <a:avLst/>
          </a:prstGeom>
        </p:spPr>
      </p:pic>
    </p:spTree>
    <p:extLst>
      <p:ext uri="{BB962C8B-B14F-4D97-AF65-F5344CB8AC3E}">
        <p14:creationId xmlns:p14="http://schemas.microsoft.com/office/powerpoint/2010/main" val="490294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C1011873-BB6B-2146-9467-2F323F68894D}"/>
              </a:ext>
            </a:extLst>
          </p:cNvPr>
          <p:cNvSpPr>
            <a:spLocks noGrp="1"/>
          </p:cNvSpPr>
          <p:nvPr>
            <p:ph type="title"/>
          </p:nvPr>
        </p:nvSpPr>
        <p:spPr/>
        <p:txBody>
          <a:bodyPr/>
          <a:lstStyle/>
          <a:p>
            <a:endParaRPr lang="ja-JP" altLang="en-US"/>
          </a:p>
        </p:txBody>
      </p:sp>
      <p:pic>
        <p:nvPicPr>
          <p:cNvPr id="9" name="図 8">
            <a:extLst>
              <a:ext uri="{FF2B5EF4-FFF2-40B4-BE49-F238E27FC236}">
                <a16:creationId xmlns:a16="http://schemas.microsoft.com/office/drawing/2014/main" id="{A2E3AE20-0615-0446-AEC3-7623FD935C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71"/>
            <a:ext cx="9144000" cy="6842658"/>
          </a:xfrm>
          <a:prstGeom prst="rect">
            <a:avLst/>
          </a:prstGeom>
        </p:spPr>
      </p:pic>
    </p:spTree>
    <p:extLst>
      <p:ext uri="{BB962C8B-B14F-4D97-AF65-F5344CB8AC3E}">
        <p14:creationId xmlns:p14="http://schemas.microsoft.com/office/powerpoint/2010/main" val="1042717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05A6E5A6-ACEA-2D42-AF40-F8A347DBE896}"/>
              </a:ext>
            </a:extLst>
          </p:cNvPr>
          <p:cNvSpPr>
            <a:spLocks noGrp="1"/>
          </p:cNvSpPr>
          <p:nvPr>
            <p:ph type="title"/>
          </p:nvPr>
        </p:nvSpPr>
        <p:spPr/>
        <p:txBody>
          <a:bodyPr/>
          <a:lstStyle/>
          <a:p>
            <a:endParaRPr lang="ja-JP" altLang="en-US"/>
          </a:p>
        </p:txBody>
      </p:sp>
      <p:pic>
        <p:nvPicPr>
          <p:cNvPr id="9" name="図 8">
            <a:extLst>
              <a:ext uri="{FF2B5EF4-FFF2-40B4-BE49-F238E27FC236}">
                <a16:creationId xmlns:a16="http://schemas.microsoft.com/office/drawing/2014/main" id="{54FB162E-E797-3943-8C8A-8973652EEF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21"/>
            <a:ext cx="9144000" cy="6854158"/>
          </a:xfrm>
          <a:prstGeom prst="rect">
            <a:avLst/>
          </a:prstGeom>
        </p:spPr>
      </p:pic>
    </p:spTree>
    <p:extLst>
      <p:ext uri="{BB962C8B-B14F-4D97-AF65-F5344CB8AC3E}">
        <p14:creationId xmlns:p14="http://schemas.microsoft.com/office/powerpoint/2010/main" val="585071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18F16A-EB54-3A42-918F-AD4B93DF40A4}"/>
              </a:ext>
            </a:extLst>
          </p:cNvPr>
          <p:cNvSpPr>
            <a:spLocks noGrp="1"/>
          </p:cNvSpPr>
          <p:nvPr>
            <p:ph type="title"/>
          </p:nvPr>
        </p:nvSpPr>
        <p:spPr/>
        <p:txBody>
          <a:bodyPr/>
          <a:lstStyle/>
          <a:p>
            <a:r>
              <a:rPr lang="ja-JP" altLang="en-US"/>
              <a:t>２</a:t>
            </a:r>
            <a:r>
              <a:rPr kumimoji="1" lang="ja-JP" altLang="en-US"/>
              <a:t>．注意</a:t>
            </a:r>
          </a:p>
        </p:txBody>
      </p:sp>
      <p:sp>
        <p:nvSpPr>
          <p:cNvPr id="3" name="テキスト ボックス 2">
            <a:extLst>
              <a:ext uri="{FF2B5EF4-FFF2-40B4-BE49-F238E27FC236}">
                <a16:creationId xmlns:a16="http://schemas.microsoft.com/office/drawing/2014/main" id="{D6B9374D-DBD0-2C46-9931-0A265FAFEDD0}"/>
              </a:ext>
            </a:extLst>
          </p:cNvPr>
          <p:cNvSpPr txBox="1"/>
          <p:nvPr/>
        </p:nvSpPr>
        <p:spPr>
          <a:xfrm>
            <a:off x="611560" y="1124744"/>
            <a:ext cx="7007046" cy="1133195"/>
          </a:xfrm>
          <a:prstGeom prst="rect">
            <a:avLst/>
          </a:prstGeom>
          <a:noFill/>
        </p:spPr>
        <p:txBody>
          <a:bodyPr wrap="none" rtlCol="0">
            <a:spAutoFit/>
          </a:bodyPr>
          <a:lstStyle/>
          <a:p>
            <a:pPr>
              <a:lnSpc>
                <a:spcPct val="130000"/>
              </a:lnSpc>
            </a:pPr>
            <a:r>
              <a:rPr kumimoji="1" lang="ja-JP" altLang="en-US" sz="2800">
                <a:latin typeface="HGMaruGothicMPRO" panose="020F0600000000000000" pitchFamily="34" charset="-128"/>
                <a:ea typeface="HGMaruGothicMPRO" panose="020F0600000000000000" pitchFamily="34" charset="-128"/>
              </a:rPr>
              <a:t>一部の刺激を取り入れ、</a:t>
            </a:r>
            <a:endParaRPr kumimoji="1" lang="en-US" altLang="ja-JP" sz="2800" dirty="0">
              <a:latin typeface="HGMaruGothicMPRO" panose="020F0600000000000000" pitchFamily="34" charset="-128"/>
              <a:ea typeface="HGMaruGothicMPRO" panose="020F0600000000000000" pitchFamily="34" charset="-128"/>
            </a:endParaRPr>
          </a:p>
          <a:p>
            <a:pPr>
              <a:lnSpc>
                <a:spcPct val="130000"/>
              </a:lnSpc>
            </a:pPr>
            <a:r>
              <a:rPr kumimoji="1" lang="ja-JP" altLang="en-US" sz="2800">
                <a:latin typeface="HGMaruGothicMPRO" panose="020F0600000000000000" pitchFamily="34" charset="-128"/>
                <a:ea typeface="HGMaruGothicMPRO" panose="020F0600000000000000" pitchFamily="34" charset="-128"/>
              </a:rPr>
              <a:t>それ以外の物事を排除する心的過程や能力</a:t>
            </a:r>
          </a:p>
        </p:txBody>
      </p:sp>
      <p:sp>
        <p:nvSpPr>
          <p:cNvPr id="4" name="テキスト ボックス 3">
            <a:extLst>
              <a:ext uri="{FF2B5EF4-FFF2-40B4-BE49-F238E27FC236}">
                <a16:creationId xmlns:a16="http://schemas.microsoft.com/office/drawing/2014/main" id="{1F82F85B-3056-6C45-9233-CF808E17E9E1}"/>
              </a:ext>
            </a:extLst>
          </p:cNvPr>
          <p:cNvSpPr txBox="1"/>
          <p:nvPr/>
        </p:nvSpPr>
        <p:spPr>
          <a:xfrm>
            <a:off x="6449055" y="2524915"/>
            <a:ext cx="2339102" cy="369332"/>
          </a:xfrm>
          <a:prstGeom prst="rect">
            <a:avLst/>
          </a:prstGeom>
          <a:noFill/>
        </p:spPr>
        <p:txBody>
          <a:bodyPr wrap="none" rtlCol="0">
            <a:spAutoFit/>
          </a:bodyPr>
          <a:lstStyle/>
          <a:p>
            <a:r>
              <a:rPr lang="en-US" altLang="ja-JP" dirty="0">
                <a:latin typeface="HGMaruGothicMPRO" panose="020F0600000000000000" pitchFamily="34" charset="-128"/>
                <a:ea typeface="HGMaruGothicMPRO" panose="020F0600000000000000" pitchFamily="34" charset="-128"/>
              </a:rPr>
              <a:t>『</a:t>
            </a:r>
            <a:r>
              <a:rPr lang="ja-JP" altLang="en-US">
                <a:latin typeface="HGMaruGothicMPRO" panose="020F0600000000000000" pitchFamily="34" charset="-128"/>
                <a:ea typeface="HGMaruGothicMPRO" panose="020F0600000000000000" pitchFamily="34" charset="-128"/>
              </a:rPr>
              <a:t>最新</a:t>
            </a:r>
            <a:r>
              <a:rPr lang="en-US" altLang="ja-JP" dirty="0">
                <a:latin typeface="HGMaruGothicMPRO" panose="020F0600000000000000" pitchFamily="34" charset="-128"/>
                <a:ea typeface="HGMaruGothicMPRO" panose="020F0600000000000000" pitchFamily="34" charset="-128"/>
              </a:rPr>
              <a:t> </a:t>
            </a:r>
            <a:r>
              <a:rPr lang="ja-JP" altLang="en-US">
                <a:latin typeface="HGMaruGothicMPRO" panose="020F0600000000000000" pitchFamily="34" charset="-128"/>
                <a:ea typeface="HGMaruGothicMPRO" panose="020F0600000000000000" pitchFamily="34" charset="-128"/>
              </a:rPr>
              <a:t>心理学事典</a:t>
            </a:r>
            <a:r>
              <a:rPr lang="en-US" altLang="ja-JP" dirty="0">
                <a:latin typeface="HGMaruGothicMPRO" panose="020F0600000000000000" pitchFamily="34" charset="-128"/>
                <a:ea typeface="HGMaruGothicMPRO" panose="020F0600000000000000" pitchFamily="34" charset="-128"/>
              </a:rPr>
              <a:t>』</a:t>
            </a:r>
            <a:endParaRPr kumimoji="1" lang="ja-JP" altLang="en-US">
              <a:latin typeface="HGMaruGothicMPRO" panose="020F0600000000000000" pitchFamily="34" charset="-128"/>
              <a:ea typeface="HGMaruGothicMPRO" panose="020F0600000000000000" pitchFamily="34" charset="-128"/>
            </a:endParaRPr>
          </a:p>
        </p:txBody>
      </p:sp>
      <p:sp>
        <p:nvSpPr>
          <p:cNvPr id="5" name="テキスト ボックス 4">
            <a:extLst>
              <a:ext uri="{FF2B5EF4-FFF2-40B4-BE49-F238E27FC236}">
                <a16:creationId xmlns:a16="http://schemas.microsoft.com/office/drawing/2014/main" id="{5020C0D3-22B7-894A-B403-2ED8B4A1BD6B}"/>
              </a:ext>
            </a:extLst>
          </p:cNvPr>
          <p:cNvSpPr txBox="1"/>
          <p:nvPr/>
        </p:nvSpPr>
        <p:spPr>
          <a:xfrm>
            <a:off x="2411761" y="3645024"/>
            <a:ext cx="1980029" cy="523220"/>
          </a:xfrm>
          <a:prstGeom prst="rect">
            <a:avLst/>
          </a:prstGeom>
          <a:noFill/>
        </p:spPr>
        <p:txBody>
          <a:bodyPr wrap="none" rtlCol="0">
            <a:spAutoFit/>
          </a:bodyPr>
          <a:lstStyle/>
          <a:p>
            <a:r>
              <a:rPr kumimoji="1" lang="ja-JP" altLang="en-US" sz="2800">
                <a:latin typeface="HGMaruGothicMPRO" panose="020F0600000000000000" pitchFamily="34" charset="-128"/>
                <a:ea typeface="HGMaruGothicMPRO" panose="020F0600000000000000" pitchFamily="34" charset="-128"/>
              </a:rPr>
              <a:t>受動的注意</a:t>
            </a:r>
          </a:p>
        </p:txBody>
      </p:sp>
      <p:sp>
        <p:nvSpPr>
          <p:cNvPr id="6" name="テキスト ボックス 5">
            <a:extLst>
              <a:ext uri="{FF2B5EF4-FFF2-40B4-BE49-F238E27FC236}">
                <a16:creationId xmlns:a16="http://schemas.microsoft.com/office/drawing/2014/main" id="{1289352D-2A6D-B548-994D-DA0380F11D94}"/>
              </a:ext>
            </a:extLst>
          </p:cNvPr>
          <p:cNvSpPr txBox="1"/>
          <p:nvPr/>
        </p:nvSpPr>
        <p:spPr>
          <a:xfrm>
            <a:off x="2411760" y="4920463"/>
            <a:ext cx="1980029" cy="523220"/>
          </a:xfrm>
          <a:prstGeom prst="rect">
            <a:avLst/>
          </a:prstGeom>
          <a:noFill/>
        </p:spPr>
        <p:txBody>
          <a:bodyPr wrap="none" rtlCol="0">
            <a:spAutoFit/>
          </a:bodyPr>
          <a:lstStyle/>
          <a:p>
            <a:r>
              <a:rPr kumimoji="1" lang="ja-JP" altLang="en-US" sz="2800">
                <a:latin typeface="HGMaruGothicMPRO" panose="020F0600000000000000" pitchFamily="34" charset="-128"/>
                <a:ea typeface="HGMaruGothicMPRO" panose="020F0600000000000000" pitchFamily="34" charset="-128"/>
              </a:rPr>
              <a:t>能動的注意</a:t>
            </a:r>
          </a:p>
        </p:txBody>
      </p:sp>
      <p:sp>
        <p:nvSpPr>
          <p:cNvPr id="7" name="テキスト ボックス 6">
            <a:extLst>
              <a:ext uri="{FF2B5EF4-FFF2-40B4-BE49-F238E27FC236}">
                <a16:creationId xmlns:a16="http://schemas.microsoft.com/office/drawing/2014/main" id="{A40E4DE7-6AAB-4145-9F0F-25602EFB7125}"/>
              </a:ext>
            </a:extLst>
          </p:cNvPr>
          <p:cNvSpPr txBox="1"/>
          <p:nvPr/>
        </p:nvSpPr>
        <p:spPr>
          <a:xfrm>
            <a:off x="611560" y="4168244"/>
            <a:ext cx="902811" cy="523220"/>
          </a:xfrm>
          <a:prstGeom prst="rect">
            <a:avLst/>
          </a:prstGeom>
          <a:noFill/>
        </p:spPr>
        <p:txBody>
          <a:bodyPr wrap="none" rtlCol="0">
            <a:spAutoFit/>
          </a:bodyPr>
          <a:lstStyle/>
          <a:p>
            <a:r>
              <a:rPr kumimoji="1" lang="ja-JP" altLang="en-US" sz="2800">
                <a:latin typeface="HGMaruGothicMPRO" panose="020F0600000000000000" pitchFamily="34" charset="-128"/>
                <a:ea typeface="HGMaruGothicMPRO" panose="020F0600000000000000" pitchFamily="34" charset="-128"/>
              </a:rPr>
              <a:t>注意</a:t>
            </a:r>
          </a:p>
        </p:txBody>
      </p:sp>
      <p:cxnSp>
        <p:nvCxnSpPr>
          <p:cNvPr id="9" name="直線コネクタ 8">
            <a:extLst>
              <a:ext uri="{FF2B5EF4-FFF2-40B4-BE49-F238E27FC236}">
                <a16:creationId xmlns:a16="http://schemas.microsoft.com/office/drawing/2014/main" id="{B71B4DBC-233D-A240-B79A-C2268B8C9CCA}"/>
              </a:ext>
            </a:extLst>
          </p:cNvPr>
          <p:cNvCxnSpPr>
            <a:stCxn id="7" idx="3"/>
            <a:endCxn id="5" idx="1"/>
          </p:cNvCxnSpPr>
          <p:nvPr/>
        </p:nvCxnSpPr>
        <p:spPr>
          <a:xfrm flipV="1">
            <a:off x="1514371" y="3906634"/>
            <a:ext cx="897390" cy="52322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80E38FB6-218C-A145-8475-3E0C67BC85C9}"/>
              </a:ext>
            </a:extLst>
          </p:cNvPr>
          <p:cNvCxnSpPr>
            <a:cxnSpLocks/>
            <a:stCxn id="7" idx="3"/>
            <a:endCxn id="6" idx="1"/>
          </p:cNvCxnSpPr>
          <p:nvPr/>
        </p:nvCxnSpPr>
        <p:spPr>
          <a:xfrm>
            <a:off x="1514371" y="4429854"/>
            <a:ext cx="897389" cy="752219"/>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979341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9986</TotalTime>
  <Words>630</Words>
  <Application>Microsoft Macintosh PowerPoint</Application>
  <PresentationFormat>画面に合わせる (4:3)</PresentationFormat>
  <Paragraphs>171</Paragraphs>
  <Slides>16</Slides>
  <Notes>10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16</vt:i4>
      </vt:variant>
    </vt:vector>
  </HeadingPairs>
  <TitlesOfParts>
    <vt:vector size="23" baseType="lpstr">
      <vt:lpstr>HGMaruGothicMPRO</vt:lpstr>
      <vt:lpstr>HGMaruGothicMPRO</vt:lpstr>
      <vt:lpstr>ＭＳ Ｐゴシック</vt:lpstr>
      <vt:lpstr>Arial</vt:lpstr>
      <vt:lpstr>Calibri</vt:lpstr>
      <vt:lpstr>Times New Roman</vt:lpstr>
      <vt:lpstr>Office テーマ</vt:lpstr>
      <vt:lpstr>講習資料</vt:lpstr>
      <vt:lpstr>注意と運転</vt:lpstr>
      <vt:lpstr>令和元年、２年の事故</vt:lpstr>
      <vt:lpstr>１．注意と交通事故</vt:lpstr>
      <vt:lpstr>PowerPoint プレゼンテーション</vt:lpstr>
      <vt:lpstr>PowerPoint プレゼンテーション</vt:lpstr>
      <vt:lpstr>PowerPoint プレゼンテーション</vt:lpstr>
      <vt:lpstr>PowerPoint プレゼンテーション</vt:lpstr>
      <vt:lpstr>２．注意</vt:lpstr>
      <vt:lpstr>PowerPoint プレゼンテーション</vt:lpstr>
      <vt:lpstr>ポップアウト</vt:lpstr>
      <vt:lpstr>PowerPoint プレゼンテーション</vt:lpstr>
      <vt:lpstr>注意の機能</vt:lpstr>
      <vt:lpstr>ビジランス／持続的注意</vt:lpstr>
      <vt:lpstr>ヤーキーズ＝ドッドソンの法則</vt:lpstr>
      <vt:lpstr>受動的な課題の場合のビジランス効果</vt:lpstr>
    </vt:vector>
  </TitlesOfParts>
  <Company>Your Company Name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大学および大学教員</dc:title>
  <dc:creator>Kazunori Shidoji</dc:creator>
  <cp:lastModifiedBy>志堂寺和則</cp:lastModifiedBy>
  <cp:revision>587</cp:revision>
  <cp:lastPrinted>2020-09-08T06:23:50Z</cp:lastPrinted>
  <dcterms:created xsi:type="dcterms:W3CDTF">2009-06-01T04:49:20Z</dcterms:created>
  <dcterms:modified xsi:type="dcterms:W3CDTF">2021-07-29T04:48:24Z</dcterms:modified>
</cp:coreProperties>
</file>