
<file path=[Content_Types].xml><?xml version="1.0" encoding="utf-8"?>
<Types xmlns="http://schemas.openxmlformats.org/package/2006/content-types">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6.xml" ContentType="application/vnd.openxmlformats-officedocument.presentationml.notesSlide+xml"/>
  <Override PartName="/ppt/charts/chart17.xml" ContentType="application/vnd.openxmlformats-officedocument.drawingml.chart+xml"/>
  <Override PartName="/ppt/notesSlides/notesSlide7.xml" ContentType="application/vnd.openxmlformats-officedocument.presentationml.notesSlide+xml"/>
  <Override PartName="/ppt/charts/chart18.xml" ContentType="application/vnd.openxmlformats-officedocument.drawingml.chart+xml"/>
  <Override PartName="/ppt/notesSlides/notesSlide8.xml" ContentType="application/vnd.openxmlformats-officedocument.presentationml.notesSlide+xml"/>
  <Override PartName="/ppt/charts/chart19.xml" ContentType="application/vnd.openxmlformats-officedocument.drawingml.chart+xml"/>
  <Override PartName="/ppt/notesSlides/notesSlide9.xml" ContentType="application/vnd.openxmlformats-officedocument.presentationml.notesSlide+xml"/>
  <Override PartName="/ppt/charts/chart20.xml" ContentType="application/vnd.openxmlformats-officedocument.drawingml.chart+xml"/>
  <Override PartName="/ppt/notesSlides/notesSlide10.xml" ContentType="application/vnd.openxmlformats-officedocument.presentationml.notesSlide+xml"/>
  <Override PartName="/ppt/charts/chart21.xml" ContentType="application/vnd.openxmlformats-officedocument.drawingml.chart+xml"/>
  <Override PartName="/ppt/notesSlides/notesSlide1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2.xml" ContentType="application/vnd.openxmlformats-officedocument.presentationml.notesSlide+xml"/>
  <Override PartName="/ppt/charts/chart25.xml" ContentType="application/vnd.openxmlformats-officedocument.drawingml.chart+xml"/>
  <Override PartName="/ppt/notesSlides/notesSlide13.xml" ContentType="application/vnd.openxmlformats-officedocument.presentationml.notesSlide+xml"/>
  <Override PartName="/ppt/charts/chart26.xml" ContentType="application/vnd.openxmlformats-officedocument.drawingml.chart+xml"/>
  <Override PartName="/ppt/notesSlides/notesSlide14.xml" ContentType="application/vnd.openxmlformats-officedocument.presentationml.notesSlide+xml"/>
  <Override PartName="/ppt/charts/chart27.xml" ContentType="application/vnd.openxmlformats-officedocument.drawingml.chart+xml"/>
  <Override PartName="/ppt/notesSlides/notesSlide15.xml" ContentType="application/vnd.openxmlformats-officedocument.presentationml.notesSlide+xml"/>
  <Override PartName="/ppt/charts/chart28.xml" ContentType="application/vnd.openxmlformats-officedocument.drawingml.chart+xml"/>
  <Override PartName="/ppt/notesSlides/notesSlide16.xml" ContentType="application/vnd.openxmlformats-officedocument.presentationml.notesSlide+xml"/>
  <Override PartName="/ppt/charts/chart29.xml" ContentType="application/vnd.openxmlformats-officedocument.drawingml.chart+xml"/>
  <Override PartName="/ppt/notesSlides/notesSlide1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18.xml" ContentType="application/vnd.openxmlformats-officedocument.presentationml.notesSlide+xml"/>
  <Override PartName="/ppt/charts/chart34.xml" ContentType="application/vnd.openxmlformats-officedocument.drawingml.chart+xml"/>
  <Override PartName="/ppt/notesSlides/notesSlide19.xml" ContentType="application/vnd.openxmlformats-officedocument.presentationml.notesSlide+xml"/>
  <Override PartName="/ppt/charts/chart35.xml" ContentType="application/vnd.openxmlformats-officedocument.drawingml.chart+xml"/>
  <Override PartName="/ppt/notesSlides/notesSlide20.xml" ContentType="application/vnd.openxmlformats-officedocument.presentationml.notesSlide+xml"/>
  <Override PartName="/ppt/charts/chart36.xml" ContentType="application/vnd.openxmlformats-officedocument.drawingml.chart+xml"/>
  <Override PartName="/ppt/notesSlides/notesSlide21.xml" ContentType="application/vnd.openxmlformats-officedocument.presentationml.notesSlide+xml"/>
  <Override PartName="/ppt/charts/chart37.xml" ContentType="application/vnd.openxmlformats-officedocument.drawingml.chart+xml"/>
  <Override PartName="/ppt/notesSlides/notesSlide22.xml" ContentType="application/vnd.openxmlformats-officedocument.presentationml.notesSlide+xml"/>
  <Override PartName="/ppt/charts/chart38.xml" ContentType="application/vnd.openxmlformats-officedocument.drawingml.chart+xml"/>
  <Override PartName="/ppt/notesSlides/notesSlide23.xml" ContentType="application/vnd.openxmlformats-officedocument.presentationml.notesSlide+xml"/>
  <Override PartName="/ppt/charts/chart39.xml" ContentType="application/vnd.openxmlformats-officedocument.drawingml.chart+xml"/>
  <Override PartName="/ppt/notesSlides/notesSlide24.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25.xml" ContentType="application/vnd.openxmlformats-officedocument.presentationml.notesSlide+xml"/>
  <Override PartName="/ppt/charts/chart43.xml" ContentType="application/vnd.openxmlformats-officedocument.drawingml.chart+xml"/>
  <Override PartName="/ppt/notesSlides/notesSlide26.xml" ContentType="application/vnd.openxmlformats-officedocument.presentationml.notesSlide+xml"/>
  <Override PartName="/ppt/charts/chart44.xml" ContentType="application/vnd.openxmlformats-officedocument.drawingml.chart+xml"/>
  <Override PartName="/ppt/notesSlides/notesSlide27.xml" ContentType="application/vnd.openxmlformats-officedocument.presentationml.notesSlide+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447" r:id="rId3"/>
    <p:sldId id="906" r:id="rId4"/>
    <p:sldId id="448" r:id="rId5"/>
    <p:sldId id="648" r:id="rId6"/>
    <p:sldId id="356" r:id="rId7"/>
    <p:sldId id="907" r:id="rId8"/>
    <p:sldId id="626" r:id="rId9"/>
    <p:sldId id="923" r:id="rId10"/>
    <p:sldId id="658" r:id="rId11"/>
    <p:sldId id="659" r:id="rId12"/>
    <p:sldId id="660" r:id="rId13"/>
    <p:sldId id="661" r:id="rId14"/>
    <p:sldId id="662" r:id="rId15"/>
    <p:sldId id="677" r:id="rId16"/>
    <p:sldId id="559" r:id="rId17"/>
    <p:sldId id="560" r:id="rId18"/>
    <p:sldId id="608" r:id="rId19"/>
    <p:sldId id="343" r:id="rId20"/>
    <p:sldId id="663" r:id="rId21"/>
    <p:sldId id="630" r:id="rId22"/>
    <p:sldId id="634" r:id="rId23"/>
    <p:sldId id="908" r:id="rId24"/>
    <p:sldId id="910" r:id="rId25"/>
    <p:sldId id="564" r:id="rId26"/>
    <p:sldId id="472" r:id="rId27"/>
    <p:sldId id="609" r:id="rId28"/>
    <p:sldId id="911" r:id="rId29"/>
    <p:sldId id="569" r:id="rId30"/>
    <p:sldId id="912" r:id="rId31"/>
    <p:sldId id="571" r:id="rId32"/>
    <p:sldId id="495" r:id="rId33"/>
    <p:sldId id="476" r:id="rId34"/>
    <p:sldId id="611" r:id="rId35"/>
    <p:sldId id="346" r:id="rId36"/>
    <p:sldId id="347" r:id="rId37"/>
    <p:sldId id="913" r:id="rId38"/>
    <p:sldId id="914" r:id="rId39"/>
    <p:sldId id="915" r:id="rId40"/>
    <p:sldId id="916" r:id="rId41"/>
    <p:sldId id="618" r:id="rId42"/>
    <p:sldId id="917" r:id="rId43"/>
    <p:sldId id="482" r:id="rId44"/>
    <p:sldId id="664" r:id="rId45"/>
    <p:sldId id="665" r:id="rId46"/>
    <p:sldId id="486" r:id="rId47"/>
    <p:sldId id="918" r:id="rId48"/>
    <p:sldId id="620" r:id="rId49"/>
    <p:sldId id="921" r:id="rId50"/>
    <p:sldId id="621" r:id="rId51"/>
    <p:sldId id="922" r:id="rId52"/>
    <p:sldId id="489" r:id="rId53"/>
    <p:sldId id="920" r:id="rId54"/>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40FF"/>
    <a:srgbClr val="F64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4" autoAdjust="0"/>
    <p:restoredTop sz="95119" autoAdjust="0"/>
  </p:normalViewPr>
  <p:slideViewPr>
    <p:cSldViewPr>
      <p:cViewPr varScale="1">
        <p:scale>
          <a:sx n="102" d="100"/>
          <a:sy n="102" d="100"/>
        </p:scale>
        <p:origin x="200" y="44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416"/>
    </p:cViewPr>
  </p:sorterViewPr>
  <p:notesViewPr>
    <p:cSldViewPr>
      <p:cViewPr varScale="1">
        <p:scale>
          <a:sx n="76" d="100"/>
          <a:sy n="76" d="100"/>
        </p:scale>
        <p:origin x="3528" y="200"/>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___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___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___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_____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___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_____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_____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_____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___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___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___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______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_____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______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______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______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______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______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______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______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______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______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______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______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______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______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______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______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______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______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______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24835228929699"/>
          <c:y val="0.18820197765976901"/>
          <c:w val="0.65937812773403304"/>
          <c:h val="0.63356161875114503"/>
        </c:manualLayout>
      </c:layout>
      <c:lineChart>
        <c:grouping val="standard"/>
        <c:varyColors val="0"/>
        <c:ser>
          <c:idx val="1"/>
          <c:order val="0"/>
          <c:tx>
            <c:strRef>
              <c:f>Sheet1!$C$1:$C$3</c:f>
              <c:strCache>
                <c:ptCount val="3"/>
                <c:pt idx="0">
                  <c:v>交通事故件数</c:v>
                </c:pt>
              </c:strCache>
            </c:strRef>
          </c:tx>
          <c:spPr>
            <a:ln w="26995">
              <a:solidFill>
                <a:srgbClr val="3366FF"/>
              </a:solidFill>
              <a:prstDash val="solid"/>
            </a:ln>
          </c:spPr>
          <c:marker>
            <c:symbol val="none"/>
          </c:marker>
          <c:cat>
            <c:strRef>
              <c:f>Sheet1!$B$4:$B$75</c:f>
              <c:strCache>
                <c:ptCount val="72"/>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strCache>
            </c:strRef>
          </c:cat>
          <c:val>
            <c:numRef>
              <c:f>Sheet1!$C$4:$C$75</c:f>
              <c:numCache>
                <c:formatCode>#,##0_);[Red]\(#,##0\)</c:formatCode>
                <c:ptCount val="72"/>
                <c:pt idx="0">
                  <c:v>21341</c:v>
                </c:pt>
                <c:pt idx="1">
                  <c:v>25113</c:v>
                </c:pt>
                <c:pt idx="2">
                  <c:v>33212</c:v>
                </c:pt>
                <c:pt idx="3">
                  <c:v>41423</c:v>
                </c:pt>
                <c:pt idx="4">
                  <c:v>58487</c:v>
                </c:pt>
                <c:pt idx="5">
                  <c:v>80019</c:v>
                </c:pt>
                <c:pt idx="6">
                  <c:v>93869</c:v>
                </c:pt>
                <c:pt idx="7">
                  <c:v>93981</c:v>
                </c:pt>
                <c:pt idx="8">
                  <c:v>122691</c:v>
                </c:pt>
                <c:pt idx="9">
                  <c:v>146833</c:v>
                </c:pt>
                <c:pt idx="10">
                  <c:v>168799</c:v>
                </c:pt>
                <c:pt idx="11">
                  <c:v>201292</c:v>
                </c:pt>
                <c:pt idx="12">
                  <c:v>449917</c:v>
                </c:pt>
                <c:pt idx="13">
                  <c:v>493693</c:v>
                </c:pt>
                <c:pt idx="14">
                  <c:v>479825</c:v>
                </c:pt>
                <c:pt idx="15">
                  <c:v>531966</c:v>
                </c:pt>
                <c:pt idx="16">
                  <c:v>557183</c:v>
                </c:pt>
                <c:pt idx="17">
                  <c:v>567286</c:v>
                </c:pt>
                <c:pt idx="18">
                  <c:v>425944</c:v>
                </c:pt>
                <c:pt idx="19">
                  <c:v>521481</c:v>
                </c:pt>
                <c:pt idx="20">
                  <c:v>635056</c:v>
                </c:pt>
                <c:pt idx="21">
                  <c:v>720880</c:v>
                </c:pt>
                <c:pt idx="22">
                  <c:v>718080</c:v>
                </c:pt>
                <c:pt idx="23">
                  <c:v>700290</c:v>
                </c:pt>
                <c:pt idx="24">
                  <c:v>659283</c:v>
                </c:pt>
                <c:pt idx="25">
                  <c:v>586713</c:v>
                </c:pt>
                <c:pt idx="26">
                  <c:v>490452</c:v>
                </c:pt>
                <c:pt idx="27">
                  <c:v>472938</c:v>
                </c:pt>
                <c:pt idx="28">
                  <c:v>471041</c:v>
                </c:pt>
                <c:pt idx="29">
                  <c:v>460649</c:v>
                </c:pt>
                <c:pt idx="30">
                  <c:v>464037</c:v>
                </c:pt>
                <c:pt idx="31">
                  <c:v>471573</c:v>
                </c:pt>
                <c:pt idx="32">
                  <c:v>476677</c:v>
                </c:pt>
                <c:pt idx="33">
                  <c:v>485578</c:v>
                </c:pt>
                <c:pt idx="34">
                  <c:v>502261</c:v>
                </c:pt>
                <c:pt idx="35">
                  <c:v>526362</c:v>
                </c:pt>
                <c:pt idx="36">
                  <c:v>518642</c:v>
                </c:pt>
                <c:pt idx="37">
                  <c:v>552788</c:v>
                </c:pt>
                <c:pt idx="38">
                  <c:v>579190</c:v>
                </c:pt>
                <c:pt idx="39">
                  <c:v>590723</c:v>
                </c:pt>
                <c:pt idx="40">
                  <c:v>614481</c:v>
                </c:pt>
                <c:pt idx="41">
                  <c:v>661363</c:v>
                </c:pt>
                <c:pt idx="42">
                  <c:v>643097</c:v>
                </c:pt>
                <c:pt idx="43">
                  <c:v>662392</c:v>
                </c:pt>
                <c:pt idx="44">
                  <c:v>695346</c:v>
                </c:pt>
                <c:pt idx="45">
                  <c:v>724678</c:v>
                </c:pt>
                <c:pt idx="46">
                  <c:v>729461</c:v>
                </c:pt>
                <c:pt idx="47">
                  <c:v>761794</c:v>
                </c:pt>
                <c:pt idx="48">
                  <c:v>771085</c:v>
                </c:pt>
                <c:pt idx="49">
                  <c:v>780401</c:v>
                </c:pt>
                <c:pt idx="50">
                  <c:v>803882</c:v>
                </c:pt>
                <c:pt idx="51">
                  <c:v>850371</c:v>
                </c:pt>
                <c:pt idx="52">
                  <c:v>931950</c:v>
                </c:pt>
                <c:pt idx="53">
                  <c:v>947253</c:v>
                </c:pt>
                <c:pt idx="54">
                  <c:v>936950</c:v>
                </c:pt>
                <c:pt idx="55">
                  <c:v>948281</c:v>
                </c:pt>
                <c:pt idx="56">
                  <c:v>952720</c:v>
                </c:pt>
                <c:pt idx="57">
                  <c:v>934346</c:v>
                </c:pt>
                <c:pt idx="58">
                  <c:v>887267</c:v>
                </c:pt>
                <c:pt idx="59">
                  <c:v>832704</c:v>
                </c:pt>
                <c:pt idx="60">
                  <c:v>766394</c:v>
                </c:pt>
                <c:pt idx="61">
                  <c:v>737637</c:v>
                </c:pt>
                <c:pt idx="62">
                  <c:v>725924</c:v>
                </c:pt>
                <c:pt idx="63">
                  <c:v>692084</c:v>
                </c:pt>
                <c:pt idx="64">
                  <c:v>665157</c:v>
                </c:pt>
                <c:pt idx="65">
                  <c:v>629033</c:v>
                </c:pt>
                <c:pt idx="66">
                  <c:v>573842</c:v>
                </c:pt>
                <c:pt idx="67">
                  <c:v>536899</c:v>
                </c:pt>
                <c:pt idx="68">
                  <c:v>499201</c:v>
                </c:pt>
                <c:pt idx="69">
                  <c:v>472165</c:v>
                </c:pt>
                <c:pt idx="70">
                  <c:v>430601</c:v>
                </c:pt>
                <c:pt idx="71">
                  <c:v>381237</c:v>
                </c:pt>
              </c:numCache>
            </c:numRef>
          </c:val>
          <c:smooth val="0"/>
          <c:extLst>
            <c:ext xmlns:c16="http://schemas.microsoft.com/office/drawing/2014/chart" uri="{C3380CC4-5D6E-409C-BE32-E72D297353CC}">
              <c16:uniqueId val="{00000000-2621-244A-8F70-06D1F0728269}"/>
            </c:ext>
          </c:extLst>
        </c:ser>
        <c:ser>
          <c:idx val="3"/>
          <c:order val="2"/>
          <c:tx>
            <c:strRef>
              <c:f>Sheet1!$E$1:$E$3</c:f>
              <c:strCache>
                <c:ptCount val="3"/>
                <c:pt idx="0">
                  <c:v>負傷者数</c:v>
                </c:pt>
              </c:strCache>
            </c:strRef>
          </c:tx>
          <c:spPr>
            <a:ln w="26995">
              <a:solidFill>
                <a:srgbClr val="00B050"/>
              </a:solidFill>
            </a:ln>
          </c:spPr>
          <c:marker>
            <c:symbol val="none"/>
          </c:marker>
          <c:cat>
            <c:strRef>
              <c:f>Sheet1!$B$4:$B$75</c:f>
              <c:strCache>
                <c:ptCount val="72"/>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strCache>
            </c:strRef>
          </c:cat>
          <c:val>
            <c:numRef>
              <c:f>Sheet1!$E$4:$E$75</c:f>
              <c:numCache>
                <c:formatCode>#,##0_);[Red]\(#,##0\)</c:formatCode>
                <c:ptCount val="72"/>
                <c:pt idx="0">
                  <c:v>17609</c:v>
                </c:pt>
                <c:pt idx="1">
                  <c:v>20242</c:v>
                </c:pt>
                <c:pt idx="2">
                  <c:v>25450</c:v>
                </c:pt>
                <c:pt idx="3">
                  <c:v>31274</c:v>
                </c:pt>
                <c:pt idx="4">
                  <c:v>43321</c:v>
                </c:pt>
                <c:pt idx="5">
                  <c:v>59280</c:v>
                </c:pt>
                <c:pt idx="6">
                  <c:v>72390</c:v>
                </c:pt>
                <c:pt idx="7">
                  <c:v>76501</c:v>
                </c:pt>
                <c:pt idx="8">
                  <c:v>102072</c:v>
                </c:pt>
                <c:pt idx="9">
                  <c:v>124530</c:v>
                </c:pt>
                <c:pt idx="10">
                  <c:v>145432</c:v>
                </c:pt>
                <c:pt idx="11">
                  <c:v>175951</c:v>
                </c:pt>
                <c:pt idx="12">
                  <c:v>289156</c:v>
                </c:pt>
                <c:pt idx="13">
                  <c:v>308697</c:v>
                </c:pt>
                <c:pt idx="14">
                  <c:v>313813</c:v>
                </c:pt>
                <c:pt idx="15">
                  <c:v>359089</c:v>
                </c:pt>
                <c:pt idx="16">
                  <c:v>401117</c:v>
                </c:pt>
                <c:pt idx="17">
                  <c:v>425666</c:v>
                </c:pt>
                <c:pt idx="18">
                  <c:v>517775</c:v>
                </c:pt>
                <c:pt idx="19">
                  <c:v>655377</c:v>
                </c:pt>
                <c:pt idx="20">
                  <c:v>828071</c:v>
                </c:pt>
                <c:pt idx="21">
                  <c:v>967000</c:v>
                </c:pt>
                <c:pt idx="22">
                  <c:v>981096</c:v>
                </c:pt>
                <c:pt idx="23">
                  <c:v>949689</c:v>
                </c:pt>
                <c:pt idx="24">
                  <c:v>889198</c:v>
                </c:pt>
                <c:pt idx="25">
                  <c:v>789948</c:v>
                </c:pt>
                <c:pt idx="26">
                  <c:v>651420</c:v>
                </c:pt>
                <c:pt idx="27">
                  <c:v>622467</c:v>
                </c:pt>
                <c:pt idx="28">
                  <c:v>613957</c:v>
                </c:pt>
                <c:pt idx="29">
                  <c:v>593211</c:v>
                </c:pt>
                <c:pt idx="30">
                  <c:v>594116</c:v>
                </c:pt>
                <c:pt idx="31">
                  <c:v>596282</c:v>
                </c:pt>
                <c:pt idx="32">
                  <c:v>598719</c:v>
                </c:pt>
                <c:pt idx="33">
                  <c:v>607346</c:v>
                </c:pt>
                <c:pt idx="34">
                  <c:v>626192</c:v>
                </c:pt>
                <c:pt idx="35">
                  <c:v>654822</c:v>
                </c:pt>
                <c:pt idx="36">
                  <c:v>644321</c:v>
                </c:pt>
                <c:pt idx="37">
                  <c:v>681346</c:v>
                </c:pt>
                <c:pt idx="38">
                  <c:v>712330</c:v>
                </c:pt>
                <c:pt idx="39">
                  <c:v>722179</c:v>
                </c:pt>
                <c:pt idx="40">
                  <c:v>752845</c:v>
                </c:pt>
                <c:pt idx="41">
                  <c:v>814832</c:v>
                </c:pt>
                <c:pt idx="42">
                  <c:v>790295</c:v>
                </c:pt>
                <c:pt idx="43">
                  <c:v>810245</c:v>
                </c:pt>
                <c:pt idx="44">
                  <c:v>844003</c:v>
                </c:pt>
                <c:pt idx="45">
                  <c:v>878633</c:v>
                </c:pt>
                <c:pt idx="46">
                  <c:v>881723</c:v>
                </c:pt>
                <c:pt idx="47">
                  <c:v>922677</c:v>
                </c:pt>
                <c:pt idx="48">
                  <c:v>942204</c:v>
                </c:pt>
                <c:pt idx="49">
                  <c:v>958925</c:v>
                </c:pt>
                <c:pt idx="50">
                  <c:v>990676</c:v>
                </c:pt>
                <c:pt idx="51">
                  <c:v>1050399</c:v>
                </c:pt>
                <c:pt idx="52">
                  <c:v>1155707</c:v>
                </c:pt>
                <c:pt idx="53">
                  <c:v>1181039</c:v>
                </c:pt>
                <c:pt idx="54">
                  <c:v>1168029</c:v>
                </c:pt>
                <c:pt idx="55">
                  <c:v>1181681</c:v>
                </c:pt>
                <c:pt idx="56">
                  <c:v>1183617</c:v>
                </c:pt>
                <c:pt idx="57">
                  <c:v>1157113</c:v>
                </c:pt>
                <c:pt idx="58">
                  <c:v>1098564</c:v>
                </c:pt>
                <c:pt idx="59">
                  <c:v>1034652</c:v>
                </c:pt>
                <c:pt idx="60">
                  <c:v>945703</c:v>
                </c:pt>
                <c:pt idx="61">
                  <c:v>911215</c:v>
                </c:pt>
                <c:pt idx="62">
                  <c:v>896297</c:v>
                </c:pt>
                <c:pt idx="63">
                  <c:v>854613</c:v>
                </c:pt>
                <c:pt idx="64">
                  <c:v>825392</c:v>
                </c:pt>
                <c:pt idx="65">
                  <c:v>781492</c:v>
                </c:pt>
                <c:pt idx="66">
                  <c:v>711374</c:v>
                </c:pt>
                <c:pt idx="67">
                  <c:v>666023</c:v>
                </c:pt>
                <c:pt idx="68">
                  <c:v>618853</c:v>
                </c:pt>
                <c:pt idx="69">
                  <c:v>580850</c:v>
                </c:pt>
                <c:pt idx="70">
                  <c:v>525846</c:v>
                </c:pt>
                <c:pt idx="71">
                  <c:v>461775</c:v>
                </c:pt>
              </c:numCache>
            </c:numRef>
          </c:val>
          <c:smooth val="0"/>
          <c:extLst>
            <c:ext xmlns:c16="http://schemas.microsoft.com/office/drawing/2014/chart" uri="{C3380CC4-5D6E-409C-BE32-E72D297353CC}">
              <c16:uniqueId val="{00000002-2621-244A-8F70-06D1F0728269}"/>
            </c:ext>
          </c:extLst>
        </c:ser>
        <c:dLbls>
          <c:showLegendKey val="0"/>
          <c:showVal val="0"/>
          <c:showCatName val="0"/>
          <c:showSerName val="0"/>
          <c:showPercent val="0"/>
          <c:showBubbleSize val="0"/>
        </c:dLbls>
        <c:marker val="1"/>
        <c:smooth val="0"/>
        <c:axId val="190035568"/>
        <c:axId val="258136000"/>
      </c:lineChart>
      <c:lineChart>
        <c:grouping val="standard"/>
        <c:varyColors val="0"/>
        <c:ser>
          <c:idx val="0"/>
          <c:order val="1"/>
          <c:tx>
            <c:strRef>
              <c:f>Sheet1!$D$1:$D$3</c:f>
              <c:strCache>
                <c:ptCount val="3"/>
                <c:pt idx="0">
                  <c:v>死者数</c:v>
                </c:pt>
              </c:strCache>
            </c:strRef>
          </c:tx>
          <c:spPr>
            <a:ln w="26995">
              <a:solidFill>
                <a:srgbClr val="FF0000"/>
              </a:solidFill>
              <a:prstDash val="solid"/>
            </a:ln>
          </c:spPr>
          <c:marker>
            <c:symbol val="none"/>
          </c:marker>
          <c:cat>
            <c:strRef>
              <c:f>Sheet1!$B$4:$B$75</c:f>
              <c:strCache>
                <c:ptCount val="72"/>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strCache>
            </c:strRef>
          </c:cat>
          <c:val>
            <c:numRef>
              <c:f>Sheet1!$D$4:$D$75</c:f>
              <c:numCache>
                <c:formatCode>#,##0_);[Red]\(#,##0\)</c:formatCode>
                <c:ptCount val="72"/>
                <c:pt idx="0">
                  <c:v>3848</c:v>
                </c:pt>
                <c:pt idx="1">
                  <c:v>3790</c:v>
                </c:pt>
                <c:pt idx="2">
                  <c:v>4202</c:v>
                </c:pt>
                <c:pt idx="3">
                  <c:v>4429</c:v>
                </c:pt>
                <c:pt idx="4">
                  <c:v>4696</c:v>
                </c:pt>
                <c:pt idx="5">
                  <c:v>5544</c:v>
                </c:pt>
                <c:pt idx="6">
                  <c:v>6374</c:v>
                </c:pt>
                <c:pt idx="7">
                  <c:v>6379</c:v>
                </c:pt>
                <c:pt idx="8">
                  <c:v>6751</c:v>
                </c:pt>
                <c:pt idx="9">
                  <c:v>7575</c:v>
                </c:pt>
                <c:pt idx="10">
                  <c:v>8248</c:v>
                </c:pt>
                <c:pt idx="11">
                  <c:v>10079</c:v>
                </c:pt>
                <c:pt idx="12">
                  <c:v>12055</c:v>
                </c:pt>
                <c:pt idx="13">
                  <c:v>12865</c:v>
                </c:pt>
                <c:pt idx="14">
                  <c:v>11445</c:v>
                </c:pt>
                <c:pt idx="15">
                  <c:v>12301</c:v>
                </c:pt>
                <c:pt idx="16">
                  <c:v>13318</c:v>
                </c:pt>
                <c:pt idx="17">
                  <c:v>12484</c:v>
                </c:pt>
                <c:pt idx="18">
                  <c:v>13904</c:v>
                </c:pt>
                <c:pt idx="19">
                  <c:v>13618</c:v>
                </c:pt>
                <c:pt idx="20">
                  <c:v>14256</c:v>
                </c:pt>
                <c:pt idx="21">
                  <c:v>16257</c:v>
                </c:pt>
                <c:pt idx="22">
                  <c:v>16765</c:v>
                </c:pt>
                <c:pt idx="23">
                  <c:v>16278</c:v>
                </c:pt>
                <c:pt idx="24">
                  <c:v>15918</c:v>
                </c:pt>
                <c:pt idx="25">
                  <c:v>14574</c:v>
                </c:pt>
                <c:pt idx="26">
                  <c:v>11432</c:v>
                </c:pt>
                <c:pt idx="27">
                  <c:v>10792</c:v>
                </c:pt>
                <c:pt idx="28">
                  <c:v>9734</c:v>
                </c:pt>
                <c:pt idx="29">
                  <c:v>8945</c:v>
                </c:pt>
                <c:pt idx="30">
                  <c:v>8783</c:v>
                </c:pt>
                <c:pt idx="31">
                  <c:v>8466</c:v>
                </c:pt>
                <c:pt idx="32">
                  <c:v>8760</c:v>
                </c:pt>
                <c:pt idx="33">
                  <c:v>8719</c:v>
                </c:pt>
                <c:pt idx="34">
                  <c:v>9073</c:v>
                </c:pt>
                <c:pt idx="35">
                  <c:v>9520</c:v>
                </c:pt>
                <c:pt idx="36">
                  <c:v>9262</c:v>
                </c:pt>
                <c:pt idx="37">
                  <c:v>9261</c:v>
                </c:pt>
                <c:pt idx="38">
                  <c:v>9317</c:v>
                </c:pt>
                <c:pt idx="39">
                  <c:v>9347</c:v>
                </c:pt>
                <c:pt idx="40">
                  <c:v>10344</c:v>
                </c:pt>
                <c:pt idx="41">
                  <c:v>11086</c:v>
                </c:pt>
                <c:pt idx="42">
                  <c:v>11227</c:v>
                </c:pt>
                <c:pt idx="43">
                  <c:v>11109</c:v>
                </c:pt>
                <c:pt idx="44">
                  <c:v>11452</c:v>
                </c:pt>
                <c:pt idx="45">
                  <c:v>10945</c:v>
                </c:pt>
                <c:pt idx="46">
                  <c:v>10653</c:v>
                </c:pt>
                <c:pt idx="47">
                  <c:v>10684</c:v>
                </c:pt>
                <c:pt idx="48">
                  <c:v>9943</c:v>
                </c:pt>
                <c:pt idx="49">
                  <c:v>9642</c:v>
                </c:pt>
                <c:pt idx="50">
                  <c:v>9214</c:v>
                </c:pt>
                <c:pt idx="51">
                  <c:v>9012</c:v>
                </c:pt>
                <c:pt idx="52">
                  <c:v>9073</c:v>
                </c:pt>
                <c:pt idx="53">
                  <c:v>8757</c:v>
                </c:pt>
                <c:pt idx="54">
                  <c:v>8396</c:v>
                </c:pt>
                <c:pt idx="55">
                  <c:v>7768</c:v>
                </c:pt>
                <c:pt idx="56">
                  <c:v>7436</c:v>
                </c:pt>
                <c:pt idx="57">
                  <c:v>6937</c:v>
                </c:pt>
                <c:pt idx="58">
                  <c:v>6415</c:v>
                </c:pt>
                <c:pt idx="59">
                  <c:v>5796</c:v>
                </c:pt>
                <c:pt idx="60">
                  <c:v>5209</c:v>
                </c:pt>
                <c:pt idx="61">
                  <c:v>4979</c:v>
                </c:pt>
                <c:pt idx="62">
                  <c:v>4948</c:v>
                </c:pt>
                <c:pt idx="63">
                  <c:v>4691</c:v>
                </c:pt>
                <c:pt idx="64">
                  <c:v>4438</c:v>
                </c:pt>
                <c:pt idx="65">
                  <c:v>4388</c:v>
                </c:pt>
                <c:pt idx="66">
                  <c:v>4113</c:v>
                </c:pt>
                <c:pt idx="67">
                  <c:v>4117</c:v>
                </c:pt>
                <c:pt idx="68">
                  <c:v>3904</c:v>
                </c:pt>
                <c:pt idx="69">
                  <c:v>3694</c:v>
                </c:pt>
                <c:pt idx="70">
                  <c:v>3532</c:v>
                </c:pt>
                <c:pt idx="71">
                  <c:v>3215</c:v>
                </c:pt>
              </c:numCache>
            </c:numRef>
          </c:val>
          <c:smooth val="0"/>
          <c:extLst>
            <c:ext xmlns:c16="http://schemas.microsoft.com/office/drawing/2014/chart" uri="{C3380CC4-5D6E-409C-BE32-E72D297353CC}">
              <c16:uniqueId val="{00000001-2621-244A-8F70-06D1F0728269}"/>
            </c:ext>
          </c:extLst>
        </c:ser>
        <c:ser>
          <c:idx val="2"/>
          <c:order val="3"/>
          <c:tx>
            <c:strRef>
              <c:f>Sheet1!$F$1:$F$3</c:f>
              <c:strCache>
                <c:ptCount val="3"/>
                <c:pt idx="0">
                  <c:v>30日以内死者数</c:v>
                </c:pt>
              </c:strCache>
            </c:strRef>
          </c:tx>
          <c:spPr>
            <a:ln>
              <a:solidFill>
                <a:srgbClr val="FF40FF"/>
              </a:solidFill>
            </a:ln>
          </c:spPr>
          <c:marker>
            <c:symbol val="none"/>
          </c:marker>
          <c:cat>
            <c:strRef>
              <c:f>Sheet1!$B$4:$B$75</c:f>
              <c:strCache>
                <c:ptCount val="72"/>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strCache>
            </c:strRef>
          </c:cat>
          <c:val>
            <c:numRef>
              <c:f>Sheet1!$F$4:$F$75</c:f>
              <c:numCache>
                <c:formatCode>General</c:formatCode>
                <c:ptCount val="72"/>
                <c:pt idx="50" formatCode="#,##0_);[Red]\(#,##0\)">
                  <c:v>10805</c:v>
                </c:pt>
                <c:pt idx="51" formatCode="#,##0_);[Red]\(#,##0\)">
                  <c:v>10372</c:v>
                </c:pt>
                <c:pt idx="52" formatCode="#,##0_);[Red]\(#,##0\)">
                  <c:v>10403</c:v>
                </c:pt>
                <c:pt idx="53" formatCode="#,##0_);[Red]\(#,##0\)">
                  <c:v>10060</c:v>
                </c:pt>
                <c:pt idx="54" formatCode="#,##0_);[Red]\(#,##0\)">
                  <c:v>9645</c:v>
                </c:pt>
                <c:pt idx="55" formatCode="#,##0_);[Red]\(#,##0\)">
                  <c:v>8944</c:v>
                </c:pt>
                <c:pt idx="56" formatCode="#,##0_);[Red]\(#,##0\)">
                  <c:v>8561</c:v>
                </c:pt>
                <c:pt idx="57" formatCode="#,##0_);[Red]\(#,##0\)">
                  <c:v>7990</c:v>
                </c:pt>
                <c:pt idx="58" formatCode="#,##0_);[Red]\(#,##0\)">
                  <c:v>7326</c:v>
                </c:pt>
                <c:pt idx="59" formatCode="#,##0_);[Red]\(#,##0\)">
                  <c:v>6681</c:v>
                </c:pt>
                <c:pt idx="60" formatCode="#,##0_);[Red]\(#,##0\)">
                  <c:v>6067</c:v>
                </c:pt>
                <c:pt idx="61" formatCode="#,##0_);[Red]\(#,##0\)">
                  <c:v>5831</c:v>
                </c:pt>
                <c:pt idx="62" formatCode="#,##0_);[Red]\(#,##0\)">
                  <c:v>5806</c:v>
                </c:pt>
                <c:pt idx="63" formatCode="#,##0_);[Red]\(#,##0\)">
                  <c:v>5507</c:v>
                </c:pt>
                <c:pt idx="64" formatCode="#,##0_);[Red]\(#,##0\)">
                  <c:v>5237</c:v>
                </c:pt>
                <c:pt idx="65" formatCode="#,##0_);[Red]\(#,##0\)">
                  <c:v>5152</c:v>
                </c:pt>
                <c:pt idx="66" formatCode="#,##0_);[Red]\(#,##0\)">
                  <c:v>4838</c:v>
                </c:pt>
                <c:pt idx="67" formatCode="#,##0_);[Red]\(#,##0\)">
                  <c:v>4859</c:v>
                </c:pt>
                <c:pt idx="68" formatCode="#,##0_);[Red]\(#,##0\)">
                  <c:v>4681</c:v>
                </c:pt>
                <c:pt idx="69" formatCode="#,##0_);[Red]\(#,##0\)">
                  <c:v>4431</c:v>
                </c:pt>
                <c:pt idx="70" formatCode="#,##0_);[Red]\(#,##0\)">
                  <c:v>4166</c:v>
                </c:pt>
                <c:pt idx="71" formatCode="#,##0_);[Red]\(#,##0\)">
                  <c:v>3920</c:v>
                </c:pt>
              </c:numCache>
            </c:numRef>
          </c:val>
          <c:smooth val="0"/>
          <c:extLst>
            <c:ext xmlns:c16="http://schemas.microsoft.com/office/drawing/2014/chart" uri="{C3380CC4-5D6E-409C-BE32-E72D297353CC}">
              <c16:uniqueId val="{00000000-EE98-274E-95E7-A80F6C6543F3}"/>
            </c:ext>
          </c:extLst>
        </c:ser>
        <c:dLbls>
          <c:showLegendKey val="0"/>
          <c:showVal val="0"/>
          <c:showCatName val="0"/>
          <c:showSerName val="0"/>
          <c:showPercent val="0"/>
          <c:showBubbleSize val="0"/>
        </c:dLbls>
        <c:marker val="1"/>
        <c:smooth val="0"/>
        <c:axId val="187624400"/>
        <c:axId val="294153952"/>
      </c:lineChart>
      <c:catAx>
        <c:axId val="190035568"/>
        <c:scaling>
          <c:orientation val="minMax"/>
        </c:scaling>
        <c:delete val="0"/>
        <c:axPos val="b"/>
        <c:numFmt formatCode="General"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8136000"/>
        <c:crosses val="autoZero"/>
        <c:auto val="0"/>
        <c:lblAlgn val="ctr"/>
        <c:lblOffset val="100"/>
        <c:tickLblSkip val="10"/>
        <c:tickMarkSkip val="10"/>
        <c:noMultiLvlLbl val="0"/>
      </c:catAx>
      <c:valAx>
        <c:axId val="258136000"/>
        <c:scaling>
          <c:orientation val="minMax"/>
          <c:max val="1400000"/>
        </c:scaling>
        <c:delete val="0"/>
        <c:axPos val="l"/>
        <c:title>
          <c:tx>
            <c:rich>
              <a:bodyPr rot="0" vert="wordArtVertRtl"/>
              <a:lstStyle/>
              <a:p>
                <a:pPr algn="ct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041" b="0">
                    <a:latin typeface="HGMaruGothicMPRO" panose="020F0600000000000000" pitchFamily="34" charset="-128"/>
                    <a:ea typeface="HGMaruGothicMPRO" panose="020F0600000000000000" pitchFamily="34" charset="-128"/>
                  </a:rPr>
                  <a:t>事故件数（万件）  　　　　     </a:t>
                </a:r>
                <a:r>
                  <a:rPr lang="en-US" altLang="ja-JP" sz="2041" b="0" baseline="0">
                    <a:latin typeface="HGMaruGothicMPRO" panose="020F0600000000000000" pitchFamily="34" charset="-128"/>
                    <a:ea typeface="HGMaruGothicMPRO" panose="020F0600000000000000" pitchFamily="34" charset="-128"/>
                  </a:rPr>
                  <a:t>    </a:t>
                </a:r>
                <a:r>
                  <a:rPr lang="ja-JP" altLang="en-US" sz="2041" b="0">
                    <a:latin typeface="HGMaruGothicMPRO" panose="020F0600000000000000" pitchFamily="34" charset="-128"/>
                    <a:ea typeface="HGMaruGothicMPRO" panose="020F0600000000000000" pitchFamily="34" charset="-128"/>
                  </a:rPr>
                  <a:t>負傷者数（万人）</a:t>
                </a:r>
              </a:p>
            </c:rich>
          </c:tx>
          <c:layout>
            <c:manualLayout>
              <c:xMode val="edge"/>
              <c:yMode val="edge"/>
              <c:x val="7.5238337143340899E-3"/>
              <c:y val="0.26592742587592999"/>
            </c:manualLayout>
          </c:layout>
          <c:overlay val="0"/>
          <c:spPr>
            <a:noFill/>
            <a:ln w="22757">
              <a:noFill/>
            </a:ln>
          </c:spPr>
        </c:title>
        <c:numFmt formatCode="#,##0_);[Red]\(#,##0\)"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190035568"/>
        <c:crosses val="autoZero"/>
        <c:crossBetween val="between"/>
        <c:dispUnits>
          <c:builtInUnit val="tenThousands"/>
        </c:dispUnits>
      </c:valAx>
      <c:catAx>
        <c:axId val="187624400"/>
        <c:scaling>
          <c:orientation val="minMax"/>
        </c:scaling>
        <c:delete val="1"/>
        <c:axPos val="b"/>
        <c:numFmt formatCode="General" sourceLinked="0"/>
        <c:majorTickMark val="out"/>
        <c:minorTickMark val="none"/>
        <c:tickLblPos val="nextTo"/>
        <c:crossAx val="294153952"/>
        <c:crosses val="autoZero"/>
        <c:auto val="0"/>
        <c:lblAlgn val="ctr"/>
        <c:lblOffset val="100"/>
        <c:noMultiLvlLbl val="0"/>
      </c:catAx>
      <c:valAx>
        <c:axId val="294153952"/>
        <c:scaling>
          <c:orientation val="minMax"/>
          <c:max val="20000"/>
          <c:min val="0"/>
        </c:scaling>
        <c:delete val="0"/>
        <c:axPos val="r"/>
        <c:title>
          <c:tx>
            <c:rich>
              <a:bodyPr rot="0" vert="wordArtVertRtl"/>
              <a:lstStyle/>
              <a:p>
                <a:pPr algn="ct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sz="2041" b="0">
                    <a:latin typeface="HGMaruGothicMPRO" panose="020F0600000000000000" pitchFamily="34" charset="-128"/>
                    <a:ea typeface="HGMaruGothicMPRO" panose="020F0600000000000000" pitchFamily="34" charset="-128"/>
                  </a:rPr>
                  <a:t>死者数（千人）</a:t>
                </a:r>
              </a:p>
            </c:rich>
          </c:tx>
          <c:layout>
            <c:manualLayout>
              <c:xMode val="edge"/>
              <c:yMode val="edge"/>
              <c:x val="0.93493067824965403"/>
              <c:y val="0.27362334380544501"/>
            </c:manualLayout>
          </c:layout>
          <c:overlay val="0"/>
          <c:spPr>
            <a:noFill/>
            <a:ln w="22757">
              <a:noFill/>
            </a:ln>
          </c:spPr>
        </c:title>
        <c:numFmt formatCode="#,##0_);[Red]\(#,##0\)"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187624400"/>
        <c:crosses val="max"/>
        <c:crossBetween val="between"/>
        <c:majorUnit val="5000"/>
        <c:minorUnit val="100"/>
        <c:dispUnits>
          <c:builtInUnit val="thousands"/>
        </c:dispUnits>
      </c:valAx>
      <c:spPr>
        <a:noFill/>
        <a:ln w="26995">
          <a:solidFill>
            <a:srgbClr val="000000"/>
          </a:solidFill>
          <a:prstDash val="solid"/>
        </a:ln>
      </c:spPr>
    </c:plotArea>
    <c:legend>
      <c:legendPos val="t"/>
      <c:layout>
        <c:manualLayout>
          <c:xMode val="edge"/>
          <c:yMode val="edge"/>
          <c:x val="2.9869001418127799E-2"/>
          <c:y val="3.7520553295736598E-3"/>
          <c:w val="0.8999999159624823"/>
          <c:h val="6.6449012710634303E-2"/>
        </c:manualLayout>
      </c:layout>
      <c:overlay val="0"/>
      <c:spPr>
        <a:noFill/>
        <a:ln w="2844">
          <a:noFill/>
          <a:prstDash val="solid"/>
        </a:ln>
      </c:spPr>
      <c:txPr>
        <a:bodyPr/>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987"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13463304177035301"/>
          <c:y val="3.4750713948318399E-2"/>
          <c:w val="0.71505096105094301"/>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1743</c:v>
                </c:pt>
                <c:pt idx="1">
                  <c:v>7</c:v>
                </c:pt>
                <c:pt idx="2">
                  <c:v>0</c:v>
                </c:pt>
                <c:pt idx="3">
                  <c:v>309</c:v>
                </c:pt>
                <c:pt idx="4">
                  <c:v>444</c:v>
                </c:pt>
              </c:numCache>
            </c:numRef>
          </c:val>
          <c:extLst>
            <c:ext xmlns:c16="http://schemas.microsoft.com/office/drawing/2014/chart" uri="{C3380CC4-5D6E-409C-BE32-E72D297353CC}">
              <c16:uniqueId val="{00000000-6A00-4F40-8DB1-EAABC522A14F}"/>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3900</c:v>
                </c:pt>
                <c:pt idx="1">
                  <c:v>1339</c:v>
                </c:pt>
                <c:pt idx="2">
                  <c:v>971</c:v>
                </c:pt>
                <c:pt idx="3">
                  <c:v>4211</c:v>
                </c:pt>
                <c:pt idx="4">
                  <c:v>1085</c:v>
                </c:pt>
              </c:numCache>
            </c:numRef>
          </c:val>
          <c:extLst>
            <c:ext xmlns:c16="http://schemas.microsoft.com/office/drawing/2014/chart" uri="{C3380CC4-5D6E-409C-BE32-E72D297353CC}">
              <c16:uniqueId val="{00000001-6A00-4F40-8DB1-EAABC522A14F}"/>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16146</c:v>
                </c:pt>
                <c:pt idx="1">
                  <c:v>2231</c:v>
                </c:pt>
                <c:pt idx="2">
                  <c:v>1556</c:v>
                </c:pt>
                <c:pt idx="3">
                  <c:v>3267</c:v>
                </c:pt>
                <c:pt idx="4">
                  <c:v>2672</c:v>
                </c:pt>
              </c:numCache>
            </c:numRef>
          </c:val>
          <c:extLst>
            <c:ext xmlns:c16="http://schemas.microsoft.com/office/drawing/2014/chart" uri="{C3380CC4-5D6E-409C-BE32-E72D297353CC}">
              <c16:uniqueId val="{00000002-6A00-4F40-8DB1-EAABC522A14F}"/>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14628</c:v>
                </c:pt>
                <c:pt idx="1">
                  <c:v>1587</c:v>
                </c:pt>
                <c:pt idx="2">
                  <c:v>880</c:v>
                </c:pt>
                <c:pt idx="3">
                  <c:v>2424</c:v>
                </c:pt>
                <c:pt idx="4">
                  <c:v>2329</c:v>
                </c:pt>
              </c:numCache>
            </c:numRef>
          </c:val>
          <c:extLst>
            <c:ext xmlns:c16="http://schemas.microsoft.com/office/drawing/2014/chart" uri="{C3380CC4-5D6E-409C-BE32-E72D297353CC}">
              <c16:uniqueId val="{00000003-6A00-4F40-8DB1-EAABC522A14F}"/>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16017</c:v>
                </c:pt>
                <c:pt idx="1">
                  <c:v>1788</c:v>
                </c:pt>
                <c:pt idx="2">
                  <c:v>977</c:v>
                </c:pt>
                <c:pt idx="3">
                  <c:v>2563</c:v>
                </c:pt>
                <c:pt idx="4">
                  <c:v>2981</c:v>
                </c:pt>
              </c:numCache>
            </c:numRef>
          </c:val>
          <c:extLst>
            <c:ext xmlns:c16="http://schemas.microsoft.com/office/drawing/2014/chart" uri="{C3380CC4-5D6E-409C-BE32-E72D297353CC}">
              <c16:uniqueId val="{00000004-6A00-4F40-8DB1-EAABC522A14F}"/>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11337</c:v>
                </c:pt>
                <c:pt idx="1">
                  <c:v>1166</c:v>
                </c:pt>
                <c:pt idx="2">
                  <c:v>825</c:v>
                </c:pt>
                <c:pt idx="3">
                  <c:v>2094</c:v>
                </c:pt>
                <c:pt idx="4">
                  <c:v>2867</c:v>
                </c:pt>
              </c:numCache>
            </c:numRef>
          </c:val>
          <c:extLst>
            <c:ext xmlns:c16="http://schemas.microsoft.com/office/drawing/2014/chart" uri="{C3380CC4-5D6E-409C-BE32-E72D297353CC}">
              <c16:uniqueId val="{00000005-6A00-4F40-8DB1-EAABC522A14F}"/>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6153</c:v>
                </c:pt>
                <c:pt idx="1">
                  <c:v>395</c:v>
                </c:pt>
                <c:pt idx="2">
                  <c:v>571</c:v>
                </c:pt>
                <c:pt idx="3">
                  <c:v>1399</c:v>
                </c:pt>
                <c:pt idx="4">
                  <c:v>2432</c:v>
                </c:pt>
              </c:numCache>
            </c:numRef>
          </c:val>
          <c:extLst>
            <c:ext xmlns:c16="http://schemas.microsoft.com/office/drawing/2014/chart" uri="{C3380CC4-5D6E-409C-BE32-E72D297353CC}">
              <c16:uniqueId val="{00000006-6A00-4F40-8DB1-EAABC522A14F}"/>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2815</c:v>
                </c:pt>
                <c:pt idx="1">
                  <c:v>113</c:v>
                </c:pt>
                <c:pt idx="2">
                  <c:v>320</c:v>
                </c:pt>
                <c:pt idx="3">
                  <c:v>1139</c:v>
                </c:pt>
                <c:pt idx="4">
                  <c:v>2519</c:v>
                </c:pt>
              </c:numCache>
            </c:numRef>
          </c:val>
          <c:extLst>
            <c:ext xmlns:c16="http://schemas.microsoft.com/office/drawing/2014/chart" uri="{C3380CC4-5D6E-409C-BE32-E72D297353CC}">
              <c16:uniqueId val="{00000007-6A00-4F40-8DB1-EAABC522A14F}"/>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531</c:v>
                </c:pt>
                <c:pt idx="1">
                  <c:v>13</c:v>
                </c:pt>
                <c:pt idx="2">
                  <c:v>47</c:v>
                </c:pt>
                <c:pt idx="3">
                  <c:v>387</c:v>
                </c:pt>
                <c:pt idx="4">
                  <c:v>1742</c:v>
                </c:pt>
              </c:numCache>
            </c:numRef>
          </c:val>
          <c:extLst>
            <c:ext xmlns:c16="http://schemas.microsoft.com/office/drawing/2014/chart" uri="{C3380CC4-5D6E-409C-BE32-E72D297353CC}">
              <c16:uniqueId val="{00000008-6A00-4F40-8DB1-EAABC522A14F}"/>
            </c:ext>
          </c:extLst>
        </c:ser>
        <c:dLbls>
          <c:showLegendKey val="0"/>
          <c:showVal val="0"/>
          <c:showCatName val="0"/>
          <c:showSerName val="0"/>
          <c:showPercent val="0"/>
          <c:showBubbleSize val="0"/>
        </c:dLbls>
        <c:gapWidth val="150"/>
        <c:shape val="box"/>
        <c:axId val="216474208"/>
        <c:axId val="216505552"/>
        <c:axId val="216502544"/>
      </c:bar3DChart>
      <c:catAx>
        <c:axId val="216474208"/>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05552"/>
        <c:crosses val="autoZero"/>
        <c:auto val="1"/>
        <c:lblAlgn val="ctr"/>
        <c:lblOffset val="100"/>
        <c:tickLblSkip val="1"/>
        <c:tickMarkSkip val="1"/>
        <c:noMultiLvlLbl val="0"/>
      </c:catAx>
      <c:valAx>
        <c:axId val="216505552"/>
        <c:scaling>
          <c:orientation val="minMax"/>
          <c:max val="40000"/>
          <c:min val="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死傷者数（万人）</a:t>
                </a:r>
              </a:p>
            </c:rich>
          </c:tx>
          <c:layout>
            <c:manualLayout>
              <c:xMode val="edge"/>
              <c:yMode val="edge"/>
              <c:x val="0"/>
              <c:y val="0.31189093383139999"/>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474208"/>
        <c:crosses val="autoZero"/>
        <c:crossBetween val="between"/>
        <c:majorUnit val="20000"/>
        <c:minorUnit val="100"/>
        <c:dispUnits>
          <c:builtInUnit val="tenThousands"/>
        </c:dispUnits>
      </c:valAx>
      <c:serAx>
        <c:axId val="216502544"/>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0555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215876925327912"/>
          <c:y val="3.4750713948318399E-2"/>
          <c:w val="0.62472223153620798"/>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9</c:v>
                </c:pt>
                <c:pt idx="1">
                  <c:v>0</c:v>
                </c:pt>
                <c:pt idx="2">
                  <c:v>0</c:v>
                </c:pt>
                <c:pt idx="3">
                  <c:v>4</c:v>
                </c:pt>
                <c:pt idx="4">
                  <c:v>18</c:v>
                </c:pt>
              </c:numCache>
            </c:numRef>
          </c:val>
          <c:extLst>
            <c:ext xmlns:c16="http://schemas.microsoft.com/office/drawing/2014/chart" uri="{C3380CC4-5D6E-409C-BE32-E72D297353CC}">
              <c16:uniqueId val="{00000000-00A6-E343-95E6-FB3E90B53630}"/>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13</c:v>
                </c:pt>
                <c:pt idx="1">
                  <c:v>10</c:v>
                </c:pt>
                <c:pt idx="2">
                  <c:v>4</c:v>
                </c:pt>
                <c:pt idx="3">
                  <c:v>8</c:v>
                </c:pt>
                <c:pt idx="4">
                  <c:v>6</c:v>
                </c:pt>
              </c:numCache>
            </c:numRef>
          </c:val>
          <c:extLst>
            <c:ext xmlns:c16="http://schemas.microsoft.com/office/drawing/2014/chart" uri="{C3380CC4-5D6E-409C-BE32-E72D297353CC}">
              <c16:uniqueId val="{00000001-00A6-E343-95E6-FB3E90B53630}"/>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33</c:v>
                </c:pt>
                <c:pt idx="1">
                  <c:v>37</c:v>
                </c:pt>
                <c:pt idx="2">
                  <c:v>5</c:v>
                </c:pt>
                <c:pt idx="3">
                  <c:v>11</c:v>
                </c:pt>
                <c:pt idx="4">
                  <c:v>7</c:v>
                </c:pt>
              </c:numCache>
            </c:numRef>
          </c:val>
          <c:extLst>
            <c:ext xmlns:c16="http://schemas.microsoft.com/office/drawing/2014/chart" uri="{C3380CC4-5D6E-409C-BE32-E72D297353CC}">
              <c16:uniqueId val="{00000002-00A6-E343-95E6-FB3E90B53630}"/>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35</c:v>
                </c:pt>
                <c:pt idx="1">
                  <c:v>23</c:v>
                </c:pt>
                <c:pt idx="2">
                  <c:v>4</c:v>
                </c:pt>
                <c:pt idx="3">
                  <c:v>6</c:v>
                </c:pt>
                <c:pt idx="4">
                  <c:v>8</c:v>
                </c:pt>
              </c:numCache>
            </c:numRef>
          </c:val>
          <c:extLst>
            <c:ext xmlns:c16="http://schemas.microsoft.com/office/drawing/2014/chart" uri="{C3380CC4-5D6E-409C-BE32-E72D297353CC}">
              <c16:uniqueId val="{00000003-00A6-E343-95E6-FB3E90B53630}"/>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35</c:v>
                </c:pt>
                <c:pt idx="1">
                  <c:v>49</c:v>
                </c:pt>
                <c:pt idx="2">
                  <c:v>10</c:v>
                </c:pt>
                <c:pt idx="3">
                  <c:v>9</c:v>
                </c:pt>
                <c:pt idx="4">
                  <c:v>14</c:v>
                </c:pt>
              </c:numCache>
            </c:numRef>
          </c:val>
          <c:extLst>
            <c:ext xmlns:c16="http://schemas.microsoft.com/office/drawing/2014/chart" uri="{C3380CC4-5D6E-409C-BE32-E72D297353CC}">
              <c16:uniqueId val="{00000004-00A6-E343-95E6-FB3E90B53630}"/>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68</c:v>
                </c:pt>
                <c:pt idx="1">
                  <c:v>61</c:v>
                </c:pt>
                <c:pt idx="2">
                  <c:v>9</c:v>
                </c:pt>
                <c:pt idx="3">
                  <c:v>21</c:v>
                </c:pt>
                <c:pt idx="4">
                  <c:v>24</c:v>
                </c:pt>
              </c:numCache>
            </c:numRef>
          </c:val>
          <c:extLst>
            <c:ext xmlns:c16="http://schemas.microsoft.com/office/drawing/2014/chart" uri="{C3380CC4-5D6E-409C-BE32-E72D297353CC}">
              <c16:uniqueId val="{00000005-00A6-E343-95E6-FB3E90B53630}"/>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117</c:v>
                </c:pt>
                <c:pt idx="1">
                  <c:v>28</c:v>
                </c:pt>
                <c:pt idx="2">
                  <c:v>15</c:v>
                </c:pt>
                <c:pt idx="3">
                  <c:v>28</c:v>
                </c:pt>
                <c:pt idx="4">
                  <c:v>34</c:v>
                </c:pt>
              </c:numCache>
            </c:numRef>
          </c:val>
          <c:extLst>
            <c:ext xmlns:c16="http://schemas.microsoft.com/office/drawing/2014/chart" uri="{C3380CC4-5D6E-409C-BE32-E72D297353CC}">
              <c16:uniqueId val="{00000006-00A6-E343-95E6-FB3E90B53630}"/>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192</c:v>
                </c:pt>
                <c:pt idx="1">
                  <c:v>6</c:v>
                </c:pt>
                <c:pt idx="2">
                  <c:v>23</c:v>
                </c:pt>
                <c:pt idx="3">
                  <c:v>69</c:v>
                </c:pt>
                <c:pt idx="4">
                  <c:v>87</c:v>
                </c:pt>
              </c:numCache>
            </c:numRef>
          </c:val>
          <c:extLst>
            <c:ext xmlns:c16="http://schemas.microsoft.com/office/drawing/2014/chart" uri="{C3380CC4-5D6E-409C-BE32-E72D297353CC}">
              <c16:uniqueId val="{00000007-00A6-E343-95E6-FB3E90B53630}"/>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188</c:v>
                </c:pt>
                <c:pt idx="1">
                  <c:v>3</c:v>
                </c:pt>
                <c:pt idx="2">
                  <c:v>26</c:v>
                </c:pt>
                <c:pt idx="3">
                  <c:v>98</c:v>
                </c:pt>
                <c:pt idx="4">
                  <c:v>162</c:v>
                </c:pt>
              </c:numCache>
            </c:numRef>
          </c:val>
          <c:extLst>
            <c:ext xmlns:c16="http://schemas.microsoft.com/office/drawing/2014/chart" uri="{C3380CC4-5D6E-409C-BE32-E72D297353CC}">
              <c16:uniqueId val="{00000008-00A6-E343-95E6-FB3E90B53630}"/>
            </c:ext>
          </c:extLst>
        </c:ser>
        <c:dLbls>
          <c:showLegendKey val="0"/>
          <c:showVal val="0"/>
          <c:showCatName val="0"/>
          <c:showSerName val="0"/>
          <c:showPercent val="0"/>
          <c:showBubbleSize val="0"/>
        </c:dLbls>
        <c:gapWidth val="150"/>
        <c:shape val="box"/>
        <c:axId val="216522880"/>
        <c:axId val="216524656"/>
        <c:axId val="216549600"/>
      </c:bar3DChart>
      <c:catAx>
        <c:axId val="216522880"/>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4656"/>
        <c:crosses val="autoZero"/>
        <c:auto val="1"/>
        <c:lblAlgn val="ctr"/>
        <c:lblOffset val="100"/>
        <c:tickLblSkip val="1"/>
        <c:tickMarkSkip val="1"/>
        <c:noMultiLvlLbl val="0"/>
      </c:catAx>
      <c:valAx>
        <c:axId val="216524656"/>
        <c:scaling>
          <c:orientation val="minMax"/>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死者数（人）</a:t>
                </a:r>
              </a:p>
            </c:rich>
          </c:tx>
          <c:layout>
            <c:manualLayout>
              <c:xMode val="edge"/>
              <c:yMode val="edge"/>
              <c:x val="0"/>
              <c:y val="0.35812098336359577"/>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2880"/>
        <c:crosses val="autoZero"/>
        <c:crossBetween val="between"/>
        <c:minorUnit val="100"/>
      </c:valAx>
      <c:serAx>
        <c:axId val="216549600"/>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4656"/>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23394267123085799"/>
          <c:y val="3.4750713948318399E-2"/>
          <c:w val="0.60665648563326102"/>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4</c:v>
                </c:pt>
                <c:pt idx="1">
                  <c:v>0</c:v>
                </c:pt>
                <c:pt idx="2">
                  <c:v>0</c:v>
                </c:pt>
                <c:pt idx="3">
                  <c:v>0</c:v>
                </c:pt>
                <c:pt idx="4">
                  <c:v>3</c:v>
                </c:pt>
              </c:numCache>
            </c:numRef>
          </c:val>
          <c:extLst>
            <c:ext xmlns:c16="http://schemas.microsoft.com/office/drawing/2014/chart" uri="{C3380CC4-5D6E-409C-BE32-E72D297353CC}">
              <c16:uniqueId val="{00000000-B27E-8B42-8FD9-8C6C81531BD5}"/>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29</c:v>
                </c:pt>
                <c:pt idx="1">
                  <c:v>40</c:v>
                </c:pt>
                <c:pt idx="2">
                  <c:v>5</c:v>
                </c:pt>
                <c:pt idx="3">
                  <c:v>3</c:v>
                </c:pt>
                <c:pt idx="4">
                  <c:v>7</c:v>
                </c:pt>
              </c:numCache>
            </c:numRef>
          </c:val>
          <c:extLst>
            <c:ext xmlns:c16="http://schemas.microsoft.com/office/drawing/2014/chart" uri="{C3380CC4-5D6E-409C-BE32-E72D297353CC}">
              <c16:uniqueId val="{00000001-B27E-8B42-8FD9-8C6C81531BD5}"/>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76</c:v>
                </c:pt>
                <c:pt idx="1">
                  <c:v>34</c:v>
                </c:pt>
                <c:pt idx="2">
                  <c:v>6</c:v>
                </c:pt>
                <c:pt idx="3">
                  <c:v>8</c:v>
                </c:pt>
                <c:pt idx="4">
                  <c:v>33</c:v>
                </c:pt>
              </c:numCache>
            </c:numRef>
          </c:val>
          <c:extLst>
            <c:ext xmlns:c16="http://schemas.microsoft.com/office/drawing/2014/chart" uri="{C3380CC4-5D6E-409C-BE32-E72D297353CC}">
              <c16:uniqueId val="{00000002-B27E-8B42-8FD9-8C6C81531BD5}"/>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40</c:v>
                </c:pt>
                <c:pt idx="1">
                  <c:v>10</c:v>
                </c:pt>
                <c:pt idx="2">
                  <c:v>7</c:v>
                </c:pt>
                <c:pt idx="3">
                  <c:v>5</c:v>
                </c:pt>
                <c:pt idx="4">
                  <c:v>42</c:v>
                </c:pt>
              </c:numCache>
            </c:numRef>
          </c:val>
          <c:extLst>
            <c:ext xmlns:c16="http://schemas.microsoft.com/office/drawing/2014/chart" uri="{C3380CC4-5D6E-409C-BE32-E72D297353CC}">
              <c16:uniqueId val="{00000003-B27E-8B42-8FD9-8C6C81531BD5}"/>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56</c:v>
                </c:pt>
                <c:pt idx="1">
                  <c:v>26</c:v>
                </c:pt>
                <c:pt idx="2">
                  <c:v>7</c:v>
                </c:pt>
                <c:pt idx="3">
                  <c:v>11</c:v>
                </c:pt>
                <c:pt idx="4">
                  <c:v>63</c:v>
                </c:pt>
              </c:numCache>
            </c:numRef>
          </c:val>
          <c:extLst>
            <c:ext xmlns:c16="http://schemas.microsoft.com/office/drawing/2014/chart" uri="{C3380CC4-5D6E-409C-BE32-E72D297353CC}">
              <c16:uniqueId val="{00000004-B27E-8B42-8FD9-8C6C81531BD5}"/>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61</c:v>
                </c:pt>
                <c:pt idx="1">
                  <c:v>22</c:v>
                </c:pt>
                <c:pt idx="2">
                  <c:v>9</c:v>
                </c:pt>
                <c:pt idx="3">
                  <c:v>26</c:v>
                </c:pt>
                <c:pt idx="4">
                  <c:v>70</c:v>
                </c:pt>
              </c:numCache>
            </c:numRef>
          </c:val>
          <c:extLst>
            <c:ext xmlns:c16="http://schemas.microsoft.com/office/drawing/2014/chart" uri="{C3380CC4-5D6E-409C-BE32-E72D297353CC}">
              <c16:uniqueId val="{00000005-B27E-8B42-8FD9-8C6C81531BD5}"/>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48</c:v>
                </c:pt>
                <c:pt idx="1">
                  <c:v>8</c:v>
                </c:pt>
                <c:pt idx="2">
                  <c:v>9</c:v>
                </c:pt>
                <c:pt idx="3">
                  <c:v>36</c:v>
                </c:pt>
                <c:pt idx="4">
                  <c:v>130</c:v>
                </c:pt>
              </c:numCache>
            </c:numRef>
          </c:val>
          <c:extLst>
            <c:ext xmlns:c16="http://schemas.microsoft.com/office/drawing/2014/chart" uri="{C3380CC4-5D6E-409C-BE32-E72D297353CC}">
              <c16:uniqueId val="{00000006-B27E-8B42-8FD9-8C6C81531BD5}"/>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54</c:v>
                </c:pt>
                <c:pt idx="1">
                  <c:v>3</c:v>
                </c:pt>
                <c:pt idx="2">
                  <c:v>7</c:v>
                </c:pt>
                <c:pt idx="3">
                  <c:v>55</c:v>
                </c:pt>
                <c:pt idx="4">
                  <c:v>210</c:v>
                </c:pt>
              </c:numCache>
            </c:numRef>
          </c:val>
          <c:extLst>
            <c:ext xmlns:c16="http://schemas.microsoft.com/office/drawing/2014/chart" uri="{C3380CC4-5D6E-409C-BE32-E72D297353CC}">
              <c16:uniqueId val="{00000007-B27E-8B42-8FD9-8C6C81531BD5}"/>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25</c:v>
                </c:pt>
                <c:pt idx="1">
                  <c:v>1</c:v>
                </c:pt>
                <c:pt idx="2">
                  <c:v>3</c:v>
                </c:pt>
                <c:pt idx="3">
                  <c:v>35</c:v>
                </c:pt>
                <c:pt idx="4">
                  <c:v>258</c:v>
                </c:pt>
              </c:numCache>
            </c:numRef>
          </c:val>
          <c:extLst>
            <c:ext xmlns:c16="http://schemas.microsoft.com/office/drawing/2014/chart" uri="{C3380CC4-5D6E-409C-BE32-E72D297353CC}">
              <c16:uniqueId val="{00000008-B27E-8B42-8FD9-8C6C81531BD5}"/>
            </c:ext>
          </c:extLst>
        </c:ser>
        <c:dLbls>
          <c:showLegendKey val="0"/>
          <c:showVal val="0"/>
          <c:showCatName val="0"/>
          <c:showSerName val="0"/>
          <c:showPercent val="0"/>
          <c:showBubbleSize val="0"/>
        </c:dLbls>
        <c:gapWidth val="150"/>
        <c:shape val="box"/>
        <c:axId val="257859872"/>
        <c:axId val="257904992"/>
        <c:axId val="257978480"/>
      </c:bar3DChart>
      <c:catAx>
        <c:axId val="257859872"/>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904992"/>
        <c:crosses val="autoZero"/>
        <c:auto val="1"/>
        <c:lblAlgn val="ctr"/>
        <c:lblOffset val="100"/>
        <c:tickLblSkip val="1"/>
        <c:tickMarkSkip val="1"/>
        <c:noMultiLvlLbl val="0"/>
      </c:catAx>
      <c:valAx>
        <c:axId val="257904992"/>
        <c:scaling>
          <c:orientation val="minMax"/>
          <c:min val="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死者数（人）</a:t>
                </a:r>
              </a:p>
            </c:rich>
          </c:tx>
          <c:layout>
            <c:manualLayout>
              <c:xMode val="edge"/>
              <c:yMode val="edge"/>
              <c:x val="7.7424625298343902E-3"/>
              <c:y val="0.36032241429370038"/>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859872"/>
        <c:crosses val="autoZero"/>
        <c:crossBetween val="between"/>
        <c:minorUnit val="100"/>
      </c:valAx>
      <c:serAx>
        <c:axId val="257978480"/>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90499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423933119471"/>
          <c:y val="0.250583822476735"/>
          <c:w val="0.81479828910275098"/>
          <c:h val="0.57046152416788598"/>
        </c:manualLayout>
      </c:layout>
      <c:lineChart>
        <c:grouping val="standard"/>
        <c:varyColors val="0"/>
        <c:ser>
          <c:idx val="0"/>
          <c:order val="0"/>
          <c:tx>
            <c:strRef>
              <c:f>Sheet1!$A$2</c:f>
              <c:strCache>
                <c:ptCount val="1"/>
                <c:pt idx="0">
                  <c:v>未成年</c:v>
                </c:pt>
              </c:strCache>
            </c:strRef>
          </c:tx>
          <c:spPr>
            <a:ln w="31708">
              <a:solidFill>
                <a:srgbClr val="FF00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Sheet1!$B$2:$Z$2</c:f>
              <c:numCache>
                <c:formatCode>General</c:formatCode>
                <c:ptCount val="25"/>
                <c:pt idx="0">
                  <c:v>56458</c:v>
                </c:pt>
                <c:pt idx="1">
                  <c:v>54148</c:v>
                </c:pt>
                <c:pt idx="2">
                  <c:v>52899</c:v>
                </c:pt>
                <c:pt idx="3">
                  <c:v>52171</c:v>
                </c:pt>
                <c:pt idx="4">
                  <c:v>51006</c:v>
                </c:pt>
                <c:pt idx="5">
                  <c:v>53217</c:v>
                </c:pt>
                <c:pt idx="6">
                  <c:v>51997</c:v>
                </c:pt>
                <c:pt idx="7">
                  <c:v>49624</c:v>
                </c:pt>
                <c:pt idx="8">
                  <c:v>46847</c:v>
                </c:pt>
                <c:pt idx="9" formatCode="#,##0_);[Red]\(#,##0\)">
                  <c:v>44214</c:v>
                </c:pt>
                <c:pt idx="10" formatCode="#,##0_);[Red]\(#,##0\)">
                  <c:v>40911</c:v>
                </c:pt>
                <c:pt idx="11" formatCode="#,##0_);[Red]\(#,##0\)">
                  <c:v>37031</c:v>
                </c:pt>
                <c:pt idx="12" formatCode="#,##0_);[Red]\(#,##0\)">
                  <c:v>34906</c:v>
                </c:pt>
                <c:pt idx="13" formatCode="#,##0_);[Red]\(#,##0\)">
                  <c:v>29783</c:v>
                </c:pt>
                <c:pt idx="14" formatCode="#,##0_);[Red]\(#,##0\)">
                  <c:v>27629</c:v>
                </c:pt>
                <c:pt idx="15" formatCode="#,##0_);[Red]\(#,##0\)">
                  <c:v>26324</c:v>
                </c:pt>
                <c:pt idx="16" formatCode="#,##0_);[Red]\(#,##0\)">
                  <c:v>24566</c:v>
                </c:pt>
                <c:pt idx="17" formatCode="#,##0_);[Red]\(#,##0\)">
                  <c:v>23802</c:v>
                </c:pt>
                <c:pt idx="18" formatCode="#,##0_);[Red]\(#,##0\)">
                  <c:v>22875</c:v>
                </c:pt>
                <c:pt idx="19" formatCode="#,##0_);[Red]\(#,##0\)">
                  <c:v>20419</c:v>
                </c:pt>
                <c:pt idx="20" formatCode="#,##0_);[Red]\(#,##0\)">
                  <c:v>18489</c:v>
                </c:pt>
                <c:pt idx="21" formatCode="#,##0_);[Red]\(#,##0\)">
                  <c:v>17276</c:v>
                </c:pt>
                <c:pt idx="22" formatCode="#,##0_);[Red]\(#,##0\)">
                  <c:v>15326</c:v>
                </c:pt>
                <c:pt idx="23" formatCode="#,##0_);[Red]\(#,##0\)">
                  <c:v>13204</c:v>
                </c:pt>
                <c:pt idx="24" formatCode="#,##0_);[Red]\(#,##0\)">
                  <c:v>10854</c:v>
                </c:pt>
              </c:numCache>
            </c:numRef>
          </c:val>
          <c:smooth val="0"/>
          <c:extLst>
            <c:ext xmlns:c16="http://schemas.microsoft.com/office/drawing/2014/chart" uri="{C3380CC4-5D6E-409C-BE32-E72D297353CC}">
              <c16:uniqueId val="{00000000-C704-C049-B89A-5F25DAC5176A}"/>
            </c:ext>
          </c:extLst>
        </c:ser>
        <c:ser>
          <c:idx val="1"/>
          <c:order val="1"/>
          <c:tx>
            <c:strRef>
              <c:f>Sheet1!$A$3</c:f>
              <c:strCache>
                <c:ptCount val="1"/>
                <c:pt idx="0">
                  <c:v>20歳代</c:v>
                </c:pt>
              </c:strCache>
            </c:strRef>
          </c:tx>
          <c:spPr>
            <a:ln w="31708">
              <a:solidFill>
                <a:srgbClr val="FF00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Sheet1!$B$3:$Z$3</c:f>
              <c:numCache>
                <c:formatCode>General</c:formatCode>
                <c:ptCount val="25"/>
                <c:pt idx="0">
                  <c:v>246098</c:v>
                </c:pt>
                <c:pt idx="1">
                  <c:v>252178</c:v>
                </c:pt>
                <c:pt idx="2">
                  <c:v>249529</c:v>
                </c:pt>
                <c:pt idx="3">
                  <c:v>252481</c:v>
                </c:pt>
                <c:pt idx="4">
                  <c:v>256631</c:v>
                </c:pt>
                <c:pt idx="5">
                  <c:v>270862</c:v>
                </c:pt>
                <c:pt idx="6">
                  <c:v>263700</c:v>
                </c:pt>
                <c:pt idx="7">
                  <c:v>246902</c:v>
                </c:pt>
                <c:pt idx="8">
                  <c:v>238328</c:v>
                </c:pt>
                <c:pt idx="9" formatCode="#,##0_);[Red]\(#,##0\)">
                  <c:v>227795</c:v>
                </c:pt>
                <c:pt idx="10" formatCode="#,##0_);[Red]\(#,##0\)">
                  <c:v>215996</c:v>
                </c:pt>
                <c:pt idx="11" formatCode="#,##0_);[Red]\(#,##0\)">
                  <c:v>199191</c:v>
                </c:pt>
                <c:pt idx="12" formatCode="#,##0_);[Red]\(#,##0\)">
                  <c:v>179547</c:v>
                </c:pt>
                <c:pt idx="13" formatCode="#,##0_);[Red]\(#,##0\)">
                  <c:v>158418</c:v>
                </c:pt>
                <c:pt idx="14" formatCode="#,##0_);[Red]\(#,##0\)">
                  <c:v>150373</c:v>
                </c:pt>
                <c:pt idx="15" formatCode="#,##0_);[Red]\(#,##0\)">
                  <c:v>144710</c:v>
                </c:pt>
                <c:pt idx="16" formatCode="#,##0_);[Red]\(#,##0\)">
                  <c:v>136056</c:v>
                </c:pt>
                <c:pt idx="17" formatCode="#,##0_);[Red]\(#,##0\)">
                  <c:v>131610</c:v>
                </c:pt>
                <c:pt idx="18" formatCode="#,##0_);[Red]\(#,##0\)">
                  <c:v>121887</c:v>
                </c:pt>
                <c:pt idx="19" formatCode="#,##0_);[Red]\(#,##0\)">
                  <c:v>109575</c:v>
                </c:pt>
                <c:pt idx="20" formatCode="#,##0_);[Red]\(#,##0\)">
                  <c:v>101753</c:v>
                </c:pt>
                <c:pt idx="21" formatCode="#,##0_);[Red]\(#,##0\)">
                  <c:v>93384</c:v>
                </c:pt>
                <c:pt idx="22" formatCode="#,##0_);[Red]\(#,##0\)">
                  <c:v>84975</c:v>
                </c:pt>
                <c:pt idx="23" formatCode="#,##0_);[Red]\(#,##0\)">
                  <c:v>75342</c:v>
                </c:pt>
                <c:pt idx="24" formatCode="#,##0_);[Red]\(#,##0\)">
                  <c:v>63749</c:v>
                </c:pt>
              </c:numCache>
            </c:numRef>
          </c:val>
          <c:smooth val="0"/>
          <c:extLst>
            <c:ext xmlns:c16="http://schemas.microsoft.com/office/drawing/2014/chart" uri="{C3380CC4-5D6E-409C-BE32-E72D297353CC}">
              <c16:uniqueId val="{00000001-C704-C049-B89A-5F25DAC5176A}"/>
            </c:ext>
          </c:extLst>
        </c:ser>
        <c:ser>
          <c:idx val="2"/>
          <c:order val="2"/>
          <c:tx>
            <c:strRef>
              <c:f>Sheet1!$A$4</c:f>
              <c:strCache>
                <c:ptCount val="1"/>
                <c:pt idx="0">
                  <c:v>30歳代</c:v>
                </c:pt>
              </c:strCache>
            </c:strRef>
          </c:tx>
          <c:spPr>
            <a:ln w="31708">
              <a:solidFill>
                <a:srgbClr val="00FF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Sheet1!$B$4:$Z$4</c:f>
              <c:numCache>
                <c:formatCode>General</c:formatCode>
                <c:ptCount val="25"/>
                <c:pt idx="0">
                  <c:v>116217</c:v>
                </c:pt>
                <c:pt idx="1">
                  <c:v>117070</c:v>
                </c:pt>
                <c:pt idx="2">
                  <c:v>120959</c:v>
                </c:pt>
                <c:pt idx="3">
                  <c:v>128534</c:v>
                </c:pt>
                <c:pt idx="4">
                  <c:v>141709</c:v>
                </c:pt>
                <c:pt idx="5">
                  <c:v>160704</c:v>
                </c:pt>
                <c:pt idx="6">
                  <c:v>170350</c:v>
                </c:pt>
                <c:pt idx="7">
                  <c:v>173719</c:v>
                </c:pt>
                <c:pt idx="8">
                  <c:v>181666</c:v>
                </c:pt>
                <c:pt idx="9" formatCode="#,##0_);[Red]\(#,##0\)">
                  <c:v>185672</c:v>
                </c:pt>
                <c:pt idx="10" formatCode="#,##0_);[Red]\(#,##0\)">
                  <c:v>182383</c:v>
                </c:pt>
                <c:pt idx="11" formatCode="#,##0_);[Red]\(#,##0\)">
                  <c:v>174033</c:v>
                </c:pt>
                <c:pt idx="12" formatCode="#,##0_);[Red]\(#,##0\)">
                  <c:v>159454</c:v>
                </c:pt>
                <c:pt idx="13" formatCode="#,##0_);[Red]\(#,##0\)">
                  <c:v>144741</c:v>
                </c:pt>
                <c:pt idx="14" formatCode="#,##0_);[Red]\(#,##0\)">
                  <c:v>137008</c:v>
                </c:pt>
                <c:pt idx="15" formatCode="#,##0_);[Red]\(#,##0\)">
                  <c:v>133325</c:v>
                </c:pt>
                <c:pt idx="16" formatCode="#,##0_);[Red]\(#,##0\)">
                  <c:v>124533</c:v>
                </c:pt>
                <c:pt idx="17" formatCode="#,##0_);[Red]\(#,##0\)">
                  <c:v>117382</c:v>
                </c:pt>
                <c:pt idx="18" formatCode="#,##0_);[Red]\(#,##0\)">
                  <c:v>107148</c:v>
                </c:pt>
                <c:pt idx="19" formatCode="#,##0_);[Red]\(#,##0\)">
                  <c:v>94344</c:v>
                </c:pt>
                <c:pt idx="20" formatCode="#,##0_);[Red]\(#,##0\)">
                  <c:v>86085</c:v>
                </c:pt>
                <c:pt idx="21" formatCode="#,##0_);[Red]\(#,##0\)">
                  <c:v>78132</c:v>
                </c:pt>
                <c:pt idx="22" formatCode="#,##0_);[Red]\(#,##0\)">
                  <c:v>71463</c:v>
                </c:pt>
                <c:pt idx="23" formatCode="#,##0_);[Red]\(#,##0\)">
                  <c:v>62398</c:v>
                </c:pt>
                <c:pt idx="24" formatCode="#,##0_);[Red]\(#,##0\)">
                  <c:v>53046</c:v>
                </c:pt>
              </c:numCache>
            </c:numRef>
          </c:val>
          <c:smooth val="0"/>
          <c:extLst>
            <c:ext xmlns:c16="http://schemas.microsoft.com/office/drawing/2014/chart" uri="{C3380CC4-5D6E-409C-BE32-E72D297353CC}">
              <c16:uniqueId val="{00000002-C704-C049-B89A-5F25DAC5176A}"/>
            </c:ext>
          </c:extLst>
        </c:ser>
        <c:ser>
          <c:idx val="3"/>
          <c:order val="3"/>
          <c:tx>
            <c:strRef>
              <c:f>Sheet1!$A$5</c:f>
              <c:strCache>
                <c:ptCount val="1"/>
                <c:pt idx="0">
                  <c:v>40歳代</c:v>
                </c:pt>
              </c:strCache>
            </c:strRef>
          </c:tx>
          <c:spPr>
            <a:ln w="31708">
              <a:solidFill>
                <a:srgbClr val="00FF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Sheet1!$B$5:$Z$5</c:f>
              <c:numCache>
                <c:formatCode>General</c:formatCode>
                <c:ptCount val="25"/>
                <c:pt idx="0">
                  <c:v>129617</c:v>
                </c:pt>
                <c:pt idx="1">
                  <c:v>130374</c:v>
                </c:pt>
                <c:pt idx="2">
                  <c:v>128346</c:v>
                </c:pt>
                <c:pt idx="3">
                  <c:v>126963</c:v>
                </c:pt>
                <c:pt idx="4">
                  <c:v>129068</c:v>
                </c:pt>
                <c:pt idx="5">
                  <c:v>135574</c:v>
                </c:pt>
                <c:pt idx="6">
                  <c:v>135587</c:v>
                </c:pt>
                <c:pt idx="7">
                  <c:v>131497</c:v>
                </c:pt>
                <c:pt idx="8">
                  <c:v>133708</c:v>
                </c:pt>
                <c:pt idx="9" formatCode="#,##0_);[Red]\(#,##0\)">
                  <c:v>134769</c:v>
                </c:pt>
                <c:pt idx="10" formatCode="#,##0_);[Red]\(#,##0\)">
                  <c:v>134129</c:v>
                </c:pt>
                <c:pt idx="11" formatCode="#,##0_);[Red]\(#,##0\)">
                  <c:v>127225</c:v>
                </c:pt>
                <c:pt idx="12" formatCode="#,##0_);[Red]\(#,##0\)">
                  <c:v>120282</c:v>
                </c:pt>
                <c:pt idx="13" formatCode="#,##0_);[Red]\(#,##0\)">
                  <c:v>113670</c:v>
                </c:pt>
                <c:pt idx="14" formatCode="#,##0_);[Red]\(#,##0\)">
                  <c:v>112552</c:v>
                </c:pt>
                <c:pt idx="15" formatCode="#,##0_);[Red]\(#,##0\)">
                  <c:v>115394</c:v>
                </c:pt>
                <c:pt idx="16" formatCode="#,##0_);[Red]\(#,##0\)">
                  <c:v>112483</c:v>
                </c:pt>
                <c:pt idx="17" formatCode="#,##0_);[Red]\(#,##0\)">
                  <c:v>110678</c:v>
                </c:pt>
                <c:pt idx="18" formatCode="#,##0_);[Red]\(#,##0\)">
                  <c:v>107795</c:v>
                </c:pt>
                <c:pt idx="19" formatCode="#,##0_);[Red]\(#,##0\)">
                  <c:v>100836</c:v>
                </c:pt>
                <c:pt idx="20" formatCode="#,##0_);[Red]\(#,##0\)">
                  <c:v>94393</c:v>
                </c:pt>
                <c:pt idx="21" formatCode="#,##0_);[Red]\(#,##0\)">
                  <c:v>89621</c:v>
                </c:pt>
                <c:pt idx="22" formatCode="#,##0_);[Red]\(#,##0\)">
                  <c:v>84660</c:v>
                </c:pt>
                <c:pt idx="23" formatCode="#,##0_);[Red]\(#,##0\)">
                  <c:v>76336</c:v>
                </c:pt>
                <c:pt idx="24" formatCode="#,##0_);[Red]\(#,##0\)">
                  <c:v>65838</c:v>
                </c:pt>
              </c:numCache>
            </c:numRef>
          </c:val>
          <c:smooth val="0"/>
          <c:extLst>
            <c:ext xmlns:c16="http://schemas.microsoft.com/office/drawing/2014/chart" uri="{C3380CC4-5D6E-409C-BE32-E72D297353CC}">
              <c16:uniqueId val="{00000003-C704-C049-B89A-5F25DAC5176A}"/>
            </c:ext>
          </c:extLst>
        </c:ser>
        <c:ser>
          <c:idx val="4"/>
          <c:order val="4"/>
          <c:tx>
            <c:strRef>
              <c:f>Sheet1!$A$6</c:f>
              <c:strCache>
                <c:ptCount val="1"/>
                <c:pt idx="0">
                  <c:v>50歳代</c:v>
                </c:pt>
              </c:strCache>
            </c:strRef>
          </c:tx>
          <c:spPr>
            <a:ln w="31708">
              <a:solidFill>
                <a:srgbClr val="0000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Sheet1!$B$6:$Z$6</c:f>
              <c:numCache>
                <c:formatCode>General</c:formatCode>
                <c:ptCount val="25"/>
                <c:pt idx="0">
                  <c:v>101055</c:v>
                </c:pt>
                <c:pt idx="1">
                  <c:v>101556</c:v>
                </c:pt>
                <c:pt idx="2">
                  <c:v>107595</c:v>
                </c:pt>
                <c:pt idx="3">
                  <c:v>116261</c:v>
                </c:pt>
                <c:pt idx="4">
                  <c:v>131925</c:v>
                </c:pt>
                <c:pt idx="5">
                  <c:v>148472</c:v>
                </c:pt>
                <c:pt idx="6">
                  <c:v>153912</c:v>
                </c:pt>
                <c:pt idx="7">
                  <c:v>152449</c:v>
                </c:pt>
                <c:pt idx="8">
                  <c:v>154470</c:v>
                </c:pt>
                <c:pt idx="9" formatCode="#,##0_);[Red]\(#,##0\)">
                  <c:v>153773</c:v>
                </c:pt>
                <c:pt idx="10" formatCode="#,##0_);[Red]\(#,##0\)">
                  <c:v>151719</c:v>
                </c:pt>
                <c:pt idx="11" formatCode="#,##0_);[Red]\(#,##0\)">
                  <c:v>146376</c:v>
                </c:pt>
                <c:pt idx="12" formatCode="#,##0_);[Red]\(#,##0\)">
                  <c:v>134582</c:v>
                </c:pt>
                <c:pt idx="13" formatCode="#,##0_);[Red]\(#,##0\)">
                  <c:v>118682</c:v>
                </c:pt>
                <c:pt idx="14" formatCode="#,##0_);[Red]\(#,##0\)">
                  <c:v>108273</c:v>
                </c:pt>
                <c:pt idx="15" formatCode="#,##0_);[Red]\(#,##0\)">
                  <c:v>102643</c:v>
                </c:pt>
                <c:pt idx="16" formatCode="#,##0_);[Red]\(#,##0\)">
                  <c:v>95286</c:v>
                </c:pt>
                <c:pt idx="17" formatCode="#,##0_);[Red]\(#,##0\)">
                  <c:v>89031</c:v>
                </c:pt>
                <c:pt idx="18" formatCode="#,##0_);[Red]\(#,##0\)">
                  <c:v>83197</c:v>
                </c:pt>
                <c:pt idx="19" formatCode="#,##0_);[Red]\(#,##0\)">
                  <c:v>75549</c:v>
                </c:pt>
                <c:pt idx="20" formatCode="#,##0_);[Red]\(#,##0\)">
                  <c:v>71963</c:v>
                </c:pt>
                <c:pt idx="21" formatCode="#,##0_);[Red]\(#,##0\)">
                  <c:v>66566</c:v>
                </c:pt>
                <c:pt idx="22" formatCode="#,##0_);[Red]\(#,##0\)">
                  <c:v>65002</c:v>
                </c:pt>
                <c:pt idx="23" formatCode="#,##0_);[Red]\(#,##0\)">
                  <c:v>61346</c:v>
                </c:pt>
                <c:pt idx="24" formatCode="#,##0_);[Red]\(#,##0\)">
                  <c:v>56173</c:v>
                </c:pt>
              </c:numCache>
            </c:numRef>
          </c:val>
          <c:smooth val="0"/>
          <c:extLst>
            <c:ext xmlns:c16="http://schemas.microsoft.com/office/drawing/2014/chart" uri="{C3380CC4-5D6E-409C-BE32-E72D297353CC}">
              <c16:uniqueId val="{00000004-C704-C049-B89A-5F25DAC5176A}"/>
            </c:ext>
          </c:extLst>
        </c:ser>
        <c:ser>
          <c:idx val="5"/>
          <c:order val="5"/>
          <c:tx>
            <c:strRef>
              <c:f>Sheet1!$A$7</c:f>
              <c:strCache>
                <c:ptCount val="1"/>
                <c:pt idx="0">
                  <c:v>60歳代</c:v>
                </c:pt>
              </c:strCache>
            </c:strRef>
          </c:tx>
          <c:spPr>
            <a:ln w="31708">
              <a:solidFill>
                <a:srgbClr val="FF99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Sheet1!$B$7:$Z$7</c:f>
              <c:numCache>
                <c:formatCode>General</c:formatCode>
                <c:ptCount val="25"/>
                <c:pt idx="0">
                  <c:v>54960</c:v>
                </c:pt>
                <c:pt idx="1">
                  <c:v>58195</c:v>
                </c:pt>
                <c:pt idx="2">
                  <c:v>62841</c:v>
                </c:pt>
                <c:pt idx="3">
                  <c:v>67279</c:v>
                </c:pt>
                <c:pt idx="4">
                  <c:v>73287</c:v>
                </c:pt>
                <c:pt idx="5">
                  <c:v>82110</c:v>
                </c:pt>
                <c:pt idx="6">
                  <c:v>86770</c:v>
                </c:pt>
                <c:pt idx="7">
                  <c:v>91336</c:v>
                </c:pt>
                <c:pt idx="8">
                  <c:v>96172</c:v>
                </c:pt>
                <c:pt idx="9" formatCode="#,##0_);[Red]\(#,##0\)">
                  <c:v>101503</c:v>
                </c:pt>
                <c:pt idx="10" formatCode="#,##0_);[Red]\(#,##0\)">
                  <c:v>101936</c:v>
                </c:pt>
                <c:pt idx="11" formatCode="#,##0_);[Red]\(#,##0\)">
                  <c:v>97681</c:v>
                </c:pt>
                <c:pt idx="12" formatCode="#,##0_);[Red]\(#,##0\)">
                  <c:v>98520</c:v>
                </c:pt>
                <c:pt idx="13" formatCode="#,##0_);[Red]\(#,##0\)">
                  <c:v>98416</c:v>
                </c:pt>
                <c:pt idx="14" formatCode="#,##0_);[Red]\(#,##0\)">
                  <c:v>100504</c:v>
                </c:pt>
                <c:pt idx="15" formatCode="#,##0_);[Red]\(#,##0\)">
                  <c:v>102179</c:v>
                </c:pt>
                <c:pt idx="16" formatCode="#,##0_);[Red]\(#,##0\)">
                  <c:v>98977</c:v>
                </c:pt>
                <c:pt idx="17" formatCode="#,##0_);[Red]\(#,##0\)">
                  <c:v>93912</c:v>
                </c:pt>
                <c:pt idx="18" formatCode="#,##0_);[Red]\(#,##0\)">
                  <c:v>89252</c:v>
                </c:pt>
                <c:pt idx="19" formatCode="#,##0_);[Red]\(#,##0\)">
                  <c:v>80290</c:v>
                </c:pt>
                <c:pt idx="20" formatCode="#,##0_);[Red]\(#,##0\)">
                  <c:v>75667</c:v>
                </c:pt>
                <c:pt idx="21" formatCode="#,##0_);[Red]\(#,##0\)">
                  <c:v>71585</c:v>
                </c:pt>
                <c:pt idx="22" formatCode="#,##0_);[Red]\(#,##0\)">
                  <c:v>67230</c:v>
                </c:pt>
                <c:pt idx="23" formatCode="#,##0_);[Red]\(#,##0\)">
                  <c:v>60241</c:v>
                </c:pt>
                <c:pt idx="24" formatCode="#,##0_);[Red]\(#,##0\)">
                  <c:v>52383</c:v>
                </c:pt>
              </c:numCache>
            </c:numRef>
          </c:val>
          <c:smooth val="0"/>
          <c:extLst>
            <c:ext xmlns:c16="http://schemas.microsoft.com/office/drawing/2014/chart" uri="{C3380CC4-5D6E-409C-BE32-E72D297353CC}">
              <c16:uniqueId val="{00000005-C704-C049-B89A-5F25DAC5176A}"/>
            </c:ext>
          </c:extLst>
        </c:ser>
        <c:ser>
          <c:idx val="6"/>
          <c:order val="6"/>
          <c:tx>
            <c:strRef>
              <c:f>Sheet1!$A$8</c:f>
              <c:strCache>
                <c:ptCount val="1"/>
                <c:pt idx="0">
                  <c:v>70歳以上</c:v>
                </c:pt>
              </c:strCache>
            </c:strRef>
          </c:tx>
          <c:spPr>
            <a:ln w="31708">
              <a:solidFill>
                <a:srgbClr val="9933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Sheet1!$B$8:$Z$8</c:f>
              <c:numCache>
                <c:formatCode>General</c:formatCode>
                <c:ptCount val="25"/>
                <c:pt idx="0">
                  <c:v>19282</c:v>
                </c:pt>
                <c:pt idx="1">
                  <c:v>21667</c:v>
                </c:pt>
                <c:pt idx="2">
                  <c:v>24138</c:v>
                </c:pt>
                <c:pt idx="3">
                  <c:v>27337</c:v>
                </c:pt>
                <c:pt idx="4">
                  <c:v>32186</c:v>
                </c:pt>
                <c:pt idx="5">
                  <c:v>37185</c:v>
                </c:pt>
                <c:pt idx="6">
                  <c:v>40797</c:v>
                </c:pt>
                <c:pt idx="7">
                  <c:v>44599</c:v>
                </c:pt>
                <c:pt idx="8">
                  <c:v>48844</c:v>
                </c:pt>
                <c:pt idx="9" formatCode="#,##0_);[Red]\(#,##0\)">
                  <c:v>53520</c:v>
                </c:pt>
                <c:pt idx="10" formatCode="#,##0_);[Red]\(#,##0\)">
                  <c:v>56649</c:v>
                </c:pt>
                <c:pt idx="11" formatCode="#,##0_);[Red]\(#,##0\)">
                  <c:v>57548</c:v>
                </c:pt>
                <c:pt idx="12" formatCode="#,##0_);[Red]\(#,##0\)">
                  <c:v>59932</c:v>
                </c:pt>
                <c:pt idx="13" formatCode="#,##0_);[Red]\(#,##0\)">
                  <c:v>59894</c:v>
                </c:pt>
                <c:pt idx="14" formatCode="#,##0_);[Red]\(#,##0\)">
                  <c:v>61790</c:v>
                </c:pt>
                <c:pt idx="15" formatCode="#,##0_);[Red]\(#,##0\)">
                  <c:v>63336</c:v>
                </c:pt>
                <c:pt idx="16" formatCode="#,##0_);[Red]\(#,##0\)">
                  <c:v>64066</c:v>
                </c:pt>
                <c:pt idx="17" formatCode="#,##0_);[Red]\(#,##0\)">
                  <c:v>64310</c:v>
                </c:pt>
                <c:pt idx="18" formatCode="#,##0_);[Red]\(#,##0\)">
                  <c:v>64504</c:v>
                </c:pt>
                <c:pt idx="19" formatCode="#,##0_);[Red]\(#,##0\)">
                  <c:v>63266</c:v>
                </c:pt>
                <c:pt idx="20" formatCode="#,##0_);[Red]\(#,##0\)">
                  <c:v>61700</c:v>
                </c:pt>
                <c:pt idx="21" formatCode="#,##0_);[Red]\(#,##0\)">
                  <c:v>58212</c:v>
                </c:pt>
                <c:pt idx="22" formatCode="#,##0_);[Red]\(#,##0\)">
                  <c:v>58433</c:v>
                </c:pt>
                <c:pt idx="23" formatCode="#,##0_);[Red]\(#,##0\)">
                  <c:v>57888</c:v>
                </c:pt>
                <c:pt idx="24" formatCode="#,##0_);[Red]\(#,##0\)">
                  <c:v>55778</c:v>
                </c:pt>
              </c:numCache>
            </c:numRef>
          </c:val>
          <c:smooth val="0"/>
          <c:extLst>
            <c:ext xmlns:c16="http://schemas.microsoft.com/office/drawing/2014/chart" uri="{C3380CC4-5D6E-409C-BE32-E72D297353CC}">
              <c16:uniqueId val="{00000006-C704-C049-B89A-5F25DAC5176A}"/>
            </c:ext>
          </c:extLst>
        </c:ser>
        <c:dLbls>
          <c:showLegendKey val="0"/>
          <c:showVal val="0"/>
          <c:showCatName val="0"/>
          <c:showSerName val="0"/>
          <c:showPercent val="0"/>
          <c:showBubbleSize val="0"/>
        </c:dLbls>
        <c:smooth val="0"/>
        <c:axId val="-2046444720"/>
        <c:axId val="-2046440960"/>
      </c:lineChart>
      <c:catAx>
        <c:axId val="-2046444720"/>
        <c:scaling>
          <c:orientation val="minMax"/>
        </c:scaling>
        <c:delete val="0"/>
        <c:axPos val="b"/>
        <c:title>
          <c:tx>
            <c:rich>
              <a:bodyPr/>
              <a:lstStyle/>
              <a:p>
                <a:pPr>
                  <a:defRPr sz="232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76">
            <a:solidFill>
              <a:schemeClr val="tx1"/>
            </a:solidFill>
            <a:prstDash val="solid"/>
          </a:ln>
        </c:spPr>
        <c:txPr>
          <a:bodyPr rot="0" vert="horz"/>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440960"/>
        <c:crosses val="autoZero"/>
        <c:auto val="1"/>
        <c:lblAlgn val="ctr"/>
        <c:lblOffset val="100"/>
        <c:tickLblSkip val="2"/>
        <c:tickMarkSkip val="2"/>
        <c:noMultiLvlLbl val="0"/>
      </c:catAx>
      <c:valAx>
        <c:axId val="-2046440960"/>
        <c:scaling>
          <c:orientation val="minMax"/>
        </c:scaling>
        <c:delete val="0"/>
        <c:axPos val="l"/>
        <c:majorGridlines>
          <c:spPr>
            <a:ln w="3176">
              <a:noFill/>
              <a:prstDash val="solid"/>
            </a:ln>
          </c:spPr>
        </c:majorGridlines>
        <c:title>
          <c:tx>
            <c:rich>
              <a:bodyPr rot="0" vert="wordArtVertRtl"/>
              <a:lstStyle/>
              <a:p>
                <a:pPr algn="ctr">
                  <a:defRPr sz="237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事故件数（万件）</a:t>
                </a:r>
              </a:p>
            </c:rich>
          </c:tx>
          <c:layout>
            <c:manualLayout>
              <c:xMode val="edge"/>
              <c:yMode val="edge"/>
              <c:x val="9.9621973482822892E-3"/>
              <c:y val="0.30271648906077597"/>
            </c:manualLayout>
          </c:layout>
          <c:overlay val="0"/>
          <c:spPr>
            <a:noFill/>
            <a:ln w="25442">
              <a:noFill/>
            </a:ln>
          </c:spPr>
        </c:title>
        <c:numFmt formatCode="General" sourceLinked="1"/>
        <c:majorTickMark val="in"/>
        <c:minorTickMark val="none"/>
        <c:tickLblPos val="nextTo"/>
        <c:spPr>
          <a:ln w="3176">
            <a:solidFill>
              <a:schemeClr val="tx1"/>
            </a:solidFill>
            <a:prstDash val="solid"/>
          </a:ln>
        </c:spPr>
        <c:txPr>
          <a:bodyPr rot="0" vert="horz"/>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444720"/>
        <c:crosses val="autoZero"/>
        <c:crossBetween val="midCat"/>
        <c:dispUnits>
          <c:builtInUnit val="tenThousands"/>
        </c:dispUnits>
      </c:valAx>
      <c:spPr>
        <a:noFill/>
        <a:ln w="31578">
          <a:solidFill>
            <a:schemeClr val="tx1"/>
          </a:solidFill>
          <a:prstDash val="solid"/>
        </a:ln>
      </c:spPr>
    </c:plotArea>
    <c:legend>
      <c:legendPos val="t"/>
      <c:layout>
        <c:manualLayout>
          <c:xMode val="edge"/>
          <c:yMode val="edge"/>
          <c:x val="3.6773436107371799E-2"/>
          <c:y val="5.6284837186871099E-3"/>
          <c:w val="0.92526692360176299"/>
          <c:h val="0.190314496906968"/>
        </c:manualLayout>
      </c:layout>
      <c:overlay val="0"/>
      <c:spPr>
        <a:noFill/>
        <a:ln w="3176">
          <a:noFill/>
          <a:prstDash val="solid"/>
        </a:ln>
      </c:spPr>
      <c:txPr>
        <a:bodyPr/>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52693144965317"/>
          <c:y val="0.25840261205644299"/>
          <c:w val="0.75750423043322479"/>
          <c:h val="0.51833274250074901"/>
        </c:manualLayout>
      </c:layout>
      <c:lineChart>
        <c:grouping val="standard"/>
        <c:varyColors val="0"/>
        <c:ser>
          <c:idx val="0"/>
          <c:order val="0"/>
          <c:tx>
            <c:strRef>
              <c:f>Sheet1!$A$2</c:f>
              <c:strCache>
                <c:ptCount val="1"/>
                <c:pt idx="0">
                  <c:v>未成年</c:v>
                </c:pt>
              </c:strCache>
            </c:strRef>
          </c:tx>
          <c:spPr>
            <a:ln w="31679">
              <a:solidFill>
                <a:srgbClr val="FF0000"/>
              </a:solidFill>
              <a:prstDash val="solid"/>
            </a:ln>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Sheet1!$B$2:$P$2</c:f>
              <c:numCache>
                <c:formatCode>0.0_ </c:formatCode>
                <c:ptCount val="15"/>
                <c:pt idx="0">
                  <c:v>2885.2562230043418</c:v>
                </c:pt>
                <c:pt idx="1">
                  <c:v>2755.9944299776093</c:v>
                </c:pt>
                <c:pt idx="2">
                  <c:v>2720.8981432073924</c:v>
                </c:pt>
                <c:pt idx="3">
                  <c:v>2506.0173689398007</c:v>
                </c:pt>
                <c:pt idx="4">
                  <c:v>2437.069771771266</c:v>
                </c:pt>
                <c:pt idx="5">
                  <c:v>2381.0454740950145</c:v>
                </c:pt>
                <c:pt idx="6">
                  <c:v>2296.2892011584272</c:v>
                </c:pt>
                <c:pt idx="7">
                  <c:v>2272.3308498383203</c:v>
                </c:pt>
                <c:pt idx="8">
                  <c:v>2189.4787810780613</c:v>
                </c:pt>
                <c:pt idx="9">
                  <c:v>2057.0055500720055</c:v>
                </c:pt>
                <c:pt idx="10">
                  <c:v>1888.7977020927372</c:v>
                </c:pt>
                <c:pt idx="11">
                  <c:v>1822.2159678260696</c:v>
                </c:pt>
                <c:pt idx="12">
                  <c:v>1649.8720150341835</c:v>
                </c:pt>
                <c:pt idx="13">
                  <c:v>1489.1791745796052</c:v>
                </c:pt>
                <c:pt idx="14">
                  <c:v>1251.3727530200567</c:v>
                </c:pt>
              </c:numCache>
            </c:numRef>
          </c:val>
          <c:smooth val="0"/>
          <c:extLst>
            <c:ext xmlns:c16="http://schemas.microsoft.com/office/drawing/2014/chart" uri="{C3380CC4-5D6E-409C-BE32-E72D297353CC}">
              <c16:uniqueId val="{00000000-E953-DC4E-818D-A9AC4D21E4ED}"/>
            </c:ext>
          </c:extLst>
        </c:ser>
        <c:ser>
          <c:idx val="1"/>
          <c:order val="1"/>
          <c:tx>
            <c:strRef>
              <c:f>Sheet1!$A$3</c:f>
              <c:strCache>
                <c:ptCount val="1"/>
                <c:pt idx="0">
                  <c:v>20歳代</c:v>
                </c:pt>
              </c:strCache>
            </c:strRef>
          </c:tx>
          <c:spPr>
            <a:ln w="31679">
              <a:solidFill>
                <a:srgbClr val="FF40FF"/>
              </a:solidFill>
              <a:prstDash val="solid"/>
            </a:ln>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Sheet1!$B$3:$P$3</c:f>
              <c:numCache>
                <c:formatCode>0.0_ </c:formatCode>
                <c:ptCount val="15"/>
                <c:pt idx="0">
                  <c:v>1592.7353632298818</c:v>
                </c:pt>
                <c:pt idx="1">
                  <c:v>1511.6756993042638</c:v>
                </c:pt>
                <c:pt idx="2">
                  <c:v>1402.9495511640794</c:v>
                </c:pt>
                <c:pt idx="3">
                  <c:v>1275.3065777955971</c:v>
                </c:pt>
                <c:pt idx="4">
                  <c:v>1251.3572721534763</c:v>
                </c:pt>
                <c:pt idx="5">
                  <c:v>1240.6573135328279</c:v>
                </c:pt>
                <c:pt idx="6">
                  <c:v>1196.0106345645577</c:v>
                </c:pt>
                <c:pt idx="7">
                  <c:v>1187.1397209020579</c:v>
                </c:pt>
                <c:pt idx="8">
                  <c:v>1129.0939223800024</c:v>
                </c:pt>
                <c:pt idx="9">
                  <c:v>1034.6281303629828</c:v>
                </c:pt>
                <c:pt idx="10">
                  <c:v>979.53688765421475</c:v>
                </c:pt>
                <c:pt idx="11">
                  <c:v>911.41844321830524</c:v>
                </c:pt>
                <c:pt idx="12">
                  <c:v>838.56634902894848</c:v>
                </c:pt>
                <c:pt idx="13">
                  <c:v>750.44649434059158</c:v>
                </c:pt>
                <c:pt idx="14">
                  <c:v>641.20887904301571</c:v>
                </c:pt>
              </c:numCache>
            </c:numRef>
          </c:val>
          <c:smooth val="0"/>
          <c:extLst>
            <c:ext xmlns:c16="http://schemas.microsoft.com/office/drawing/2014/chart" uri="{C3380CC4-5D6E-409C-BE32-E72D297353CC}">
              <c16:uniqueId val="{00000001-E953-DC4E-818D-A9AC4D21E4ED}"/>
            </c:ext>
          </c:extLst>
        </c:ser>
        <c:ser>
          <c:idx val="7"/>
          <c:order val="2"/>
          <c:tx>
            <c:strRef>
              <c:f>Sheet1!$A$4</c:f>
              <c:strCache>
                <c:ptCount val="1"/>
                <c:pt idx="0">
                  <c:v>30歳代</c:v>
                </c:pt>
              </c:strCache>
            </c:strRef>
          </c:tx>
          <c:spPr>
            <a:ln w="40630">
              <a:solidFill>
                <a:srgbClr val="00FF00"/>
              </a:solidFill>
              <a:prstDash val="solid"/>
            </a:ln>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Sheet1!$B$4:$P$4</c:f>
              <c:numCache>
                <c:formatCode>0.0_ </c:formatCode>
                <c:ptCount val="15"/>
                <c:pt idx="0">
                  <c:v>1037.0436298707455</c:v>
                </c:pt>
                <c:pt idx="1">
                  <c:v>966.56390757929682</c:v>
                </c:pt>
                <c:pt idx="2">
                  <c:v>894.11373932785386</c:v>
                </c:pt>
                <c:pt idx="3">
                  <c:v>818.78780718552798</c:v>
                </c:pt>
                <c:pt idx="4">
                  <c:v>785.91075281943063</c:v>
                </c:pt>
                <c:pt idx="5">
                  <c:v>780.14499583660995</c:v>
                </c:pt>
                <c:pt idx="6">
                  <c:v>748.30062824678919</c:v>
                </c:pt>
                <c:pt idx="7">
                  <c:v>726.811706011453</c:v>
                </c:pt>
                <c:pt idx="8">
                  <c:v>686.01900010806764</c:v>
                </c:pt>
                <c:pt idx="9">
                  <c:v>623.44170765155582</c:v>
                </c:pt>
                <c:pt idx="10">
                  <c:v>585.67726090278484</c:v>
                </c:pt>
                <c:pt idx="11">
                  <c:v>547.15405873006648</c:v>
                </c:pt>
                <c:pt idx="12">
                  <c:v>513.55628486914566</c:v>
                </c:pt>
                <c:pt idx="13">
                  <c:v>460.59816463412415</c:v>
                </c:pt>
                <c:pt idx="14">
                  <c:v>402.46213547042521</c:v>
                </c:pt>
              </c:numCache>
            </c:numRef>
          </c:val>
          <c:smooth val="0"/>
          <c:extLst>
            <c:ext xmlns:c16="http://schemas.microsoft.com/office/drawing/2014/chart" uri="{C3380CC4-5D6E-409C-BE32-E72D297353CC}">
              <c16:uniqueId val="{00000002-E953-DC4E-818D-A9AC4D21E4ED}"/>
            </c:ext>
          </c:extLst>
        </c:ser>
        <c:ser>
          <c:idx val="2"/>
          <c:order val="3"/>
          <c:tx>
            <c:strRef>
              <c:f>Sheet1!$A$5</c:f>
              <c:strCache>
                <c:ptCount val="1"/>
                <c:pt idx="0">
                  <c:v>40歳代</c:v>
                </c:pt>
              </c:strCache>
            </c:strRef>
          </c:tx>
          <c:spPr>
            <a:ln w="31679">
              <a:solidFill>
                <a:srgbClr val="00FFFF"/>
              </a:solidFill>
              <a:prstDash val="solid"/>
            </a:ln>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Sheet1!$B$5:$P$5</c:f>
              <c:numCache>
                <c:formatCode>0.0_ </c:formatCode>
                <c:ptCount val="15"/>
                <c:pt idx="0">
                  <c:v>921.80760272504801</c:v>
                </c:pt>
                <c:pt idx="1">
                  <c:v>882.89110467795285</c:v>
                </c:pt>
                <c:pt idx="2">
                  <c:v>809.67363593145137</c:v>
                </c:pt>
                <c:pt idx="3">
                  <c:v>749.91843687379401</c:v>
                </c:pt>
                <c:pt idx="4">
                  <c:v>726.57553079145214</c:v>
                </c:pt>
                <c:pt idx="5">
                  <c:v>727.64993523304418</c:v>
                </c:pt>
                <c:pt idx="6">
                  <c:v>691.06590340756884</c:v>
                </c:pt>
                <c:pt idx="7">
                  <c:v>661.19954365105559</c:v>
                </c:pt>
                <c:pt idx="8">
                  <c:v>628.62513532636717</c:v>
                </c:pt>
                <c:pt idx="9">
                  <c:v>577.77304843950992</c:v>
                </c:pt>
                <c:pt idx="10">
                  <c:v>538.29584176141975</c:v>
                </c:pt>
                <c:pt idx="11">
                  <c:v>498.76375894653904</c:v>
                </c:pt>
                <c:pt idx="12">
                  <c:v>475.38124361447836</c:v>
                </c:pt>
                <c:pt idx="13">
                  <c:v>431.9699059644895</c:v>
                </c:pt>
                <c:pt idx="14">
                  <c:v>376.81932486898177</c:v>
                </c:pt>
              </c:numCache>
            </c:numRef>
          </c:val>
          <c:smooth val="0"/>
          <c:extLst>
            <c:ext xmlns:c16="http://schemas.microsoft.com/office/drawing/2014/chart" uri="{C3380CC4-5D6E-409C-BE32-E72D297353CC}">
              <c16:uniqueId val="{00000003-E953-DC4E-818D-A9AC4D21E4ED}"/>
            </c:ext>
          </c:extLst>
        </c:ser>
        <c:ser>
          <c:idx val="3"/>
          <c:order val="4"/>
          <c:tx>
            <c:strRef>
              <c:f>Sheet1!$A$6</c:f>
              <c:strCache>
                <c:ptCount val="1"/>
                <c:pt idx="0">
                  <c:v>50歳代</c:v>
                </c:pt>
              </c:strCache>
            </c:strRef>
          </c:tx>
          <c:spPr>
            <a:ln w="40630">
              <a:solidFill>
                <a:srgbClr val="0000FF"/>
              </a:solidFill>
              <a:prstDash val="solid"/>
            </a:ln>
          </c:spPr>
          <c:marker>
            <c:symbol val="star"/>
            <c:size val="2"/>
            <c:spPr>
              <a:noFill/>
              <a:ln>
                <a:solidFill>
                  <a:srgbClr val="0000FF"/>
                </a:solidFill>
                <a:prstDash val="solid"/>
              </a:ln>
            </c:spPr>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Sheet1!$B$6:$P$6</c:f>
              <c:numCache>
                <c:formatCode>0.0_ </c:formatCode>
                <c:ptCount val="15"/>
                <c:pt idx="0">
                  <c:v>959.6423149690437</c:v>
                </c:pt>
                <c:pt idx="1">
                  <c:v>916.70235024882049</c:v>
                </c:pt>
                <c:pt idx="2">
                  <c:v>868.6659098774569</c:v>
                </c:pt>
                <c:pt idx="3">
                  <c:v>788.95063286588083</c:v>
                </c:pt>
                <c:pt idx="4">
                  <c:v>746.18368689031718</c:v>
                </c:pt>
                <c:pt idx="5">
                  <c:v>724.19734040409492</c:v>
                </c:pt>
                <c:pt idx="6">
                  <c:v>682.89219320599841</c:v>
                </c:pt>
                <c:pt idx="7">
                  <c:v>643.51037072435884</c:v>
                </c:pt>
                <c:pt idx="8">
                  <c:v>600.32753798041813</c:v>
                </c:pt>
                <c:pt idx="9">
                  <c:v>540.5810925983144</c:v>
                </c:pt>
                <c:pt idx="10">
                  <c:v>507.19913925949743</c:v>
                </c:pt>
                <c:pt idx="11">
                  <c:v>473.73324859025149</c:v>
                </c:pt>
                <c:pt idx="12">
                  <c:v>448.51052540427338</c:v>
                </c:pt>
                <c:pt idx="13">
                  <c:v>414.79233970762806</c:v>
                </c:pt>
                <c:pt idx="14">
                  <c:v>371.48800160562348</c:v>
                </c:pt>
              </c:numCache>
            </c:numRef>
          </c:val>
          <c:smooth val="0"/>
          <c:extLst>
            <c:ext xmlns:c16="http://schemas.microsoft.com/office/drawing/2014/chart" uri="{C3380CC4-5D6E-409C-BE32-E72D297353CC}">
              <c16:uniqueId val="{00000004-E953-DC4E-818D-A9AC4D21E4ED}"/>
            </c:ext>
          </c:extLst>
        </c:ser>
        <c:ser>
          <c:idx val="4"/>
          <c:order val="5"/>
          <c:tx>
            <c:strRef>
              <c:f>Sheet1!$A$7</c:f>
              <c:strCache>
                <c:ptCount val="1"/>
                <c:pt idx="0">
                  <c:v>60歳代</c:v>
                </c:pt>
              </c:strCache>
            </c:strRef>
          </c:tx>
          <c:spPr>
            <a:ln w="40630">
              <a:solidFill>
                <a:srgbClr val="FF9900"/>
              </a:solidFill>
              <a:prstDash val="solid"/>
            </a:ln>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Sheet1!$B$7:$P$7</c:f>
              <c:numCache>
                <c:formatCode>0.0_ </c:formatCode>
                <c:ptCount val="15"/>
                <c:pt idx="0">
                  <c:v>989.78674572017508</c:v>
                </c:pt>
                <c:pt idx="1">
                  <c:v>927.67888661625568</c:v>
                </c:pt>
                <c:pt idx="2">
                  <c:v>873.27544992430217</c:v>
                </c:pt>
                <c:pt idx="3">
                  <c:v>804.35786529536699</c:v>
                </c:pt>
                <c:pt idx="4">
                  <c:v>767.12303973464645</c:v>
                </c:pt>
                <c:pt idx="5">
                  <c:v>756.23143494916849</c:v>
                </c:pt>
                <c:pt idx="6">
                  <c:v>714.50692317646372</c:v>
                </c:pt>
                <c:pt idx="7">
                  <c:v>662.14328020092523</c:v>
                </c:pt>
                <c:pt idx="8">
                  <c:v>622.73454120967745</c:v>
                </c:pt>
                <c:pt idx="9">
                  <c:v>557.63165236515465</c:v>
                </c:pt>
                <c:pt idx="10">
                  <c:v>516.69588168674704</c:v>
                </c:pt>
                <c:pt idx="11">
                  <c:v>485.37784068380961</c:v>
                </c:pt>
                <c:pt idx="12">
                  <c:v>469.92524343489208</c:v>
                </c:pt>
                <c:pt idx="13">
                  <c:v>432.39175405839785</c:v>
                </c:pt>
                <c:pt idx="14">
                  <c:v>388.70209388083504</c:v>
                </c:pt>
              </c:numCache>
            </c:numRef>
          </c:val>
          <c:smooth val="0"/>
          <c:extLst>
            <c:ext xmlns:c16="http://schemas.microsoft.com/office/drawing/2014/chart" uri="{C3380CC4-5D6E-409C-BE32-E72D297353CC}">
              <c16:uniqueId val="{00000005-E953-DC4E-818D-A9AC4D21E4ED}"/>
            </c:ext>
          </c:extLst>
        </c:ser>
        <c:ser>
          <c:idx val="5"/>
          <c:order val="6"/>
          <c:tx>
            <c:strRef>
              <c:f>Sheet1!$A$8</c:f>
              <c:strCache>
                <c:ptCount val="1"/>
                <c:pt idx="0">
                  <c:v>70歳代</c:v>
                </c:pt>
              </c:strCache>
            </c:strRef>
          </c:tx>
          <c:spPr>
            <a:ln w="31679">
              <a:solidFill>
                <a:srgbClr val="7030A0"/>
              </a:solidFill>
            </a:ln>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Sheet1!$B$8:$P$8</c:f>
              <c:numCache>
                <c:formatCode>0.0_ </c:formatCode>
                <c:ptCount val="15"/>
                <c:pt idx="0">
                  <c:v>1051.858523597622</c:v>
                </c:pt>
                <c:pt idx="1">
                  <c:v>1001.477647532352</c:v>
                </c:pt>
                <c:pt idx="2">
                  <c:v>969.75105923852016</c:v>
                </c:pt>
                <c:pt idx="3">
                  <c:v>913.95547868433482</c:v>
                </c:pt>
                <c:pt idx="4">
                  <c:v>896.47720044076618</c:v>
                </c:pt>
                <c:pt idx="5">
                  <c:v>862.62259090459247</c:v>
                </c:pt>
                <c:pt idx="6">
                  <c:v>809.91482531320389</c:v>
                </c:pt>
                <c:pt idx="7">
                  <c:v>767.52381199703746</c:v>
                </c:pt>
                <c:pt idx="8">
                  <c:v>721.47266921323944</c:v>
                </c:pt>
                <c:pt idx="9">
                  <c:v>663.06250560192802</c:v>
                </c:pt>
                <c:pt idx="10">
                  <c:v>629.79251145989281</c:v>
                </c:pt>
                <c:pt idx="11">
                  <c:v>573.09800541671063</c:v>
                </c:pt>
                <c:pt idx="12">
                  <c:v>539.69759788179203</c:v>
                </c:pt>
                <c:pt idx="13">
                  <c:v>495.95273952932303</c:v>
                </c:pt>
                <c:pt idx="14">
                  <c:v>454.19324321734194</c:v>
                </c:pt>
              </c:numCache>
            </c:numRef>
          </c:val>
          <c:smooth val="0"/>
          <c:extLst>
            <c:ext xmlns:c16="http://schemas.microsoft.com/office/drawing/2014/chart" uri="{C3380CC4-5D6E-409C-BE32-E72D297353CC}">
              <c16:uniqueId val="{00000006-E953-DC4E-818D-A9AC4D21E4ED}"/>
            </c:ext>
          </c:extLst>
        </c:ser>
        <c:ser>
          <c:idx val="8"/>
          <c:order val="7"/>
          <c:tx>
            <c:strRef>
              <c:f>Sheet1!$A$9</c:f>
              <c:strCache>
                <c:ptCount val="1"/>
                <c:pt idx="0">
                  <c:v>80歳以上</c:v>
                </c:pt>
              </c:strCache>
            </c:strRef>
          </c:tx>
          <c:spPr>
            <a:ln w="31679"/>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Sheet1!$B$9:$P$9</c:f>
              <c:numCache>
                <c:formatCode>0.0_ </c:formatCode>
                <c:ptCount val="15"/>
                <c:pt idx="0">
                  <c:v>1185.3963067638451</c:v>
                </c:pt>
                <c:pt idx="1">
                  <c:v>1130.7552071327141</c:v>
                </c:pt>
                <c:pt idx="2">
                  <c:v>1084.8075132018087</c:v>
                </c:pt>
                <c:pt idx="3">
                  <c:v>1023.3630411868207</c:v>
                </c:pt>
                <c:pt idx="4">
                  <c:v>1039.5346259986036</c:v>
                </c:pt>
                <c:pt idx="5">
                  <c:v>997.10503861962513</c:v>
                </c:pt>
                <c:pt idx="6">
                  <c:v>989.34235418471212</c:v>
                </c:pt>
                <c:pt idx="7">
                  <c:v>925.18105913807335</c:v>
                </c:pt>
                <c:pt idx="8">
                  <c:v>869.43608310387845</c:v>
                </c:pt>
                <c:pt idx="9">
                  <c:v>827.22210955654737</c:v>
                </c:pt>
                <c:pt idx="10">
                  <c:v>775.6524203759451</c:v>
                </c:pt>
                <c:pt idx="11">
                  <c:v>713.94075066402468</c:v>
                </c:pt>
                <c:pt idx="12">
                  <c:v>671.32348797338068</c:v>
                </c:pt>
                <c:pt idx="13">
                  <c:v>625.20658580323789</c:v>
                </c:pt>
                <c:pt idx="14">
                  <c:v>581.35144036628196</c:v>
                </c:pt>
              </c:numCache>
            </c:numRef>
          </c:val>
          <c:smooth val="0"/>
          <c:extLst>
            <c:ext xmlns:c16="http://schemas.microsoft.com/office/drawing/2014/chart" uri="{C3380CC4-5D6E-409C-BE32-E72D297353CC}">
              <c16:uniqueId val="{00000007-E953-DC4E-818D-A9AC4D21E4ED}"/>
            </c:ext>
          </c:extLst>
        </c:ser>
        <c:dLbls>
          <c:showLegendKey val="0"/>
          <c:showVal val="0"/>
          <c:showCatName val="0"/>
          <c:showSerName val="0"/>
          <c:showPercent val="0"/>
          <c:showBubbleSize val="0"/>
        </c:dLbls>
        <c:smooth val="0"/>
        <c:axId val="-2046399632"/>
        <c:axId val="-2046395088"/>
      </c:lineChart>
      <c:catAx>
        <c:axId val="-2046399632"/>
        <c:scaling>
          <c:orientation val="minMax"/>
        </c:scaling>
        <c:delete val="0"/>
        <c:axPos val="b"/>
        <c:title>
          <c:tx>
            <c:rich>
              <a:bodyPr/>
              <a:lstStyle/>
              <a:p>
                <a:pP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4129793775778001"/>
              <c:y val="0.89909826716686603"/>
            </c:manualLayout>
          </c:layout>
          <c:overlay val="0"/>
          <c:spPr>
            <a:noFill/>
            <a:ln w="27089">
              <a:noFill/>
            </a:ln>
          </c:spPr>
        </c:title>
        <c:numFmt formatCode="General" sourceLinked="1"/>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95088"/>
        <c:crosses val="autoZero"/>
        <c:auto val="1"/>
        <c:lblAlgn val="ctr"/>
        <c:lblOffset val="100"/>
        <c:tickLblSkip val="1"/>
        <c:tickMarkSkip val="1"/>
        <c:noMultiLvlLbl val="0"/>
      </c:catAx>
      <c:valAx>
        <c:axId val="-2046395088"/>
        <c:scaling>
          <c:orientation val="minMax"/>
          <c:max val="1700"/>
          <c:min val="300"/>
        </c:scaling>
        <c:delete val="0"/>
        <c:axPos val="l"/>
        <c:majorGridlines>
          <c:spPr>
            <a:ln w="3381">
              <a:noFill/>
              <a:prstDash val="solid"/>
            </a:ln>
          </c:spPr>
        </c:majorGridlines>
        <c:title>
          <c:tx>
            <c:rich>
              <a:bodyPr rot="0" vert="wordArtVertRtl"/>
              <a:lstStyle/>
              <a:p>
                <a:pPr algn="ct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事故件数（件）</a:t>
                </a:r>
              </a:p>
            </c:rich>
          </c:tx>
          <c:layout>
            <c:manualLayout>
              <c:xMode val="edge"/>
              <c:yMode val="edge"/>
              <c:x val="9.9599550056243E-4"/>
              <c:y val="0.30818741898100399"/>
            </c:manualLayout>
          </c:layout>
          <c:overlay val="0"/>
          <c:spPr>
            <a:noFill/>
            <a:ln w="27089">
              <a:noFill/>
            </a:ln>
          </c:spPr>
        </c:title>
        <c:numFmt formatCode="#,##0_ " sourceLinked="0"/>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99632"/>
        <c:crosses val="autoZero"/>
        <c:crossBetween val="midCat"/>
      </c:valAx>
      <c:spPr>
        <a:noFill/>
        <a:ln w="31679">
          <a:solidFill>
            <a:schemeClr val="tx1"/>
          </a:solidFill>
          <a:prstDash val="solid"/>
        </a:ln>
      </c:spPr>
    </c:plotArea>
    <c:legend>
      <c:legendPos val="t"/>
      <c:layout>
        <c:manualLayout>
          <c:xMode val="edge"/>
          <c:yMode val="edge"/>
          <c:x val="4.8944641919760001E-2"/>
          <c:y val="1.24914228653356E-2"/>
          <c:w val="0.92730912635920504"/>
          <c:h val="0.19409068630819101"/>
        </c:manualLayout>
      </c:layout>
      <c:overlay val="0"/>
      <c:spPr>
        <a:noFill/>
        <a:ln w="3381">
          <a:noFill/>
          <a:prstDash val="solid"/>
        </a:ln>
      </c:spPr>
      <c:txPr>
        <a:bodyPr/>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78"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18399215948769"/>
          <c:y val="0.24471150797768099"/>
          <c:w val="0.74857617408699162"/>
          <c:h val="0.53202402671139704"/>
        </c:manualLayout>
      </c:layout>
      <c:lineChart>
        <c:grouping val="standard"/>
        <c:varyColors val="0"/>
        <c:ser>
          <c:idx val="0"/>
          <c:order val="0"/>
          <c:tx>
            <c:strRef>
              <c:f>Sheet1!$A$2</c:f>
              <c:strCache>
                <c:ptCount val="1"/>
                <c:pt idx="0">
                  <c:v>未成年</c:v>
                </c:pt>
              </c:strCache>
            </c:strRef>
          </c:tx>
          <c:spPr>
            <a:ln w="31707">
              <a:solidFill>
                <a:srgbClr val="FF00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Sheet1!$B$2:$Z$2</c:f>
              <c:numCache>
                <c:formatCode>General</c:formatCode>
                <c:ptCount val="25"/>
                <c:pt idx="0">
                  <c:v>1046</c:v>
                </c:pt>
                <c:pt idx="1">
                  <c:v>914</c:v>
                </c:pt>
                <c:pt idx="2">
                  <c:v>849</c:v>
                </c:pt>
                <c:pt idx="3">
                  <c:v>735</c:v>
                </c:pt>
                <c:pt idx="4">
                  <c:v>679</c:v>
                </c:pt>
                <c:pt idx="5">
                  <c:v>638</c:v>
                </c:pt>
                <c:pt idx="6">
                  <c:v>585</c:v>
                </c:pt>
                <c:pt idx="7">
                  <c:v>552</c:v>
                </c:pt>
                <c:pt idx="8">
                  <c:v>478</c:v>
                </c:pt>
                <c:pt idx="9" formatCode="#,##0_);[Red]\(#,##0\)">
                  <c:v>408</c:v>
                </c:pt>
                <c:pt idx="10" formatCode="#,##0_);[Red]\(#,##0\)">
                  <c:v>343</c:v>
                </c:pt>
                <c:pt idx="11" formatCode="#,##0_);[Red]\(#,##0\)">
                  <c:v>287</c:v>
                </c:pt>
                <c:pt idx="12" formatCode="#,##0_);[Red]\(#,##0\)">
                  <c:v>270</c:v>
                </c:pt>
                <c:pt idx="13" formatCode="#,##0_);[Red]\(#,##0\)">
                  <c:v>247</c:v>
                </c:pt>
                <c:pt idx="14" formatCode="#,##0_);[Red]\(#,##0\)">
                  <c:v>225</c:v>
                </c:pt>
                <c:pt idx="15" formatCode="#,##0_);[Red]\(#,##0\)">
                  <c:v>173</c:v>
                </c:pt>
                <c:pt idx="16" formatCode="#,##0_);[Red]\(#,##0\)">
                  <c:v>183</c:v>
                </c:pt>
                <c:pt idx="17" formatCode="#,##0_);[Red]\(#,##0\)">
                  <c:v>159</c:v>
                </c:pt>
                <c:pt idx="18" formatCode="#,##0_);[Red]\(#,##0\)">
                  <c:v>177</c:v>
                </c:pt>
                <c:pt idx="19" formatCode="#,##0_);[Red]\(#,##0\)">
                  <c:v>136</c:v>
                </c:pt>
                <c:pt idx="20" formatCode="#,##0_);[Red]\(#,##0\)">
                  <c:v>143</c:v>
                </c:pt>
                <c:pt idx="21" formatCode="#,##0_);[Red]\(#,##0\)">
                  <c:v>129</c:v>
                </c:pt>
                <c:pt idx="22" formatCode="#,##0_);[Red]\(#,##0\)">
                  <c:v>108</c:v>
                </c:pt>
                <c:pt idx="23" formatCode="#,##0_);[Red]\(#,##0\)">
                  <c:v>106</c:v>
                </c:pt>
                <c:pt idx="24" formatCode="#,##0_);[Red]\(#,##0\)">
                  <c:v>100</c:v>
                </c:pt>
              </c:numCache>
            </c:numRef>
          </c:val>
          <c:smooth val="0"/>
          <c:extLst>
            <c:ext xmlns:c16="http://schemas.microsoft.com/office/drawing/2014/chart" uri="{C3380CC4-5D6E-409C-BE32-E72D297353CC}">
              <c16:uniqueId val="{00000000-26CF-0147-90AF-8D3682A3C7A2}"/>
            </c:ext>
          </c:extLst>
        </c:ser>
        <c:ser>
          <c:idx val="1"/>
          <c:order val="1"/>
          <c:tx>
            <c:strRef>
              <c:f>Sheet1!$A$3</c:f>
              <c:strCache>
                <c:ptCount val="1"/>
                <c:pt idx="0">
                  <c:v>20歳代</c:v>
                </c:pt>
              </c:strCache>
            </c:strRef>
          </c:tx>
          <c:spPr>
            <a:ln w="31707">
              <a:solidFill>
                <a:srgbClr val="FF00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Sheet1!$B$3:$Z$3</c:f>
              <c:numCache>
                <c:formatCode>General</c:formatCode>
                <c:ptCount val="25"/>
                <c:pt idx="0">
                  <c:v>3166</c:v>
                </c:pt>
                <c:pt idx="1">
                  <c:v>2873</c:v>
                </c:pt>
                <c:pt idx="2">
                  <c:v>2819</c:v>
                </c:pt>
                <c:pt idx="3">
                  <c:v>2658</c:v>
                </c:pt>
                <c:pt idx="4">
                  <c:v>2537</c:v>
                </c:pt>
                <c:pt idx="5">
                  <c:v>2480</c:v>
                </c:pt>
                <c:pt idx="6">
                  <c:v>2259</c:v>
                </c:pt>
                <c:pt idx="7">
                  <c:v>2025</c:v>
                </c:pt>
                <c:pt idx="8">
                  <c:v>1780</c:v>
                </c:pt>
                <c:pt idx="9" formatCode="#,##0_);[Red]\(#,##0\)">
                  <c:v>1616</c:v>
                </c:pt>
                <c:pt idx="10" formatCode="#,##0_);[Red]\(#,##0\)">
                  <c:v>1433</c:v>
                </c:pt>
                <c:pt idx="11" formatCode="#,##0_);[Red]\(#,##0\)">
                  <c:v>1257</c:v>
                </c:pt>
                <c:pt idx="12" formatCode="#,##0_);[Red]\(#,##0\)">
                  <c:v>1106</c:v>
                </c:pt>
                <c:pt idx="13" formatCode="#,##0_);[Red]\(#,##0\)">
                  <c:v>962</c:v>
                </c:pt>
                <c:pt idx="14" formatCode="#,##0_);[Red]\(#,##0\)">
                  <c:v>869</c:v>
                </c:pt>
                <c:pt idx="15" formatCode="#,##0_);[Red]\(#,##0\)">
                  <c:v>762</c:v>
                </c:pt>
                <c:pt idx="16" formatCode="#,##0_);[Red]\(#,##0\)">
                  <c:v>781</c:v>
                </c:pt>
                <c:pt idx="17" formatCode="#,##0_);[Red]\(#,##0\)">
                  <c:v>694</c:v>
                </c:pt>
                <c:pt idx="18" formatCode="#,##0_);[Red]\(#,##0\)">
                  <c:v>649</c:v>
                </c:pt>
                <c:pt idx="19" formatCode="#,##0_);[Red]\(#,##0\)">
                  <c:v>578</c:v>
                </c:pt>
                <c:pt idx="20" formatCode="#,##0_);[Red]\(#,##0\)">
                  <c:v>566</c:v>
                </c:pt>
                <c:pt idx="21" formatCode="#,##0_);[Red]\(#,##0\)">
                  <c:v>500</c:v>
                </c:pt>
                <c:pt idx="22" formatCode="#,##0_);[Red]\(#,##0\)">
                  <c:v>469</c:v>
                </c:pt>
                <c:pt idx="23" formatCode="#,##0_);[Red]\(#,##0\)">
                  <c:v>403</c:v>
                </c:pt>
                <c:pt idx="24" formatCode="#,##0_);[Red]\(#,##0\)">
                  <c:v>387</c:v>
                </c:pt>
              </c:numCache>
            </c:numRef>
          </c:val>
          <c:smooth val="0"/>
          <c:extLst>
            <c:ext xmlns:c16="http://schemas.microsoft.com/office/drawing/2014/chart" uri="{C3380CC4-5D6E-409C-BE32-E72D297353CC}">
              <c16:uniqueId val="{00000001-26CF-0147-90AF-8D3682A3C7A2}"/>
            </c:ext>
          </c:extLst>
        </c:ser>
        <c:ser>
          <c:idx val="2"/>
          <c:order val="2"/>
          <c:tx>
            <c:strRef>
              <c:f>Sheet1!$A$4</c:f>
              <c:strCache>
                <c:ptCount val="1"/>
                <c:pt idx="0">
                  <c:v>30歳代</c:v>
                </c:pt>
              </c:strCache>
            </c:strRef>
          </c:tx>
          <c:spPr>
            <a:ln w="31707">
              <a:solidFill>
                <a:srgbClr val="00FF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Sheet1!$B$4:$Z$4</c:f>
              <c:numCache>
                <c:formatCode>General</c:formatCode>
                <c:ptCount val="25"/>
                <c:pt idx="0">
                  <c:v>1202</c:v>
                </c:pt>
                <c:pt idx="1">
                  <c:v>1182</c:v>
                </c:pt>
                <c:pt idx="2">
                  <c:v>1143</c:v>
                </c:pt>
                <c:pt idx="3">
                  <c:v>1138</c:v>
                </c:pt>
                <c:pt idx="4">
                  <c:v>1221</c:v>
                </c:pt>
                <c:pt idx="5">
                  <c:v>1272</c:v>
                </c:pt>
                <c:pt idx="6">
                  <c:v>1313</c:v>
                </c:pt>
                <c:pt idx="7">
                  <c:v>1257</c:v>
                </c:pt>
                <c:pt idx="8">
                  <c:v>1222</c:v>
                </c:pt>
                <c:pt idx="9" formatCode="#,##0_);[Red]\(#,##0\)">
                  <c:v>1225</c:v>
                </c:pt>
                <c:pt idx="10" formatCode="#,##0_);[Red]\(#,##0\)">
                  <c:v>1138</c:v>
                </c:pt>
                <c:pt idx="11" formatCode="#,##0_);[Red]\(#,##0\)">
                  <c:v>1093</c:v>
                </c:pt>
                <c:pt idx="12" formatCode="#,##0_);[Red]\(#,##0\)">
                  <c:v>997</c:v>
                </c:pt>
                <c:pt idx="13" formatCode="#,##0_);[Red]\(#,##0\)">
                  <c:v>843</c:v>
                </c:pt>
                <c:pt idx="14" formatCode="#,##0_);[Red]\(#,##0\)">
                  <c:v>760</c:v>
                </c:pt>
                <c:pt idx="15" formatCode="#,##0_);[Red]\(#,##0\)">
                  <c:v>813</c:v>
                </c:pt>
                <c:pt idx="16" formatCode="#,##0_);[Red]\(#,##0\)">
                  <c:v>694</c:v>
                </c:pt>
                <c:pt idx="17" formatCode="#,##0_);[Red]\(#,##0\)">
                  <c:v>652</c:v>
                </c:pt>
                <c:pt idx="18" formatCode="#,##0_);[Red]\(#,##0\)">
                  <c:v>550</c:v>
                </c:pt>
                <c:pt idx="19" formatCode="#,##0_);[Red]\(#,##0\)">
                  <c:v>518</c:v>
                </c:pt>
                <c:pt idx="20" formatCode="#,##0_);[Red]\(#,##0\)">
                  <c:v>485</c:v>
                </c:pt>
                <c:pt idx="21" formatCode="#,##0_);[Red]\(#,##0\)">
                  <c:v>459</c:v>
                </c:pt>
                <c:pt idx="22" formatCode="#,##0_);[Red]\(#,##0\)">
                  <c:v>438</c:v>
                </c:pt>
                <c:pt idx="23" formatCode="#,##0_);[Red]\(#,##0\)">
                  <c:v>389</c:v>
                </c:pt>
                <c:pt idx="24" formatCode="#,##0_);[Red]\(#,##0\)">
                  <c:v>302</c:v>
                </c:pt>
              </c:numCache>
            </c:numRef>
          </c:val>
          <c:smooth val="0"/>
          <c:extLst>
            <c:ext xmlns:c16="http://schemas.microsoft.com/office/drawing/2014/chart" uri="{C3380CC4-5D6E-409C-BE32-E72D297353CC}">
              <c16:uniqueId val="{00000002-26CF-0147-90AF-8D3682A3C7A2}"/>
            </c:ext>
          </c:extLst>
        </c:ser>
        <c:ser>
          <c:idx val="3"/>
          <c:order val="3"/>
          <c:tx>
            <c:strRef>
              <c:f>Sheet1!$A$5</c:f>
              <c:strCache>
                <c:ptCount val="1"/>
                <c:pt idx="0">
                  <c:v>40歳代</c:v>
                </c:pt>
              </c:strCache>
            </c:strRef>
          </c:tx>
          <c:spPr>
            <a:ln w="31707">
              <a:solidFill>
                <a:srgbClr val="00FF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Sheet1!$B$5:$Z$5</c:f>
              <c:numCache>
                <c:formatCode>General</c:formatCode>
                <c:ptCount val="25"/>
                <c:pt idx="0">
                  <c:v>1367</c:v>
                </c:pt>
                <c:pt idx="1">
                  <c:v>1233</c:v>
                </c:pt>
                <c:pt idx="2">
                  <c:v>1245</c:v>
                </c:pt>
                <c:pt idx="3">
                  <c:v>1170</c:v>
                </c:pt>
                <c:pt idx="4">
                  <c:v>1068</c:v>
                </c:pt>
                <c:pt idx="5">
                  <c:v>1017</c:v>
                </c:pt>
                <c:pt idx="6">
                  <c:v>985</c:v>
                </c:pt>
                <c:pt idx="7">
                  <c:v>956</c:v>
                </c:pt>
                <c:pt idx="8">
                  <c:v>938</c:v>
                </c:pt>
                <c:pt idx="9" formatCode="#,##0_);[Red]\(#,##0\)">
                  <c:v>830</c:v>
                </c:pt>
                <c:pt idx="10" formatCode="#,##0_);[Red]\(#,##0\)">
                  <c:v>828</c:v>
                </c:pt>
                <c:pt idx="11" formatCode="#,##0_);[Red]\(#,##0\)">
                  <c:v>738</c:v>
                </c:pt>
                <c:pt idx="12" formatCode="#,##0_);[Red]\(#,##0\)">
                  <c:v>727</c:v>
                </c:pt>
                <c:pt idx="13" formatCode="#,##0_);[Red]\(#,##0\)">
                  <c:v>670</c:v>
                </c:pt>
                <c:pt idx="14" formatCode="#,##0_);[Red]\(#,##0\)">
                  <c:v>670</c:v>
                </c:pt>
                <c:pt idx="15" formatCode="#,##0_);[Red]\(#,##0\)">
                  <c:v>713</c:v>
                </c:pt>
                <c:pt idx="16" formatCode="#,##0_);[Red]\(#,##0\)">
                  <c:v>689</c:v>
                </c:pt>
                <c:pt idx="17" formatCode="#,##0_);[Red]\(#,##0\)">
                  <c:v>655</c:v>
                </c:pt>
                <c:pt idx="18" formatCode="#,##0_);[Red]\(#,##0\)">
                  <c:v>669</c:v>
                </c:pt>
                <c:pt idx="19" formatCode="#,##0_);[Red]\(#,##0\)">
                  <c:v>639</c:v>
                </c:pt>
                <c:pt idx="20" formatCode="#,##0_);[Red]\(#,##0\)">
                  <c:v>586</c:v>
                </c:pt>
                <c:pt idx="21" formatCode="#,##0_);[Red]\(#,##0\)">
                  <c:v>626</c:v>
                </c:pt>
                <c:pt idx="22" formatCode="#,##0_);[Red]\(#,##0\)">
                  <c:v>599</c:v>
                </c:pt>
                <c:pt idx="23" formatCode="#,##0_);[Red]\(#,##0\)">
                  <c:v>524</c:v>
                </c:pt>
                <c:pt idx="24" formatCode="#,##0_);[Red]\(#,##0\)">
                  <c:v>497</c:v>
                </c:pt>
              </c:numCache>
            </c:numRef>
          </c:val>
          <c:smooth val="0"/>
          <c:extLst>
            <c:ext xmlns:c16="http://schemas.microsoft.com/office/drawing/2014/chart" uri="{C3380CC4-5D6E-409C-BE32-E72D297353CC}">
              <c16:uniqueId val="{00000003-26CF-0147-90AF-8D3682A3C7A2}"/>
            </c:ext>
          </c:extLst>
        </c:ser>
        <c:ser>
          <c:idx val="4"/>
          <c:order val="4"/>
          <c:tx>
            <c:strRef>
              <c:f>Sheet1!$A$6</c:f>
              <c:strCache>
                <c:ptCount val="1"/>
                <c:pt idx="0">
                  <c:v>50歳代</c:v>
                </c:pt>
              </c:strCache>
            </c:strRef>
          </c:tx>
          <c:spPr>
            <a:ln w="31707">
              <a:solidFill>
                <a:srgbClr val="0000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Sheet1!$B$6:$Z$6</c:f>
              <c:numCache>
                <c:formatCode>General</c:formatCode>
                <c:ptCount val="25"/>
                <c:pt idx="0">
                  <c:v>1076</c:v>
                </c:pt>
                <c:pt idx="1">
                  <c:v>1096</c:v>
                </c:pt>
                <c:pt idx="2">
                  <c:v>1086</c:v>
                </c:pt>
                <c:pt idx="3">
                  <c:v>1060</c:v>
                </c:pt>
                <c:pt idx="4">
                  <c:v>1117</c:v>
                </c:pt>
                <c:pt idx="5">
                  <c:v>1203</c:v>
                </c:pt>
                <c:pt idx="6">
                  <c:v>1161</c:v>
                </c:pt>
                <c:pt idx="7">
                  <c:v>1123</c:v>
                </c:pt>
                <c:pt idx="8">
                  <c:v>1053</c:v>
                </c:pt>
                <c:pt idx="9" formatCode="#,##0_);[Red]\(#,##0\)">
                  <c:v>1031</c:v>
                </c:pt>
                <c:pt idx="10" formatCode="#,##0_);[Red]\(#,##0\)">
                  <c:v>1004</c:v>
                </c:pt>
                <c:pt idx="11" formatCode="#,##0_);[Red]\(#,##0\)">
                  <c:v>937</c:v>
                </c:pt>
                <c:pt idx="12" formatCode="#,##0_);[Red]\(#,##0\)">
                  <c:v>863</c:v>
                </c:pt>
                <c:pt idx="13" formatCode="#,##0_);[Red]\(#,##0\)">
                  <c:v>689</c:v>
                </c:pt>
                <c:pt idx="14" formatCode="#,##0_);[Red]\(#,##0\)">
                  <c:v>671</c:v>
                </c:pt>
                <c:pt idx="15" formatCode="#,##0_);[Red]\(#,##0\)">
                  <c:v>634</c:v>
                </c:pt>
                <c:pt idx="16" formatCode="#,##0_);[Red]\(#,##0\)">
                  <c:v>573</c:v>
                </c:pt>
                <c:pt idx="17" formatCode="#,##0_);[Red]\(#,##0\)">
                  <c:v>536</c:v>
                </c:pt>
                <c:pt idx="18" formatCode="#,##0_);[Red]\(#,##0\)">
                  <c:v>499</c:v>
                </c:pt>
                <c:pt idx="19" formatCode="#,##0_);[Red]\(#,##0\)">
                  <c:v>527</c:v>
                </c:pt>
                <c:pt idx="20" formatCode="#,##0_);[Red]\(#,##0\)">
                  <c:v>559</c:v>
                </c:pt>
                <c:pt idx="21" formatCode="#,##0_);[Red]\(#,##0\)">
                  <c:v>487</c:v>
                </c:pt>
                <c:pt idx="22" formatCode="#,##0_);[Red]\(#,##0\)">
                  <c:v>505</c:v>
                </c:pt>
                <c:pt idx="23" formatCode="#,##0_);[Red]\(#,##0\)">
                  <c:v>494</c:v>
                </c:pt>
                <c:pt idx="24" formatCode="#,##0_);[Red]\(#,##0\)">
                  <c:v>465</c:v>
                </c:pt>
              </c:numCache>
            </c:numRef>
          </c:val>
          <c:smooth val="0"/>
          <c:extLst>
            <c:ext xmlns:c16="http://schemas.microsoft.com/office/drawing/2014/chart" uri="{C3380CC4-5D6E-409C-BE32-E72D297353CC}">
              <c16:uniqueId val="{00000004-26CF-0147-90AF-8D3682A3C7A2}"/>
            </c:ext>
          </c:extLst>
        </c:ser>
        <c:ser>
          <c:idx val="5"/>
          <c:order val="5"/>
          <c:tx>
            <c:strRef>
              <c:f>Sheet1!$A$7</c:f>
              <c:strCache>
                <c:ptCount val="1"/>
                <c:pt idx="0">
                  <c:v>60歳代</c:v>
                </c:pt>
              </c:strCache>
            </c:strRef>
          </c:tx>
          <c:spPr>
            <a:ln w="31707">
              <a:solidFill>
                <a:srgbClr val="FF99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Sheet1!$B$7:$Z$7</c:f>
              <c:numCache>
                <c:formatCode>General</c:formatCode>
                <c:ptCount val="25"/>
                <c:pt idx="0">
                  <c:v>826</c:v>
                </c:pt>
                <c:pt idx="1">
                  <c:v>780</c:v>
                </c:pt>
                <c:pt idx="2">
                  <c:v>731</c:v>
                </c:pt>
                <c:pt idx="3">
                  <c:v>756</c:v>
                </c:pt>
                <c:pt idx="4">
                  <c:v>754</c:v>
                </c:pt>
                <c:pt idx="5">
                  <c:v>772</c:v>
                </c:pt>
                <c:pt idx="6">
                  <c:v>727</c:v>
                </c:pt>
                <c:pt idx="7">
                  <c:v>733</c:v>
                </c:pt>
                <c:pt idx="8">
                  <c:v>762</c:v>
                </c:pt>
                <c:pt idx="9" formatCode="#,##0_);[Red]\(#,##0\)">
                  <c:v>744</c:v>
                </c:pt>
                <c:pt idx="10" formatCode="#,##0_);[Red]\(#,##0\)">
                  <c:v>643</c:v>
                </c:pt>
                <c:pt idx="11" formatCode="#,##0_);[Red]\(#,##0\)">
                  <c:v>685</c:v>
                </c:pt>
                <c:pt idx="12" formatCode="#,##0_);[Red]\(#,##0\)">
                  <c:v>569</c:v>
                </c:pt>
                <c:pt idx="13" formatCode="#,##0_);[Red]\(#,##0\)">
                  <c:v>587</c:v>
                </c:pt>
                <c:pt idx="14" formatCode="#,##0_);[Red]\(#,##0\)">
                  <c:v>595</c:v>
                </c:pt>
                <c:pt idx="15" formatCode="#,##0_);[Red]\(#,##0\)">
                  <c:v>655</c:v>
                </c:pt>
                <c:pt idx="16" formatCode="#,##0_);[Red]\(#,##0\)">
                  <c:v>621</c:v>
                </c:pt>
                <c:pt idx="17" formatCode="#,##0_);[Red]\(#,##0\)">
                  <c:v>574</c:v>
                </c:pt>
                <c:pt idx="18" formatCode="#,##0_);[Red]\(#,##0\)">
                  <c:v>612</c:v>
                </c:pt>
                <c:pt idx="19" formatCode="#,##0_);[Red]\(#,##0\)">
                  <c:v>554</c:v>
                </c:pt>
                <c:pt idx="20" formatCode="#,##0_);[Red]\(#,##0\)">
                  <c:v>560</c:v>
                </c:pt>
                <c:pt idx="21" formatCode="#,##0_);[Red]\(#,##0\)">
                  <c:v>542</c:v>
                </c:pt>
                <c:pt idx="22" formatCode="#,##0_);[Red]\(#,##0\)">
                  <c:v>500</c:v>
                </c:pt>
                <c:pt idx="23" formatCode="#,##0_);[Red]\(#,##0\)">
                  <c:v>474</c:v>
                </c:pt>
                <c:pt idx="24" formatCode="#,##0_);[Red]\(#,##0\)">
                  <c:v>427</c:v>
                </c:pt>
              </c:numCache>
            </c:numRef>
          </c:val>
          <c:smooth val="0"/>
          <c:extLst>
            <c:ext xmlns:c16="http://schemas.microsoft.com/office/drawing/2014/chart" uri="{C3380CC4-5D6E-409C-BE32-E72D297353CC}">
              <c16:uniqueId val="{00000005-26CF-0147-90AF-8D3682A3C7A2}"/>
            </c:ext>
          </c:extLst>
        </c:ser>
        <c:ser>
          <c:idx val="6"/>
          <c:order val="6"/>
          <c:tx>
            <c:strRef>
              <c:f>Sheet1!$A$8</c:f>
              <c:strCache>
                <c:ptCount val="1"/>
                <c:pt idx="0">
                  <c:v>70歳以上</c:v>
                </c:pt>
              </c:strCache>
            </c:strRef>
          </c:tx>
          <c:spPr>
            <a:ln w="31707">
              <a:solidFill>
                <a:srgbClr val="9933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Sheet1!$B$8:$Z$8</c:f>
              <c:numCache>
                <c:formatCode>General</c:formatCode>
                <c:ptCount val="25"/>
                <c:pt idx="0">
                  <c:v>544</c:v>
                </c:pt>
                <c:pt idx="1">
                  <c:v>533</c:v>
                </c:pt>
                <c:pt idx="2">
                  <c:v>547</c:v>
                </c:pt>
                <c:pt idx="3">
                  <c:v>585</c:v>
                </c:pt>
                <c:pt idx="4">
                  <c:v>584</c:v>
                </c:pt>
                <c:pt idx="5">
                  <c:v>642</c:v>
                </c:pt>
                <c:pt idx="6">
                  <c:v>684</c:v>
                </c:pt>
                <c:pt idx="7">
                  <c:v>729</c:v>
                </c:pt>
                <c:pt idx="8">
                  <c:v>659</c:v>
                </c:pt>
                <c:pt idx="9" formatCode="#,##0_);[Red]\(#,##0\)">
                  <c:v>695</c:v>
                </c:pt>
                <c:pt idx="10" formatCode="#,##0_);[Red]\(#,##0\)">
                  <c:v>766</c:v>
                </c:pt>
                <c:pt idx="11" formatCode="#,##0_);[Red]\(#,##0\)">
                  <c:v>707</c:v>
                </c:pt>
                <c:pt idx="12" formatCode="#,##0_);[Red]\(#,##0\)">
                  <c:v>690</c:v>
                </c:pt>
                <c:pt idx="13" formatCode="#,##0_);[Red]\(#,##0\)">
                  <c:v>679</c:v>
                </c:pt>
                <c:pt idx="14" formatCode="#,##0_);[Red]\(#,##0\)">
                  <c:v>652</c:v>
                </c:pt>
                <c:pt idx="15" formatCode="#,##0_);[Red]\(#,##0\)">
                  <c:v>694</c:v>
                </c:pt>
                <c:pt idx="16" formatCode="#,##0_);[Red]\(#,##0\)">
                  <c:v>637</c:v>
                </c:pt>
                <c:pt idx="17" formatCode="#,##0_);[Red]\(#,##0\)">
                  <c:v>661</c:v>
                </c:pt>
                <c:pt idx="18" formatCode="#,##0_);[Red]\(#,##0\)">
                  <c:v>709</c:v>
                </c:pt>
                <c:pt idx="19" formatCode="#,##0_);[Red]\(#,##0\)">
                  <c:v>687</c:v>
                </c:pt>
                <c:pt idx="20" formatCode="#,##0_);[Red]\(#,##0\)">
                  <c:v>686</c:v>
                </c:pt>
                <c:pt idx="21" formatCode="#,##0_);[Red]\(#,##0\)">
                  <c:v>667</c:v>
                </c:pt>
                <c:pt idx="22" formatCode="#,##0_);[Red]\(#,##0\)">
                  <c:v>629</c:v>
                </c:pt>
                <c:pt idx="23" formatCode="#,##0_);[Red]\(#,##0\)">
                  <c:v>709</c:v>
                </c:pt>
                <c:pt idx="24" formatCode="#,##0_);[Red]\(#,##0\)">
                  <c:v>602</c:v>
                </c:pt>
              </c:numCache>
            </c:numRef>
          </c:val>
          <c:smooth val="0"/>
          <c:extLst>
            <c:ext xmlns:c16="http://schemas.microsoft.com/office/drawing/2014/chart" uri="{C3380CC4-5D6E-409C-BE32-E72D297353CC}">
              <c16:uniqueId val="{00000006-26CF-0147-90AF-8D3682A3C7A2}"/>
            </c:ext>
          </c:extLst>
        </c:ser>
        <c:dLbls>
          <c:showLegendKey val="0"/>
          <c:showVal val="0"/>
          <c:showCatName val="0"/>
          <c:showSerName val="0"/>
          <c:showPercent val="0"/>
          <c:showBubbleSize val="0"/>
        </c:dLbls>
        <c:smooth val="0"/>
        <c:axId val="-2046341856"/>
        <c:axId val="-2046338096"/>
      </c:lineChart>
      <c:catAx>
        <c:axId val="-2046341856"/>
        <c:scaling>
          <c:orientation val="minMax"/>
        </c:scaling>
        <c:delete val="0"/>
        <c:axPos val="b"/>
        <c:title>
          <c:tx>
            <c:rich>
              <a:bodyPr/>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4567027482220498"/>
              <c:y val="0.89681054266122495"/>
            </c:manualLayout>
          </c:layout>
          <c:overlay val="0"/>
          <c:spPr>
            <a:noFill/>
            <a:ln w="25619">
              <a:noFill/>
            </a:ln>
          </c:spPr>
        </c:title>
        <c:numFmt formatCode="General" sourceLinked="1"/>
        <c:majorTickMark val="in"/>
        <c:minorTickMark val="none"/>
        <c:tickLblPos val="nextTo"/>
        <c:spPr>
          <a:ln w="3207">
            <a:solidFill>
              <a:schemeClr val="tx1"/>
            </a:solidFill>
            <a:prstDash val="solid"/>
          </a:ln>
        </c:spPr>
        <c:txPr>
          <a:bodyPr rot="0" vert="horz"/>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38096"/>
        <c:crosses val="autoZero"/>
        <c:auto val="1"/>
        <c:lblAlgn val="ctr"/>
        <c:lblOffset val="100"/>
        <c:tickLblSkip val="2"/>
        <c:tickMarkSkip val="2"/>
        <c:noMultiLvlLbl val="0"/>
      </c:catAx>
      <c:valAx>
        <c:axId val="-2046338096"/>
        <c:scaling>
          <c:orientation val="minMax"/>
          <c:max val="1500"/>
          <c:min val="0"/>
        </c:scaling>
        <c:delete val="0"/>
        <c:axPos val="l"/>
        <c:majorGridlines>
          <c:spPr>
            <a:ln w="3207">
              <a:noFill/>
              <a:prstDash val="solid"/>
            </a:ln>
          </c:spPr>
        </c:majorGridlines>
        <c:title>
          <c:tx>
            <c:rich>
              <a:bodyPr rot="0" vert="wordArtVertRtl"/>
              <a:lstStyle/>
              <a:p>
                <a:pPr algn="ct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7.0294491877039998E-4"/>
              <c:y val="0.25990225043859"/>
            </c:manualLayout>
          </c:layout>
          <c:overlay val="0"/>
          <c:spPr>
            <a:noFill/>
            <a:ln w="25619">
              <a:noFill/>
            </a:ln>
          </c:spPr>
        </c:title>
        <c:numFmt formatCode="#,##0_ " sourceLinked="0"/>
        <c:majorTickMark val="in"/>
        <c:minorTickMark val="none"/>
        <c:tickLblPos val="nextTo"/>
        <c:spPr>
          <a:ln w="3207">
            <a:solidFill>
              <a:schemeClr val="tx1"/>
            </a:solidFill>
            <a:prstDash val="solid"/>
          </a:ln>
        </c:spPr>
        <c:txPr>
          <a:bodyPr rot="0" vert="horz"/>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41856"/>
        <c:crosses val="autoZero"/>
        <c:crossBetween val="midCat"/>
      </c:valAx>
      <c:spPr>
        <a:noFill/>
        <a:ln w="31707">
          <a:solidFill>
            <a:schemeClr val="tx1"/>
          </a:solidFill>
          <a:prstDash val="solid"/>
        </a:ln>
      </c:spPr>
    </c:plotArea>
    <c:legend>
      <c:legendPos val="t"/>
      <c:layout>
        <c:manualLayout>
          <c:xMode val="edge"/>
          <c:yMode val="edge"/>
          <c:x val="3.6773436107371799E-2"/>
          <c:y val="5.6284325715829997E-3"/>
          <c:w val="0.92526692360176299"/>
          <c:h val="0.16573103754700799"/>
        </c:manualLayout>
      </c:layout>
      <c:overlay val="0"/>
      <c:spPr>
        <a:noFill/>
        <a:ln w="3207">
          <a:noFill/>
          <a:prstDash val="solid"/>
        </a:ln>
      </c:spPr>
      <c:txPr>
        <a:bodyPr/>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76851089554501"/>
          <c:y val="0.25840261205644299"/>
          <c:w val="0.77811303484211303"/>
          <c:h val="0.51833274250074901"/>
        </c:manualLayout>
      </c:layout>
      <c:lineChart>
        <c:grouping val="standard"/>
        <c:varyColors val="0"/>
        <c:ser>
          <c:idx val="0"/>
          <c:order val="0"/>
          <c:tx>
            <c:strRef>
              <c:f>Sheet1!$A$2</c:f>
              <c:strCache>
                <c:ptCount val="1"/>
                <c:pt idx="0">
                  <c:v>未成年</c:v>
                </c:pt>
              </c:strCache>
            </c:strRef>
          </c:tx>
          <c:spPr>
            <a:ln w="31679">
              <a:solidFill>
                <a:srgbClr val="FF0000"/>
              </a:solidFill>
              <a:prstDash val="solid"/>
            </a:ln>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Sheet1!$B$2:$P$2</c:f>
              <c:numCache>
                <c:formatCode>0.0_ </c:formatCode>
                <c:ptCount val="15"/>
                <c:pt idx="0">
                  <c:v>23.681023700876054</c:v>
                </c:pt>
                <c:pt idx="1">
                  <c:v>21.089504755608537</c:v>
                </c:pt>
                <c:pt idx="2">
                  <c:v>20.842589088356124</c:v>
                </c:pt>
                <c:pt idx="3">
                  <c:v>20.389257145757806</c:v>
                </c:pt>
                <c:pt idx="4">
                  <c:v>19.680240418072135</c:v>
                </c:pt>
                <c:pt idx="5">
                  <c:v>15.457791590779516</c:v>
                </c:pt>
                <c:pt idx="6">
                  <c:v>16.90312257017613</c:v>
                </c:pt>
                <c:pt idx="7">
                  <c:v>14.950806097628766</c:v>
                </c:pt>
                <c:pt idx="8">
                  <c:v>16.908655790686215</c:v>
                </c:pt>
                <c:pt idx="9">
                  <c:v>13.753822753677126</c:v>
                </c:pt>
                <c:pt idx="10">
                  <c:v>14.36192039392696</c:v>
                </c:pt>
                <c:pt idx="11">
                  <c:v>13.543354075121176</c:v>
                </c:pt>
                <c:pt idx="12">
                  <c:v>11.448444199634945</c:v>
                </c:pt>
                <c:pt idx="13">
                  <c:v>11.430847897289871</c:v>
                </c:pt>
                <c:pt idx="14">
                  <c:v>11.44442517773539</c:v>
                </c:pt>
              </c:numCache>
            </c:numRef>
          </c:val>
          <c:smooth val="0"/>
          <c:extLst>
            <c:ext xmlns:c16="http://schemas.microsoft.com/office/drawing/2014/chart" uri="{C3380CC4-5D6E-409C-BE32-E72D297353CC}">
              <c16:uniqueId val="{00000000-D4A3-B949-B43F-2A57C0FCAEA4}"/>
            </c:ext>
          </c:extLst>
        </c:ser>
        <c:ser>
          <c:idx val="1"/>
          <c:order val="1"/>
          <c:tx>
            <c:strRef>
              <c:f>Sheet1!$A$3</c:f>
              <c:strCache>
                <c:ptCount val="1"/>
                <c:pt idx="0">
                  <c:v>20歳代</c:v>
                </c:pt>
              </c:strCache>
            </c:strRef>
          </c:tx>
          <c:spPr>
            <a:ln w="31679">
              <a:solidFill>
                <a:srgbClr val="FF40FF"/>
              </a:solidFill>
              <a:prstDash val="solid"/>
            </a:ln>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Sheet1!$B$3:$P$3</c:f>
              <c:numCache>
                <c:formatCode>0.0_ </c:formatCode>
                <c:ptCount val="15"/>
                <c:pt idx="0">
                  <c:v>10.585073588959869</c:v>
                </c:pt>
                <c:pt idx="1">
                  <c:v>9.5584823985466691</c:v>
                </c:pt>
                <c:pt idx="2">
                  <c:v>8.635269177844803</c:v>
                </c:pt>
                <c:pt idx="3">
                  <c:v>7.7229200556196957</c:v>
                </c:pt>
                <c:pt idx="4">
                  <c:v>7.3010175327786646</c:v>
                </c:pt>
                <c:pt idx="5">
                  <c:v>6.5695071837877848</c:v>
                </c:pt>
                <c:pt idx="6">
                  <c:v>6.8602247395047282</c:v>
                </c:pt>
                <c:pt idx="7">
                  <c:v>6.2471104931153878</c:v>
                </c:pt>
                <c:pt idx="8">
                  <c:v>5.9505710305700852</c:v>
                </c:pt>
                <c:pt idx="9">
                  <c:v>5.4631348074734793</c:v>
                </c:pt>
                <c:pt idx="10">
                  <c:v>5.4366517718093519</c:v>
                </c:pt>
                <c:pt idx="11">
                  <c:v>4.8998614789595845</c:v>
                </c:pt>
                <c:pt idx="12">
                  <c:v>4.6143369297378261</c:v>
                </c:pt>
                <c:pt idx="13">
                  <c:v>4.0070492610190671</c:v>
                </c:pt>
                <c:pt idx="14">
                  <c:v>3.8997457291269066</c:v>
                </c:pt>
              </c:numCache>
            </c:numRef>
          </c:val>
          <c:smooth val="0"/>
          <c:extLst>
            <c:ext xmlns:c16="http://schemas.microsoft.com/office/drawing/2014/chart" uri="{C3380CC4-5D6E-409C-BE32-E72D297353CC}">
              <c16:uniqueId val="{00000001-D4A3-B949-B43F-2A57C0FCAEA4}"/>
            </c:ext>
          </c:extLst>
        </c:ser>
        <c:ser>
          <c:idx val="7"/>
          <c:order val="2"/>
          <c:tx>
            <c:strRef>
              <c:f>Sheet1!$A$4</c:f>
              <c:strCache>
                <c:ptCount val="1"/>
                <c:pt idx="0">
                  <c:v>30歳代</c:v>
                </c:pt>
              </c:strCache>
            </c:strRef>
          </c:tx>
          <c:spPr>
            <a:ln w="40630">
              <a:solidFill>
                <a:srgbClr val="00FF00"/>
              </a:solidFill>
              <a:prstDash val="solid"/>
            </a:ln>
          </c:spPr>
          <c:marker>
            <c:symbol val="triangle"/>
            <c:size val="2"/>
            <c:spPr>
              <a:solidFill>
                <a:srgbClr val="00FF00"/>
              </a:solidFill>
              <a:ln>
                <a:solidFill>
                  <a:srgbClr val="00FF00"/>
                </a:solidFill>
                <a:prstDash val="solid"/>
              </a:ln>
            </c:spPr>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Sheet1!$B$4:$P$4</c:f>
              <c:numCache>
                <c:formatCode>0.0_ </c:formatCode>
                <c:ptCount val="15"/>
                <c:pt idx="0">
                  <c:v>6.4845197982514708</c:v>
                </c:pt>
                <c:pt idx="1">
                  <c:v>6.0861781767163414</c:v>
                </c:pt>
                <c:pt idx="2">
                  <c:v>5.5940128511821907</c:v>
                </c:pt>
                <c:pt idx="3">
                  <c:v>4.7563054259272519</c:v>
                </c:pt>
                <c:pt idx="4">
                  <c:v>4.3384163833404337</c:v>
                </c:pt>
                <c:pt idx="5">
                  <c:v>4.762805168007274</c:v>
                </c:pt>
                <c:pt idx="6">
                  <c:v>4.1713559583946527</c:v>
                </c:pt>
                <c:pt idx="7">
                  <c:v>4.0524265949521459</c:v>
                </c:pt>
                <c:pt idx="8">
                  <c:v>3.5046781999182484</c:v>
                </c:pt>
                <c:pt idx="9">
                  <c:v>3.4442537586043711</c:v>
                </c:pt>
                <c:pt idx="10">
                  <c:v>3.2915982781983306</c:v>
                </c:pt>
                <c:pt idx="11">
                  <c:v>3.2163856064321728</c:v>
                </c:pt>
                <c:pt idx="12">
                  <c:v>3.1454470077104748</c:v>
                </c:pt>
                <c:pt idx="13">
                  <c:v>2.862484930182351</c:v>
                </c:pt>
                <c:pt idx="14">
                  <c:v>2.2905201181267456</c:v>
                </c:pt>
              </c:numCache>
            </c:numRef>
          </c:val>
          <c:smooth val="0"/>
          <c:extLst>
            <c:ext xmlns:c16="http://schemas.microsoft.com/office/drawing/2014/chart" uri="{C3380CC4-5D6E-409C-BE32-E72D297353CC}">
              <c16:uniqueId val="{00000002-D4A3-B949-B43F-2A57C0FCAEA4}"/>
            </c:ext>
          </c:extLst>
        </c:ser>
        <c:ser>
          <c:idx val="2"/>
          <c:order val="3"/>
          <c:tx>
            <c:strRef>
              <c:f>Sheet1!$A$5</c:f>
              <c:strCache>
                <c:ptCount val="1"/>
                <c:pt idx="0">
                  <c:v>40歳代</c:v>
                </c:pt>
              </c:strCache>
            </c:strRef>
          </c:tx>
          <c:spPr>
            <a:ln w="31679">
              <a:solidFill>
                <a:srgbClr val="00FFFF"/>
              </a:solidFill>
              <a:prstDash val="solid"/>
            </a:ln>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Sheet1!$B$5:$P$5</c:f>
              <c:numCache>
                <c:formatCode>0.0_ </c:formatCode>
                <c:ptCount val="15"/>
                <c:pt idx="0">
                  <c:v>5.7011655042284488</c:v>
                </c:pt>
                <c:pt idx="1">
                  <c:v>5.1450915559322725</c:v>
                </c:pt>
                <c:pt idx="2">
                  <c:v>4.9243381543009992</c:v>
                </c:pt>
                <c:pt idx="3">
                  <c:v>4.4374123473846989</c:v>
                </c:pt>
                <c:pt idx="4">
                  <c:v>4.3326549025253236</c:v>
                </c:pt>
                <c:pt idx="5">
                  <c:v>4.4964211905108664</c:v>
                </c:pt>
                <c:pt idx="6">
                  <c:v>4.2213662328530539</c:v>
                </c:pt>
                <c:pt idx="7">
                  <c:v>3.903636085525469</c:v>
                </c:pt>
                <c:pt idx="8">
                  <c:v>3.9211471951626615</c:v>
                </c:pt>
                <c:pt idx="9">
                  <c:v>3.6789224332664321</c:v>
                </c:pt>
                <c:pt idx="10">
                  <c:v>3.3428692768629871</c:v>
                </c:pt>
                <c:pt idx="11">
                  <c:v>3.4840007060864382</c:v>
                </c:pt>
                <c:pt idx="12">
                  <c:v>3.3609256075247727</c:v>
                </c:pt>
                <c:pt idx="13">
                  <c:v>2.9656422183640583</c:v>
                </c:pt>
                <c:pt idx="14">
                  <c:v>2.8454054893766996</c:v>
                </c:pt>
              </c:numCache>
            </c:numRef>
          </c:val>
          <c:smooth val="0"/>
          <c:extLst>
            <c:ext xmlns:c16="http://schemas.microsoft.com/office/drawing/2014/chart" uri="{C3380CC4-5D6E-409C-BE32-E72D297353CC}">
              <c16:uniqueId val="{00000003-D4A3-B949-B43F-2A57C0FCAEA4}"/>
            </c:ext>
          </c:extLst>
        </c:ser>
        <c:ser>
          <c:idx val="3"/>
          <c:order val="4"/>
          <c:tx>
            <c:strRef>
              <c:f>Sheet1!$A$6</c:f>
              <c:strCache>
                <c:ptCount val="1"/>
                <c:pt idx="0">
                  <c:v>50歳代</c:v>
                </c:pt>
              </c:strCache>
            </c:strRef>
          </c:tx>
          <c:spPr>
            <a:ln w="40630">
              <a:solidFill>
                <a:srgbClr val="0000FF"/>
              </a:solidFill>
              <a:prstDash val="solid"/>
            </a:ln>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Sheet1!$B$6:$P$6</c:f>
              <c:numCache>
                <c:formatCode>0.0_ </c:formatCode>
                <c:ptCount val="15"/>
                <c:pt idx="0">
                  <c:v>6.3805787466582764</c:v>
                </c:pt>
                <c:pt idx="1">
                  <c:v>5.8744294288879324</c:v>
                </c:pt>
                <c:pt idx="2">
                  <c:v>5.6226659404849748</c:v>
                </c:pt>
                <c:pt idx="3">
                  <c:v>4.6237083270843335</c:v>
                </c:pt>
                <c:pt idx="4">
                  <c:v>4.6307070576707856</c:v>
                </c:pt>
                <c:pt idx="5">
                  <c:v>4.4784413520972599</c:v>
                </c:pt>
                <c:pt idx="6">
                  <c:v>4.111561114576948</c:v>
                </c:pt>
                <c:pt idx="7">
                  <c:v>3.8763551763500184</c:v>
                </c:pt>
                <c:pt idx="8">
                  <c:v>3.5982404025780732</c:v>
                </c:pt>
                <c:pt idx="9">
                  <c:v>3.7725135863791994</c:v>
                </c:pt>
                <c:pt idx="10">
                  <c:v>3.9462290041726975</c:v>
                </c:pt>
                <c:pt idx="11">
                  <c:v>3.4725418013083269</c:v>
                </c:pt>
                <c:pt idx="12">
                  <c:v>3.479914179266224</c:v>
                </c:pt>
                <c:pt idx="13">
                  <c:v>3.3257825643704333</c:v>
                </c:pt>
                <c:pt idx="14">
                  <c:v>3.0961065732509496</c:v>
                </c:pt>
              </c:numCache>
            </c:numRef>
          </c:val>
          <c:smooth val="0"/>
          <c:extLst>
            <c:ext xmlns:c16="http://schemas.microsoft.com/office/drawing/2014/chart" uri="{C3380CC4-5D6E-409C-BE32-E72D297353CC}">
              <c16:uniqueId val="{00000004-D4A3-B949-B43F-2A57C0FCAEA4}"/>
            </c:ext>
          </c:extLst>
        </c:ser>
        <c:ser>
          <c:idx val="4"/>
          <c:order val="5"/>
          <c:tx>
            <c:strRef>
              <c:f>Sheet1!$A$7</c:f>
              <c:strCache>
                <c:ptCount val="1"/>
                <c:pt idx="0">
                  <c:v>60歳代</c:v>
                </c:pt>
              </c:strCache>
            </c:strRef>
          </c:tx>
          <c:spPr>
            <a:ln w="40630">
              <a:solidFill>
                <a:srgbClr val="FF9900"/>
              </a:solidFill>
              <a:prstDash val="solid"/>
            </a:ln>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Sheet1!$B$7:$P$7</c:f>
              <c:numCache>
                <c:formatCode>0.0_ </c:formatCode>
                <c:ptCount val="15"/>
                <c:pt idx="0">
                  <c:v>6.2833804260497441</c:v>
                </c:pt>
                <c:pt idx="1">
                  <c:v>6.5660939666877951</c:v>
                </c:pt>
                <c:pt idx="2">
                  <c:v>5.0592815041111905</c:v>
                </c:pt>
                <c:pt idx="3">
                  <c:v>4.8952496580304015</c:v>
                </c:pt>
                <c:pt idx="4">
                  <c:v>4.54165303184217</c:v>
                </c:pt>
                <c:pt idx="5">
                  <c:v>4.7764730989306692</c:v>
                </c:pt>
                <c:pt idx="6">
                  <c:v>4.5145188548832351</c:v>
                </c:pt>
                <c:pt idx="7">
                  <c:v>4.0616733586384068</c:v>
                </c:pt>
                <c:pt idx="8">
                  <c:v>4.2669558504844147</c:v>
                </c:pt>
                <c:pt idx="9">
                  <c:v>3.8485705516869526</c:v>
                </c:pt>
                <c:pt idx="10">
                  <c:v>3.8141930505172486</c:v>
                </c:pt>
                <c:pt idx="11">
                  <c:v>3.6697672258300451</c:v>
                </c:pt>
                <c:pt idx="12">
                  <c:v>3.5039786622310594</c:v>
                </c:pt>
                <c:pt idx="13">
                  <c:v>3.4038829453027466</c:v>
                </c:pt>
                <c:pt idx="14">
                  <c:v>3.1682966748185826</c:v>
                </c:pt>
              </c:numCache>
            </c:numRef>
          </c:val>
          <c:smooth val="0"/>
          <c:extLst>
            <c:ext xmlns:c16="http://schemas.microsoft.com/office/drawing/2014/chart" uri="{C3380CC4-5D6E-409C-BE32-E72D297353CC}">
              <c16:uniqueId val="{00000005-D4A3-B949-B43F-2A57C0FCAEA4}"/>
            </c:ext>
          </c:extLst>
        </c:ser>
        <c:ser>
          <c:idx val="5"/>
          <c:order val="6"/>
          <c:tx>
            <c:strRef>
              <c:f>Sheet1!$A$8</c:f>
              <c:strCache>
                <c:ptCount val="1"/>
                <c:pt idx="0">
                  <c:v>70歳代</c:v>
                </c:pt>
              </c:strCache>
            </c:strRef>
          </c:tx>
          <c:spPr>
            <a:ln w="31679">
              <a:solidFill>
                <a:srgbClr val="7030A0"/>
              </a:solidFill>
            </a:ln>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Sheet1!$B$8:$P$8</c:f>
              <c:numCache>
                <c:formatCode>0.0_ </c:formatCode>
                <c:ptCount val="15"/>
                <c:pt idx="0">
                  <c:v>13.014461294941739</c:v>
                </c:pt>
                <c:pt idx="1">
                  <c:v>11.767526601280473</c:v>
                </c:pt>
                <c:pt idx="2">
                  <c:v>9.9896521796946605</c:v>
                </c:pt>
                <c:pt idx="3">
                  <c:v>9.6712098153265185</c:v>
                </c:pt>
                <c:pt idx="4">
                  <c:v>9.0741692697799987</c:v>
                </c:pt>
                <c:pt idx="5">
                  <c:v>8.0352670966176785</c:v>
                </c:pt>
                <c:pt idx="6">
                  <c:v>7.0653414004133603</c:v>
                </c:pt>
                <c:pt idx="7">
                  <c:v>6.9540758016823627</c:v>
                </c:pt>
                <c:pt idx="8">
                  <c:v>6.8574151255365354</c:v>
                </c:pt>
                <c:pt idx="9">
                  <c:v>6.0683538697218218</c:v>
                </c:pt>
                <c:pt idx="10">
                  <c:v>5.9157814194100347</c:v>
                </c:pt>
                <c:pt idx="11">
                  <c:v>5.5799614767903201</c:v>
                </c:pt>
                <c:pt idx="12">
                  <c:v>4.9333472721373841</c:v>
                </c:pt>
                <c:pt idx="13">
                  <c:v>5.2832985167454947</c:v>
                </c:pt>
                <c:pt idx="14">
                  <c:v>4.1397141283013834</c:v>
                </c:pt>
              </c:numCache>
            </c:numRef>
          </c:val>
          <c:smooth val="0"/>
          <c:extLst>
            <c:ext xmlns:c16="http://schemas.microsoft.com/office/drawing/2014/chart" uri="{C3380CC4-5D6E-409C-BE32-E72D297353CC}">
              <c16:uniqueId val="{00000006-D4A3-B949-B43F-2A57C0FCAEA4}"/>
            </c:ext>
          </c:extLst>
        </c:ser>
        <c:ser>
          <c:idx val="8"/>
          <c:order val="7"/>
          <c:tx>
            <c:strRef>
              <c:f>Sheet1!$A$9</c:f>
              <c:strCache>
                <c:ptCount val="1"/>
                <c:pt idx="0">
                  <c:v>80歳以上</c:v>
                </c:pt>
              </c:strCache>
            </c:strRef>
          </c:tx>
          <c:spPr>
            <a:ln w="31679"/>
          </c:spPr>
          <c:marker>
            <c:symbol val="none"/>
          </c:marker>
          <c:cat>
            <c:strRef>
              <c:f>Sheet1!$B$1:$P$1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Sheet1!$B$9:$P$9</c:f>
              <c:numCache>
                <c:formatCode>0.0_ </c:formatCode>
                <c:ptCount val="15"/>
                <c:pt idx="0">
                  <c:v>33.214191784377348</c:v>
                </c:pt>
                <c:pt idx="1">
                  <c:v>21.804769425882895</c:v>
                </c:pt>
                <c:pt idx="2">
                  <c:v>21.929931629950303</c:v>
                </c:pt>
                <c:pt idx="3">
                  <c:v>19.259045609980006</c:v>
                </c:pt>
                <c:pt idx="4">
                  <c:v>18.652999294861338</c:v>
                </c:pt>
                <c:pt idx="5">
                  <c:v>20.118747710129071</c:v>
                </c:pt>
                <c:pt idx="6">
                  <c:v>16.689963784348507</c:v>
                </c:pt>
                <c:pt idx="7">
                  <c:v>15.767857892636659</c:v>
                </c:pt>
                <c:pt idx="8">
                  <c:v>16.540932619514287</c:v>
                </c:pt>
                <c:pt idx="9">
                  <c:v>15.898601284533338</c:v>
                </c:pt>
                <c:pt idx="10">
                  <c:v>14.851680798541281</c:v>
                </c:pt>
                <c:pt idx="11">
                  <c:v>13.63893235076401</c:v>
                </c:pt>
                <c:pt idx="12">
                  <c:v>11.882466902312402</c:v>
                </c:pt>
                <c:pt idx="13">
                  <c:v>12.73821168456276</c:v>
                </c:pt>
                <c:pt idx="14">
                  <c:v>10.349453724487235</c:v>
                </c:pt>
              </c:numCache>
            </c:numRef>
          </c:val>
          <c:smooth val="0"/>
          <c:extLst>
            <c:ext xmlns:c16="http://schemas.microsoft.com/office/drawing/2014/chart" uri="{C3380CC4-5D6E-409C-BE32-E72D297353CC}">
              <c16:uniqueId val="{00000007-D4A3-B949-B43F-2A57C0FCAEA4}"/>
            </c:ext>
          </c:extLst>
        </c:ser>
        <c:dLbls>
          <c:showLegendKey val="0"/>
          <c:showVal val="0"/>
          <c:showCatName val="0"/>
          <c:showSerName val="0"/>
          <c:showPercent val="0"/>
          <c:showBubbleSize val="0"/>
        </c:dLbls>
        <c:smooth val="0"/>
        <c:axId val="-2072635952"/>
        <c:axId val="-2072651840"/>
      </c:lineChart>
      <c:catAx>
        <c:axId val="-2072635952"/>
        <c:scaling>
          <c:orientation val="minMax"/>
        </c:scaling>
        <c:delete val="0"/>
        <c:axPos val="b"/>
        <c:title>
          <c:tx>
            <c:rich>
              <a:bodyPr/>
              <a:lstStyle/>
              <a:p>
                <a:pP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4129793775778001"/>
              <c:y val="0.89909826716686603"/>
            </c:manualLayout>
          </c:layout>
          <c:overlay val="0"/>
          <c:spPr>
            <a:noFill/>
            <a:ln w="27089">
              <a:noFill/>
            </a:ln>
          </c:spPr>
        </c:title>
        <c:numFmt formatCode="General" sourceLinked="1"/>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2651840"/>
        <c:crosses val="autoZero"/>
        <c:auto val="1"/>
        <c:lblAlgn val="ctr"/>
        <c:lblOffset val="100"/>
        <c:tickLblSkip val="1"/>
        <c:tickMarkSkip val="1"/>
        <c:noMultiLvlLbl val="0"/>
      </c:catAx>
      <c:valAx>
        <c:axId val="-2072651840"/>
        <c:scaling>
          <c:orientation val="minMax"/>
          <c:max val="30"/>
          <c:min val="0"/>
        </c:scaling>
        <c:delete val="0"/>
        <c:axPos val="l"/>
        <c:majorGridlines>
          <c:spPr>
            <a:ln w="3381">
              <a:noFill/>
              <a:prstDash val="solid"/>
            </a:ln>
          </c:spPr>
        </c:majorGridlines>
        <c:title>
          <c:tx>
            <c:rich>
              <a:bodyPr rot="0" vert="wordArtVertRtl"/>
              <a:lstStyle/>
              <a:p>
                <a:pPr algn="ct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事故件数（件）</a:t>
                </a:r>
              </a:p>
            </c:rich>
          </c:tx>
          <c:layout>
            <c:manualLayout>
              <c:xMode val="edge"/>
              <c:yMode val="edge"/>
              <c:x val="2.3870605575751699E-2"/>
              <c:y val="0.295772841527843"/>
            </c:manualLayout>
          </c:layout>
          <c:overlay val="0"/>
          <c:spPr>
            <a:noFill/>
            <a:ln w="27089">
              <a:noFill/>
            </a:ln>
          </c:spPr>
        </c:title>
        <c:numFmt formatCode="#,##0_ " sourceLinked="0"/>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2635952"/>
        <c:crosses val="autoZero"/>
        <c:crossBetween val="midCat"/>
      </c:valAx>
      <c:spPr>
        <a:noFill/>
        <a:ln w="31679">
          <a:solidFill>
            <a:schemeClr val="tx1"/>
          </a:solidFill>
          <a:prstDash val="solid"/>
        </a:ln>
      </c:spPr>
    </c:plotArea>
    <c:legend>
      <c:legendPos val="t"/>
      <c:layout>
        <c:manualLayout>
          <c:xMode val="edge"/>
          <c:yMode val="edge"/>
          <c:x val="4.8944641919760001E-2"/>
          <c:y val="1.24914228653356E-2"/>
          <c:w val="0.92730912635920504"/>
          <c:h val="0.19409068630819101"/>
        </c:manualLayout>
      </c:layout>
      <c:overlay val="0"/>
      <c:spPr>
        <a:noFill/>
        <a:ln w="3381">
          <a:noFill/>
          <a:prstDash val="solid"/>
        </a:ln>
      </c:spPr>
      <c:txPr>
        <a:bodyPr/>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78"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227376636571"/>
          <c:y val="0.33034763309953502"/>
          <c:w val="0.80143244741034902"/>
          <c:h val="0.48812867318138897"/>
        </c:manualLayout>
      </c:layout>
      <c:lineChart>
        <c:grouping val="standard"/>
        <c:varyColors val="0"/>
        <c:ser>
          <c:idx val="0"/>
          <c:order val="0"/>
          <c:tx>
            <c:strRef>
              <c:f>Sheet1!$B$2</c:f>
              <c:strCache>
                <c:ptCount val="1"/>
                <c:pt idx="0">
                  <c:v>信号無視</c:v>
                </c:pt>
              </c:strCache>
            </c:strRef>
          </c:tx>
          <c:spPr>
            <a:ln w="38027">
              <a:solidFill>
                <a:srgbClr val="FF0000"/>
              </a:solidFill>
              <a:prstDash val="solid"/>
            </a:ln>
          </c:spPr>
          <c:marker>
            <c:symbol val="none"/>
          </c:marker>
          <c:cat>
            <c:strRef>
              <c:f>Sheet1!$C$1:$Q$1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Sheet1!$C$2:$Q$2</c:f>
              <c:numCache>
                <c:formatCode>#,##0_);[Red]\(#,##0\)</c:formatCode>
                <c:ptCount val="15"/>
                <c:pt idx="0">
                  <c:v>28818</c:v>
                </c:pt>
                <c:pt idx="1">
                  <c:v>26803</c:v>
                </c:pt>
                <c:pt idx="2">
                  <c:v>24445</c:v>
                </c:pt>
                <c:pt idx="3">
                  <c:v>22513</c:v>
                </c:pt>
                <c:pt idx="4">
                  <c:v>21185</c:v>
                </c:pt>
                <c:pt idx="5">
                  <c:v>20250</c:v>
                </c:pt>
                <c:pt idx="6">
                  <c:v>19022</c:v>
                </c:pt>
                <c:pt idx="7">
                  <c:v>17951</c:v>
                </c:pt>
                <c:pt idx="8">
                  <c:v>16720</c:v>
                </c:pt>
                <c:pt idx="9">
                  <c:v>15702</c:v>
                </c:pt>
                <c:pt idx="10">
                  <c:v>15505</c:v>
                </c:pt>
                <c:pt idx="11">
                  <c:v>14110</c:v>
                </c:pt>
                <c:pt idx="12">
                  <c:v>13590</c:v>
                </c:pt>
                <c:pt idx="13">
                  <c:v>12495</c:v>
                </c:pt>
                <c:pt idx="14">
                  <c:v>11652</c:v>
                </c:pt>
              </c:numCache>
            </c:numRef>
          </c:val>
          <c:smooth val="0"/>
          <c:extLst>
            <c:ext xmlns:c16="http://schemas.microsoft.com/office/drawing/2014/chart" uri="{C3380CC4-5D6E-409C-BE32-E72D297353CC}">
              <c16:uniqueId val="{00000000-F5EC-9246-BF99-7F5BFBA11DED}"/>
            </c:ext>
          </c:extLst>
        </c:ser>
        <c:ser>
          <c:idx val="1"/>
          <c:order val="1"/>
          <c:tx>
            <c:strRef>
              <c:f>Sheet1!$B$3</c:f>
              <c:strCache>
                <c:ptCount val="1"/>
                <c:pt idx="0">
                  <c:v>交差点安全進行</c:v>
                </c:pt>
              </c:strCache>
            </c:strRef>
          </c:tx>
          <c:spPr>
            <a:ln w="38027">
              <a:solidFill>
                <a:srgbClr val="FF00FF"/>
              </a:solidFill>
              <a:prstDash val="solid"/>
            </a:ln>
          </c:spPr>
          <c:marker>
            <c:symbol val="none"/>
          </c:marker>
          <c:cat>
            <c:strRef>
              <c:f>Sheet1!$C$1:$Q$1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Sheet1!$C$3:$Q$3</c:f>
              <c:numCache>
                <c:formatCode>#,##0_);[Red]\(#,##0\)</c:formatCode>
                <c:ptCount val="15"/>
                <c:pt idx="0">
                  <c:v>47637</c:v>
                </c:pt>
                <c:pt idx="1">
                  <c:v>44037</c:v>
                </c:pt>
                <c:pt idx="2">
                  <c:v>41630</c:v>
                </c:pt>
                <c:pt idx="3">
                  <c:v>43311</c:v>
                </c:pt>
                <c:pt idx="4">
                  <c:v>39467</c:v>
                </c:pt>
                <c:pt idx="5">
                  <c:v>39306</c:v>
                </c:pt>
                <c:pt idx="6">
                  <c:v>40478</c:v>
                </c:pt>
                <c:pt idx="7">
                  <c:v>40069</c:v>
                </c:pt>
                <c:pt idx="8">
                  <c:v>36233</c:v>
                </c:pt>
                <c:pt idx="9">
                  <c:v>31516</c:v>
                </c:pt>
                <c:pt idx="10">
                  <c:v>29168</c:v>
                </c:pt>
                <c:pt idx="11">
                  <c:v>28393</c:v>
                </c:pt>
                <c:pt idx="12">
                  <c:v>27724</c:v>
                </c:pt>
                <c:pt idx="13">
                  <c:v>24771</c:v>
                </c:pt>
                <c:pt idx="14">
                  <c:v>22589</c:v>
                </c:pt>
              </c:numCache>
            </c:numRef>
          </c:val>
          <c:smooth val="0"/>
          <c:extLst>
            <c:ext xmlns:c16="http://schemas.microsoft.com/office/drawing/2014/chart" uri="{C3380CC4-5D6E-409C-BE32-E72D297353CC}">
              <c16:uniqueId val="{00000001-F5EC-9246-BF99-7F5BFBA11DED}"/>
            </c:ext>
          </c:extLst>
        </c:ser>
        <c:ser>
          <c:idx val="2"/>
          <c:order val="2"/>
          <c:tx>
            <c:strRef>
              <c:f>Sheet1!$B$4</c:f>
              <c:strCache>
                <c:ptCount val="1"/>
                <c:pt idx="0">
                  <c:v>歩行者妨害等</c:v>
                </c:pt>
              </c:strCache>
            </c:strRef>
          </c:tx>
          <c:spPr>
            <a:ln w="38027">
              <a:solidFill>
                <a:srgbClr val="00FF00"/>
              </a:solidFill>
              <a:prstDash val="solid"/>
            </a:ln>
          </c:spPr>
          <c:marker>
            <c:symbol val="triangle"/>
            <c:size val="2"/>
            <c:spPr>
              <a:solidFill>
                <a:srgbClr val="00FF00"/>
              </a:solidFill>
              <a:ln>
                <a:solidFill>
                  <a:srgbClr val="00FF00"/>
                </a:solidFill>
                <a:prstDash val="solid"/>
              </a:ln>
            </c:spPr>
          </c:marker>
          <c:cat>
            <c:strRef>
              <c:f>Sheet1!$C$1:$Q$1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Sheet1!$C$4:$Q$4</c:f>
              <c:numCache>
                <c:formatCode>#,##0_);[Red]\(#,##0\)</c:formatCode>
                <c:ptCount val="15"/>
                <c:pt idx="0">
                  <c:v>15353</c:v>
                </c:pt>
                <c:pt idx="1">
                  <c:v>15282</c:v>
                </c:pt>
                <c:pt idx="2">
                  <c:v>14282</c:v>
                </c:pt>
                <c:pt idx="3">
                  <c:v>14818</c:v>
                </c:pt>
                <c:pt idx="4">
                  <c:v>14704</c:v>
                </c:pt>
                <c:pt idx="5">
                  <c:v>15587</c:v>
                </c:pt>
                <c:pt idx="6">
                  <c:v>14778</c:v>
                </c:pt>
                <c:pt idx="7">
                  <c:v>14504</c:v>
                </c:pt>
                <c:pt idx="8">
                  <c:v>13616</c:v>
                </c:pt>
                <c:pt idx="9">
                  <c:v>13197</c:v>
                </c:pt>
                <c:pt idx="10">
                  <c:v>13427</c:v>
                </c:pt>
                <c:pt idx="11">
                  <c:v>12614</c:v>
                </c:pt>
                <c:pt idx="12">
                  <c:v>12487</c:v>
                </c:pt>
                <c:pt idx="13">
                  <c:v>11809</c:v>
                </c:pt>
                <c:pt idx="14">
                  <c:v>11192</c:v>
                </c:pt>
              </c:numCache>
            </c:numRef>
          </c:val>
          <c:smooth val="0"/>
          <c:extLst>
            <c:ext xmlns:c16="http://schemas.microsoft.com/office/drawing/2014/chart" uri="{C3380CC4-5D6E-409C-BE32-E72D297353CC}">
              <c16:uniqueId val="{00000002-F5EC-9246-BF99-7F5BFBA11DED}"/>
            </c:ext>
          </c:extLst>
        </c:ser>
        <c:ser>
          <c:idx val="3"/>
          <c:order val="3"/>
          <c:tx>
            <c:strRef>
              <c:f>Sheet1!$B$5</c:f>
              <c:strCache>
                <c:ptCount val="1"/>
                <c:pt idx="0">
                  <c:v>一時不停止</c:v>
                </c:pt>
              </c:strCache>
            </c:strRef>
          </c:tx>
          <c:spPr>
            <a:ln w="38027">
              <a:solidFill>
                <a:srgbClr val="00FFFF"/>
              </a:solidFill>
              <a:prstDash val="solid"/>
            </a:ln>
          </c:spPr>
          <c:marker>
            <c:symbol val="none"/>
          </c:marker>
          <c:cat>
            <c:strRef>
              <c:f>Sheet1!$C$1:$Q$1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Sheet1!$C$5:$Q$5</c:f>
              <c:numCache>
                <c:formatCode>#,##0_);[Red]\(#,##0\)</c:formatCode>
                <c:ptCount val="15"/>
                <c:pt idx="0">
                  <c:v>42596</c:v>
                </c:pt>
                <c:pt idx="1">
                  <c:v>38615</c:v>
                </c:pt>
                <c:pt idx="2">
                  <c:v>36727</c:v>
                </c:pt>
                <c:pt idx="3">
                  <c:v>33670</c:v>
                </c:pt>
                <c:pt idx="4">
                  <c:v>31870</c:v>
                </c:pt>
                <c:pt idx="5">
                  <c:v>30370</c:v>
                </c:pt>
                <c:pt idx="6">
                  <c:v>27714</c:v>
                </c:pt>
                <c:pt idx="7">
                  <c:v>25797</c:v>
                </c:pt>
                <c:pt idx="8">
                  <c:v>24221</c:v>
                </c:pt>
                <c:pt idx="9">
                  <c:v>23091</c:v>
                </c:pt>
                <c:pt idx="10">
                  <c:v>21391</c:v>
                </c:pt>
                <c:pt idx="11">
                  <c:v>19248</c:v>
                </c:pt>
                <c:pt idx="12">
                  <c:v>17990</c:v>
                </c:pt>
                <c:pt idx="13">
                  <c:v>16400</c:v>
                </c:pt>
                <c:pt idx="14">
                  <c:v>14925</c:v>
                </c:pt>
              </c:numCache>
            </c:numRef>
          </c:val>
          <c:smooth val="0"/>
          <c:extLst>
            <c:ext xmlns:c16="http://schemas.microsoft.com/office/drawing/2014/chart" uri="{C3380CC4-5D6E-409C-BE32-E72D297353CC}">
              <c16:uniqueId val="{00000003-F5EC-9246-BF99-7F5BFBA11DED}"/>
            </c:ext>
          </c:extLst>
        </c:ser>
        <c:ser>
          <c:idx val="4"/>
          <c:order val="4"/>
          <c:tx>
            <c:strRef>
              <c:f>Sheet1!$B$6</c:f>
              <c:strCache>
                <c:ptCount val="1"/>
                <c:pt idx="0">
                  <c:v>運転操作不適</c:v>
                </c:pt>
              </c:strCache>
            </c:strRef>
          </c:tx>
          <c:spPr>
            <a:ln w="38027">
              <a:solidFill>
                <a:srgbClr val="0066FF"/>
              </a:solidFill>
              <a:prstDash val="solid"/>
            </a:ln>
          </c:spPr>
          <c:marker>
            <c:symbol val="none"/>
          </c:marker>
          <c:cat>
            <c:strRef>
              <c:f>Sheet1!$C$1:$Q$1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Sheet1!$C$6:$Q$6</c:f>
              <c:numCache>
                <c:formatCode>#,##0_);[Red]\(#,##0\)</c:formatCode>
                <c:ptCount val="15"/>
                <c:pt idx="0">
                  <c:v>64860</c:v>
                </c:pt>
                <c:pt idx="1">
                  <c:v>60731</c:v>
                </c:pt>
                <c:pt idx="2">
                  <c:v>52419</c:v>
                </c:pt>
                <c:pt idx="3">
                  <c:v>49750</c:v>
                </c:pt>
                <c:pt idx="4">
                  <c:v>46395</c:v>
                </c:pt>
                <c:pt idx="5">
                  <c:v>45757</c:v>
                </c:pt>
                <c:pt idx="6">
                  <c:v>45005</c:v>
                </c:pt>
                <c:pt idx="7">
                  <c:v>43709</c:v>
                </c:pt>
                <c:pt idx="8">
                  <c:v>42117</c:v>
                </c:pt>
                <c:pt idx="9">
                  <c:v>38133</c:v>
                </c:pt>
                <c:pt idx="10">
                  <c:v>33845</c:v>
                </c:pt>
                <c:pt idx="11">
                  <c:v>31465</c:v>
                </c:pt>
                <c:pt idx="12">
                  <c:v>29476</c:v>
                </c:pt>
                <c:pt idx="13">
                  <c:v>27859</c:v>
                </c:pt>
                <c:pt idx="14">
                  <c:v>22941</c:v>
                </c:pt>
              </c:numCache>
            </c:numRef>
          </c:val>
          <c:smooth val="0"/>
          <c:extLst>
            <c:ext xmlns:c16="http://schemas.microsoft.com/office/drawing/2014/chart" uri="{C3380CC4-5D6E-409C-BE32-E72D297353CC}">
              <c16:uniqueId val="{00000004-F5EC-9246-BF99-7F5BFBA11DED}"/>
            </c:ext>
          </c:extLst>
        </c:ser>
        <c:ser>
          <c:idx val="5"/>
          <c:order val="5"/>
          <c:tx>
            <c:strRef>
              <c:f>Sheet1!$B$7</c:f>
              <c:strCache>
                <c:ptCount val="1"/>
                <c:pt idx="0">
                  <c:v>漫然運転</c:v>
                </c:pt>
              </c:strCache>
            </c:strRef>
          </c:tx>
          <c:spPr>
            <a:ln w="38027">
              <a:solidFill>
                <a:srgbClr val="FF9900"/>
              </a:solidFill>
              <a:prstDash val="solid"/>
            </a:ln>
          </c:spPr>
          <c:marker>
            <c:symbol val="none"/>
          </c:marker>
          <c:cat>
            <c:strRef>
              <c:f>Sheet1!$C$1:$Q$1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Sheet1!$C$7:$Q$7</c:f>
              <c:numCache>
                <c:formatCode>#,##0_);[Red]\(#,##0\)</c:formatCode>
                <c:ptCount val="15"/>
                <c:pt idx="0">
                  <c:v>57217</c:v>
                </c:pt>
                <c:pt idx="1">
                  <c:v>56243</c:v>
                </c:pt>
                <c:pt idx="2">
                  <c:v>52270</c:v>
                </c:pt>
                <c:pt idx="3">
                  <c:v>47941</c:v>
                </c:pt>
                <c:pt idx="4">
                  <c:v>47719</c:v>
                </c:pt>
                <c:pt idx="5">
                  <c:v>49475</c:v>
                </c:pt>
                <c:pt idx="6">
                  <c:v>47370</c:v>
                </c:pt>
                <c:pt idx="7">
                  <c:v>47917</c:v>
                </c:pt>
                <c:pt idx="8">
                  <c:v>47282</c:v>
                </c:pt>
                <c:pt idx="9">
                  <c:v>43600</c:v>
                </c:pt>
                <c:pt idx="10">
                  <c:v>42103</c:v>
                </c:pt>
                <c:pt idx="11">
                  <c:v>39625</c:v>
                </c:pt>
                <c:pt idx="12">
                  <c:v>38350</c:v>
                </c:pt>
                <c:pt idx="13">
                  <c:v>34707</c:v>
                </c:pt>
                <c:pt idx="14">
                  <c:v>30475</c:v>
                </c:pt>
              </c:numCache>
            </c:numRef>
          </c:val>
          <c:smooth val="0"/>
          <c:extLst>
            <c:ext xmlns:c16="http://schemas.microsoft.com/office/drawing/2014/chart" uri="{C3380CC4-5D6E-409C-BE32-E72D297353CC}">
              <c16:uniqueId val="{00000005-F5EC-9246-BF99-7F5BFBA11DED}"/>
            </c:ext>
          </c:extLst>
        </c:ser>
        <c:ser>
          <c:idx val="6"/>
          <c:order val="6"/>
          <c:tx>
            <c:strRef>
              <c:f>Sheet1!$B$8</c:f>
              <c:strCache>
                <c:ptCount val="1"/>
                <c:pt idx="0">
                  <c:v>脇見運転</c:v>
                </c:pt>
              </c:strCache>
            </c:strRef>
          </c:tx>
          <c:spPr>
            <a:ln w="37973"/>
          </c:spPr>
          <c:marker>
            <c:symbol val="none"/>
          </c:marker>
          <c:cat>
            <c:strRef>
              <c:f>Sheet1!$C$1:$Q$1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Sheet1!$C$8:$Q$8</c:f>
              <c:numCache>
                <c:formatCode>#,##0_);[Red]\(#,##0\)</c:formatCode>
                <c:ptCount val="15"/>
                <c:pt idx="0">
                  <c:v>147101</c:v>
                </c:pt>
                <c:pt idx="1">
                  <c:v>140534</c:v>
                </c:pt>
                <c:pt idx="2">
                  <c:v>129347</c:v>
                </c:pt>
                <c:pt idx="3">
                  <c:v>115144</c:v>
                </c:pt>
                <c:pt idx="4">
                  <c:v>114769</c:v>
                </c:pt>
                <c:pt idx="5">
                  <c:v>113313</c:v>
                </c:pt>
                <c:pt idx="6">
                  <c:v>108180</c:v>
                </c:pt>
                <c:pt idx="7">
                  <c:v>104712</c:v>
                </c:pt>
                <c:pt idx="8">
                  <c:v>100400</c:v>
                </c:pt>
                <c:pt idx="9">
                  <c:v>91293</c:v>
                </c:pt>
                <c:pt idx="10">
                  <c:v>85601</c:v>
                </c:pt>
                <c:pt idx="11">
                  <c:v>77586</c:v>
                </c:pt>
                <c:pt idx="12">
                  <c:v>69815</c:v>
                </c:pt>
                <c:pt idx="13">
                  <c:v>60990</c:v>
                </c:pt>
                <c:pt idx="14">
                  <c:v>52796</c:v>
                </c:pt>
              </c:numCache>
            </c:numRef>
          </c:val>
          <c:smooth val="0"/>
          <c:extLst>
            <c:ext xmlns:c16="http://schemas.microsoft.com/office/drawing/2014/chart" uri="{C3380CC4-5D6E-409C-BE32-E72D297353CC}">
              <c16:uniqueId val="{00000006-F5EC-9246-BF99-7F5BFBA11DED}"/>
            </c:ext>
          </c:extLst>
        </c:ser>
        <c:ser>
          <c:idx val="7"/>
          <c:order val="7"/>
          <c:tx>
            <c:strRef>
              <c:f>Sheet1!$B$9</c:f>
              <c:strCache>
                <c:ptCount val="1"/>
                <c:pt idx="0">
                  <c:v>動静不注視</c:v>
                </c:pt>
              </c:strCache>
            </c:strRef>
          </c:tx>
          <c:spPr>
            <a:ln w="38027">
              <a:solidFill>
                <a:srgbClr val="993300"/>
              </a:solidFill>
              <a:prstDash val="solid"/>
            </a:ln>
          </c:spPr>
          <c:marker>
            <c:symbol val="none"/>
          </c:marker>
          <c:cat>
            <c:strRef>
              <c:f>Sheet1!$C$1:$Q$1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Sheet1!$C$9:$Q$9</c:f>
              <c:numCache>
                <c:formatCode>#,##0_);[Red]\(#,##0\)</c:formatCode>
                <c:ptCount val="15"/>
                <c:pt idx="0">
                  <c:v>96030</c:v>
                </c:pt>
                <c:pt idx="1">
                  <c:v>93132</c:v>
                </c:pt>
                <c:pt idx="2">
                  <c:v>88411</c:v>
                </c:pt>
                <c:pt idx="3">
                  <c:v>78233</c:v>
                </c:pt>
                <c:pt idx="4">
                  <c:v>76223</c:v>
                </c:pt>
                <c:pt idx="5">
                  <c:v>74524</c:v>
                </c:pt>
                <c:pt idx="6">
                  <c:v>71955</c:v>
                </c:pt>
                <c:pt idx="7">
                  <c:v>71375</c:v>
                </c:pt>
                <c:pt idx="8">
                  <c:v>68032</c:v>
                </c:pt>
                <c:pt idx="9">
                  <c:v>62240</c:v>
                </c:pt>
                <c:pt idx="10">
                  <c:v>59044</c:v>
                </c:pt>
                <c:pt idx="11">
                  <c:v>56677</c:v>
                </c:pt>
                <c:pt idx="12">
                  <c:v>50567</c:v>
                </c:pt>
                <c:pt idx="13">
                  <c:v>45084</c:v>
                </c:pt>
                <c:pt idx="14">
                  <c:v>37856</c:v>
                </c:pt>
              </c:numCache>
            </c:numRef>
          </c:val>
          <c:smooth val="0"/>
          <c:extLst>
            <c:ext xmlns:c16="http://schemas.microsoft.com/office/drawing/2014/chart" uri="{C3380CC4-5D6E-409C-BE32-E72D297353CC}">
              <c16:uniqueId val="{00000007-F5EC-9246-BF99-7F5BFBA11DED}"/>
            </c:ext>
          </c:extLst>
        </c:ser>
        <c:ser>
          <c:idx val="8"/>
          <c:order val="8"/>
          <c:tx>
            <c:strRef>
              <c:f>Sheet1!$B$10</c:f>
              <c:strCache>
                <c:ptCount val="1"/>
                <c:pt idx="0">
                  <c:v>安全不確認</c:v>
                </c:pt>
              </c:strCache>
            </c:strRef>
          </c:tx>
          <c:spPr>
            <a:ln w="38027">
              <a:solidFill>
                <a:srgbClr val="009900"/>
              </a:solidFill>
              <a:prstDash val="solid"/>
            </a:ln>
          </c:spPr>
          <c:marker>
            <c:symbol val="none"/>
          </c:marker>
          <c:cat>
            <c:strRef>
              <c:f>Sheet1!$C$1:$Q$1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Sheet1!$C$10:$Q$10</c:f>
              <c:numCache>
                <c:formatCode>#,##0_);[Red]\(#,##0\)</c:formatCode>
                <c:ptCount val="15"/>
                <c:pt idx="0">
                  <c:v>270017</c:v>
                </c:pt>
                <c:pt idx="1">
                  <c:v>261277</c:v>
                </c:pt>
                <c:pt idx="2">
                  <c:v>252637</c:v>
                </c:pt>
                <c:pt idx="3">
                  <c:v>227588</c:v>
                </c:pt>
                <c:pt idx="4">
                  <c:v>222585</c:v>
                </c:pt>
                <c:pt idx="5">
                  <c:v>218751</c:v>
                </c:pt>
                <c:pt idx="6">
                  <c:v>205782</c:v>
                </c:pt>
                <c:pt idx="7">
                  <c:v>192557</c:v>
                </c:pt>
                <c:pt idx="8">
                  <c:v>182376</c:v>
                </c:pt>
                <c:pt idx="9">
                  <c:v>166450</c:v>
                </c:pt>
                <c:pt idx="10">
                  <c:v>155446</c:v>
                </c:pt>
                <c:pt idx="11">
                  <c:v>145093</c:v>
                </c:pt>
                <c:pt idx="12">
                  <c:v>137214</c:v>
                </c:pt>
                <c:pt idx="13">
                  <c:v>128224</c:v>
                </c:pt>
                <c:pt idx="14">
                  <c:v>114123</c:v>
                </c:pt>
              </c:numCache>
            </c:numRef>
          </c:val>
          <c:smooth val="0"/>
          <c:extLst>
            <c:ext xmlns:c16="http://schemas.microsoft.com/office/drawing/2014/chart" uri="{C3380CC4-5D6E-409C-BE32-E72D297353CC}">
              <c16:uniqueId val="{00000008-F5EC-9246-BF99-7F5BFBA11DED}"/>
            </c:ext>
          </c:extLst>
        </c:ser>
        <c:dLbls>
          <c:showLegendKey val="0"/>
          <c:showVal val="0"/>
          <c:showCatName val="0"/>
          <c:showSerName val="0"/>
          <c:showPercent val="0"/>
          <c:showBubbleSize val="0"/>
        </c:dLbls>
        <c:smooth val="0"/>
        <c:axId val="257843680"/>
        <c:axId val="257793616"/>
      </c:lineChart>
      <c:catAx>
        <c:axId val="25784368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93616"/>
        <c:crosses val="autoZero"/>
        <c:auto val="1"/>
        <c:lblAlgn val="ctr"/>
        <c:lblOffset val="100"/>
        <c:tickLblSkip val="1"/>
        <c:tickMarkSkip val="1"/>
        <c:noMultiLvlLbl val="0"/>
      </c:catAx>
      <c:valAx>
        <c:axId val="257793616"/>
        <c:scaling>
          <c:orientation val="minMax"/>
          <c:max val="150000"/>
          <c:min val="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dirty="0">
                    <a:latin typeface="HGMaruGothicMPRO" panose="020F0600000000000000" pitchFamily="34" charset="-128"/>
                    <a:ea typeface="HGMaruGothicMPRO" panose="020F0600000000000000" pitchFamily="34" charset="-128"/>
                  </a:rPr>
                  <a:t>事故件数（</a:t>
                </a:r>
                <a:r>
                  <a:rPr lang="ja-JP" altLang="en-US" b="0" dirty="0">
                    <a:latin typeface="HGMaruGothicMPRO" panose="020F0600000000000000" pitchFamily="34" charset="-128"/>
                    <a:ea typeface="HGMaruGothicMPRO" panose="020F0600000000000000" pitchFamily="34" charset="-128"/>
                  </a:rPr>
                  <a:t>万</a:t>
                </a:r>
                <a:r>
                  <a:rPr lang="zh-CN" altLang="en-US" b="0" dirty="0">
                    <a:latin typeface="HGMaruGothicMPRO" panose="020F0600000000000000" pitchFamily="34" charset="-128"/>
                    <a:ea typeface="HGMaruGothicMPRO" panose="020F0600000000000000" pitchFamily="34" charset="-128"/>
                  </a:rPr>
                  <a:t>件）</a:t>
                </a:r>
              </a:p>
            </c:rich>
          </c:tx>
          <c:layout>
            <c:manualLayout>
              <c:xMode val="edge"/>
              <c:yMode val="edge"/>
              <c:x val="2.7847692059020496E-3"/>
              <c:y val="0.31473909739777817"/>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843680"/>
        <c:crosses val="autoZero"/>
        <c:crossBetween val="midCat"/>
        <c:dispUnits>
          <c:builtInUnit val="tenThousands"/>
        </c:dispUnits>
      </c:valAx>
      <c:spPr>
        <a:noFill/>
        <a:ln w="38027">
          <a:solidFill>
            <a:srgbClr val="000000"/>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51190338744314"/>
          <c:y val="0.33034763309953502"/>
          <c:w val="0.7545116262959799"/>
          <c:h val="0.48812867318138897"/>
        </c:manualLayout>
      </c:layout>
      <c:lineChart>
        <c:grouping val="standard"/>
        <c:varyColors val="0"/>
        <c:ser>
          <c:idx val="0"/>
          <c:order val="0"/>
          <c:tx>
            <c:strRef>
              <c:f>Sheet1!$A$2</c:f>
              <c:strCache>
                <c:ptCount val="1"/>
                <c:pt idx="0">
                  <c:v>信号無視</c:v>
                </c:pt>
              </c:strCache>
            </c:strRef>
          </c:tx>
          <c:spPr>
            <a:ln w="38027">
              <a:solidFill>
                <a:srgbClr val="FF00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Sheet1!$B$2:$Z$2</c:f>
              <c:numCache>
                <c:formatCode>General</c:formatCode>
                <c:ptCount val="25"/>
                <c:pt idx="0">
                  <c:v>411</c:v>
                </c:pt>
                <c:pt idx="1">
                  <c:v>351</c:v>
                </c:pt>
                <c:pt idx="2">
                  <c:v>382</c:v>
                </c:pt>
                <c:pt idx="3">
                  <c:v>320</c:v>
                </c:pt>
                <c:pt idx="4">
                  <c:v>323</c:v>
                </c:pt>
                <c:pt idx="5">
                  <c:v>329</c:v>
                </c:pt>
                <c:pt idx="6">
                  <c:v>366</c:v>
                </c:pt>
                <c:pt idx="7">
                  <c:v>304</c:v>
                </c:pt>
                <c:pt idx="8">
                  <c:v>316</c:v>
                </c:pt>
                <c:pt idx="9" formatCode="#,##0_);[Red]\(#,##0\)">
                  <c:v>288</c:v>
                </c:pt>
                <c:pt idx="10" formatCode="#,##0_);[Red]\(#,##0\)">
                  <c:v>243</c:v>
                </c:pt>
                <c:pt idx="11" formatCode="#,##0_);[Red]\(#,##0\)">
                  <c:v>211</c:v>
                </c:pt>
                <c:pt idx="12" formatCode="#,##0_);[Red]\(#,##0\)">
                  <c:v>198</c:v>
                </c:pt>
                <c:pt idx="13" formatCode="#,##0_);[Red]\(#,##0\)">
                  <c:v>189</c:v>
                </c:pt>
                <c:pt idx="14" formatCode="#,##0_);[Red]\(#,##0\)">
                  <c:v>153</c:v>
                </c:pt>
                <c:pt idx="15" formatCode="#,##0_);[Red]\(#,##0\)">
                  <c:v>155</c:v>
                </c:pt>
                <c:pt idx="16" formatCode="#,##0_);[Red]\(#,##0\)">
                  <c:v>175</c:v>
                </c:pt>
                <c:pt idx="17" formatCode="#,##0_);[Red]\(#,##0\)">
                  <c:v>145</c:v>
                </c:pt>
                <c:pt idx="18" formatCode="#,##0_);[Red]\(#,##0\)">
                  <c:v>129</c:v>
                </c:pt>
                <c:pt idx="19" formatCode="#,##0_);[Red]\(#,##0\)">
                  <c:v>127</c:v>
                </c:pt>
                <c:pt idx="20" formatCode="#,##0_);[Red]\(#,##0\)">
                  <c:v>149</c:v>
                </c:pt>
                <c:pt idx="21" formatCode="#,##0_);[Red]\(#,##0\)">
                  <c:v>119</c:v>
                </c:pt>
                <c:pt idx="22" formatCode="#,##0_);[Red]\(#,##0\)">
                  <c:v>126</c:v>
                </c:pt>
                <c:pt idx="23" formatCode="#,##0_);[Red]\(#,##0\)">
                  <c:v>113</c:v>
                </c:pt>
                <c:pt idx="24" formatCode="#,##0_);[Red]\(#,##0\)">
                  <c:v>112</c:v>
                </c:pt>
              </c:numCache>
            </c:numRef>
          </c:val>
          <c:smooth val="0"/>
          <c:extLst>
            <c:ext xmlns:c16="http://schemas.microsoft.com/office/drawing/2014/chart" uri="{C3380CC4-5D6E-409C-BE32-E72D297353CC}">
              <c16:uniqueId val="{00000000-CD3C-3546-A230-6CB7E181C181}"/>
            </c:ext>
          </c:extLst>
        </c:ser>
        <c:ser>
          <c:idx val="1"/>
          <c:order val="1"/>
          <c:tx>
            <c:strRef>
              <c:f>Sheet1!$A$3</c:f>
              <c:strCache>
                <c:ptCount val="1"/>
                <c:pt idx="0">
                  <c:v>最高速度違反</c:v>
                </c:pt>
              </c:strCache>
            </c:strRef>
          </c:tx>
          <c:spPr>
            <a:ln w="38027">
              <a:solidFill>
                <a:srgbClr val="FF00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Sheet1!$B$3:$Z$3</c:f>
              <c:numCache>
                <c:formatCode>General</c:formatCode>
                <c:ptCount val="25"/>
                <c:pt idx="0">
                  <c:v>1965</c:v>
                </c:pt>
                <c:pt idx="1">
                  <c:v>1707</c:v>
                </c:pt>
                <c:pt idx="2">
                  <c:v>1642</c:v>
                </c:pt>
                <c:pt idx="3">
                  <c:v>1490</c:v>
                </c:pt>
                <c:pt idx="4">
                  <c:v>1389</c:v>
                </c:pt>
                <c:pt idx="5">
                  <c:v>1417</c:v>
                </c:pt>
                <c:pt idx="6">
                  <c:v>1167</c:v>
                </c:pt>
                <c:pt idx="7">
                  <c:v>1085</c:v>
                </c:pt>
                <c:pt idx="8">
                  <c:v>883</c:v>
                </c:pt>
                <c:pt idx="9" formatCode="#,##0_);[Red]\(#,##0\)">
                  <c:v>711</c:v>
                </c:pt>
                <c:pt idx="10" formatCode="#,##0_);[Red]\(#,##0\)">
                  <c:v>658</c:v>
                </c:pt>
                <c:pt idx="11" formatCode="#,##0_);[Red]\(#,##0\)">
                  <c:v>520</c:v>
                </c:pt>
                <c:pt idx="12" formatCode="#,##0_);[Red]\(#,##0\)">
                  <c:v>449</c:v>
                </c:pt>
                <c:pt idx="13" formatCode="#,##0_);[Red]\(#,##0\)">
                  <c:v>356</c:v>
                </c:pt>
                <c:pt idx="14" formatCode="#,##0_);[Red]\(#,##0\)">
                  <c:v>329</c:v>
                </c:pt>
                <c:pt idx="15" formatCode="#,##0_);[Red]\(#,##0\)">
                  <c:v>294</c:v>
                </c:pt>
                <c:pt idx="16" formatCode="#,##0_);[Red]\(#,##0\)">
                  <c:v>228</c:v>
                </c:pt>
                <c:pt idx="17" formatCode="#,##0_);[Red]\(#,##0\)">
                  <c:v>213</c:v>
                </c:pt>
                <c:pt idx="18" formatCode="#,##0_);[Red]\(#,##0\)">
                  <c:v>216</c:v>
                </c:pt>
                <c:pt idx="19" formatCode="#,##0_);[Red]\(#,##0\)">
                  <c:v>212</c:v>
                </c:pt>
                <c:pt idx="20" formatCode="#,##0_);[Red]\(#,##0\)">
                  <c:v>221</c:v>
                </c:pt>
                <c:pt idx="21" formatCode="#,##0_);[Red]\(#,##0\)">
                  <c:v>199</c:v>
                </c:pt>
                <c:pt idx="22" formatCode="#,##0_);[Red]\(#,##0\)">
                  <c:v>162</c:v>
                </c:pt>
                <c:pt idx="23" formatCode="#,##0_);[Red]\(#,##0\)">
                  <c:v>133</c:v>
                </c:pt>
                <c:pt idx="24" formatCode="#,##0_);[Red]\(#,##0\)">
                  <c:v>137</c:v>
                </c:pt>
              </c:numCache>
            </c:numRef>
          </c:val>
          <c:smooth val="0"/>
          <c:extLst>
            <c:ext xmlns:c16="http://schemas.microsoft.com/office/drawing/2014/chart" uri="{C3380CC4-5D6E-409C-BE32-E72D297353CC}">
              <c16:uniqueId val="{00000001-CD3C-3546-A230-6CB7E181C181}"/>
            </c:ext>
          </c:extLst>
        </c:ser>
        <c:ser>
          <c:idx val="2"/>
          <c:order val="2"/>
          <c:tx>
            <c:strRef>
              <c:f>Sheet1!$A$4</c:f>
              <c:strCache>
                <c:ptCount val="1"/>
                <c:pt idx="0">
                  <c:v>一時不停止</c:v>
                </c:pt>
              </c:strCache>
            </c:strRef>
          </c:tx>
          <c:spPr>
            <a:ln w="38027">
              <a:solidFill>
                <a:srgbClr val="00FF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Sheet1!$B$4:$Z$4</c:f>
              <c:numCache>
                <c:formatCode>General</c:formatCode>
                <c:ptCount val="25"/>
                <c:pt idx="0">
                  <c:v>403</c:v>
                </c:pt>
                <c:pt idx="1">
                  <c:v>402</c:v>
                </c:pt>
                <c:pt idx="2">
                  <c:v>408</c:v>
                </c:pt>
                <c:pt idx="3">
                  <c:v>376</c:v>
                </c:pt>
                <c:pt idx="4">
                  <c:v>378</c:v>
                </c:pt>
                <c:pt idx="5">
                  <c:v>339</c:v>
                </c:pt>
                <c:pt idx="6">
                  <c:v>356</c:v>
                </c:pt>
                <c:pt idx="7">
                  <c:v>318</c:v>
                </c:pt>
                <c:pt idx="8">
                  <c:v>284</c:v>
                </c:pt>
                <c:pt idx="9" formatCode="#,##0_);[Red]\(#,##0\)">
                  <c:v>265</c:v>
                </c:pt>
                <c:pt idx="10" formatCode="#,##0_);[Red]\(#,##0\)">
                  <c:v>250</c:v>
                </c:pt>
                <c:pt idx="11" formatCode="#,##0_);[Red]\(#,##0\)">
                  <c:v>234</c:v>
                </c:pt>
                <c:pt idx="12" formatCode="#,##0_);[Red]\(#,##0\)">
                  <c:v>218</c:v>
                </c:pt>
                <c:pt idx="13" formatCode="#,##0_);[Red]\(#,##0\)">
                  <c:v>194</c:v>
                </c:pt>
                <c:pt idx="14" formatCode="#,##0_);[Red]\(#,##0\)">
                  <c:v>157</c:v>
                </c:pt>
                <c:pt idx="15" formatCode="#,##0_);[Red]\(#,##0\)">
                  <c:v>152</c:v>
                </c:pt>
                <c:pt idx="16" formatCode="#,##0_);[Red]\(#,##0\)">
                  <c:v>134</c:v>
                </c:pt>
                <c:pt idx="17" formatCode="#,##0_);[Red]\(#,##0\)">
                  <c:v>126</c:v>
                </c:pt>
                <c:pt idx="18" formatCode="#,##0_);[Red]\(#,##0\)">
                  <c:v>92</c:v>
                </c:pt>
                <c:pt idx="19" formatCode="#,##0_);[Red]\(#,##0\)">
                  <c:v>122</c:v>
                </c:pt>
                <c:pt idx="20" formatCode="#,##0_);[Red]\(#,##0\)">
                  <c:v>121</c:v>
                </c:pt>
                <c:pt idx="21" formatCode="#,##0_);[Red]\(#,##0\)">
                  <c:v>101</c:v>
                </c:pt>
                <c:pt idx="22" formatCode="#,##0_);[Red]\(#,##0\)">
                  <c:v>107</c:v>
                </c:pt>
                <c:pt idx="23" formatCode="#,##0_);[Red]\(#,##0\)">
                  <c:v>88</c:v>
                </c:pt>
                <c:pt idx="24" formatCode="#,##0_);[Red]\(#,##0\)">
                  <c:v>77</c:v>
                </c:pt>
              </c:numCache>
            </c:numRef>
          </c:val>
          <c:smooth val="0"/>
          <c:extLst>
            <c:ext xmlns:c16="http://schemas.microsoft.com/office/drawing/2014/chart" uri="{C3380CC4-5D6E-409C-BE32-E72D297353CC}">
              <c16:uniqueId val="{00000002-CD3C-3546-A230-6CB7E181C181}"/>
            </c:ext>
          </c:extLst>
        </c:ser>
        <c:ser>
          <c:idx val="3"/>
          <c:order val="3"/>
          <c:tx>
            <c:strRef>
              <c:f>Sheet1!$A$5</c:f>
              <c:strCache>
                <c:ptCount val="1"/>
                <c:pt idx="0">
                  <c:v>運転操作不適</c:v>
                </c:pt>
              </c:strCache>
            </c:strRef>
          </c:tx>
          <c:spPr>
            <a:ln w="38027">
              <a:solidFill>
                <a:srgbClr val="00FF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Sheet1!$B$5:$Z$5</c:f>
              <c:numCache>
                <c:formatCode>General</c:formatCode>
                <c:ptCount val="25"/>
                <c:pt idx="0">
                  <c:v>674</c:v>
                </c:pt>
                <c:pt idx="1">
                  <c:v>673</c:v>
                </c:pt>
                <c:pt idx="2">
                  <c:v>679</c:v>
                </c:pt>
                <c:pt idx="3">
                  <c:v>667</c:v>
                </c:pt>
                <c:pt idx="4">
                  <c:v>648</c:v>
                </c:pt>
                <c:pt idx="5">
                  <c:v>676</c:v>
                </c:pt>
                <c:pt idx="6">
                  <c:v>659</c:v>
                </c:pt>
                <c:pt idx="7">
                  <c:v>693</c:v>
                </c:pt>
                <c:pt idx="8">
                  <c:v>621</c:v>
                </c:pt>
                <c:pt idx="9" formatCode="#,##0_);[Red]\(#,##0\)">
                  <c:v>587</c:v>
                </c:pt>
                <c:pt idx="10" formatCode="#,##0_);[Red]\(#,##0\)">
                  <c:v>597</c:v>
                </c:pt>
                <c:pt idx="11" formatCode="#,##0_);[Red]\(#,##0\)">
                  <c:v>601</c:v>
                </c:pt>
                <c:pt idx="12" formatCode="#,##0_);[Red]\(#,##0\)">
                  <c:v>528</c:v>
                </c:pt>
                <c:pt idx="13" formatCode="#,##0_);[Red]\(#,##0\)">
                  <c:v>501</c:v>
                </c:pt>
                <c:pt idx="14" formatCode="#,##0_);[Red]\(#,##0\)">
                  <c:v>480</c:v>
                </c:pt>
                <c:pt idx="15" formatCode="#,##0_);[Red]\(#,##0\)">
                  <c:v>499</c:v>
                </c:pt>
                <c:pt idx="16" formatCode="#,##0_);[Red]\(#,##0\)">
                  <c:v>431</c:v>
                </c:pt>
                <c:pt idx="17" formatCode="#,##0_);[Red]\(#,##0\)">
                  <c:v>387</c:v>
                </c:pt>
                <c:pt idx="18" formatCode="#,##0_);[Red]\(#,##0\)">
                  <c:v>457</c:v>
                </c:pt>
                <c:pt idx="19" formatCode="#,##0_);[Red]\(#,##0\)">
                  <c:v>411</c:v>
                </c:pt>
                <c:pt idx="20" formatCode="#,##0_);[Red]\(#,##0\)">
                  <c:v>423</c:v>
                </c:pt>
                <c:pt idx="21" formatCode="#,##0_);[Red]\(#,##0\)">
                  <c:v>429</c:v>
                </c:pt>
                <c:pt idx="22" formatCode="#,##0_);[Red]\(#,##0\)">
                  <c:v>429</c:v>
                </c:pt>
                <c:pt idx="23" formatCode="#,##0_);[Red]\(#,##0\)">
                  <c:v>412</c:v>
                </c:pt>
                <c:pt idx="24" formatCode="#,##0_);[Red]\(#,##0\)">
                  <c:v>341</c:v>
                </c:pt>
              </c:numCache>
            </c:numRef>
          </c:val>
          <c:smooth val="0"/>
          <c:extLst>
            <c:ext xmlns:c16="http://schemas.microsoft.com/office/drawing/2014/chart" uri="{C3380CC4-5D6E-409C-BE32-E72D297353CC}">
              <c16:uniqueId val="{00000003-CD3C-3546-A230-6CB7E181C181}"/>
            </c:ext>
          </c:extLst>
        </c:ser>
        <c:ser>
          <c:idx val="4"/>
          <c:order val="4"/>
          <c:tx>
            <c:strRef>
              <c:f>Sheet1!$A$6</c:f>
              <c:strCache>
                <c:ptCount val="1"/>
                <c:pt idx="0">
                  <c:v>漫然運転</c:v>
                </c:pt>
              </c:strCache>
            </c:strRef>
          </c:tx>
          <c:spPr>
            <a:ln w="38027">
              <a:solidFill>
                <a:srgbClr val="0066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Sheet1!$B$6:$Z$6</c:f>
              <c:numCache>
                <c:formatCode>General</c:formatCode>
                <c:ptCount val="25"/>
                <c:pt idx="0">
                  <c:v>974</c:v>
                </c:pt>
                <c:pt idx="1">
                  <c:v>912</c:v>
                </c:pt>
                <c:pt idx="2">
                  <c:v>921</c:v>
                </c:pt>
                <c:pt idx="3">
                  <c:v>931</c:v>
                </c:pt>
                <c:pt idx="4">
                  <c:v>942</c:v>
                </c:pt>
                <c:pt idx="5">
                  <c:v>956</c:v>
                </c:pt>
                <c:pt idx="6">
                  <c:v>955</c:v>
                </c:pt>
                <c:pt idx="7">
                  <c:v>985</c:v>
                </c:pt>
                <c:pt idx="8">
                  <c:v>915</c:v>
                </c:pt>
                <c:pt idx="9" formatCode="#,##0_);[Red]\(#,##0\)">
                  <c:v>934</c:v>
                </c:pt>
                <c:pt idx="10" formatCode="#,##0_);[Red]\(#,##0\)">
                  <c:v>930</c:v>
                </c:pt>
                <c:pt idx="11" formatCode="#,##0_);[Red]\(#,##0\)">
                  <c:v>839</c:v>
                </c:pt>
                <c:pt idx="12" formatCode="#,##0_);[Red]\(#,##0\)">
                  <c:v>814</c:v>
                </c:pt>
                <c:pt idx="13" formatCode="#,##0_);[Red]\(#,##0\)">
                  <c:v>729</c:v>
                </c:pt>
                <c:pt idx="14" formatCode="#,##0_);[Red]\(#,##0\)">
                  <c:v>731</c:v>
                </c:pt>
                <c:pt idx="15" formatCode="#,##0_);[Red]\(#,##0\)">
                  <c:v>795</c:v>
                </c:pt>
                <c:pt idx="16" formatCode="#,##0_);[Red]\(#,##0\)">
                  <c:v>740</c:v>
                </c:pt>
                <c:pt idx="17" formatCode="#,##0_);[Red]\(#,##0\)">
                  <c:v>697</c:v>
                </c:pt>
                <c:pt idx="18" formatCode="#,##0_);[Red]\(#,##0\)">
                  <c:v>679</c:v>
                </c:pt>
                <c:pt idx="19" formatCode="#,##0_);[Red]\(#,##0\)">
                  <c:v>651</c:v>
                </c:pt>
                <c:pt idx="20" formatCode="#,##0_);[Red]\(#,##0\)">
                  <c:v>592</c:v>
                </c:pt>
                <c:pt idx="21" formatCode="#,##0_);[Red]\(#,##0\)">
                  <c:v>593</c:v>
                </c:pt>
                <c:pt idx="22" formatCode="#,##0_);[Red]\(#,##0\)">
                  <c:v>545</c:v>
                </c:pt>
                <c:pt idx="23" formatCode="#,##0_);[Red]\(#,##0\)">
                  <c:v>518</c:v>
                </c:pt>
                <c:pt idx="24" formatCode="#,##0_);[Red]\(#,##0\)">
                  <c:v>456</c:v>
                </c:pt>
              </c:numCache>
            </c:numRef>
          </c:val>
          <c:smooth val="0"/>
          <c:extLst>
            <c:ext xmlns:c16="http://schemas.microsoft.com/office/drawing/2014/chart" uri="{C3380CC4-5D6E-409C-BE32-E72D297353CC}">
              <c16:uniqueId val="{00000004-CD3C-3546-A230-6CB7E181C181}"/>
            </c:ext>
          </c:extLst>
        </c:ser>
        <c:ser>
          <c:idx val="5"/>
          <c:order val="5"/>
          <c:tx>
            <c:strRef>
              <c:f>Sheet1!$A$7</c:f>
              <c:strCache>
                <c:ptCount val="1"/>
                <c:pt idx="0">
                  <c:v>脇見運転</c:v>
                </c:pt>
              </c:strCache>
            </c:strRef>
          </c:tx>
          <c:spPr>
            <a:ln w="38027">
              <a:solidFill>
                <a:srgbClr val="FF99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Sheet1!$B$7:$Z$7</c:f>
              <c:numCache>
                <c:formatCode>General</c:formatCode>
                <c:ptCount val="25"/>
                <c:pt idx="0">
                  <c:v>1155</c:v>
                </c:pt>
                <c:pt idx="1">
                  <c:v>1147</c:v>
                </c:pt>
                <c:pt idx="2">
                  <c:v>1052</c:v>
                </c:pt>
                <c:pt idx="3">
                  <c:v>1092</c:v>
                </c:pt>
                <c:pt idx="4">
                  <c:v>1069</c:v>
                </c:pt>
                <c:pt idx="5">
                  <c:v>1004</c:v>
                </c:pt>
                <c:pt idx="6">
                  <c:v>978</c:v>
                </c:pt>
                <c:pt idx="7">
                  <c:v>878</c:v>
                </c:pt>
                <c:pt idx="8">
                  <c:v>923</c:v>
                </c:pt>
                <c:pt idx="9" formatCode="#,##0_);[Red]\(#,##0\)">
                  <c:v>848</c:v>
                </c:pt>
                <c:pt idx="10" formatCode="#,##0_);[Red]\(#,##0\)">
                  <c:v>810</c:v>
                </c:pt>
                <c:pt idx="11" formatCode="#,##0_);[Red]\(#,##0\)">
                  <c:v>838</c:v>
                </c:pt>
                <c:pt idx="12" formatCode="#,##0_);[Red]\(#,##0\)">
                  <c:v>738</c:v>
                </c:pt>
                <c:pt idx="13" formatCode="#,##0_);[Red]\(#,##0\)">
                  <c:v>681</c:v>
                </c:pt>
                <c:pt idx="14" formatCode="#,##0_);[Red]\(#,##0\)">
                  <c:v>659</c:v>
                </c:pt>
                <c:pt idx="15" formatCode="#,##0_);[Red]\(#,##0\)">
                  <c:v>639</c:v>
                </c:pt>
                <c:pt idx="16" formatCode="#,##0_);[Red]\(#,##0\)">
                  <c:v>650</c:v>
                </c:pt>
                <c:pt idx="17" formatCode="#,##0_);[Red]\(#,##0\)">
                  <c:v>570</c:v>
                </c:pt>
                <c:pt idx="18" formatCode="#,##0_);[Red]\(#,##0\)">
                  <c:v>539</c:v>
                </c:pt>
                <c:pt idx="19" formatCode="#,##0_);[Red]\(#,##0\)">
                  <c:v>510</c:v>
                </c:pt>
                <c:pt idx="20" formatCode="#,##0_);[Red]\(#,##0\)">
                  <c:v>460</c:v>
                </c:pt>
                <c:pt idx="21" formatCode="#,##0_);[Red]\(#,##0\)">
                  <c:v>412</c:v>
                </c:pt>
                <c:pt idx="22" formatCode="#,##0_);[Red]\(#,##0\)">
                  <c:v>394</c:v>
                </c:pt>
                <c:pt idx="23" formatCode="#,##0_);[Red]\(#,##0\)">
                  <c:v>371</c:v>
                </c:pt>
                <c:pt idx="24" formatCode="#,##0_);[Red]\(#,##0\)">
                  <c:v>363</c:v>
                </c:pt>
              </c:numCache>
            </c:numRef>
          </c:val>
          <c:smooth val="0"/>
          <c:extLst>
            <c:ext xmlns:c16="http://schemas.microsoft.com/office/drawing/2014/chart" uri="{C3380CC4-5D6E-409C-BE32-E72D297353CC}">
              <c16:uniqueId val="{00000005-CD3C-3546-A230-6CB7E181C181}"/>
            </c:ext>
          </c:extLst>
        </c:ser>
        <c:ser>
          <c:idx val="6"/>
          <c:order val="6"/>
          <c:tx>
            <c:strRef>
              <c:f>Sheet1!$A$8</c:f>
              <c:strCache>
                <c:ptCount val="1"/>
                <c:pt idx="0">
                  <c:v>動静不注視</c:v>
                </c:pt>
              </c:strCache>
            </c:strRef>
          </c:tx>
          <c:spPr>
            <a:ln w="38027">
              <a:solidFill>
                <a:srgbClr val="9933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Sheet1!$B$8:$Z$8</c:f>
              <c:numCache>
                <c:formatCode>General</c:formatCode>
                <c:ptCount val="25"/>
                <c:pt idx="0">
                  <c:v>259</c:v>
                </c:pt>
                <c:pt idx="1">
                  <c:v>253</c:v>
                </c:pt>
                <c:pt idx="2">
                  <c:v>275</c:v>
                </c:pt>
                <c:pt idx="3">
                  <c:v>231</c:v>
                </c:pt>
                <c:pt idx="4">
                  <c:v>229</c:v>
                </c:pt>
                <c:pt idx="5">
                  <c:v>223</c:v>
                </c:pt>
                <c:pt idx="6">
                  <c:v>222</c:v>
                </c:pt>
                <c:pt idx="7">
                  <c:v>188</c:v>
                </c:pt>
                <c:pt idx="8">
                  <c:v>207</c:v>
                </c:pt>
                <c:pt idx="9" formatCode="#,##0_);[Red]\(#,##0\)">
                  <c:v>212</c:v>
                </c:pt>
                <c:pt idx="10" formatCode="#,##0_);[Red]\(#,##0\)">
                  <c:v>184</c:v>
                </c:pt>
                <c:pt idx="11" formatCode="#,##0_);[Red]\(#,##0\)">
                  <c:v>195</c:v>
                </c:pt>
                <c:pt idx="12" formatCode="#,##0_);[Red]\(#,##0\)">
                  <c:v>167</c:v>
                </c:pt>
                <c:pt idx="13" formatCode="#,##0_);[Red]\(#,##0\)">
                  <c:v>147</c:v>
                </c:pt>
                <c:pt idx="14" formatCode="#,##0_);[Red]\(#,##0\)">
                  <c:v>137</c:v>
                </c:pt>
                <c:pt idx="15" formatCode="#,##0_);[Red]\(#,##0\)">
                  <c:v>112</c:v>
                </c:pt>
                <c:pt idx="16" formatCode="#,##0_);[Red]\(#,##0\)">
                  <c:v>107</c:v>
                </c:pt>
                <c:pt idx="17" formatCode="#,##0_);[Red]\(#,##0\)">
                  <c:v>104</c:v>
                </c:pt>
                <c:pt idx="18" formatCode="#,##0_);[Red]\(#,##0\)">
                  <c:v>117</c:v>
                </c:pt>
                <c:pt idx="19" formatCode="#,##0_);[Red]\(#,##0\)">
                  <c:v>95</c:v>
                </c:pt>
                <c:pt idx="20" formatCode="#,##0_);[Red]\(#,##0\)">
                  <c:v>82</c:v>
                </c:pt>
                <c:pt idx="21" formatCode="#,##0_);[Red]\(#,##0\)">
                  <c:v>82</c:v>
                </c:pt>
                <c:pt idx="22" formatCode="#,##0_);[Red]\(#,##0\)">
                  <c:v>62</c:v>
                </c:pt>
                <c:pt idx="23" formatCode="#,##0_);[Red]\(#,##0\)">
                  <c:v>68</c:v>
                </c:pt>
                <c:pt idx="24" formatCode="#,##0_);[Red]\(#,##0\)">
                  <c:v>46</c:v>
                </c:pt>
              </c:numCache>
            </c:numRef>
          </c:val>
          <c:smooth val="0"/>
          <c:extLst>
            <c:ext xmlns:c16="http://schemas.microsoft.com/office/drawing/2014/chart" uri="{C3380CC4-5D6E-409C-BE32-E72D297353CC}">
              <c16:uniqueId val="{00000006-CD3C-3546-A230-6CB7E181C181}"/>
            </c:ext>
          </c:extLst>
        </c:ser>
        <c:ser>
          <c:idx val="7"/>
          <c:order val="7"/>
          <c:tx>
            <c:strRef>
              <c:f>Sheet1!$A$9</c:f>
              <c:strCache>
                <c:ptCount val="1"/>
                <c:pt idx="0">
                  <c:v>安全不確認</c:v>
                </c:pt>
              </c:strCache>
            </c:strRef>
          </c:tx>
          <c:spPr>
            <a:ln w="38027">
              <a:solidFill>
                <a:srgbClr val="0099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Sheet1!$B$9:$Z$9</c:f>
              <c:numCache>
                <c:formatCode>General</c:formatCode>
                <c:ptCount val="25"/>
                <c:pt idx="0">
                  <c:v>521</c:v>
                </c:pt>
                <c:pt idx="1">
                  <c:v>556</c:v>
                </c:pt>
                <c:pt idx="2">
                  <c:v>588</c:v>
                </c:pt>
                <c:pt idx="3">
                  <c:v>604</c:v>
                </c:pt>
                <c:pt idx="4">
                  <c:v>530</c:v>
                </c:pt>
                <c:pt idx="5">
                  <c:v>563</c:v>
                </c:pt>
                <c:pt idx="6">
                  <c:v>553</c:v>
                </c:pt>
                <c:pt idx="7">
                  <c:v>607</c:v>
                </c:pt>
                <c:pt idx="8">
                  <c:v>606</c:v>
                </c:pt>
                <c:pt idx="9" formatCode="#,##0_);[Red]\(#,##0\)">
                  <c:v>612</c:v>
                </c:pt>
                <c:pt idx="10" formatCode="#,##0_);[Red]\(#,##0\)">
                  <c:v>567</c:v>
                </c:pt>
                <c:pt idx="11" formatCode="#,##0_);[Red]\(#,##0\)">
                  <c:v>573</c:v>
                </c:pt>
                <c:pt idx="12" formatCode="#,##0_);[Red]\(#,##0\)">
                  <c:v>550</c:v>
                </c:pt>
                <c:pt idx="13" formatCode="#,##0_);[Red]\(#,##0\)">
                  <c:v>468</c:v>
                </c:pt>
                <c:pt idx="14" formatCode="#,##0_);[Red]\(#,##0\)">
                  <c:v>487</c:v>
                </c:pt>
                <c:pt idx="15" formatCode="#,##0_);[Red]\(#,##0\)">
                  <c:v>471</c:v>
                </c:pt>
                <c:pt idx="16" formatCode="#,##0_);[Red]\(#,##0\)">
                  <c:v>435</c:v>
                </c:pt>
                <c:pt idx="17" formatCode="#,##0_);[Red]\(#,##0\)">
                  <c:v>377</c:v>
                </c:pt>
                <c:pt idx="18" formatCode="#,##0_);[Red]\(#,##0\)">
                  <c:v>409</c:v>
                </c:pt>
                <c:pt idx="19" formatCode="#,##0_);[Red]\(#,##0\)">
                  <c:v>349</c:v>
                </c:pt>
                <c:pt idx="20" formatCode="#,##0_);[Red]\(#,##0\)">
                  <c:v>395</c:v>
                </c:pt>
                <c:pt idx="21" formatCode="#,##0_);[Red]\(#,##0\)">
                  <c:v>341</c:v>
                </c:pt>
                <c:pt idx="22" formatCode="#,##0_);[Red]\(#,##0\)">
                  <c:v>365</c:v>
                </c:pt>
                <c:pt idx="23" formatCode="#,##0_);[Red]\(#,##0\)">
                  <c:v>360</c:v>
                </c:pt>
                <c:pt idx="24" formatCode="#,##0_);[Red]\(#,##0\)">
                  <c:v>321</c:v>
                </c:pt>
              </c:numCache>
            </c:numRef>
          </c:val>
          <c:smooth val="0"/>
          <c:extLst>
            <c:ext xmlns:c16="http://schemas.microsoft.com/office/drawing/2014/chart" uri="{C3380CC4-5D6E-409C-BE32-E72D297353CC}">
              <c16:uniqueId val="{00000007-CD3C-3546-A230-6CB7E181C181}"/>
            </c:ext>
          </c:extLst>
        </c:ser>
        <c:ser>
          <c:idx val="8"/>
          <c:order val="8"/>
          <c:tx>
            <c:strRef>
              <c:f>Sheet1!$A$10</c:f>
              <c:strCache>
                <c:ptCount val="1"/>
                <c:pt idx="0">
                  <c:v>歩行者妨害等</c:v>
                </c:pt>
              </c:strCache>
            </c:strRef>
          </c:tx>
          <c:spPr>
            <a:ln w="34943">
              <a:solidFill>
                <a:srgbClr val="7030A0"/>
              </a:solidFill>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Sheet1!$B$10:$Z$10</c:f>
              <c:numCache>
                <c:formatCode>General</c:formatCode>
                <c:ptCount val="25"/>
                <c:pt idx="0">
                  <c:v>366</c:v>
                </c:pt>
                <c:pt idx="1">
                  <c:v>389</c:v>
                </c:pt>
                <c:pt idx="2">
                  <c:v>371</c:v>
                </c:pt>
                <c:pt idx="3">
                  <c:v>389</c:v>
                </c:pt>
                <c:pt idx="4">
                  <c:v>365</c:v>
                </c:pt>
                <c:pt idx="5">
                  <c:v>373</c:v>
                </c:pt>
                <c:pt idx="6">
                  <c:v>411</c:v>
                </c:pt>
                <c:pt idx="7">
                  <c:v>391</c:v>
                </c:pt>
                <c:pt idx="8">
                  <c:v>403</c:v>
                </c:pt>
                <c:pt idx="9" formatCode="#,##0_);[Red]\(#,##0\)">
                  <c:v>383</c:v>
                </c:pt>
                <c:pt idx="10" formatCode="#,##0_);[Red]\(#,##0\)">
                  <c:v>346</c:v>
                </c:pt>
                <c:pt idx="11" formatCode="#,##0_);[Red]\(#,##0\)">
                  <c:v>361</c:v>
                </c:pt>
                <c:pt idx="12" formatCode="#,##0_);[Red]\(#,##0\)">
                  <c:v>307</c:v>
                </c:pt>
                <c:pt idx="13" formatCode="#,##0_);[Red]\(#,##0\)">
                  <c:v>296</c:v>
                </c:pt>
                <c:pt idx="14" formatCode="#,##0_);[Red]\(#,##0\)">
                  <c:v>288</c:v>
                </c:pt>
                <c:pt idx="15" formatCode="#,##0_);[Red]\(#,##0\)">
                  <c:v>274</c:v>
                </c:pt>
                <c:pt idx="16" formatCode="#,##0_);[Red]\(#,##0\)">
                  <c:v>248</c:v>
                </c:pt>
                <c:pt idx="17" formatCode="#,##0_);[Red]\(#,##0\)">
                  <c:v>296</c:v>
                </c:pt>
                <c:pt idx="18" formatCode="#,##0_);[Red]\(#,##0\)">
                  <c:v>248</c:v>
                </c:pt>
                <c:pt idx="19" formatCode="#,##0_);[Red]\(#,##0\)">
                  <c:v>253</c:v>
                </c:pt>
                <c:pt idx="20" formatCode="#,##0_);[Red]\(#,##0\)">
                  <c:v>265</c:v>
                </c:pt>
                <c:pt idx="21" formatCode="#,##0_);[Red]\(#,##0\)">
                  <c:v>252</c:v>
                </c:pt>
                <c:pt idx="22" formatCode="#,##0_);[Red]\(#,##0\)">
                  <c:v>238</c:v>
                </c:pt>
                <c:pt idx="23" formatCode="#,##0_);[Red]\(#,##0\)">
                  <c:v>232</c:v>
                </c:pt>
                <c:pt idx="24" formatCode="#,##0_);[Red]\(#,##0\)">
                  <c:v>207</c:v>
                </c:pt>
              </c:numCache>
            </c:numRef>
          </c:val>
          <c:smooth val="0"/>
          <c:extLst>
            <c:ext xmlns:c16="http://schemas.microsoft.com/office/drawing/2014/chart" uri="{C3380CC4-5D6E-409C-BE32-E72D297353CC}">
              <c16:uniqueId val="{00000008-CD3C-3546-A230-6CB7E181C181}"/>
            </c:ext>
          </c:extLst>
        </c:ser>
        <c:dLbls>
          <c:showLegendKey val="0"/>
          <c:showVal val="0"/>
          <c:showCatName val="0"/>
          <c:showSerName val="0"/>
          <c:showPercent val="0"/>
          <c:showBubbleSize val="0"/>
        </c:dLbls>
        <c:smooth val="0"/>
        <c:axId val="257744944"/>
        <c:axId val="257747648"/>
      </c:lineChart>
      <c:catAx>
        <c:axId val="257744944"/>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47648"/>
        <c:crosses val="autoZero"/>
        <c:auto val="1"/>
        <c:lblAlgn val="ctr"/>
        <c:lblOffset val="100"/>
        <c:tickLblSkip val="2"/>
        <c:tickMarkSkip val="2"/>
        <c:noMultiLvlLbl val="0"/>
      </c:catAx>
      <c:valAx>
        <c:axId val="257747648"/>
        <c:scaling>
          <c:orientation val="minMax"/>
          <c:max val="1000"/>
          <c:min val="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1.30487150644631E-2"/>
              <c:y val="0.2645402877271920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44944"/>
        <c:crosses val="autoZero"/>
        <c:crossBetween val="midCat"/>
      </c:valAx>
      <c:spPr>
        <a:noFill/>
        <a:ln w="38027">
          <a:solidFill>
            <a:srgbClr val="000000"/>
          </a:solidFill>
          <a:prstDash val="solid"/>
        </a:ln>
      </c:spPr>
    </c:plotArea>
    <c:legend>
      <c:legendPos val="t"/>
      <c:layout>
        <c:manualLayout>
          <c:xMode val="edge"/>
          <c:yMode val="edge"/>
          <c:x val="4.3938855150437571E-2"/>
          <c:y val="5.6283942258845152E-3"/>
          <c:w val="0.95606114620287797"/>
          <c:h val="0.25373229562932209"/>
        </c:manualLayout>
      </c:layout>
      <c:overlay val="0"/>
      <c:spPr>
        <a:noFill/>
        <a:ln w="3169">
          <a:noFill/>
          <a:prstDash val="solid"/>
        </a:ln>
      </c:spPr>
      <c:txPr>
        <a:bodyPr/>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9668072487659"/>
          <c:y val="4.3723631805212201E-2"/>
          <c:w val="0.54876154947974598"/>
          <c:h val="0.78588170563766402"/>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Sheet1!$B$2:$N$2</c:f>
              <c:numCache>
                <c:formatCode>0.0_ </c:formatCode>
                <c:ptCount val="13"/>
                <c:pt idx="0">
                  <c:v>3.2727114892139411</c:v>
                </c:pt>
                <c:pt idx="1">
                  <c:v>2.2158079777768132</c:v>
                </c:pt>
                <c:pt idx="2">
                  <c:v>3.3486696471201007</c:v>
                </c:pt>
                <c:pt idx="3">
                  <c:v>47.62359477407874</c:v>
                </c:pt>
                <c:pt idx="4">
                  <c:v>20.269976995529319</c:v>
                </c:pt>
                <c:pt idx="5">
                  <c:v>1.6363557446069705</c:v>
                </c:pt>
                <c:pt idx="6">
                  <c:v>2.543513173314814</c:v>
                </c:pt>
                <c:pt idx="7">
                  <c:v>7.6999869786015012</c:v>
                </c:pt>
                <c:pt idx="8">
                  <c:v>8.4877815877425231</c:v>
                </c:pt>
                <c:pt idx="9">
                  <c:v>1.7209948348452624</c:v>
                </c:pt>
                <c:pt idx="10">
                  <c:v>0.10417118798558965</c:v>
                </c:pt>
                <c:pt idx="11">
                  <c:v>0.6402187594947697</c:v>
                </c:pt>
                <c:pt idx="12">
                  <c:v>0.43187638352359048</c:v>
                </c:pt>
              </c:numCache>
            </c:numRef>
          </c:val>
          <c:extLst>
            <c:ext xmlns:c16="http://schemas.microsoft.com/office/drawing/2014/chart" uri="{C3380CC4-5D6E-409C-BE32-E72D297353CC}">
              <c16:uniqueId val="{00000000-A204-DE42-B906-9B1FC51BD747}"/>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Sheet1!$B$3:$N$3</c:f>
              <c:numCache>
                <c:formatCode>0.0_ </c:formatCode>
                <c:ptCount val="13"/>
                <c:pt idx="0">
                  <c:v>4.3795620437956204</c:v>
                </c:pt>
                <c:pt idx="1">
                  <c:v>2.9793655249859627</c:v>
                </c:pt>
                <c:pt idx="2">
                  <c:v>2.0248455923638402</c:v>
                </c:pt>
                <c:pt idx="3">
                  <c:v>46.676726558113415</c:v>
                </c:pt>
                <c:pt idx="4">
                  <c:v>21.325800112296463</c:v>
                </c:pt>
                <c:pt idx="5">
                  <c:v>1.5581134194272881</c:v>
                </c:pt>
                <c:pt idx="6">
                  <c:v>3.4496069623806851</c:v>
                </c:pt>
                <c:pt idx="7">
                  <c:v>7.2747052217855144</c:v>
                </c:pt>
                <c:pt idx="8">
                  <c:v>8.5941886580572717</c:v>
                </c:pt>
                <c:pt idx="9">
                  <c:v>0.90889949466591791</c:v>
                </c:pt>
                <c:pt idx="10">
                  <c:v>5.2638966872543512E-2</c:v>
                </c:pt>
                <c:pt idx="11">
                  <c:v>0.38952835485682202</c:v>
                </c:pt>
                <c:pt idx="12">
                  <c:v>0.38250982594048288</c:v>
                </c:pt>
              </c:numCache>
            </c:numRef>
          </c:val>
          <c:extLst>
            <c:ext xmlns:c16="http://schemas.microsoft.com/office/drawing/2014/chart" uri="{C3380CC4-5D6E-409C-BE32-E72D297353CC}">
              <c16:uniqueId val="{00000001-A204-DE42-B906-9B1FC51BD747}"/>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Sheet1!$B$4:$N$4</c:f>
              <c:numCache>
                <c:formatCode>0.0_ </c:formatCode>
                <c:ptCount val="13"/>
                <c:pt idx="0">
                  <c:v>5.2727821136372208</c:v>
                </c:pt>
                <c:pt idx="1">
                  <c:v>3.8381781849715342</c:v>
                </c:pt>
                <c:pt idx="2">
                  <c:v>1.6495117445236209</c:v>
                </c:pt>
                <c:pt idx="3">
                  <c:v>41.496060023375932</c:v>
                </c:pt>
                <c:pt idx="4">
                  <c:v>23.24020661312823</c:v>
                </c:pt>
                <c:pt idx="5">
                  <c:v>1.6683633073181765</c:v>
                </c:pt>
                <c:pt idx="6">
                  <c:v>4.1944727217886362</c:v>
                </c:pt>
                <c:pt idx="7">
                  <c:v>7.5896391810881116</c:v>
                </c:pt>
                <c:pt idx="8">
                  <c:v>9.3315235833050547</c:v>
                </c:pt>
                <c:pt idx="9">
                  <c:v>0.79176563737133798</c:v>
                </c:pt>
                <c:pt idx="10">
                  <c:v>8.8602345134411634E-2</c:v>
                </c:pt>
                <c:pt idx="11">
                  <c:v>0.37137578705274665</c:v>
                </c:pt>
                <c:pt idx="12">
                  <c:v>0.4618632884666139</c:v>
                </c:pt>
              </c:numCache>
            </c:numRef>
          </c:val>
          <c:extLst>
            <c:ext xmlns:c16="http://schemas.microsoft.com/office/drawing/2014/chart" uri="{C3380CC4-5D6E-409C-BE32-E72D297353CC}">
              <c16:uniqueId val="{00000002-A204-DE42-B906-9B1FC51BD747}"/>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Sheet1!$B$5:$N$5</c:f>
              <c:numCache>
                <c:formatCode>0.0_ </c:formatCode>
                <c:ptCount val="13"/>
                <c:pt idx="0">
                  <c:v>7.0992435979221726</c:v>
                </c:pt>
                <c:pt idx="1">
                  <c:v>4.5870166165436377</c:v>
                </c:pt>
                <c:pt idx="2">
                  <c:v>1.482426562167745</c:v>
                </c:pt>
                <c:pt idx="3">
                  <c:v>36.115920896746559</c:v>
                </c:pt>
                <c:pt idx="4">
                  <c:v>23.8752696011422</c:v>
                </c:pt>
                <c:pt idx="5">
                  <c:v>1.7254473100640968</c:v>
                </c:pt>
                <c:pt idx="6">
                  <c:v>5.085209149731158</c:v>
                </c:pt>
                <c:pt idx="7">
                  <c:v>8.3963668398189508</c:v>
                </c:pt>
                <c:pt idx="8">
                  <c:v>9.9562562653786575</c:v>
                </c:pt>
                <c:pt idx="9">
                  <c:v>0.70627904857377199</c:v>
                </c:pt>
                <c:pt idx="10">
                  <c:v>6.8349585345848896E-2</c:v>
                </c:pt>
                <c:pt idx="11">
                  <c:v>0.38731431695981045</c:v>
                </c:pt>
                <c:pt idx="12">
                  <c:v>0.51338132993104291</c:v>
                </c:pt>
              </c:numCache>
            </c:numRef>
          </c:val>
          <c:extLst>
            <c:ext xmlns:c16="http://schemas.microsoft.com/office/drawing/2014/chart" uri="{C3380CC4-5D6E-409C-BE32-E72D297353CC}">
              <c16:uniqueId val="{00000003-A204-DE42-B906-9B1FC51BD747}"/>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Sheet1!$B$6:$N$6</c:f>
              <c:numCache>
                <c:formatCode>0.0_ </c:formatCode>
                <c:ptCount val="13"/>
                <c:pt idx="0">
                  <c:v>7.6620440425115275</c:v>
                </c:pt>
                <c:pt idx="1">
                  <c:v>5.1555017535114729</c:v>
                </c:pt>
                <c:pt idx="2">
                  <c:v>1.7357093265447814</c:v>
                </c:pt>
                <c:pt idx="3">
                  <c:v>32.122193936588751</c:v>
                </c:pt>
                <c:pt idx="4">
                  <c:v>24.12190910223773</c:v>
                </c:pt>
                <c:pt idx="5">
                  <c:v>1.9653570220568599</c:v>
                </c:pt>
                <c:pt idx="6">
                  <c:v>5.4403361045342065</c:v>
                </c:pt>
                <c:pt idx="7">
                  <c:v>9.0488312890534583</c:v>
                </c:pt>
                <c:pt idx="8">
                  <c:v>10.606519146209033</c:v>
                </c:pt>
                <c:pt idx="9">
                  <c:v>0.92927207021166747</c:v>
                </c:pt>
                <c:pt idx="10">
                  <c:v>0.10147223755184877</c:v>
                </c:pt>
                <c:pt idx="11">
                  <c:v>0.39342744735015045</c:v>
                </c:pt>
                <c:pt idx="12">
                  <c:v>0.71564630694461751</c:v>
                </c:pt>
              </c:numCache>
            </c:numRef>
          </c:val>
          <c:extLst>
            <c:ext xmlns:c16="http://schemas.microsoft.com/office/drawing/2014/chart" uri="{C3380CC4-5D6E-409C-BE32-E72D297353CC}">
              <c16:uniqueId val="{00000004-A204-DE42-B906-9B1FC51BD747}"/>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Sheet1!$B$7:$N$7</c:f>
              <c:numCache>
                <c:formatCode>0.0_ </c:formatCode>
                <c:ptCount val="13"/>
                <c:pt idx="0">
                  <c:v>8.2813126395968162</c:v>
                </c:pt>
                <c:pt idx="1">
                  <c:v>5.68505049348071</c:v>
                </c:pt>
                <c:pt idx="2">
                  <c:v>2.0884638145963383</c:v>
                </c:pt>
                <c:pt idx="3">
                  <c:v>26.115342763873777</c:v>
                </c:pt>
                <c:pt idx="4">
                  <c:v>26.52578126491419</c:v>
                </c:pt>
                <c:pt idx="5">
                  <c:v>1.8574728442433612</c:v>
                </c:pt>
                <c:pt idx="6">
                  <c:v>5.5857816467174466</c:v>
                </c:pt>
                <c:pt idx="7">
                  <c:v>9.598533875493958</c:v>
                </c:pt>
                <c:pt idx="8">
                  <c:v>11.660271462115572</c:v>
                </c:pt>
                <c:pt idx="9">
                  <c:v>1.2637687799476929</c:v>
                </c:pt>
                <c:pt idx="10">
                  <c:v>0.17944753068743677</c:v>
                </c:pt>
                <c:pt idx="11">
                  <c:v>0.29589752400587976</c:v>
                </c:pt>
                <c:pt idx="12">
                  <c:v>0.85905732775900578</c:v>
                </c:pt>
              </c:numCache>
            </c:numRef>
          </c:val>
          <c:extLst>
            <c:ext xmlns:c16="http://schemas.microsoft.com/office/drawing/2014/chart" uri="{C3380CC4-5D6E-409C-BE32-E72D297353CC}">
              <c16:uniqueId val="{00000005-A204-DE42-B906-9B1FC51BD747}"/>
            </c:ext>
          </c:extLst>
        </c:ser>
        <c:ser>
          <c:idx val="6"/>
          <c:order val="6"/>
          <c:tx>
            <c:strRef>
              <c:f>Sheet1!$A$8</c:f>
              <c:strCache>
                <c:ptCount val="1"/>
                <c:pt idx="0">
                  <c:v>70歳代</c:v>
                </c:pt>
              </c:strCache>
            </c:strRef>
          </c:tx>
          <c:spPr>
            <a:solidFill>
              <a:srgbClr val="0070C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Sheet1!$B$8:$N$8</c:f>
              <c:numCache>
                <c:formatCode>0.0_ </c:formatCode>
                <c:ptCount val="13"/>
                <c:pt idx="0">
                  <c:v>8.0674896735198711</c:v>
                </c:pt>
                <c:pt idx="1">
                  <c:v>5.4817857226202422</c:v>
                </c:pt>
                <c:pt idx="2">
                  <c:v>2.399010524841894</c:v>
                </c:pt>
                <c:pt idx="3">
                  <c:v>21.850131852232153</c:v>
                </c:pt>
                <c:pt idx="4">
                  <c:v>28.993489066766237</c:v>
                </c:pt>
                <c:pt idx="5">
                  <c:v>1.7199131875568832</c:v>
                </c:pt>
                <c:pt idx="6">
                  <c:v>5.9905253086275696</c:v>
                </c:pt>
                <c:pt idx="7">
                  <c:v>9.785069193251033</c:v>
                </c:pt>
                <c:pt idx="8">
                  <c:v>12.200415392872978</c:v>
                </c:pt>
                <c:pt idx="9">
                  <c:v>1.6102307997479641</c:v>
                </c:pt>
                <c:pt idx="10">
                  <c:v>0.27537280343515907</c:v>
                </c:pt>
                <c:pt idx="11">
                  <c:v>0.26370446430655059</c:v>
                </c:pt>
                <c:pt idx="12">
                  <c:v>0.83778674943408549</c:v>
                </c:pt>
              </c:numCache>
            </c:numRef>
          </c:val>
          <c:extLst>
            <c:ext xmlns:c16="http://schemas.microsoft.com/office/drawing/2014/chart" uri="{C3380CC4-5D6E-409C-BE32-E72D297353CC}">
              <c16:uniqueId val="{00000006-A204-DE42-B906-9B1FC51BD747}"/>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Sheet1!$B$9:$N$9</c:f>
              <c:numCache>
                <c:formatCode>0.0_ </c:formatCode>
                <c:ptCount val="13"/>
                <c:pt idx="0">
                  <c:v>6.6140635878394054</c:v>
                </c:pt>
                <c:pt idx="1">
                  <c:v>11.240040225883808</c:v>
                </c:pt>
                <c:pt idx="2">
                  <c:v>2.8080761197493618</c:v>
                </c:pt>
                <c:pt idx="3">
                  <c:v>20.840102111858901</c:v>
                </c:pt>
                <c:pt idx="4">
                  <c:v>30.502049972924887</c:v>
                </c:pt>
                <c:pt idx="5">
                  <c:v>1.8256362651814031</c:v>
                </c:pt>
                <c:pt idx="6">
                  <c:v>5.4382300611124004</c:v>
                </c:pt>
                <c:pt idx="7">
                  <c:v>9.685155101725071</c:v>
                </c:pt>
                <c:pt idx="8">
                  <c:v>12.323044789974471</c:v>
                </c:pt>
                <c:pt idx="9">
                  <c:v>2.4212887754312677</c:v>
                </c:pt>
                <c:pt idx="10">
                  <c:v>0.6265954977953121</c:v>
                </c:pt>
                <c:pt idx="11">
                  <c:v>0.27075114102266573</c:v>
                </c:pt>
                <c:pt idx="12">
                  <c:v>0.82772491684072103</c:v>
                </c:pt>
              </c:numCache>
            </c:numRef>
          </c:val>
          <c:extLst>
            <c:ext xmlns:c16="http://schemas.microsoft.com/office/drawing/2014/chart" uri="{C3380CC4-5D6E-409C-BE32-E72D297353CC}">
              <c16:uniqueId val="{00000007-A204-DE42-B906-9B1FC51BD747}"/>
            </c:ext>
          </c:extLst>
        </c:ser>
        <c:dLbls>
          <c:showLegendKey val="0"/>
          <c:showVal val="0"/>
          <c:showCatName val="0"/>
          <c:showSerName val="0"/>
          <c:showPercent val="0"/>
          <c:showBubbleSize val="0"/>
        </c:dLbls>
        <c:gapWidth val="150"/>
        <c:axId val="-2046165888"/>
        <c:axId val="-2046162624"/>
      </c:barChart>
      <c:catAx>
        <c:axId val="-2046165888"/>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162624"/>
        <c:crosses val="autoZero"/>
        <c:auto val="0"/>
        <c:lblAlgn val="ctr"/>
        <c:lblOffset val="100"/>
        <c:tickLblSkip val="1"/>
        <c:tickMarkSkip val="1"/>
        <c:noMultiLvlLbl val="0"/>
      </c:catAx>
      <c:valAx>
        <c:axId val="-2046162624"/>
        <c:scaling>
          <c:orientation val="minMax"/>
          <c:max val="5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0117327480083198"/>
              <c:y val="0.92785982742542195"/>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165888"/>
        <c:crosses val="autoZero"/>
        <c:crossBetween val="between"/>
        <c:majorUnit val="20"/>
      </c:valAx>
      <c:spPr>
        <a:noFill/>
        <a:ln w="25394">
          <a:solidFill>
            <a:schemeClr val="tx1"/>
          </a:solidFill>
          <a:prstDash val="solid"/>
        </a:ln>
      </c:spPr>
    </c:plotArea>
    <c:legend>
      <c:legendPos val="t"/>
      <c:layout>
        <c:manualLayout>
          <c:xMode val="edge"/>
          <c:yMode val="edge"/>
          <c:x val="0.8029152013221712"/>
          <c:y val="1.1675966493326336E-3"/>
          <c:w val="0.18807562844180301"/>
          <c:h val="0.97367740476252496"/>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47206919537676"/>
          <c:y val="0.29268298735385401"/>
          <c:w val="0.81035632056208307"/>
          <c:h val="0.52836234408752003"/>
        </c:manualLayout>
      </c:layout>
      <c:lineChart>
        <c:grouping val="standard"/>
        <c:varyColors val="0"/>
        <c:ser>
          <c:idx val="0"/>
          <c:order val="0"/>
          <c:tx>
            <c:strRef>
              <c:f>Sheet1!$A$2</c:f>
              <c:strCache>
                <c:ptCount val="1"/>
                <c:pt idx="0">
                  <c:v>自動車乗車中</c:v>
                </c:pt>
              </c:strCache>
            </c:strRef>
          </c:tx>
          <c:spPr>
            <a:ln w="31750">
              <a:solidFill>
                <a:srgbClr val="FF00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Sheet1!$B$2:$Z$2</c:f>
              <c:numCache>
                <c:formatCode>General</c:formatCode>
                <c:ptCount val="25"/>
                <c:pt idx="0">
                  <c:v>535075</c:v>
                </c:pt>
                <c:pt idx="1">
                  <c:v>556987</c:v>
                </c:pt>
                <c:pt idx="2">
                  <c:v>572971</c:v>
                </c:pt>
                <c:pt idx="3">
                  <c:v>604725</c:v>
                </c:pt>
                <c:pt idx="4">
                  <c:v>643590</c:v>
                </c:pt>
                <c:pt idx="5">
                  <c:v>708645</c:v>
                </c:pt>
                <c:pt idx="6" formatCode="#,##0">
                  <c:v>733866</c:v>
                </c:pt>
                <c:pt idx="7" formatCode="#,##0">
                  <c:v>721159</c:v>
                </c:pt>
                <c:pt idx="8" formatCode="#,##0">
                  <c:v>738308</c:v>
                </c:pt>
                <c:pt idx="9" formatCode="#,##0">
                  <c:v>736067</c:v>
                </c:pt>
                <c:pt idx="10" formatCode="#,##0">
                  <c:v>722970</c:v>
                </c:pt>
                <c:pt idx="11" formatCode="#,##0">
                  <c:v>692406</c:v>
                </c:pt>
                <c:pt idx="12" formatCode="#,##0">
                  <c:v>641939</c:v>
                </c:pt>
                <c:pt idx="13" formatCode="#,##0">
                  <c:v>580034</c:v>
                </c:pt>
                <c:pt idx="14" formatCode="#,##0_);[Red]\(#,##0\)">
                  <c:v>564262</c:v>
                </c:pt>
                <c:pt idx="15" formatCode="#,##0_);[Red]\(#,##0\)">
                  <c:v>560930</c:v>
                </c:pt>
                <c:pt idx="16" formatCode="#,##0_);[Red]\(#,##0\)">
                  <c:v>539498</c:v>
                </c:pt>
                <c:pt idx="17" formatCode="#,##0_);[Red]\(#,##0\)">
                  <c:v>532751</c:v>
                </c:pt>
                <c:pt idx="18" formatCode="#,##0_);[Red]\(#,##0\)">
                  <c:v>511659</c:v>
                </c:pt>
                <c:pt idx="19" formatCode="#,##0_);[Red]\(#,##0\)">
                  <c:v>468139</c:v>
                </c:pt>
                <c:pt idx="20" formatCode="#,##0_);[Red]\(#,##0\)">
                  <c:v>443641</c:v>
                </c:pt>
                <c:pt idx="21" formatCode="#,##0_);[Red]\(#,##0\)">
                  <c:v>414087</c:v>
                </c:pt>
                <c:pt idx="22" formatCode="#,##0_);[Red]\(#,##0\)">
                  <c:v>380704</c:v>
                </c:pt>
                <c:pt idx="23" formatCode="#,##0_);[Red]\(#,##0\)">
                  <c:v>339530</c:v>
                </c:pt>
                <c:pt idx="24" formatCode="#,##0_);[Red]\(#,##0\)">
                  <c:v>290070</c:v>
                </c:pt>
              </c:numCache>
            </c:numRef>
          </c:val>
          <c:smooth val="0"/>
          <c:extLst>
            <c:ext xmlns:c16="http://schemas.microsoft.com/office/drawing/2014/chart" uri="{C3380CC4-5D6E-409C-BE32-E72D297353CC}">
              <c16:uniqueId val="{00000000-D87A-C842-95EA-F22D269FDE29}"/>
            </c:ext>
          </c:extLst>
        </c:ser>
        <c:ser>
          <c:idx val="1"/>
          <c:order val="1"/>
          <c:tx>
            <c:strRef>
              <c:f>Sheet1!$A$3</c:f>
              <c:strCache>
                <c:ptCount val="1"/>
                <c:pt idx="0">
                  <c:v>自動二輪車乗車中</c:v>
                </c:pt>
              </c:strCache>
            </c:strRef>
          </c:tx>
          <c:spPr>
            <a:ln w="31750">
              <a:solidFill>
                <a:srgbClr val="0000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Sheet1!$B$3:$Z$3</c:f>
              <c:numCache>
                <c:formatCode>General</c:formatCode>
                <c:ptCount val="25"/>
                <c:pt idx="0">
                  <c:v>61136</c:v>
                </c:pt>
                <c:pt idx="1">
                  <c:v>58392</c:v>
                </c:pt>
                <c:pt idx="2">
                  <c:v>56662</c:v>
                </c:pt>
                <c:pt idx="3">
                  <c:v>54762</c:v>
                </c:pt>
                <c:pt idx="4">
                  <c:v>57092</c:v>
                </c:pt>
                <c:pt idx="5">
                  <c:v>62929</c:v>
                </c:pt>
                <c:pt idx="6" formatCode="#,##0">
                  <c:v>64281</c:v>
                </c:pt>
                <c:pt idx="7" formatCode="#,##0">
                  <c:v>64144</c:v>
                </c:pt>
                <c:pt idx="8" formatCode="#,##0">
                  <c:v>62978</c:v>
                </c:pt>
                <c:pt idx="9" formatCode="#,##0">
                  <c:v>64588</c:v>
                </c:pt>
                <c:pt idx="10" formatCode="#,##0">
                  <c:v>63826</c:v>
                </c:pt>
                <c:pt idx="11" formatCode="#,##0">
                  <c:v>59380</c:v>
                </c:pt>
                <c:pt idx="12" formatCode="#,##0">
                  <c:v>58938</c:v>
                </c:pt>
                <c:pt idx="13" formatCode="#,##0">
                  <c:v>53222</c:v>
                </c:pt>
                <c:pt idx="14" formatCode="#,##0_);[Red]\(#,##0\)">
                  <c:v>51840</c:v>
                </c:pt>
                <c:pt idx="15" formatCode="#,##0_);[Red]\(#,##0\)">
                  <c:v>48795</c:v>
                </c:pt>
                <c:pt idx="16" formatCode="#,##0_);[Red]\(#,##0\)">
                  <c:v>45972</c:v>
                </c:pt>
                <c:pt idx="17" formatCode="#,##0_);[Red]\(#,##0\)">
                  <c:v>43309</c:v>
                </c:pt>
                <c:pt idx="18" formatCode="#,##0_);[Red]\(#,##0\)">
                  <c:v>40590</c:v>
                </c:pt>
                <c:pt idx="19" formatCode="#,##0_);[Red]\(#,##0\)">
                  <c:v>36411</c:v>
                </c:pt>
                <c:pt idx="20" formatCode="#,##0_);[Red]\(#,##0\)">
                  <c:v>33493</c:v>
                </c:pt>
                <c:pt idx="21" formatCode="#,##0_);[Red]\(#,##0\)">
                  <c:v>31566</c:v>
                </c:pt>
                <c:pt idx="22" formatCode="#,##0_);[Red]\(#,##0\)">
                  <c:v>30930</c:v>
                </c:pt>
                <c:pt idx="23" formatCode="#,##0_);[Red]\(#,##0\)">
                  <c:v>28103</c:v>
                </c:pt>
                <c:pt idx="24" formatCode="#,##0_);[Red]\(#,##0\)">
                  <c:v>26414</c:v>
                </c:pt>
              </c:numCache>
            </c:numRef>
          </c:val>
          <c:smooth val="0"/>
          <c:extLst>
            <c:ext xmlns:c16="http://schemas.microsoft.com/office/drawing/2014/chart" uri="{C3380CC4-5D6E-409C-BE32-E72D297353CC}">
              <c16:uniqueId val="{00000001-D87A-C842-95EA-F22D269FDE29}"/>
            </c:ext>
          </c:extLst>
        </c:ser>
        <c:ser>
          <c:idx val="2"/>
          <c:order val="2"/>
          <c:tx>
            <c:strRef>
              <c:f>Sheet1!$A$4</c:f>
              <c:strCache>
                <c:ptCount val="1"/>
                <c:pt idx="0">
                  <c:v>原付乗車中</c:v>
                </c:pt>
              </c:strCache>
            </c:strRef>
          </c:tx>
          <c:spPr>
            <a:ln w="31750">
              <a:solidFill>
                <a:srgbClr val="00FF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Sheet1!$B$4:$Z$4</c:f>
              <c:numCache>
                <c:formatCode>General</c:formatCode>
                <c:ptCount val="25"/>
                <c:pt idx="0">
                  <c:v>107122</c:v>
                </c:pt>
                <c:pt idx="1">
                  <c:v>104924</c:v>
                </c:pt>
                <c:pt idx="2">
                  <c:v>106809</c:v>
                </c:pt>
                <c:pt idx="3">
                  <c:v>108102</c:v>
                </c:pt>
                <c:pt idx="4">
                  <c:v>112016</c:v>
                </c:pt>
                <c:pt idx="5">
                  <c:v>121207</c:v>
                </c:pt>
                <c:pt idx="6" formatCode="#,##0">
                  <c:v>118762</c:v>
                </c:pt>
                <c:pt idx="7" formatCode="#,##0">
                  <c:v>116496</c:v>
                </c:pt>
                <c:pt idx="8" formatCode="#,##0">
                  <c:v>110425</c:v>
                </c:pt>
                <c:pt idx="9" formatCode="#,##0">
                  <c:v>109001</c:v>
                </c:pt>
                <c:pt idx="10" formatCode="#,##0">
                  <c:v>103594</c:v>
                </c:pt>
                <c:pt idx="11" formatCode="#,##0">
                  <c:v>93115</c:v>
                </c:pt>
                <c:pt idx="12" formatCode="#,##0">
                  <c:v>87980</c:v>
                </c:pt>
                <c:pt idx="13" formatCode="#,##0">
                  <c:v>77936</c:v>
                </c:pt>
                <c:pt idx="14" formatCode="#,##0_);[Red]\(#,##0\)">
                  <c:v>72031</c:v>
                </c:pt>
                <c:pt idx="15" formatCode="#,##0_);[Red]\(#,##0\)">
                  <c:v>68167</c:v>
                </c:pt>
                <c:pt idx="16" formatCode="#,##0_);[Red]\(#,##0\)">
                  <c:v>61805</c:v>
                </c:pt>
                <c:pt idx="17" formatCode="#,##0_);[Red]\(#,##0\)">
                  <c:v>55354</c:v>
                </c:pt>
                <c:pt idx="18" formatCode="#,##0_);[Red]\(#,##0\)">
                  <c:v>49615</c:v>
                </c:pt>
                <c:pt idx="19" formatCode="#,##0_);[Red]\(#,##0\)">
                  <c:v>43037</c:v>
                </c:pt>
                <c:pt idx="20" formatCode="#,##0_);[Red]\(#,##0\)">
                  <c:v>37440</c:v>
                </c:pt>
                <c:pt idx="21" formatCode="#,##0_);[Red]\(#,##0\)">
                  <c:v>32894</c:v>
                </c:pt>
                <c:pt idx="22" formatCode="#,##0_);[Red]\(#,##0\)">
                  <c:v>30234</c:v>
                </c:pt>
                <c:pt idx="23" formatCode="#,##0_);[Red]\(#,##0\)">
                  <c:v>26338</c:v>
                </c:pt>
                <c:pt idx="24" formatCode="#,##0_);[Red]\(#,##0\)">
                  <c:v>22422</c:v>
                </c:pt>
              </c:numCache>
            </c:numRef>
          </c:val>
          <c:smooth val="0"/>
          <c:extLst>
            <c:ext xmlns:c16="http://schemas.microsoft.com/office/drawing/2014/chart" uri="{C3380CC4-5D6E-409C-BE32-E72D297353CC}">
              <c16:uniqueId val="{00000002-D87A-C842-95EA-F22D269FDE29}"/>
            </c:ext>
          </c:extLst>
        </c:ser>
        <c:ser>
          <c:idx val="3"/>
          <c:order val="3"/>
          <c:tx>
            <c:strRef>
              <c:f>Sheet1!$A$5</c:f>
              <c:strCache>
                <c:ptCount val="1"/>
                <c:pt idx="0">
                  <c:v>自転車乗車中</c:v>
                </c:pt>
              </c:strCache>
            </c:strRef>
          </c:tx>
          <c:spPr>
            <a:ln w="31750">
              <a:solidFill>
                <a:srgbClr val="FFCC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Sheet1!$B$5:$Z$5</c:f>
              <c:numCache>
                <c:formatCode>General</c:formatCode>
                <c:ptCount val="25"/>
                <c:pt idx="0">
                  <c:v>137388</c:v>
                </c:pt>
                <c:pt idx="1">
                  <c:v>140604</c:v>
                </c:pt>
                <c:pt idx="2">
                  <c:v>142599</c:v>
                </c:pt>
                <c:pt idx="3">
                  <c:v>144271</c:v>
                </c:pt>
                <c:pt idx="4">
                  <c:v>156078</c:v>
                </c:pt>
                <c:pt idx="5">
                  <c:v>175179</c:v>
                </c:pt>
                <c:pt idx="6" formatCode="#,##0">
                  <c:v>176819</c:v>
                </c:pt>
                <c:pt idx="7" formatCode="#,##0">
                  <c:v>179694</c:v>
                </c:pt>
                <c:pt idx="8" formatCode="#,##0">
                  <c:v>183408</c:v>
                </c:pt>
                <c:pt idx="9" formatCode="#,##0">
                  <c:v>189706</c:v>
                </c:pt>
                <c:pt idx="10" formatCode="#,##0">
                  <c:v>184991</c:v>
                </c:pt>
                <c:pt idx="11" formatCode="#,##0">
                  <c:v>174832</c:v>
                </c:pt>
                <c:pt idx="12" formatCode="#,##0">
                  <c:v>171318</c:v>
                </c:pt>
                <c:pt idx="13" formatCode="#,##0">
                  <c:v>162368</c:v>
                </c:pt>
                <c:pt idx="14" formatCode="#,##0_);[Red]\(#,##0\)">
                  <c:v>156382</c:v>
                </c:pt>
                <c:pt idx="15" formatCode="#,##0_);[Red]\(#,##0\)">
                  <c:v>151676</c:v>
                </c:pt>
                <c:pt idx="16" formatCode="#,##0_);[Red]\(#,##0\)">
                  <c:v>143779</c:v>
                </c:pt>
                <c:pt idx="17" formatCode="#,##0_);[Red]\(#,##0\)">
                  <c:v>131765</c:v>
                </c:pt>
                <c:pt idx="18" formatCode="#,##0_);[Red]\(#,##0\)">
                  <c:v>120529</c:v>
                </c:pt>
                <c:pt idx="19" formatCode="#,##0_);[Red]\(#,##0\)">
                  <c:v>108538</c:v>
                </c:pt>
                <c:pt idx="20" formatCode="#,##0_);[Red]\(#,##0\)">
                  <c:v>97805</c:v>
                </c:pt>
                <c:pt idx="21" formatCode="#,##0_);[Red]\(#,##0\)">
                  <c:v>90055</c:v>
                </c:pt>
                <c:pt idx="22" formatCode="#,##0_);[Red]\(#,##0\)">
                  <c:v>89368</c:v>
                </c:pt>
                <c:pt idx="23" formatCode="#,##0_);[Red]\(#,##0\)">
                  <c:v>84383</c:v>
                </c:pt>
                <c:pt idx="24" formatCode="#,##0_);[Red]\(#,##0\)">
                  <c:v>78982</c:v>
                </c:pt>
              </c:numCache>
            </c:numRef>
          </c:val>
          <c:smooth val="0"/>
          <c:extLst>
            <c:ext xmlns:c16="http://schemas.microsoft.com/office/drawing/2014/chart" uri="{C3380CC4-5D6E-409C-BE32-E72D297353CC}">
              <c16:uniqueId val="{00000003-D87A-C842-95EA-F22D269FDE29}"/>
            </c:ext>
          </c:extLst>
        </c:ser>
        <c:ser>
          <c:idx val="4"/>
          <c:order val="4"/>
          <c:tx>
            <c:strRef>
              <c:f>Sheet1!$A$6</c:f>
              <c:strCache>
                <c:ptCount val="1"/>
                <c:pt idx="0">
                  <c:v>歩行中</c:v>
                </c:pt>
              </c:strCache>
            </c:strRef>
          </c:tx>
          <c:spPr>
            <a:ln w="31750">
              <a:solidFill>
                <a:srgbClr val="FF00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Sheet1!$B$6:$Z$6</c:f>
              <c:numCache>
                <c:formatCode>General</c:formatCode>
                <c:ptCount val="25"/>
                <c:pt idx="0">
                  <c:v>81068</c:v>
                </c:pt>
                <c:pt idx="1">
                  <c:v>80528</c:v>
                </c:pt>
                <c:pt idx="2">
                  <c:v>79108</c:v>
                </c:pt>
                <c:pt idx="3">
                  <c:v>78000</c:v>
                </c:pt>
                <c:pt idx="4">
                  <c:v>80808</c:v>
                </c:pt>
                <c:pt idx="5">
                  <c:v>86856</c:v>
                </c:pt>
                <c:pt idx="6" formatCode="#,##0">
                  <c:v>86263</c:v>
                </c:pt>
                <c:pt idx="7" formatCode="#,##0">
                  <c:v>85662</c:v>
                </c:pt>
                <c:pt idx="8" formatCode="#,##0">
                  <c:v>85632</c:v>
                </c:pt>
                <c:pt idx="9" formatCode="#,##0">
                  <c:v>83345</c:v>
                </c:pt>
                <c:pt idx="10" formatCode="#,##0">
                  <c:v>80783</c:v>
                </c:pt>
                <c:pt idx="11" formatCode="#,##0">
                  <c:v>77938</c:v>
                </c:pt>
                <c:pt idx="12" formatCode="#,##0">
                  <c:v>73631</c:v>
                </c:pt>
                <c:pt idx="13" formatCode="#,##0">
                  <c:v>71302</c:v>
                </c:pt>
                <c:pt idx="14" formatCode="#,##0_);[Red]\(#,##0\)">
                  <c:v>70830</c:v>
                </c:pt>
                <c:pt idx="15" formatCode="#,##0_);[Red]\(#,##0\)">
                  <c:v>70842</c:v>
                </c:pt>
                <c:pt idx="16" formatCode="#,##0_);[Red]\(#,##0\)">
                  <c:v>67367</c:v>
                </c:pt>
                <c:pt idx="17" formatCode="#,##0_);[Red]\(#,##0\)">
                  <c:v>65767</c:v>
                </c:pt>
                <c:pt idx="18" formatCode="#,##0_);[Red]\(#,##0\)">
                  <c:v>62592</c:v>
                </c:pt>
                <c:pt idx="19" formatCode="#,##0_);[Red]\(#,##0\)">
                  <c:v>58617</c:v>
                </c:pt>
                <c:pt idx="20" formatCode="#,##0_);[Red]\(#,##0\)">
                  <c:v>56962</c:v>
                </c:pt>
                <c:pt idx="21" formatCode="#,##0_);[Red]\(#,##0\)">
                  <c:v>53387</c:v>
                </c:pt>
                <c:pt idx="22" formatCode="#,##0_);[Red]\(#,##0\)">
                  <c:v>52540</c:v>
                </c:pt>
                <c:pt idx="23" formatCode="#,##0_);[Red]\(#,##0\)">
                  <c:v>50343</c:v>
                </c:pt>
                <c:pt idx="24" formatCode="#,##0_);[Red]\(#,##0\)">
                  <c:v>46415</c:v>
                </c:pt>
              </c:numCache>
            </c:numRef>
          </c:val>
          <c:smooth val="0"/>
          <c:extLst>
            <c:ext xmlns:c16="http://schemas.microsoft.com/office/drawing/2014/chart" uri="{C3380CC4-5D6E-409C-BE32-E72D297353CC}">
              <c16:uniqueId val="{00000004-D87A-C842-95EA-F22D269FDE29}"/>
            </c:ext>
          </c:extLst>
        </c:ser>
        <c:ser>
          <c:idx val="5"/>
          <c:order val="5"/>
          <c:tx>
            <c:strRef>
              <c:f>Sheet1!$A$7</c:f>
              <c:strCache>
                <c:ptCount val="1"/>
                <c:pt idx="0">
                  <c:v>その他</c:v>
                </c:pt>
              </c:strCache>
            </c:strRef>
          </c:tx>
          <c:spPr>
            <a:ln w="31750">
              <a:solidFill>
                <a:srgbClr val="99CCFF"/>
              </a:solidFill>
              <a:prstDash val="solid"/>
            </a:ln>
          </c:spPr>
          <c:marker>
            <c:symbol val="circle"/>
            <c:size val="2"/>
            <c:spPr>
              <a:solidFill>
                <a:srgbClr val="99CCFF"/>
              </a:solidFill>
              <a:ln>
                <a:solidFill>
                  <a:srgbClr val="99CCFF"/>
                </a:solidFill>
                <a:prstDash val="solid"/>
              </a:ln>
            </c:spPr>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Sheet1!$B$7:$Z$7</c:f>
              <c:numCache>
                <c:formatCode>General</c:formatCode>
                <c:ptCount val="25"/>
                <c:pt idx="0">
                  <c:v>888</c:v>
                </c:pt>
                <c:pt idx="1">
                  <c:v>768</c:v>
                </c:pt>
                <c:pt idx="2">
                  <c:v>776</c:v>
                </c:pt>
                <c:pt idx="3">
                  <c:v>815</c:v>
                </c:pt>
                <c:pt idx="4">
                  <c:v>813</c:v>
                </c:pt>
                <c:pt idx="5">
                  <c:v>881</c:v>
                </c:pt>
                <c:pt idx="6">
                  <c:v>964</c:v>
                </c:pt>
                <c:pt idx="7">
                  <c:v>874</c:v>
                </c:pt>
                <c:pt idx="8">
                  <c:v>930</c:v>
                </c:pt>
                <c:pt idx="9">
                  <c:v>909</c:v>
                </c:pt>
                <c:pt idx="10">
                  <c:v>951</c:v>
                </c:pt>
                <c:pt idx="11">
                  <c:v>895</c:v>
                </c:pt>
                <c:pt idx="12">
                  <c:v>847</c:v>
                </c:pt>
                <c:pt idx="13">
                  <c:v>841</c:v>
                </c:pt>
                <c:pt idx="14" formatCode="#,##0_);[Red]\(#,##0\)">
                  <c:v>849</c:v>
                </c:pt>
                <c:pt idx="15" formatCode="#,##0_);[Red]\(#,##0\)">
                  <c:v>835</c:v>
                </c:pt>
                <c:pt idx="16" formatCode="#,##0_);[Red]\(#,##0\)">
                  <c:v>883</c:v>
                </c:pt>
                <c:pt idx="17" formatCode="#,##0_);[Red]\(#,##0\)">
                  <c:v>884</c:v>
                </c:pt>
                <c:pt idx="18" formatCode="#,##0_);[Red]\(#,##0\)">
                  <c:v>895</c:v>
                </c:pt>
                <c:pt idx="19" formatCode="#,##0_);[Red]\(#,##0\)">
                  <c:v>745</c:v>
                </c:pt>
                <c:pt idx="20" formatCode="#,##0_);[Red]\(#,##0\)">
                  <c:v>799</c:v>
                </c:pt>
                <c:pt idx="21" formatCode="#,##0_);[Red]\(#,##0\)">
                  <c:v>768</c:v>
                </c:pt>
                <c:pt idx="22" formatCode="#,##0_);[Red]\(#,##0\)">
                  <c:v>768</c:v>
                </c:pt>
                <c:pt idx="23" formatCode="#,##0_);[Red]\(#,##0\)">
                  <c:v>681</c:v>
                </c:pt>
                <c:pt idx="24" formatCode="#,##0_);[Red]\(#,##0\)">
                  <c:v>687</c:v>
                </c:pt>
              </c:numCache>
            </c:numRef>
          </c:val>
          <c:smooth val="0"/>
          <c:extLst>
            <c:ext xmlns:c16="http://schemas.microsoft.com/office/drawing/2014/chart" uri="{C3380CC4-5D6E-409C-BE32-E72D297353CC}">
              <c16:uniqueId val="{00000005-D87A-C842-95EA-F22D269FDE29}"/>
            </c:ext>
          </c:extLst>
        </c:ser>
        <c:dLbls>
          <c:showLegendKey val="0"/>
          <c:showVal val="0"/>
          <c:showCatName val="0"/>
          <c:showSerName val="0"/>
          <c:showPercent val="0"/>
          <c:showBubbleSize val="0"/>
        </c:dLbls>
        <c:smooth val="0"/>
        <c:axId val="-2046644560"/>
        <c:axId val="-2046640800"/>
      </c:lineChart>
      <c:catAx>
        <c:axId val="-2046644560"/>
        <c:scaling>
          <c:orientation val="minMax"/>
        </c:scaling>
        <c:delete val="0"/>
        <c:axPos val="b"/>
        <c:title>
          <c:tx>
            <c:rich>
              <a:bodyPr/>
              <a:lstStyle/>
              <a:p>
                <a:pPr>
                  <a:defRPr sz="2157"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2952">
            <a:solidFill>
              <a:schemeClr val="tx1"/>
            </a:solidFill>
            <a:prstDash val="solid"/>
          </a:ln>
        </c:spPr>
        <c:txPr>
          <a:bodyPr rot="0" vert="horz"/>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640800"/>
        <c:crosses val="autoZero"/>
        <c:auto val="1"/>
        <c:lblAlgn val="ctr"/>
        <c:lblOffset val="100"/>
        <c:tickLblSkip val="2"/>
        <c:tickMarkSkip val="2"/>
        <c:noMultiLvlLbl val="0"/>
      </c:catAx>
      <c:valAx>
        <c:axId val="-2046640800"/>
        <c:scaling>
          <c:orientation val="minMax"/>
        </c:scaling>
        <c:delete val="0"/>
        <c:axPos val="l"/>
        <c:majorGridlines>
          <c:spPr>
            <a:ln w="2952">
              <a:noFill/>
              <a:prstDash val="solid"/>
            </a:ln>
          </c:spPr>
        </c:majorGridlines>
        <c:title>
          <c:tx>
            <c:rich>
              <a:bodyPr rot="0" vert="wordArtVertRtl"/>
              <a:lstStyle/>
              <a:p>
                <a:pPr algn="ctr">
                  <a:defRPr sz="216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203" b="0" i="0" u="none" strike="noStrike" baseline="0">
                    <a:solidFill>
                      <a:srgbClr val="000000"/>
                    </a:solidFill>
                    <a:latin typeface="HGMaruGothicMPRO" panose="020F0600000000000000" pitchFamily="34" charset="-128"/>
                    <a:ea typeface="HGMaruGothicMPRO" panose="020F0600000000000000" pitchFamily="34" charset="-128"/>
                  </a:rPr>
                  <a:t>死傷者数</a:t>
                </a:r>
                <a:r>
                  <a:rPr lang="ja-JP" altLang="en-US" sz="2203" b="0" i="0" u="none" strike="noStrike" baseline="0" dirty="0">
                    <a:solidFill>
                      <a:srgbClr val="000000"/>
                    </a:solidFill>
                    <a:latin typeface="HGMaruGothicMPRO" panose="020F0600000000000000" pitchFamily="34" charset="-128"/>
                    <a:ea typeface="HGMaruGothicMPRO" panose="020F0600000000000000" pitchFamily="34" charset="-128"/>
                  </a:rPr>
                  <a:t>（万人）</a:t>
                </a:r>
              </a:p>
            </c:rich>
          </c:tx>
          <c:layout>
            <c:manualLayout>
              <c:xMode val="edge"/>
              <c:yMode val="edge"/>
              <c:x val="7.0283978554821396E-4"/>
              <c:y val="0.303160097414923"/>
            </c:manualLayout>
          </c:layout>
          <c:overlay val="0"/>
          <c:spPr>
            <a:noFill/>
            <a:ln w="23649">
              <a:noFill/>
            </a:ln>
          </c:spPr>
        </c:title>
        <c:numFmt formatCode="#,##0_ " sourceLinked="0"/>
        <c:majorTickMark val="in"/>
        <c:minorTickMark val="none"/>
        <c:tickLblPos val="nextTo"/>
        <c:spPr>
          <a:ln w="2952">
            <a:solidFill>
              <a:schemeClr val="tx1"/>
            </a:solidFill>
            <a:prstDash val="solid"/>
          </a:ln>
        </c:spPr>
        <c:txPr>
          <a:bodyPr rot="0" vert="horz"/>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644560"/>
        <c:crosses val="autoZero"/>
        <c:crossBetween val="midCat"/>
        <c:dispUnits>
          <c:builtInUnit val="tenThousands"/>
        </c:dispUnits>
      </c:valAx>
      <c:spPr>
        <a:noFill/>
        <a:ln w="29352">
          <a:solidFill>
            <a:schemeClr val="tx1"/>
          </a:solidFill>
          <a:prstDash val="solid"/>
        </a:ln>
      </c:spPr>
    </c:plotArea>
    <c:legend>
      <c:legendPos val="t"/>
      <c:layout>
        <c:manualLayout>
          <c:xMode val="edge"/>
          <c:yMode val="edge"/>
          <c:x val="0.20759196066480501"/>
          <c:y val="5.6283632547116502E-3"/>
          <c:w val="0.71411625531133105"/>
          <c:h val="0.225140458654774"/>
        </c:manualLayout>
      </c:layout>
      <c:overlay val="0"/>
      <c:spPr>
        <a:noFill/>
        <a:ln w="2952">
          <a:noFill/>
          <a:prstDash val="solid"/>
        </a:ln>
      </c:spPr>
      <c:txPr>
        <a:bodyPr/>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163"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9668072487659"/>
          <c:y val="4.3723631805212201E-2"/>
          <c:w val="0.54876154947974598"/>
          <c:h val="0.78588170563766402"/>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Sheet1!$B$2:$N$2</c:f>
              <c:numCache>
                <c:formatCode>0.0_ </c:formatCode>
                <c:ptCount val="13"/>
                <c:pt idx="0">
                  <c:v>16.666666666666664</c:v>
                </c:pt>
                <c:pt idx="1">
                  <c:v>9.7484276729559749</c:v>
                </c:pt>
                <c:pt idx="2">
                  <c:v>13.522012578616351</c:v>
                </c:pt>
                <c:pt idx="3">
                  <c:v>5.0314465408805038</c:v>
                </c:pt>
                <c:pt idx="4">
                  <c:v>12.578616352201259</c:v>
                </c:pt>
                <c:pt idx="5">
                  <c:v>0.62893081761006298</c:v>
                </c:pt>
                <c:pt idx="6">
                  <c:v>0</c:v>
                </c:pt>
                <c:pt idx="7">
                  <c:v>5.6603773584905666</c:v>
                </c:pt>
                <c:pt idx="8">
                  <c:v>3.7735849056603774</c:v>
                </c:pt>
                <c:pt idx="9">
                  <c:v>26.10062893081761</c:v>
                </c:pt>
                <c:pt idx="10">
                  <c:v>0.94339622641509435</c:v>
                </c:pt>
                <c:pt idx="11">
                  <c:v>3.1446540880503147</c:v>
                </c:pt>
                <c:pt idx="12">
                  <c:v>1.8867924528301887</c:v>
                </c:pt>
              </c:numCache>
            </c:numRef>
          </c:val>
          <c:extLst>
            <c:ext xmlns:c16="http://schemas.microsoft.com/office/drawing/2014/chart" uri="{C3380CC4-5D6E-409C-BE32-E72D297353CC}">
              <c16:uniqueId val="{00000000-4372-5544-9E08-3816558DCCCE}"/>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Sheet1!$B$3:$N$3</c:f>
              <c:numCache>
                <c:formatCode>0.0_ </c:formatCode>
                <c:ptCount val="13"/>
                <c:pt idx="0">
                  <c:v>29.166666666666668</c:v>
                </c:pt>
                <c:pt idx="1">
                  <c:v>8.9285714285714288</c:v>
                </c:pt>
                <c:pt idx="2">
                  <c:v>10.714285714285714</c:v>
                </c:pt>
                <c:pt idx="3">
                  <c:v>6.5476190476190483</c:v>
                </c:pt>
                <c:pt idx="4">
                  <c:v>5.9523809523809517</c:v>
                </c:pt>
                <c:pt idx="5">
                  <c:v>1.7857142857142856</c:v>
                </c:pt>
                <c:pt idx="6">
                  <c:v>1.1904761904761905</c:v>
                </c:pt>
                <c:pt idx="7">
                  <c:v>7.7380952380952381</c:v>
                </c:pt>
                <c:pt idx="8">
                  <c:v>4.7619047619047619</c:v>
                </c:pt>
                <c:pt idx="9">
                  <c:v>19.047619047619047</c:v>
                </c:pt>
                <c:pt idx="10">
                  <c:v>1.7857142857142856</c:v>
                </c:pt>
                <c:pt idx="11">
                  <c:v>1.1904761904761905</c:v>
                </c:pt>
                <c:pt idx="12">
                  <c:v>1.1904761904761905</c:v>
                </c:pt>
              </c:numCache>
            </c:numRef>
          </c:val>
          <c:extLst>
            <c:ext xmlns:c16="http://schemas.microsoft.com/office/drawing/2014/chart" uri="{C3380CC4-5D6E-409C-BE32-E72D297353CC}">
              <c16:uniqueId val="{00000001-4372-5544-9E08-3816558DCCCE}"/>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Sheet1!$B$4:$N$4</c:f>
              <c:numCache>
                <c:formatCode>0.0_ </c:formatCode>
                <c:ptCount val="13"/>
                <c:pt idx="0">
                  <c:v>26.158940397350992</c:v>
                </c:pt>
                <c:pt idx="1">
                  <c:v>20.860927152317881</c:v>
                </c:pt>
                <c:pt idx="2">
                  <c:v>6.9536423841059598</c:v>
                </c:pt>
                <c:pt idx="3">
                  <c:v>6.2913907284768218</c:v>
                </c:pt>
                <c:pt idx="4">
                  <c:v>10.264900662251655</c:v>
                </c:pt>
                <c:pt idx="5">
                  <c:v>0.66225165562913912</c:v>
                </c:pt>
                <c:pt idx="6">
                  <c:v>1.3245033112582782</c:v>
                </c:pt>
                <c:pt idx="7">
                  <c:v>3.9735099337748347</c:v>
                </c:pt>
                <c:pt idx="8">
                  <c:v>3.3112582781456954</c:v>
                </c:pt>
                <c:pt idx="9">
                  <c:v>13.90728476821192</c:v>
                </c:pt>
                <c:pt idx="10">
                  <c:v>1.3245033112582782</c:v>
                </c:pt>
                <c:pt idx="11">
                  <c:v>1.9867549668874174</c:v>
                </c:pt>
                <c:pt idx="12">
                  <c:v>2.3178807947019866</c:v>
                </c:pt>
              </c:numCache>
            </c:numRef>
          </c:val>
          <c:extLst>
            <c:ext xmlns:c16="http://schemas.microsoft.com/office/drawing/2014/chart" uri="{C3380CC4-5D6E-409C-BE32-E72D297353CC}">
              <c16:uniqueId val="{00000002-4372-5544-9E08-3816558DCCCE}"/>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Sheet1!$B$5:$N$5</c:f>
              <c:numCache>
                <c:formatCode>0.0_ </c:formatCode>
                <c:ptCount val="13"/>
                <c:pt idx="0">
                  <c:v>32.796780684104625</c:v>
                </c:pt>
                <c:pt idx="1">
                  <c:v>15.694164989939638</c:v>
                </c:pt>
                <c:pt idx="2">
                  <c:v>4.6277665995975852</c:v>
                </c:pt>
                <c:pt idx="3">
                  <c:v>4.8289738430583498</c:v>
                </c:pt>
                <c:pt idx="4">
                  <c:v>11.670020120724347</c:v>
                </c:pt>
                <c:pt idx="5">
                  <c:v>1.8108651911468814</c:v>
                </c:pt>
                <c:pt idx="6">
                  <c:v>2.0120724346076457</c:v>
                </c:pt>
                <c:pt idx="7">
                  <c:v>4.225352112676056</c:v>
                </c:pt>
                <c:pt idx="8">
                  <c:v>4.0241448692152915</c:v>
                </c:pt>
                <c:pt idx="9">
                  <c:v>13.078470824949697</c:v>
                </c:pt>
                <c:pt idx="10">
                  <c:v>2.0120724346076457</c:v>
                </c:pt>
                <c:pt idx="11">
                  <c:v>1.4084507042253522</c:v>
                </c:pt>
                <c:pt idx="12">
                  <c:v>1.8108651911468814</c:v>
                </c:pt>
              </c:numCache>
            </c:numRef>
          </c:val>
          <c:extLst>
            <c:ext xmlns:c16="http://schemas.microsoft.com/office/drawing/2014/chart" uri="{C3380CC4-5D6E-409C-BE32-E72D297353CC}">
              <c16:uniqueId val="{00000003-4372-5544-9E08-3816558DCCCE}"/>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Sheet1!$B$6:$N$6</c:f>
              <c:numCache>
                <c:formatCode>0.0_ </c:formatCode>
                <c:ptCount val="13"/>
                <c:pt idx="0">
                  <c:v>25.161290322580644</c:v>
                </c:pt>
                <c:pt idx="1">
                  <c:v>12.688172043010754</c:v>
                </c:pt>
                <c:pt idx="2">
                  <c:v>10.32258064516129</c:v>
                </c:pt>
                <c:pt idx="3">
                  <c:v>8.6021505376344098</c:v>
                </c:pt>
                <c:pt idx="4">
                  <c:v>9.4623655913978499</c:v>
                </c:pt>
                <c:pt idx="5">
                  <c:v>1.0752688172043012</c:v>
                </c:pt>
                <c:pt idx="6">
                  <c:v>1.7204301075268817</c:v>
                </c:pt>
                <c:pt idx="7">
                  <c:v>6.4516129032258061</c:v>
                </c:pt>
                <c:pt idx="8">
                  <c:v>2.5806451612903225</c:v>
                </c:pt>
                <c:pt idx="9">
                  <c:v>14.408602150537634</c:v>
                </c:pt>
                <c:pt idx="10">
                  <c:v>3.655913978494624</c:v>
                </c:pt>
                <c:pt idx="11">
                  <c:v>1.5053763440860215</c:v>
                </c:pt>
                <c:pt idx="12">
                  <c:v>2.3655913978494625</c:v>
                </c:pt>
              </c:numCache>
            </c:numRef>
          </c:val>
          <c:extLst>
            <c:ext xmlns:c16="http://schemas.microsoft.com/office/drawing/2014/chart" uri="{C3380CC4-5D6E-409C-BE32-E72D297353CC}">
              <c16:uniqueId val="{00000004-4372-5544-9E08-3816558DCCCE}"/>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Sheet1!$B$7:$N$7</c:f>
              <c:numCache>
                <c:formatCode>0.0_ </c:formatCode>
                <c:ptCount val="13"/>
                <c:pt idx="0">
                  <c:v>25.761124121779861</c:v>
                </c:pt>
                <c:pt idx="1">
                  <c:v>11.007025761124121</c:v>
                </c:pt>
                <c:pt idx="2">
                  <c:v>11.943793911007026</c:v>
                </c:pt>
                <c:pt idx="3">
                  <c:v>4.4496487119437944</c:v>
                </c:pt>
                <c:pt idx="4">
                  <c:v>10.53864168618267</c:v>
                </c:pt>
                <c:pt idx="5">
                  <c:v>0.46838407494145201</c:v>
                </c:pt>
                <c:pt idx="6">
                  <c:v>0.70257611241217799</c:v>
                </c:pt>
                <c:pt idx="7">
                  <c:v>6.0889929742388755</c:v>
                </c:pt>
                <c:pt idx="8">
                  <c:v>2.810304449648712</c:v>
                </c:pt>
                <c:pt idx="9">
                  <c:v>15.925058548009369</c:v>
                </c:pt>
                <c:pt idx="10">
                  <c:v>7.2599531615925059</c:v>
                </c:pt>
                <c:pt idx="11">
                  <c:v>0.23419203747072601</c:v>
                </c:pt>
                <c:pt idx="12">
                  <c:v>2.5761124121779861</c:v>
                </c:pt>
              </c:numCache>
            </c:numRef>
          </c:val>
          <c:extLst>
            <c:ext xmlns:c16="http://schemas.microsoft.com/office/drawing/2014/chart" uri="{C3380CC4-5D6E-409C-BE32-E72D297353CC}">
              <c16:uniqueId val="{00000005-4372-5544-9E08-3816558DCCCE}"/>
            </c:ext>
          </c:extLst>
        </c:ser>
        <c:ser>
          <c:idx val="6"/>
          <c:order val="6"/>
          <c:tx>
            <c:strRef>
              <c:f>Sheet1!$A$8</c:f>
              <c:strCache>
                <c:ptCount val="1"/>
                <c:pt idx="0">
                  <c:v>70歳代</c:v>
                </c:pt>
              </c:strCache>
            </c:strRef>
          </c:tx>
          <c:spPr>
            <a:solidFill>
              <a:srgbClr val="0070C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Sheet1!$B$8:$N$8</c:f>
              <c:numCache>
                <c:formatCode>0.0_ </c:formatCode>
                <c:ptCount val="13"/>
                <c:pt idx="0">
                  <c:v>19.841269841269842</c:v>
                </c:pt>
                <c:pt idx="1">
                  <c:v>13.756613756613756</c:v>
                </c:pt>
                <c:pt idx="2">
                  <c:v>13.492063492063492</c:v>
                </c:pt>
                <c:pt idx="3">
                  <c:v>3.7037037037037033</c:v>
                </c:pt>
                <c:pt idx="4">
                  <c:v>14.285714285714285</c:v>
                </c:pt>
                <c:pt idx="5">
                  <c:v>0.26455026455026454</c:v>
                </c:pt>
                <c:pt idx="6">
                  <c:v>1.0582010582010581</c:v>
                </c:pt>
                <c:pt idx="7">
                  <c:v>5.0264550264550261</c:v>
                </c:pt>
                <c:pt idx="8">
                  <c:v>3.4391534391534391</c:v>
                </c:pt>
                <c:pt idx="9">
                  <c:v>14.285714285714285</c:v>
                </c:pt>
                <c:pt idx="10">
                  <c:v>11.375661375661375</c:v>
                </c:pt>
                <c:pt idx="11">
                  <c:v>0</c:v>
                </c:pt>
                <c:pt idx="12">
                  <c:v>2.6455026455026456</c:v>
                </c:pt>
              </c:numCache>
            </c:numRef>
          </c:val>
          <c:extLst>
            <c:ext xmlns:c16="http://schemas.microsoft.com/office/drawing/2014/chart" uri="{C3380CC4-5D6E-409C-BE32-E72D297353CC}">
              <c16:uniqueId val="{00000006-4372-5544-9E08-3816558DCCCE}"/>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Sheet1!$B$9:$N$9</c:f>
              <c:numCache>
                <c:formatCode>0.0_ </c:formatCode>
                <c:ptCount val="13"/>
                <c:pt idx="0">
                  <c:v>7.1428571428571423</c:v>
                </c:pt>
                <c:pt idx="1">
                  <c:v>8.9285714285714288</c:v>
                </c:pt>
                <c:pt idx="2">
                  <c:v>15.178571428571427</c:v>
                </c:pt>
                <c:pt idx="3">
                  <c:v>3.125</c:v>
                </c:pt>
                <c:pt idx="4">
                  <c:v>18.303571428571427</c:v>
                </c:pt>
                <c:pt idx="5">
                  <c:v>0</c:v>
                </c:pt>
                <c:pt idx="6">
                  <c:v>1.3392857142857142</c:v>
                </c:pt>
                <c:pt idx="7">
                  <c:v>4.4642857142857144</c:v>
                </c:pt>
                <c:pt idx="8">
                  <c:v>3.125</c:v>
                </c:pt>
                <c:pt idx="9">
                  <c:v>20.982142857142858</c:v>
                </c:pt>
                <c:pt idx="10">
                  <c:v>14.732142857142858</c:v>
                </c:pt>
                <c:pt idx="11">
                  <c:v>0.4464285714285714</c:v>
                </c:pt>
                <c:pt idx="12">
                  <c:v>4.9107142857142856</c:v>
                </c:pt>
              </c:numCache>
            </c:numRef>
          </c:val>
          <c:extLst>
            <c:ext xmlns:c16="http://schemas.microsoft.com/office/drawing/2014/chart" uri="{C3380CC4-5D6E-409C-BE32-E72D297353CC}">
              <c16:uniqueId val="{00000007-4372-5544-9E08-3816558DCCCE}"/>
            </c:ext>
          </c:extLst>
        </c:ser>
        <c:dLbls>
          <c:showLegendKey val="0"/>
          <c:showVal val="0"/>
          <c:showCatName val="0"/>
          <c:showSerName val="0"/>
          <c:showPercent val="0"/>
          <c:showBubbleSize val="0"/>
        </c:dLbls>
        <c:gapWidth val="150"/>
        <c:axId val="2120166752"/>
        <c:axId val="2120169040"/>
      </c:barChart>
      <c:catAx>
        <c:axId val="21201667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120169040"/>
        <c:crosses val="autoZero"/>
        <c:auto val="0"/>
        <c:lblAlgn val="ctr"/>
        <c:lblOffset val="100"/>
        <c:tickLblSkip val="1"/>
        <c:tickMarkSkip val="1"/>
        <c:noMultiLvlLbl val="0"/>
      </c:catAx>
      <c:valAx>
        <c:axId val="2120169040"/>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0117327480083198"/>
              <c:y val="0.92785982742542195"/>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120166752"/>
        <c:crosses val="autoZero"/>
        <c:crossBetween val="between"/>
        <c:majorUnit val="10"/>
      </c:valAx>
      <c:spPr>
        <a:noFill/>
        <a:ln w="25394">
          <a:solidFill>
            <a:schemeClr val="tx1"/>
          </a:solidFill>
          <a:prstDash val="solid"/>
        </a:ln>
      </c:spPr>
    </c:plotArea>
    <c:legend>
      <c:legendPos val="t"/>
      <c:layout>
        <c:manualLayout>
          <c:xMode val="edge"/>
          <c:yMode val="edge"/>
          <c:x val="0.79439213658915897"/>
          <c:y val="1.1675966493326336E-3"/>
          <c:w val="0.18807562844180301"/>
          <c:h val="0.97367740476252496"/>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1.6009454819007101E-2"/>
          <c:w val="0.54406718800990495"/>
          <c:h val="0.81809817573695798"/>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Sheet1!$B$2:$N$2</c:f>
              <c:numCache>
                <c:formatCode>0.0_ </c:formatCode>
                <c:ptCount val="13"/>
                <c:pt idx="0">
                  <c:v>3.517947827596684</c:v>
                </c:pt>
                <c:pt idx="1">
                  <c:v>1.1046486392638568</c:v>
                </c:pt>
                <c:pt idx="2">
                  <c:v>0.29298146620947091</c:v>
                </c:pt>
                <c:pt idx="3">
                  <c:v>2.4046182560006946</c:v>
                </c:pt>
                <c:pt idx="4">
                  <c:v>1.3607361430617648</c:v>
                </c:pt>
                <c:pt idx="5">
                  <c:v>3.9650158427015061</c:v>
                </c:pt>
                <c:pt idx="6">
                  <c:v>8.0993098658795954</c:v>
                </c:pt>
                <c:pt idx="7">
                  <c:v>12.131602934155127</c:v>
                </c:pt>
                <c:pt idx="8">
                  <c:v>19.130604626936933</c:v>
                </c:pt>
                <c:pt idx="9">
                  <c:v>13.125569686184296</c:v>
                </c:pt>
                <c:pt idx="10">
                  <c:v>23.774903424627805</c:v>
                </c:pt>
                <c:pt idx="11">
                  <c:v>0.73787924823126005</c:v>
                </c:pt>
                <c:pt idx="12">
                  <c:v>10.354182039151006</c:v>
                </c:pt>
              </c:numCache>
            </c:numRef>
          </c:val>
          <c:extLst>
            <c:ext xmlns:c16="http://schemas.microsoft.com/office/drawing/2014/chart" uri="{C3380CC4-5D6E-409C-BE32-E72D297353CC}">
              <c16:uniqueId val="{00000000-8754-D743-9E19-44DB545D8A9D}"/>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Sheet1!$B$3:$N$3</c:f>
              <c:numCache>
                <c:formatCode>0.0_ </c:formatCode>
                <c:ptCount val="13"/>
                <c:pt idx="0">
                  <c:v>2.8003930376193149</c:v>
                </c:pt>
                <c:pt idx="1">
                  <c:v>0.67377877596855695</c:v>
                </c:pt>
                <c:pt idx="2">
                  <c:v>0.11229646266142618</c:v>
                </c:pt>
                <c:pt idx="3">
                  <c:v>2.2494385176866931</c:v>
                </c:pt>
                <c:pt idx="4">
                  <c:v>1.9546603032004493</c:v>
                </c:pt>
                <c:pt idx="5">
                  <c:v>3.3232734418865801</c:v>
                </c:pt>
                <c:pt idx="6">
                  <c:v>6.5939079169006183</c:v>
                </c:pt>
                <c:pt idx="7">
                  <c:v>10.854154969118472</c:v>
                </c:pt>
                <c:pt idx="8">
                  <c:v>19.086889387984279</c:v>
                </c:pt>
                <c:pt idx="9">
                  <c:v>13.300112296462663</c:v>
                </c:pt>
                <c:pt idx="10">
                  <c:v>27.428411005053338</c:v>
                </c:pt>
                <c:pt idx="11">
                  <c:v>0.49480628860190901</c:v>
                </c:pt>
                <c:pt idx="12">
                  <c:v>11.127877596855699</c:v>
                </c:pt>
              </c:numCache>
            </c:numRef>
          </c:val>
          <c:extLst>
            <c:ext xmlns:c16="http://schemas.microsoft.com/office/drawing/2014/chart" uri="{C3380CC4-5D6E-409C-BE32-E72D297353CC}">
              <c16:uniqueId val="{00000001-8754-D743-9E19-44DB545D8A9D}"/>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Sheet1!$B$4:$N$4</c:f>
              <c:numCache>
                <c:formatCode>0.0_ </c:formatCode>
                <c:ptCount val="13"/>
                <c:pt idx="0">
                  <c:v>2.6222523847226937</c:v>
                </c:pt>
                <c:pt idx="1">
                  <c:v>0.56177657127775893</c:v>
                </c:pt>
                <c:pt idx="2">
                  <c:v>0.10556875164951175</c:v>
                </c:pt>
                <c:pt idx="3">
                  <c:v>2.1830109716095465</c:v>
                </c:pt>
                <c:pt idx="4">
                  <c:v>2.484635976322437</c:v>
                </c:pt>
                <c:pt idx="5">
                  <c:v>3.4837688044338879</c:v>
                </c:pt>
                <c:pt idx="6">
                  <c:v>5.8779172793424577</c:v>
                </c:pt>
                <c:pt idx="7">
                  <c:v>9.3956188968065462</c:v>
                </c:pt>
                <c:pt idx="8">
                  <c:v>17.166233080722392</c:v>
                </c:pt>
                <c:pt idx="9">
                  <c:v>12.530633789541154</c:v>
                </c:pt>
                <c:pt idx="10">
                  <c:v>30.507484070429435</c:v>
                </c:pt>
                <c:pt idx="11">
                  <c:v>0.508992195453003</c:v>
                </c:pt>
                <c:pt idx="12">
                  <c:v>12.572107227689175</c:v>
                </c:pt>
              </c:numCache>
            </c:numRef>
          </c:val>
          <c:extLst>
            <c:ext xmlns:c16="http://schemas.microsoft.com/office/drawing/2014/chart" uri="{C3380CC4-5D6E-409C-BE32-E72D297353CC}">
              <c16:uniqueId val="{00000002-8754-D743-9E19-44DB545D8A9D}"/>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Sheet1!#REF!</c:f>
              <c:numCache>
                <c:formatCode>General</c:formatCode>
                <c:ptCount val="1"/>
                <c:pt idx="0">
                  <c:v>1</c:v>
                </c:pt>
              </c:numCache>
            </c:numRef>
          </c:val>
          <c:extLst>
            <c:ext xmlns:c16="http://schemas.microsoft.com/office/drawing/2014/chart" uri="{C3380CC4-5D6E-409C-BE32-E72D297353CC}">
              <c16:uniqueId val="{00000003-8754-D743-9E19-44DB545D8A9D}"/>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Sheet1!$B$5:$N$5</c:f>
              <c:numCache>
                <c:formatCode>0.0_ </c:formatCode>
                <c:ptCount val="13"/>
                <c:pt idx="0">
                  <c:v>2.926881132476685</c:v>
                </c:pt>
                <c:pt idx="1">
                  <c:v>0.54375892341808674</c:v>
                </c:pt>
                <c:pt idx="2">
                  <c:v>8.353838208937088E-2</c:v>
                </c:pt>
                <c:pt idx="3">
                  <c:v>2.3907166074303596</c:v>
                </c:pt>
                <c:pt idx="4">
                  <c:v>3.30356329171603</c:v>
                </c:pt>
                <c:pt idx="5">
                  <c:v>3.8928886053646834</c:v>
                </c:pt>
                <c:pt idx="6">
                  <c:v>5.2598803122816609</c:v>
                </c:pt>
                <c:pt idx="7">
                  <c:v>8.1837236854096407</c:v>
                </c:pt>
                <c:pt idx="8">
                  <c:v>15.22524985570643</c:v>
                </c:pt>
                <c:pt idx="9">
                  <c:v>11.353625565782679</c:v>
                </c:pt>
                <c:pt idx="10">
                  <c:v>32.690847231082351</c:v>
                </c:pt>
                <c:pt idx="11">
                  <c:v>0.4754093380722379</c:v>
                </c:pt>
                <c:pt idx="12">
                  <c:v>13.669917069169779</c:v>
                </c:pt>
              </c:numCache>
            </c:numRef>
          </c:val>
          <c:extLst>
            <c:ext xmlns:c16="http://schemas.microsoft.com/office/drawing/2014/chart" uri="{C3380CC4-5D6E-409C-BE32-E72D297353CC}">
              <c16:uniqueId val="{00000004-8754-D743-9E19-44DB545D8A9D}"/>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Sheet1!$B$7:$N$7</c:f>
              <c:numCache>
                <c:formatCode>0.0_ </c:formatCode>
                <c:ptCount val="13"/>
                <c:pt idx="0">
                  <c:v>3.4801366855659279</c:v>
                </c:pt>
                <c:pt idx="1">
                  <c:v>0.87814749059809472</c:v>
                </c:pt>
                <c:pt idx="2">
                  <c:v>3.6271309394269133E-2</c:v>
                </c:pt>
                <c:pt idx="3">
                  <c:v>2.878796556134624</c:v>
                </c:pt>
                <c:pt idx="4">
                  <c:v>4.0738407498615965</c:v>
                </c:pt>
                <c:pt idx="5">
                  <c:v>4.6350915373308137</c:v>
                </c:pt>
                <c:pt idx="6">
                  <c:v>6.3207529160223732</c:v>
                </c:pt>
                <c:pt idx="7">
                  <c:v>7.0595422178951193</c:v>
                </c:pt>
                <c:pt idx="8">
                  <c:v>11.582001794475307</c:v>
                </c:pt>
                <c:pt idx="9">
                  <c:v>8.2717675581772721</c:v>
                </c:pt>
                <c:pt idx="10">
                  <c:v>35.4714315713113</c:v>
                </c:pt>
                <c:pt idx="11">
                  <c:v>0.43143768016341177</c:v>
                </c:pt>
                <c:pt idx="12">
                  <c:v>14.880781933069889</c:v>
                </c:pt>
              </c:numCache>
            </c:numRef>
          </c:val>
          <c:extLst>
            <c:ext xmlns:c16="http://schemas.microsoft.com/office/drawing/2014/chart" uri="{C3380CC4-5D6E-409C-BE32-E72D297353CC}">
              <c16:uniqueId val="{00000005-8754-D743-9E19-44DB545D8A9D}"/>
            </c:ext>
          </c:extLst>
        </c:ser>
        <c:ser>
          <c:idx val="6"/>
          <c:order val="6"/>
          <c:tx>
            <c:strRef>
              <c:f>Sheet1!$A$8</c:f>
              <c:strCache>
                <c:ptCount val="1"/>
                <c:pt idx="0">
                  <c:v>70歳代</c:v>
                </c:pt>
              </c:strCache>
            </c:strRef>
          </c:tx>
          <c:spPr>
            <a:solidFill>
              <a:srgbClr val="0070C0"/>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Sheet1!$B$8:$N$8</c:f>
              <c:numCache>
                <c:formatCode>0.0_ </c:formatCode>
                <c:ptCount val="13"/>
                <c:pt idx="0">
                  <c:v>4.0349116706727965</c:v>
                </c:pt>
                <c:pt idx="1">
                  <c:v>0.93113346246295292</c:v>
                </c:pt>
                <c:pt idx="2">
                  <c:v>2.3336678257216869E-2</c:v>
                </c:pt>
                <c:pt idx="3">
                  <c:v>3.0804415299526267</c:v>
                </c:pt>
                <c:pt idx="4">
                  <c:v>4.2729457888964086</c:v>
                </c:pt>
                <c:pt idx="5">
                  <c:v>5.4257776948029219</c:v>
                </c:pt>
                <c:pt idx="6">
                  <c:v>7.1876969032227951</c:v>
                </c:pt>
                <c:pt idx="7">
                  <c:v>5.9531866234160224</c:v>
                </c:pt>
                <c:pt idx="8">
                  <c:v>10.160789713192225</c:v>
                </c:pt>
                <c:pt idx="9">
                  <c:v>7.2787099484259405</c:v>
                </c:pt>
                <c:pt idx="10">
                  <c:v>36.293202025623671</c:v>
                </c:pt>
                <c:pt idx="11">
                  <c:v>0.22636577909500361</c:v>
                </c:pt>
                <c:pt idx="12">
                  <c:v>15.131502181979418</c:v>
                </c:pt>
              </c:numCache>
            </c:numRef>
          </c:val>
          <c:extLst>
            <c:ext xmlns:c16="http://schemas.microsoft.com/office/drawing/2014/chart" uri="{C3380CC4-5D6E-409C-BE32-E72D297353CC}">
              <c16:uniqueId val="{00000006-8754-D743-9E19-44DB545D8A9D}"/>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Sheet1!$B$9:$N$9</c:f>
              <c:numCache>
                <c:formatCode>0.0_ </c:formatCode>
                <c:ptCount val="13"/>
                <c:pt idx="0">
                  <c:v>4.69559836002166</c:v>
                </c:pt>
                <c:pt idx="1">
                  <c:v>1.1680977798406438</c:v>
                </c:pt>
                <c:pt idx="2">
                  <c:v>0</c:v>
                </c:pt>
                <c:pt idx="3">
                  <c:v>3.2799566798174364</c:v>
                </c:pt>
                <c:pt idx="4">
                  <c:v>3.566179314612826</c:v>
                </c:pt>
                <c:pt idx="5">
                  <c:v>6.5908563471803197</c:v>
                </c:pt>
                <c:pt idx="6">
                  <c:v>9.0895025914752061</c:v>
                </c:pt>
                <c:pt idx="7">
                  <c:v>6.7765142724530048</c:v>
                </c:pt>
                <c:pt idx="8">
                  <c:v>9.2132745416569968</c:v>
                </c:pt>
                <c:pt idx="9">
                  <c:v>7.2097160980892712</c:v>
                </c:pt>
                <c:pt idx="10">
                  <c:v>33.758799412083235</c:v>
                </c:pt>
                <c:pt idx="11">
                  <c:v>0.24754390036358012</c:v>
                </c:pt>
                <c:pt idx="12">
                  <c:v>14.403960702405818</c:v>
                </c:pt>
              </c:numCache>
            </c:numRef>
          </c:val>
          <c:extLst>
            <c:ext xmlns:c16="http://schemas.microsoft.com/office/drawing/2014/chart" uri="{C3380CC4-5D6E-409C-BE32-E72D297353CC}">
              <c16:uniqueId val="{00000007-8754-D743-9E19-44DB545D8A9D}"/>
            </c:ext>
          </c:extLst>
        </c:ser>
        <c:dLbls>
          <c:showLegendKey val="0"/>
          <c:showVal val="0"/>
          <c:showCatName val="0"/>
          <c:showSerName val="0"/>
          <c:showPercent val="0"/>
          <c:showBubbleSize val="0"/>
        </c:dLbls>
        <c:gapWidth val="150"/>
        <c:axId val="-2045929824"/>
        <c:axId val="-2045926560"/>
      </c:barChart>
      <c:catAx>
        <c:axId val="-2045929824"/>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6560"/>
        <c:crosses val="autoZero"/>
        <c:auto val="1"/>
        <c:lblAlgn val="ctr"/>
        <c:lblOffset val="100"/>
        <c:tickLblSkip val="1"/>
        <c:tickMarkSkip val="1"/>
        <c:noMultiLvlLbl val="0"/>
      </c:catAx>
      <c:valAx>
        <c:axId val="-2045926560"/>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39526833758531094"/>
              <c:y val="0.9267531491975457"/>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9824"/>
        <c:crosses val="autoZero"/>
        <c:crossBetween val="between"/>
      </c:valAx>
      <c:spPr>
        <a:noFill/>
        <a:ln w="25394">
          <a:solidFill>
            <a:schemeClr val="tx1"/>
          </a:solidFill>
          <a:prstDash val="solid"/>
        </a:ln>
      </c:spPr>
    </c:plotArea>
    <c:legend>
      <c:legendPos val="t"/>
      <c:layout>
        <c:manualLayout>
          <c:xMode val="edge"/>
          <c:yMode val="edge"/>
          <c:x val="0.79695281353042502"/>
          <c:y val="3.4189757422190699E-3"/>
          <c:w val="0.18707954103529301"/>
          <c:h val="0.97782404270593803"/>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1.6009454819007101E-2"/>
          <c:w val="0.54406718800990495"/>
          <c:h val="0.81809817573695798"/>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Sheet1!$B$2:$N$2</c:f>
              <c:numCache>
                <c:formatCode>0.0_ </c:formatCode>
                <c:ptCount val="13"/>
                <c:pt idx="0">
                  <c:v>4.716981132075472</c:v>
                </c:pt>
                <c:pt idx="1">
                  <c:v>4.4025157232704402</c:v>
                </c:pt>
                <c:pt idx="2">
                  <c:v>18.867924528301888</c:v>
                </c:pt>
                <c:pt idx="3">
                  <c:v>3.1446540880503147</c:v>
                </c:pt>
                <c:pt idx="4">
                  <c:v>4.716981132075472</c:v>
                </c:pt>
                <c:pt idx="5">
                  <c:v>2.2012578616352201</c:v>
                </c:pt>
                <c:pt idx="6">
                  <c:v>12.578616352201259</c:v>
                </c:pt>
                <c:pt idx="7">
                  <c:v>13.20754716981132</c:v>
                </c:pt>
                <c:pt idx="8">
                  <c:v>11.635220125786164</c:v>
                </c:pt>
                <c:pt idx="9">
                  <c:v>0.94339622641509435</c:v>
                </c:pt>
                <c:pt idx="10">
                  <c:v>9.433962264150944</c:v>
                </c:pt>
                <c:pt idx="11">
                  <c:v>3.459119496855346</c:v>
                </c:pt>
                <c:pt idx="12">
                  <c:v>10.691823899371069</c:v>
                </c:pt>
              </c:numCache>
            </c:numRef>
          </c:val>
          <c:extLst>
            <c:ext xmlns:c16="http://schemas.microsoft.com/office/drawing/2014/chart" uri="{C3380CC4-5D6E-409C-BE32-E72D297353CC}">
              <c16:uniqueId val="{00000000-8754-D743-9E19-44DB545D8A9D}"/>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Sheet1!$B$3:$N$3</c:f>
              <c:numCache>
                <c:formatCode>0.0_ </c:formatCode>
                <c:ptCount val="13"/>
                <c:pt idx="0">
                  <c:v>4.1666666666666661</c:v>
                </c:pt>
                <c:pt idx="1">
                  <c:v>4.1666666666666661</c:v>
                </c:pt>
                <c:pt idx="2">
                  <c:v>7.7380952380952381</c:v>
                </c:pt>
                <c:pt idx="3">
                  <c:v>2.9761904761904758</c:v>
                </c:pt>
                <c:pt idx="4">
                  <c:v>9.5238095238095237</c:v>
                </c:pt>
                <c:pt idx="5">
                  <c:v>0.59523809523809523</c:v>
                </c:pt>
                <c:pt idx="6">
                  <c:v>10.119047619047619</c:v>
                </c:pt>
                <c:pt idx="7">
                  <c:v>15.476190476190476</c:v>
                </c:pt>
                <c:pt idx="8">
                  <c:v>15.476190476190476</c:v>
                </c:pt>
                <c:pt idx="9">
                  <c:v>3.5714285714285712</c:v>
                </c:pt>
                <c:pt idx="10">
                  <c:v>10.119047619047619</c:v>
                </c:pt>
                <c:pt idx="11">
                  <c:v>2.3809523809523809</c:v>
                </c:pt>
                <c:pt idx="12">
                  <c:v>13.690476190476192</c:v>
                </c:pt>
              </c:numCache>
            </c:numRef>
          </c:val>
          <c:extLst>
            <c:ext xmlns:c16="http://schemas.microsoft.com/office/drawing/2014/chart" uri="{C3380CC4-5D6E-409C-BE32-E72D297353CC}">
              <c16:uniqueId val="{00000001-8754-D743-9E19-44DB545D8A9D}"/>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Sheet1!$B$4:$N$4</c:f>
              <c:numCache>
                <c:formatCode>0.0_ </c:formatCode>
                <c:ptCount val="13"/>
                <c:pt idx="0">
                  <c:v>2.3178807947019866</c:v>
                </c:pt>
                <c:pt idx="1">
                  <c:v>5.9602649006622519</c:v>
                </c:pt>
                <c:pt idx="2">
                  <c:v>7.2847682119205297</c:v>
                </c:pt>
                <c:pt idx="3">
                  <c:v>2.6490066225165565</c:v>
                </c:pt>
                <c:pt idx="4">
                  <c:v>7.2847682119205297</c:v>
                </c:pt>
                <c:pt idx="5">
                  <c:v>2.6490066225165565</c:v>
                </c:pt>
                <c:pt idx="6">
                  <c:v>7.6158940397350996</c:v>
                </c:pt>
                <c:pt idx="7">
                  <c:v>18.211920529801322</c:v>
                </c:pt>
                <c:pt idx="8">
                  <c:v>15.894039735099339</c:v>
                </c:pt>
                <c:pt idx="9">
                  <c:v>1.3245033112582782</c:v>
                </c:pt>
                <c:pt idx="10">
                  <c:v>11.589403973509933</c:v>
                </c:pt>
                <c:pt idx="11">
                  <c:v>0.99337748344370869</c:v>
                </c:pt>
                <c:pt idx="12">
                  <c:v>16.225165562913908</c:v>
                </c:pt>
              </c:numCache>
            </c:numRef>
          </c:val>
          <c:extLst>
            <c:ext xmlns:c16="http://schemas.microsoft.com/office/drawing/2014/chart" uri="{C3380CC4-5D6E-409C-BE32-E72D297353CC}">
              <c16:uniqueId val="{00000002-8754-D743-9E19-44DB545D8A9D}"/>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Sheet1!#REF!</c:f>
              <c:numCache>
                <c:formatCode>General</c:formatCode>
                <c:ptCount val="1"/>
                <c:pt idx="0">
                  <c:v>1</c:v>
                </c:pt>
              </c:numCache>
            </c:numRef>
          </c:val>
          <c:extLst>
            <c:ext xmlns:c16="http://schemas.microsoft.com/office/drawing/2014/chart" uri="{C3380CC4-5D6E-409C-BE32-E72D297353CC}">
              <c16:uniqueId val="{00000003-8754-D743-9E19-44DB545D8A9D}"/>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Sheet1!$B$5:$N$5</c:f>
              <c:numCache>
                <c:formatCode>0.0_ </c:formatCode>
                <c:ptCount val="13"/>
                <c:pt idx="0">
                  <c:v>4.225352112676056</c:v>
                </c:pt>
                <c:pt idx="1">
                  <c:v>2.0120724346076457</c:v>
                </c:pt>
                <c:pt idx="2">
                  <c:v>3.4205231388329982</c:v>
                </c:pt>
                <c:pt idx="3">
                  <c:v>2.8169014084507045</c:v>
                </c:pt>
                <c:pt idx="4">
                  <c:v>10.663983903420524</c:v>
                </c:pt>
                <c:pt idx="5">
                  <c:v>2.4144869215291749</c:v>
                </c:pt>
                <c:pt idx="6">
                  <c:v>9.0543259557344058</c:v>
                </c:pt>
                <c:pt idx="7">
                  <c:v>20.120724346076461</c:v>
                </c:pt>
                <c:pt idx="8">
                  <c:v>16.297786720321934</c:v>
                </c:pt>
                <c:pt idx="9">
                  <c:v>1.4084507042253522</c:v>
                </c:pt>
                <c:pt idx="10">
                  <c:v>13.078470824949697</c:v>
                </c:pt>
                <c:pt idx="11">
                  <c:v>2.2132796780684103</c:v>
                </c:pt>
                <c:pt idx="12">
                  <c:v>12.273641851106639</c:v>
                </c:pt>
              </c:numCache>
            </c:numRef>
          </c:val>
          <c:extLst>
            <c:ext xmlns:c16="http://schemas.microsoft.com/office/drawing/2014/chart" uri="{C3380CC4-5D6E-409C-BE32-E72D297353CC}">
              <c16:uniqueId val="{00000004-8754-D743-9E19-44DB545D8A9D}"/>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Sheet1!$B$7:$N$7</c:f>
              <c:numCache>
                <c:formatCode>0.0_ </c:formatCode>
                <c:ptCount val="13"/>
                <c:pt idx="0">
                  <c:v>3.5128805620608898</c:v>
                </c:pt>
                <c:pt idx="1">
                  <c:v>6.557377049180328</c:v>
                </c:pt>
                <c:pt idx="2">
                  <c:v>1.405152224824356</c:v>
                </c:pt>
                <c:pt idx="3">
                  <c:v>1.873536299765808</c:v>
                </c:pt>
                <c:pt idx="4">
                  <c:v>8.6651053864168617</c:v>
                </c:pt>
                <c:pt idx="5">
                  <c:v>2.810304449648712</c:v>
                </c:pt>
                <c:pt idx="6">
                  <c:v>10.772833723653395</c:v>
                </c:pt>
                <c:pt idx="7">
                  <c:v>18.969555035128806</c:v>
                </c:pt>
                <c:pt idx="8">
                  <c:v>11.943793911007026</c:v>
                </c:pt>
                <c:pt idx="9">
                  <c:v>1.1709601873536302</c:v>
                </c:pt>
                <c:pt idx="10">
                  <c:v>12.412177985948478</c:v>
                </c:pt>
                <c:pt idx="11">
                  <c:v>1.639344262295082</c:v>
                </c:pt>
                <c:pt idx="12">
                  <c:v>18.266978922716628</c:v>
                </c:pt>
              </c:numCache>
            </c:numRef>
          </c:val>
          <c:extLst>
            <c:ext xmlns:c16="http://schemas.microsoft.com/office/drawing/2014/chart" uri="{C3380CC4-5D6E-409C-BE32-E72D297353CC}">
              <c16:uniqueId val="{00000005-8754-D743-9E19-44DB545D8A9D}"/>
            </c:ext>
          </c:extLst>
        </c:ser>
        <c:ser>
          <c:idx val="6"/>
          <c:order val="6"/>
          <c:tx>
            <c:strRef>
              <c:f>Sheet1!$A$8</c:f>
              <c:strCache>
                <c:ptCount val="1"/>
                <c:pt idx="0">
                  <c:v>70歳代</c:v>
                </c:pt>
              </c:strCache>
            </c:strRef>
          </c:tx>
          <c:spPr>
            <a:solidFill>
              <a:srgbClr val="0070C0"/>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Sheet1!$B$8:$N$8</c:f>
              <c:numCache>
                <c:formatCode>0.0_ </c:formatCode>
                <c:ptCount val="13"/>
                <c:pt idx="0">
                  <c:v>5.0264550264550261</c:v>
                </c:pt>
                <c:pt idx="1">
                  <c:v>7.1428571428571423</c:v>
                </c:pt>
                <c:pt idx="2">
                  <c:v>0.79365079365079361</c:v>
                </c:pt>
                <c:pt idx="3">
                  <c:v>1.5873015873015872</c:v>
                </c:pt>
                <c:pt idx="4">
                  <c:v>6.3492063492063489</c:v>
                </c:pt>
                <c:pt idx="5">
                  <c:v>4.4973544973544968</c:v>
                </c:pt>
                <c:pt idx="6">
                  <c:v>14.550264550264549</c:v>
                </c:pt>
                <c:pt idx="7">
                  <c:v>14.550264550264549</c:v>
                </c:pt>
                <c:pt idx="8">
                  <c:v>11.111111111111111</c:v>
                </c:pt>
                <c:pt idx="9">
                  <c:v>2.1164021164021163</c:v>
                </c:pt>
                <c:pt idx="10">
                  <c:v>10.052910052910052</c:v>
                </c:pt>
                <c:pt idx="11">
                  <c:v>1.5873015873015872</c:v>
                </c:pt>
                <c:pt idx="12">
                  <c:v>20.634920634920633</c:v>
                </c:pt>
              </c:numCache>
            </c:numRef>
          </c:val>
          <c:extLst>
            <c:ext xmlns:c16="http://schemas.microsoft.com/office/drawing/2014/chart" uri="{C3380CC4-5D6E-409C-BE32-E72D297353CC}">
              <c16:uniqueId val="{00000006-8754-D743-9E19-44DB545D8A9D}"/>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Sheet1!$B$9:$N$9</c:f>
              <c:numCache>
                <c:formatCode>0.0_ </c:formatCode>
                <c:ptCount val="13"/>
                <c:pt idx="0">
                  <c:v>5.3571428571428568</c:v>
                </c:pt>
                <c:pt idx="1">
                  <c:v>8.0357142857142865</c:v>
                </c:pt>
                <c:pt idx="2">
                  <c:v>0</c:v>
                </c:pt>
                <c:pt idx="3">
                  <c:v>3.5714285714285712</c:v>
                </c:pt>
                <c:pt idx="4">
                  <c:v>2.6785714285714284</c:v>
                </c:pt>
                <c:pt idx="5">
                  <c:v>6.25</c:v>
                </c:pt>
                <c:pt idx="6">
                  <c:v>28.125</c:v>
                </c:pt>
                <c:pt idx="7">
                  <c:v>11.607142857142858</c:v>
                </c:pt>
                <c:pt idx="8">
                  <c:v>3.125</c:v>
                </c:pt>
                <c:pt idx="9">
                  <c:v>0.89285714285714279</c:v>
                </c:pt>
                <c:pt idx="10">
                  <c:v>10.714285714285714</c:v>
                </c:pt>
                <c:pt idx="11">
                  <c:v>0.4464285714285714</c:v>
                </c:pt>
                <c:pt idx="12">
                  <c:v>19.196428571428573</c:v>
                </c:pt>
              </c:numCache>
            </c:numRef>
          </c:val>
          <c:extLst>
            <c:ext xmlns:c16="http://schemas.microsoft.com/office/drawing/2014/chart" uri="{C3380CC4-5D6E-409C-BE32-E72D297353CC}">
              <c16:uniqueId val="{00000007-8754-D743-9E19-44DB545D8A9D}"/>
            </c:ext>
          </c:extLst>
        </c:ser>
        <c:dLbls>
          <c:showLegendKey val="0"/>
          <c:showVal val="0"/>
          <c:showCatName val="0"/>
          <c:showSerName val="0"/>
          <c:showPercent val="0"/>
          <c:showBubbleSize val="0"/>
        </c:dLbls>
        <c:gapWidth val="150"/>
        <c:axId val="-2045929824"/>
        <c:axId val="-2045926560"/>
      </c:barChart>
      <c:catAx>
        <c:axId val="-2045929824"/>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6560"/>
        <c:crosses val="autoZero"/>
        <c:auto val="1"/>
        <c:lblAlgn val="ctr"/>
        <c:lblOffset val="100"/>
        <c:tickLblSkip val="1"/>
        <c:tickMarkSkip val="1"/>
        <c:noMultiLvlLbl val="0"/>
      </c:catAx>
      <c:valAx>
        <c:axId val="-2045926560"/>
        <c:scaling>
          <c:orientation val="minMax"/>
          <c:max val="3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39526833758531094"/>
              <c:y val="0.9267531491975457"/>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9824"/>
        <c:crosses val="autoZero"/>
        <c:crossBetween val="between"/>
      </c:valAx>
      <c:spPr>
        <a:noFill/>
        <a:ln w="25394">
          <a:solidFill>
            <a:schemeClr val="tx1"/>
          </a:solidFill>
          <a:prstDash val="solid"/>
        </a:ln>
      </c:spPr>
    </c:plotArea>
    <c:legend>
      <c:legendPos val="t"/>
      <c:layout>
        <c:manualLayout>
          <c:xMode val="edge"/>
          <c:yMode val="edge"/>
          <c:x val="0.79695281353042502"/>
          <c:y val="3.4189757422190699E-3"/>
          <c:w val="0.18707954103529301"/>
          <c:h val="0.97782404270593803"/>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15869204496998"/>
          <c:y val="0.119092717354922"/>
          <c:w val="0.53866976249950704"/>
          <c:h val="0.72465714775657297"/>
        </c:manualLayout>
      </c:layout>
      <c:barChart>
        <c:barDir val="bar"/>
        <c:grouping val="percentStacked"/>
        <c:varyColors val="0"/>
        <c:ser>
          <c:idx val="0"/>
          <c:order val="0"/>
          <c:tx>
            <c:strRef>
              <c:f>Sheet1!$B$1</c:f>
              <c:strCache>
                <c:ptCount val="1"/>
                <c:pt idx="0">
                  <c:v>昼</c:v>
                </c:pt>
              </c:strCache>
            </c:strRef>
          </c:tx>
          <c:spPr>
            <a:solidFill>
              <a:srgbClr val="FFFF00"/>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Sheet1!$B$2:$B$10</c:f>
              <c:numCache>
                <c:formatCode>#,##0_);[Red]\(#,##0\)</c:formatCode>
                <c:ptCount val="9"/>
                <c:pt idx="0">
                  <c:v>13054</c:v>
                </c:pt>
                <c:pt idx="1">
                  <c:v>28524</c:v>
                </c:pt>
                <c:pt idx="2">
                  <c:v>48513</c:v>
                </c:pt>
                <c:pt idx="3">
                  <c:v>56161</c:v>
                </c:pt>
                <c:pt idx="4">
                  <c:v>63483</c:v>
                </c:pt>
                <c:pt idx="5">
                  <c:v>48892</c:v>
                </c:pt>
                <c:pt idx="6">
                  <c:v>36817</c:v>
                </c:pt>
                <c:pt idx="7">
                  <c:v>30568</c:v>
                </c:pt>
                <c:pt idx="8">
                  <c:v>13860</c:v>
                </c:pt>
              </c:numCache>
            </c:numRef>
          </c:val>
          <c:extLst>
            <c:ext xmlns:c16="http://schemas.microsoft.com/office/drawing/2014/chart" uri="{C3380CC4-5D6E-409C-BE32-E72D297353CC}">
              <c16:uniqueId val="{00000000-CF91-0642-BE92-2A83558391D8}"/>
            </c:ext>
          </c:extLst>
        </c:ser>
        <c:ser>
          <c:idx val="1"/>
          <c:order val="1"/>
          <c:tx>
            <c:strRef>
              <c:f>Sheet1!$C$1</c:f>
              <c:strCache>
                <c:ptCount val="1"/>
                <c:pt idx="0">
                  <c:v>夜</c:v>
                </c:pt>
              </c:strCache>
            </c:strRef>
          </c:tx>
          <c:spPr>
            <a:solidFill>
              <a:schemeClr val="tx2"/>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Sheet1!$C$2:$C$10</c:f>
              <c:numCache>
                <c:formatCode>#,##0_);[Red]\(#,##0\)</c:formatCode>
                <c:ptCount val="9"/>
                <c:pt idx="0">
                  <c:v>2518</c:v>
                </c:pt>
                <c:pt idx="1">
                  <c:v>11527</c:v>
                </c:pt>
                <c:pt idx="2">
                  <c:v>25907</c:v>
                </c:pt>
                <c:pt idx="3">
                  <c:v>21888</c:v>
                </c:pt>
                <c:pt idx="4">
                  <c:v>24361</c:v>
                </c:pt>
                <c:pt idx="5">
                  <c:v>18303</c:v>
                </c:pt>
                <c:pt idx="6">
                  <c:v>10965</c:v>
                </c:pt>
                <c:pt idx="7">
                  <c:v>6921</c:v>
                </c:pt>
                <c:pt idx="8">
                  <c:v>2728</c:v>
                </c:pt>
              </c:numCache>
            </c:numRef>
          </c:val>
          <c:extLst>
            <c:ext xmlns:c16="http://schemas.microsoft.com/office/drawing/2014/chart" uri="{C3380CC4-5D6E-409C-BE32-E72D297353CC}">
              <c16:uniqueId val="{00000001-CF91-0642-BE92-2A83558391D8}"/>
            </c:ext>
          </c:extLst>
        </c:ser>
        <c:dLbls>
          <c:showLegendKey val="0"/>
          <c:showVal val="0"/>
          <c:showCatName val="0"/>
          <c:showSerName val="0"/>
          <c:showPercent val="0"/>
          <c:showBubbleSize val="0"/>
        </c:dLbls>
        <c:gapWidth val="150"/>
        <c:overlap val="100"/>
        <c:serLines/>
        <c:axId val="-2043079952"/>
        <c:axId val="-2043077200"/>
      </c:barChart>
      <c:catAx>
        <c:axId val="-2043079952"/>
        <c:scaling>
          <c:orientation val="minMax"/>
        </c:scaling>
        <c:delete val="0"/>
        <c:axPos val="l"/>
        <c:numFmt formatCode="General" sourceLinked="1"/>
        <c:majorTickMark val="none"/>
        <c:minorTickMark val="none"/>
        <c:tickLblPos val="nextTo"/>
        <c:spPr>
          <a:ln w="4732">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077200"/>
        <c:crosses val="autoZero"/>
        <c:auto val="1"/>
        <c:lblAlgn val="ctr"/>
        <c:lblOffset val="100"/>
        <c:tickLblSkip val="1"/>
        <c:tickMarkSkip val="1"/>
        <c:noMultiLvlLbl val="0"/>
      </c:catAx>
      <c:valAx>
        <c:axId val="-2043077200"/>
        <c:scaling>
          <c:orientation val="minMax"/>
        </c:scaling>
        <c:delete val="0"/>
        <c:axPos val="b"/>
        <c:majorGridlines>
          <c:spPr>
            <a:ln w="4732">
              <a:solidFill>
                <a:schemeClr val="bg1">
                  <a:lumMod val="65000"/>
                </a:schemeClr>
              </a:solidFill>
              <a:prstDash val="solid"/>
            </a:ln>
          </c:spPr>
        </c:majorGridlines>
        <c:numFmt formatCode="0%" sourceLinked="1"/>
        <c:majorTickMark val="in"/>
        <c:minorTickMark val="none"/>
        <c:tickLblPos val="nextTo"/>
        <c:spPr>
          <a:ln w="4732">
            <a:solidFill>
              <a:schemeClr val="tx1"/>
            </a:solidFill>
            <a:prstDash val="solid"/>
          </a:ln>
        </c:spPr>
        <c:txPr>
          <a:bodyPr rot="0" vert="horz"/>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079952"/>
        <c:crosses val="autoZero"/>
        <c:crossBetween val="between"/>
      </c:valAx>
      <c:spPr>
        <a:noFill/>
        <a:ln w="18902">
          <a:solidFill>
            <a:schemeClr val="tx1"/>
          </a:solidFill>
          <a:prstDash val="solid"/>
        </a:ln>
      </c:spPr>
    </c:plotArea>
    <c:legend>
      <c:legendPos val="t"/>
      <c:layout>
        <c:manualLayout>
          <c:xMode val="edge"/>
          <c:yMode val="edge"/>
          <c:x val="0.35249443610208198"/>
          <c:y val="7.8125600153639303E-3"/>
          <c:w val="0.484474619307532"/>
          <c:h val="6.9255123597355195E-2"/>
        </c:manualLayout>
      </c:layout>
      <c:overlay val="0"/>
      <c:spPr>
        <a:noFill/>
        <a:ln w="4732">
          <a:noFill/>
          <a:prstDash val="solid"/>
        </a:ln>
      </c:spPr>
      <c:txPr>
        <a:bodyPr/>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68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15869204496998"/>
          <c:y val="0.1136657849372999"/>
          <c:w val="0.53866976249950704"/>
          <c:h val="0.73008408017419557"/>
        </c:manualLayout>
      </c:layout>
      <c:barChart>
        <c:barDir val="bar"/>
        <c:grouping val="percentStacked"/>
        <c:varyColors val="0"/>
        <c:ser>
          <c:idx val="0"/>
          <c:order val="0"/>
          <c:tx>
            <c:strRef>
              <c:f>Sheet1!$B$1</c:f>
              <c:strCache>
                <c:ptCount val="1"/>
                <c:pt idx="0">
                  <c:v>昼</c:v>
                </c:pt>
              </c:strCache>
            </c:strRef>
          </c:tx>
          <c:spPr>
            <a:solidFill>
              <a:srgbClr val="FFFF00"/>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Sheet1!$B$2:$B$10</c:f>
              <c:numCache>
                <c:formatCode>#,##0_);[Red]\(#,##0\)</c:formatCode>
                <c:ptCount val="9"/>
                <c:pt idx="0">
                  <c:v>31</c:v>
                </c:pt>
                <c:pt idx="1">
                  <c:v>41</c:v>
                </c:pt>
                <c:pt idx="2">
                  <c:v>93</c:v>
                </c:pt>
                <c:pt idx="3">
                  <c:v>77</c:v>
                </c:pt>
                <c:pt idx="4">
                  <c:v>117</c:v>
                </c:pt>
                <c:pt idx="5">
                  <c:v>183</c:v>
                </c:pt>
                <c:pt idx="6">
                  <c:v>223</c:v>
                </c:pt>
                <c:pt idx="7">
                  <c:v>380</c:v>
                </c:pt>
                <c:pt idx="8">
                  <c:v>479</c:v>
                </c:pt>
              </c:numCache>
            </c:numRef>
          </c:val>
          <c:extLst>
            <c:ext xmlns:c16="http://schemas.microsoft.com/office/drawing/2014/chart" uri="{C3380CC4-5D6E-409C-BE32-E72D297353CC}">
              <c16:uniqueId val="{00000000-01C3-1D40-A40C-E2AAC7E35BF9}"/>
            </c:ext>
          </c:extLst>
        </c:ser>
        <c:ser>
          <c:idx val="1"/>
          <c:order val="1"/>
          <c:tx>
            <c:strRef>
              <c:f>Sheet1!$C$1</c:f>
              <c:strCache>
                <c:ptCount val="1"/>
                <c:pt idx="0">
                  <c:v>夜</c:v>
                </c:pt>
              </c:strCache>
            </c:strRef>
          </c:tx>
          <c:spPr>
            <a:solidFill>
              <a:schemeClr val="tx2"/>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Sheet1!$C$2:$C$10</c:f>
              <c:numCache>
                <c:formatCode>#,##0_);[Red]\(#,##0\)</c:formatCode>
                <c:ptCount val="9"/>
                <c:pt idx="0">
                  <c:v>7</c:v>
                </c:pt>
                <c:pt idx="1">
                  <c:v>84</c:v>
                </c:pt>
                <c:pt idx="2">
                  <c:v>157</c:v>
                </c:pt>
                <c:pt idx="3">
                  <c:v>104</c:v>
                </c:pt>
                <c:pt idx="4">
                  <c:v>164</c:v>
                </c:pt>
                <c:pt idx="5">
                  <c:v>188</c:v>
                </c:pt>
                <c:pt idx="6">
                  <c:v>231</c:v>
                </c:pt>
                <c:pt idx="7">
                  <c:v>331</c:v>
                </c:pt>
                <c:pt idx="8">
                  <c:v>325</c:v>
                </c:pt>
              </c:numCache>
            </c:numRef>
          </c:val>
          <c:extLst>
            <c:ext xmlns:c16="http://schemas.microsoft.com/office/drawing/2014/chart" uri="{C3380CC4-5D6E-409C-BE32-E72D297353CC}">
              <c16:uniqueId val="{00000001-01C3-1D40-A40C-E2AAC7E35BF9}"/>
            </c:ext>
          </c:extLst>
        </c:ser>
        <c:dLbls>
          <c:showLegendKey val="0"/>
          <c:showVal val="0"/>
          <c:showCatName val="0"/>
          <c:showSerName val="0"/>
          <c:showPercent val="0"/>
          <c:showBubbleSize val="0"/>
        </c:dLbls>
        <c:gapWidth val="150"/>
        <c:overlap val="100"/>
        <c:serLines/>
        <c:axId val="-2044340496"/>
        <c:axId val="-2044337744"/>
      </c:barChart>
      <c:catAx>
        <c:axId val="-2044340496"/>
        <c:scaling>
          <c:orientation val="minMax"/>
        </c:scaling>
        <c:delete val="0"/>
        <c:axPos val="l"/>
        <c:numFmt formatCode="General" sourceLinked="1"/>
        <c:majorTickMark val="none"/>
        <c:minorTickMark val="none"/>
        <c:tickLblPos val="nextTo"/>
        <c:spPr>
          <a:ln w="4732">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337744"/>
        <c:crosses val="autoZero"/>
        <c:auto val="1"/>
        <c:lblAlgn val="ctr"/>
        <c:lblOffset val="100"/>
        <c:tickLblSkip val="1"/>
        <c:tickMarkSkip val="1"/>
        <c:noMultiLvlLbl val="0"/>
      </c:catAx>
      <c:valAx>
        <c:axId val="-2044337744"/>
        <c:scaling>
          <c:orientation val="minMax"/>
        </c:scaling>
        <c:delete val="0"/>
        <c:axPos val="b"/>
        <c:majorGridlines>
          <c:spPr>
            <a:ln w="4732">
              <a:solidFill>
                <a:schemeClr val="bg1">
                  <a:lumMod val="65000"/>
                </a:schemeClr>
              </a:solidFill>
              <a:prstDash val="solid"/>
            </a:ln>
          </c:spPr>
        </c:majorGridlines>
        <c:numFmt formatCode="0%" sourceLinked="1"/>
        <c:majorTickMark val="in"/>
        <c:minorTickMark val="none"/>
        <c:tickLblPos val="nextTo"/>
        <c:spPr>
          <a:ln w="4732">
            <a:solidFill>
              <a:schemeClr val="tx1"/>
            </a:solidFill>
            <a:prstDash val="solid"/>
          </a:ln>
        </c:spPr>
        <c:txPr>
          <a:bodyPr rot="0" vert="horz"/>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340496"/>
        <c:crosses val="autoZero"/>
        <c:crossBetween val="between"/>
      </c:valAx>
      <c:spPr>
        <a:noFill/>
        <a:ln w="18902">
          <a:solidFill>
            <a:schemeClr val="tx1"/>
          </a:solidFill>
          <a:prstDash val="solid"/>
        </a:ln>
      </c:spPr>
    </c:plotArea>
    <c:legend>
      <c:legendPos val="t"/>
      <c:layout>
        <c:manualLayout>
          <c:xMode val="edge"/>
          <c:yMode val="edge"/>
          <c:x val="0.35249443610208198"/>
          <c:y val="7.8125600153639303E-3"/>
          <c:w val="0.484474619307532"/>
          <c:h val="6.9255123597355195E-2"/>
        </c:manualLayout>
      </c:layout>
      <c:overlay val="0"/>
      <c:spPr>
        <a:noFill/>
        <a:ln w="4732">
          <a:noFill/>
          <a:prstDash val="solid"/>
        </a:ln>
      </c:spPr>
      <c:txPr>
        <a:bodyPr/>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68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3.2727114892139411</c:v>
                </c:pt>
                <c:pt idx="1">
                  <c:v>2.2158079777768132</c:v>
                </c:pt>
                <c:pt idx="2">
                  <c:v>3.3486696471201007</c:v>
                </c:pt>
                <c:pt idx="3">
                  <c:v>47.62359477407874</c:v>
                </c:pt>
                <c:pt idx="4">
                  <c:v>20.269976995529319</c:v>
                </c:pt>
                <c:pt idx="5">
                  <c:v>1.6363557446069705</c:v>
                </c:pt>
                <c:pt idx="6">
                  <c:v>2.543513173314814</c:v>
                </c:pt>
                <c:pt idx="7">
                  <c:v>7.6999869786015012</c:v>
                </c:pt>
                <c:pt idx="8">
                  <c:v>8.4877815877425231</c:v>
                </c:pt>
                <c:pt idx="9">
                  <c:v>1.7209948348452624</c:v>
                </c:pt>
                <c:pt idx="10">
                  <c:v>0.15191631581231824</c:v>
                </c:pt>
                <c:pt idx="11">
                  <c:v>0.10417118798558965</c:v>
                </c:pt>
                <c:pt idx="12">
                  <c:v>0.6402187594947697</c:v>
                </c:pt>
                <c:pt idx="13">
                  <c:v>0.27996006771127219</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6.5686656481331509</c:v>
                </c:pt>
                <c:pt idx="1">
                  <c:v>4.4568867020089042</c:v>
                </c:pt>
                <c:pt idx="2">
                  <c:v>1.7015930272771447</c:v>
                </c:pt>
                <c:pt idx="3">
                  <c:v>36.783214334181139</c:v>
                </c:pt>
                <c:pt idx="4">
                  <c:v>23.695350496644529</c:v>
                </c:pt>
                <c:pt idx="5">
                  <c:v>1.7554381372218548</c:v>
                </c:pt>
                <c:pt idx="6">
                  <c:v>4.8106009201822859</c:v>
                </c:pt>
                <c:pt idx="7">
                  <c:v>8.3543095787386239</c:v>
                </c:pt>
                <c:pt idx="8">
                  <c:v>9.9749160585379535</c:v>
                </c:pt>
                <c:pt idx="9">
                  <c:v>0.85145316132082483</c:v>
                </c:pt>
                <c:pt idx="10">
                  <c:v>0.16810180665665644</c:v>
                </c:pt>
                <c:pt idx="11">
                  <c:v>8.9741849907850446E-2</c:v>
                </c:pt>
                <c:pt idx="12">
                  <c:v>0.38173118594949068</c:v>
                </c:pt>
                <c:pt idx="13">
                  <c:v>0.40493273738908125</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5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16.666666666666664</c:v>
                </c:pt>
                <c:pt idx="1">
                  <c:v>9.7484276729559749</c:v>
                </c:pt>
                <c:pt idx="2">
                  <c:v>13.522012578616351</c:v>
                </c:pt>
                <c:pt idx="3">
                  <c:v>5.0314465408805038</c:v>
                </c:pt>
                <c:pt idx="4">
                  <c:v>12.578616352201259</c:v>
                </c:pt>
                <c:pt idx="5">
                  <c:v>0.62893081761006298</c:v>
                </c:pt>
                <c:pt idx="6">
                  <c:v>0</c:v>
                </c:pt>
                <c:pt idx="7">
                  <c:v>5.6603773584905666</c:v>
                </c:pt>
                <c:pt idx="8">
                  <c:v>3.7735849056603774</c:v>
                </c:pt>
                <c:pt idx="9">
                  <c:v>26.10062893081761</c:v>
                </c:pt>
                <c:pt idx="10">
                  <c:v>0.94339622641509435</c:v>
                </c:pt>
                <c:pt idx="11">
                  <c:v>0.94339622641509435</c:v>
                </c:pt>
                <c:pt idx="12">
                  <c:v>3.1446540880503147</c:v>
                </c:pt>
                <c:pt idx="13">
                  <c:v>0.94339622641509435</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28.256880733944957</c:v>
                </c:pt>
                <c:pt idx="1">
                  <c:v>14.862385321100918</c:v>
                </c:pt>
                <c:pt idx="2">
                  <c:v>8.0733944954128454</c:v>
                </c:pt>
                <c:pt idx="3">
                  <c:v>6.238532110091743</c:v>
                </c:pt>
                <c:pt idx="4">
                  <c:v>9.9082568807339459</c:v>
                </c:pt>
                <c:pt idx="5">
                  <c:v>1.1620795107033639</c:v>
                </c:pt>
                <c:pt idx="6">
                  <c:v>1.5902140672782874</c:v>
                </c:pt>
                <c:pt idx="7">
                  <c:v>5.5045871559633035</c:v>
                </c:pt>
                <c:pt idx="8">
                  <c:v>3.4862385321100922</c:v>
                </c:pt>
                <c:pt idx="9">
                  <c:v>14.37308868501529</c:v>
                </c:pt>
                <c:pt idx="10">
                  <c:v>1.5902140672782874</c:v>
                </c:pt>
                <c:pt idx="11">
                  <c:v>2.8746177370030579</c:v>
                </c:pt>
                <c:pt idx="12">
                  <c:v>1.4067278287461773</c:v>
                </c:pt>
                <c:pt idx="13">
                  <c:v>0.55045871559633031</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3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3.517947827596684</c:v>
                </c:pt>
                <c:pt idx="1">
                  <c:v>1.1046486392638568</c:v>
                </c:pt>
                <c:pt idx="2">
                  <c:v>0.29298146620947091</c:v>
                </c:pt>
                <c:pt idx="3">
                  <c:v>2.4046182560006946</c:v>
                </c:pt>
                <c:pt idx="4">
                  <c:v>1.3607361430617648</c:v>
                </c:pt>
                <c:pt idx="5">
                  <c:v>3.9650158427015061</c:v>
                </c:pt>
                <c:pt idx="6">
                  <c:v>8.0993098658795954</c:v>
                </c:pt>
                <c:pt idx="7">
                  <c:v>12.131602934155127</c:v>
                </c:pt>
                <c:pt idx="8">
                  <c:v>19.130604626936933</c:v>
                </c:pt>
                <c:pt idx="9">
                  <c:v>4.3903815269759967</c:v>
                </c:pt>
                <c:pt idx="10">
                  <c:v>23.774903424627805</c:v>
                </c:pt>
                <c:pt idx="11">
                  <c:v>0.73787924823126005</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2.95272574452903</c:v>
                </c:pt>
                <c:pt idx="1">
                  <c:v>0.62556635862594279</c:v>
                </c:pt>
                <c:pt idx="2">
                  <c:v>8.8866319664847024E-2</c:v>
                </c:pt>
                <c:pt idx="3">
                  <c:v>2.3884465029133271</c:v>
                </c:pt>
                <c:pt idx="4">
                  <c:v>3.110321188269646</c:v>
                </c:pt>
                <c:pt idx="5">
                  <c:v>3.7477072051761344</c:v>
                </c:pt>
                <c:pt idx="6">
                  <c:v>5.7706198316355346</c:v>
                </c:pt>
                <c:pt idx="7">
                  <c:v>8.5504283531713892</c:v>
                </c:pt>
                <c:pt idx="8">
                  <c:v>15.486816703365976</c:v>
                </c:pt>
                <c:pt idx="9">
                  <c:v>11.198907338256731</c:v>
                </c:pt>
                <c:pt idx="10">
                  <c:v>32.146406167235028</c:v>
                </c:pt>
                <c:pt idx="11">
                  <c:v>0.48460598950239236</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4.716981132075472</c:v>
                </c:pt>
                <c:pt idx="1">
                  <c:v>4.4025157232704402</c:v>
                </c:pt>
                <c:pt idx="2">
                  <c:v>18.867924528301888</c:v>
                </c:pt>
                <c:pt idx="3">
                  <c:v>3.1446540880503147</c:v>
                </c:pt>
                <c:pt idx="4">
                  <c:v>4.716981132075472</c:v>
                </c:pt>
                <c:pt idx="5">
                  <c:v>2.2012578616352201</c:v>
                </c:pt>
                <c:pt idx="6">
                  <c:v>12.578616352201259</c:v>
                </c:pt>
                <c:pt idx="7">
                  <c:v>13.20754716981132</c:v>
                </c:pt>
                <c:pt idx="8">
                  <c:v>11.635220125786164</c:v>
                </c:pt>
                <c:pt idx="9">
                  <c:v>2.8301886792452833</c:v>
                </c:pt>
                <c:pt idx="10">
                  <c:v>9.433962264150944</c:v>
                </c:pt>
                <c:pt idx="11">
                  <c:v>3.459119496855346</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3.6085626911314983</c:v>
                </c:pt>
                <c:pt idx="1">
                  <c:v>4.3425076452599392</c:v>
                </c:pt>
                <c:pt idx="2">
                  <c:v>4.3425076452599392</c:v>
                </c:pt>
                <c:pt idx="3">
                  <c:v>2.9357798165137616</c:v>
                </c:pt>
                <c:pt idx="4">
                  <c:v>8.8073394495412849</c:v>
                </c:pt>
                <c:pt idx="5">
                  <c:v>1.7737003058103975</c:v>
                </c:pt>
                <c:pt idx="6">
                  <c:v>9.7247706422018361</c:v>
                </c:pt>
                <c:pt idx="7">
                  <c:v>17.737003058103976</c:v>
                </c:pt>
                <c:pt idx="8">
                  <c:v>15.596330275229359</c:v>
                </c:pt>
                <c:pt idx="9">
                  <c:v>1.7737003058103975</c:v>
                </c:pt>
                <c:pt idx="10">
                  <c:v>12.354740061162079</c:v>
                </c:pt>
                <c:pt idx="11">
                  <c:v>1.8960244648318043</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684381481165"/>
          <c:y val="0.27382145413641479"/>
          <c:w val="0.792339222865032"/>
          <c:h val="0.50291385064470251"/>
        </c:manualLayout>
      </c:layout>
      <c:lineChart>
        <c:grouping val="standard"/>
        <c:varyColors val="0"/>
        <c:ser>
          <c:idx val="0"/>
          <c:order val="0"/>
          <c:tx>
            <c:strRef>
              <c:f>Sheet1!$A$2</c:f>
              <c:strCache>
                <c:ptCount val="1"/>
                <c:pt idx="0">
                  <c:v>信号無視</c:v>
                </c:pt>
              </c:strCache>
            </c:strRef>
          </c:tx>
          <c:spPr>
            <a:ln w="39303">
              <a:solidFill>
                <a:srgbClr val="FF0000"/>
              </a:solidFill>
              <a:prstDash val="solid"/>
            </a:ln>
          </c:spPr>
          <c:marker>
            <c:symbol val="diamond"/>
            <c:size val="2"/>
            <c:spPr>
              <a:solidFill>
                <a:srgbClr val="FF0000"/>
              </a:solidFill>
              <a:ln>
                <a:solidFill>
                  <a:srgbClr val="FF0000"/>
                </a:solidFill>
                <a:prstDash val="solid"/>
              </a:ln>
            </c:spPr>
          </c:marker>
          <c:cat>
            <c:strRef>
              <c:f>Sheet1!$B$1:$Y$1</c:f>
              <c:strCach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strCache>
            </c:strRef>
          </c:cat>
          <c:val>
            <c:numRef>
              <c:f>Sheet1!$B$2:$Y$2</c:f>
              <c:numCache>
                <c:formatCode>General</c:formatCode>
                <c:ptCount val="24"/>
                <c:pt idx="0">
                  <c:v>125</c:v>
                </c:pt>
                <c:pt idx="1">
                  <c:v>148</c:v>
                </c:pt>
                <c:pt idx="2">
                  <c:v>115</c:v>
                </c:pt>
                <c:pt idx="3">
                  <c:v>108</c:v>
                </c:pt>
                <c:pt idx="4">
                  <c:v>95</c:v>
                </c:pt>
                <c:pt idx="5">
                  <c:v>100</c:v>
                </c:pt>
                <c:pt idx="6">
                  <c:v>75</c:v>
                </c:pt>
                <c:pt idx="7">
                  <c:v>83</c:v>
                </c:pt>
                <c:pt idx="8">
                  <c:v>72</c:v>
                </c:pt>
                <c:pt idx="9">
                  <c:v>64</c:v>
                </c:pt>
                <c:pt idx="10">
                  <c:v>48</c:v>
                </c:pt>
                <c:pt idx="11">
                  <c:v>39</c:v>
                </c:pt>
                <c:pt idx="12">
                  <c:v>44</c:v>
                </c:pt>
                <c:pt idx="13">
                  <c:v>34</c:v>
                </c:pt>
                <c:pt idx="14">
                  <c:v>39</c:v>
                </c:pt>
                <c:pt idx="15">
                  <c:v>31</c:v>
                </c:pt>
                <c:pt idx="16">
                  <c:v>28</c:v>
                </c:pt>
                <c:pt idx="17">
                  <c:v>22</c:v>
                </c:pt>
                <c:pt idx="18">
                  <c:v>14</c:v>
                </c:pt>
                <c:pt idx="19">
                  <c:v>18</c:v>
                </c:pt>
                <c:pt idx="20">
                  <c:v>23</c:v>
                </c:pt>
                <c:pt idx="21">
                  <c:v>23</c:v>
                </c:pt>
                <c:pt idx="22">
                  <c:v>13</c:v>
                </c:pt>
                <c:pt idx="23">
                  <c:v>15</c:v>
                </c:pt>
              </c:numCache>
            </c:numRef>
          </c:val>
          <c:smooth val="0"/>
          <c:extLst>
            <c:ext xmlns:c16="http://schemas.microsoft.com/office/drawing/2014/chart" uri="{C3380CC4-5D6E-409C-BE32-E72D297353CC}">
              <c16:uniqueId val="{00000000-2A60-0F45-9BEF-74D65B1BE1B3}"/>
            </c:ext>
          </c:extLst>
        </c:ser>
        <c:ser>
          <c:idx val="1"/>
          <c:order val="1"/>
          <c:tx>
            <c:strRef>
              <c:f>Sheet1!$A$3</c:f>
              <c:strCache>
                <c:ptCount val="1"/>
                <c:pt idx="0">
                  <c:v>最高速度違反</c:v>
                </c:pt>
              </c:strCache>
            </c:strRef>
          </c:tx>
          <c:spPr>
            <a:ln w="39303">
              <a:solidFill>
                <a:srgbClr val="FF00FF"/>
              </a:solidFill>
              <a:prstDash val="solid"/>
            </a:ln>
          </c:spPr>
          <c:marker>
            <c:symbol val="square"/>
            <c:size val="2"/>
            <c:spPr>
              <a:solidFill>
                <a:srgbClr val="FF00FF"/>
              </a:solidFill>
              <a:ln>
                <a:solidFill>
                  <a:srgbClr val="FF00FF"/>
                </a:solidFill>
                <a:prstDash val="solid"/>
              </a:ln>
            </c:spPr>
          </c:marker>
          <c:cat>
            <c:strRef>
              <c:f>Sheet1!$B$1:$Y$1</c:f>
              <c:strCach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strCache>
            </c:strRef>
          </c:cat>
          <c:val>
            <c:numRef>
              <c:f>Sheet1!$B$3:$Y$3</c:f>
              <c:numCache>
                <c:formatCode>General</c:formatCode>
                <c:ptCount val="24"/>
                <c:pt idx="0">
                  <c:v>939</c:v>
                </c:pt>
                <c:pt idx="1">
                  <c:v>840</c:v>
                </c:pt>
                <c:pt idx="2">
                  <c:v>726</c:v>
                </c:pt>
                <c:pt idx="3">
                  <c:v>628</c:v>
                </c:pt>
                <c:pt idx="4">
                  <c:v>593</c:v>
                </c:pt>
                <c:pt idx="5">
                  <c:v>461</c:v>
                </c:pt>
                <c:pt idx="6">
                  <c:v>433</c:v>
                </c:pt>
                <c:pt idx="7">
                  <c:v>315</c:v>
                </c:pt>
                <c:pt idx="8">
                  <c:v>249</c:v>
                </c:pt>
                <c:pt idx="9">
                  <c:v>226</c:v>
                </c:pt>
                <c:pt idx="10">
                  <c:v>162</c:v>
                </c:pt>
                <c:pt idx="11">
                  <c:v>182</c:v>
                </c:pt>
                <c:pt idx="12">
                  <c:v>125</c:v>
                </c:pt>
                <c:pt idx="13">
                  <c:v>120</c:v>
                </c:pt>
                <c:pt idx="14">
                  <c:v>86</c:v>
                </c:pt>
                <c:pt idx="15">
                  <c:v>81</c:v>
                </c:pt>
                <c:pt idx="16">
                  <c:v>75</c:v>
                </c:pt>
                <c:pt idx="17">
                  <c:v>79</c:v>
                </c:pt>
                <c:pt idx="18">
                  <c:v>77</c:v>
                </c:pt>
                <c:pt idx="19">
                  <c:v>65</c:v>
                </c:pt>
                <c:pt idx="20">
                  <c:v>65</c:v>
                </c:pt>
                <c:pt idx="21">
                  <c:v>50</c:v>
                </c:pt>
                <c:pt idx="22">
                  <c:v>38</c:v>
                </c:pt>
                <c:pt idx="23">
                  <c:v>60</c:v>
                </c:pt>
              </c:numCache>
            </c:numRef>
          </c:val>
          <c:smooth val="0"/>
          <c:extLst>
            <c:ext xmlns:c16="http://schemas.microsoft.com/office/drawing/2014/chart" uri="{C3380CC4-5D6E-409C-BE32-E72D297353CC}">
              <c16:uniqueId val="{00000001-2A60-0F45-9BEF-74D65B1BE1B3}"/>
            </c:ext>
          </c:extLst>
        </c:ser>
        <c:ser>
          <c:idx val="3"/>
          <c:order val="2"/>
          <c:tx>
            <c:strRef>
              <c:f>Sheet1!$A$4</c:f>
              <c:strCache>
                <c:ptCount val="1"/>
                <c:pt idx="0">
                  <c:v>運転操作不適</c:v>
                </c:pt>
              </c:strCache>
            </c:strRef>
          </c:tx>
          <c:spPr>
            <a:ln w="39303">
              <a:solidFill>
                <a:srgbClr val="00FFFF"/>
              </a:solidFill>
              <a:prstDash val="solid"/>
            </a:ln>
          </c:spPr>
          <c:marker>
            <c:symbol val="x"/>
            <c:size val="2"/>
            <c:spPr>
              <a:noFill/>
              <a:ln>
                <a:solidFill>
                  <a:srgbClr val="00FFFF"/>
                </a:solidFill>
                <a:prstDash val="solid"/>
              </a:ln>
            </c:spPr>
          </c:marker>
          <c:cat>
            <c:strRef>
              <c:f>Sheet1!$B$1:$Y$1</c:f>
              <c:strCach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strCache>
            </c:strRef>
          </c:cat>
          <c:val>
            <c:numRef>
              <c:f>Sheet1!$B$4:$Y$4</c:f>
              <c:numCache>
                <c:formatCode>General</c:formatCode>
                <c:ptCount val="24"/>
                <c:pt idx="0">
                  <c:v>177</c:v>
                </c:pt>
                <c:pt idx="1">
                  <c:v>183</c:v>
                </c:pt>
                <c:pt idx="2">
                  <c:v>175</c:v>
                </c:pt>
                <c:pt idx="3">
                  <c:v>157</c:v>
                </c:pt>
                <c:pt idx="4">
                  <c:v>140</c:v>
                </c:pt>
                <c:pt idx="5">
                  <c:v>141</c:v>
                </c:pt>
                <c:pt idx="6">
                  <c:v>125</c:v>
                </c:pt>
                <c:pt idx="7">
                  <c:v>134</c:v>
                </c:pt>
                <c:pt idx="8">
                  <c:v>112</c:v>
                </c:pt>
                <c:pt idx="9">
                  <c:v>127</c:v>
                </c:pt>
                <c:pt idx="10">
                  <c:v>113</c:v>
                </c:pt>
                <c:pt idx="11">
                  <c:v>99</c:v>
                </c:pt>
                <c:pt idx="12">
                  <c:v>84</c:v>
                </c:pt>
                <c:pt idx="13">
                  <c:v>86</c:v>
                </c:pt>
                <c:pt idx="14">
                  <c:v>83</c:v>
                </c:pt>
                <c:pt idx="15">
                  <c:v>66</c:v>
                </c:pt>
                <c:pt idx="16">
                  <c:v>54</c:v>
                </c:pt>
                <c:pt idx="17">
                  <c:v>56</c:v>
                </c:pt>
                <c:pt idx="18">
                  <c:v>65</c:v>
                </c:pt>
                <c:pt idx="19">
                  <c:v>49</c:v>
                </c:pt>
                <c:pt idx="20">
                  <c:v>61</c:v>
                </c:pt>
                <c:pt idx="21">
                  <c:v>52</c:v>
                </c:pt>
                <c:pt idx="22">
                  <c:v>45</c:v>
                </c:pt>
                <c:pt idx="23">
                  <c:v>40</c:v>
                </c:pt>
              </c:numCache>
            </c:numRef>
          </c:val>
          <c:smooth val="0"/>
          <c:extLst>
            <c:ext xmlns:c16="http://schemas.microsoft.com/office/drawing/2014/chart" uri="{C3380CC4-5D6E-409C-BE32-E72D297353CC}">
              <c16:uniqueId val="{00000002-2A60-0F45-9BEF-74D65B1BE1B3}"/>
            </c:ext>
          </c:extLst>
        </c:ser>
        <c:ser>
          <c:idx val="4"/>
          <c:order val="3"/>
          <c:tx>
            <c:strRef>
              <c:f>Sheet1!$A$5</c:f>
              <c:strCache>
                <c:ptCount val="1"/>
                <c:pt idx="0">
                  <c:v>漫然運転</c:v>
                </c:pt>
              </c:strCache>
            </c:strRef>
          </c:tx>
          <c:spPr>
            <a:ln w="39303">
              <a:solidFill>
                <a:srgbClr val="0000FF"/>
              </a:solidFill>
              <a:prstDash val="solid"/>
            </a:ln>
          </c:spPr>
          <c:marker>
            <c:symbol val="star"/>
            <c:size val="2"/>
            <c:spPr>
              <a:noFill/>
              <a:ln>
                <a:solidFill>
                  <a:srgbClr val="0000FF"/>
                </a:solidFill>
                <a:prstDash val="solid"/>
              </a:ln>
            </c:spPr>
          </c:marker>
          <c:cat>
            <c:strRef>
              <c:f>Sheet1!$B$1:$Y$1</c:f>
              <c:strCach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strCache>
            </c:strRef>
          </c:cat>
          <c:val>
            <c:numRef>
              <c:f>Sheet1!$B$5:$Y$5</c:f>
              <c:numCache>
                <c:formatCode>General</c:formatCode>
                <c:ptCount val="24"/>
                <c:pt idx="0">
                  <c:v>191</c:v>
                </c:pt>
                <c:pt idx="1">
                  <c:v>206</c:v>
                </c:pt>
                <c:pt idx="2">
                  <c:v>200</c:v>
                </c:pt>
                <c:pt idx="3">
                  <c:v>200</c:v>
                </c:pt>
                <c:pt idx="4">
                  <c:v>176</c:v>
                </c:pt>
                <c:pt idx="5">
                  <c:v>179</c:v>
                </c:pt>
                <c:pt idx="6">
                  <c:v>190</c:v>
                </c:pt>
                <c:pt idx="7">
                  <c:v>136</c:v>
                </c:pt>
                <c:pt idx="8">
                  <c:v>138</c:v>
                </c:pt>
                <c:pt idx="9">
                  <c:v>130</c:v>
                </c:pt>
                <c:pt idx="10">
                  <c:v>126</c:v>
                </c:pt>
                <c:pt idx="11">
                  <c:v>106</c:v>
                </c:pt>
                <c:pt idx="12">
                  <c:v>98</c:v>
                </c:pt>
                <c:pt idx="13">
                  <c:v>104</c:v>
                </c:pt>
                <c:pt idx="14">
                  <c:v>80</c:v>
                </c:pt>
                <c:pt idx="15">
                  <c:v>93</c:v>
                </c:pt>
                <c:pt idx="16">
                  <c:v>81</c:v>
                </c:pt>
                <c:pt idx="17">
                  <c:v>90</c:v>
                </c:pt>
                <c:pt idx="18">
                  <c:v>82</c:v>
                </c:pt>
                <c:pt idx="19">
                  <c:v>67</c:v>
                </c:pt>
                <c:pt idx="20">
                  <c:v>55</c:v>
                </c:pt>
                <c:pt idx="21">
                  <c:v>52</c:v>
                </c:pt>
                <c:pt idx="22">
                  <c:v>62</c:v>
                </c:pt>
                <c:pt idx="23">
                  <c:v>42</c:v>
                </c:pt>
              </c:numCache>
            </c:numRef>
          </c:val>
          <c:smooth val="0"/>
          <c:extLst>
            <c:ext xmlns:c16="http://schemas.microsoft.com/office/drawing/2014/chart" uri="{C3380CC4-5D6E-409C-BE32-E72D297353CC}">
              <c16:uniqueId val="{00000003-2A60-0F45-9BEF-74D65B1BE1B3}"/>
            </c:ext>
          </c:extLst>
        </c:ser>
        <c:ser>
          <c:idx val="5"/>
          <c:order val="4"/>
          <c:tx>
            <c:strRef>
              <c:f>Sheet1!$A$6</c:f>
              <c:strCache>
                <c:ptCount val="1"/>
                <c:pt idx="0">
                  <c:v>脇見運転</c:v>
                </c:pt>
              </c:strCache>
            </c:strRef>
          </c:tx>
          <c:spPr>
            <a:ln w="39303">
              <a:solidFill>
                <a:srgbClr val="FF9900"/>
              </a:solidFill>
              <a:prstDash val="solid"/>
            </a:ln>
          </c:spPr>
          <c:marker>
            <c:symbol val="circle"/>
            <c:size val="2"/>
            <c:spPr>
              <a:solidFill>
                <a:srgbClr val="FF9900"/>
              </a:solidFill>
              <a:ln>
                <a:solidFill>
                  <a:srgbClr val="FF9900"/>
                </a:solidFill>
                <a:prstDash val="solid"/>
              </a:ln>
            </c:spPr>
          </c:marker>
          <c:cat>
            <c:strRef>
              <c:f>Sheet1!$B$1:$Y$1</c:f>
              <c:strCach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strCache>
            </c:strRef>
          </c:cat>
          <c:val>
            <c:numRef>
              <c:f>Sheet1!$B$6:$Y$6</c:f>
              <c:numCache>
                <c:formatCode>General</c:formatCode>
                <c:ptCount val="24"/>
                <c:pt idx="0">
                  <c:v>301</c:v>
                </c:pt>
                <c:pt idx="1">
                  <c:v>255</c:v>
                </c:pt>
                <c:pt idx="2">
                  <c:v>255</c:v>
                </c:pt>
                <c:pt idx="3">
                  <c:v>235</c:v>
                </c:pt>
                <c:pt idx="4">
                  <c:v>213</c:v>
                </c:pt>
                <c:pt idx="5">
                  <c:v>218</c:v>
                </c:pt>
                <c:pt idx="6">
                  <c:v>176</c:v>
                </c:pt>
                <c:pt idx="7">
                  <c:v>149</c:v>
                </c:pt>
                <c:pt idx="8">
                  <c:v>150</c:v>
                </c:pt>
                <c:pt idx="9">
                  <c:v>115</c:v>
                </c:pt>
                <c:pt idx="10">
                  <c:v>140</c:v>
                </c:pt>
                <c:pt idx="11">
                  <c:v>114</c:v>
                </c:pt>
                <c:pt idx="12">
                  <c:v>99</c:v>
                </c:pt>
                <c:pt idx="13">
                  <c:v>100</c:v>
                </c:pt>
                <c:pt idx="14">
                  <c:v>81</c:v>
                </c:pt>
                <c:pt idx="15">
                  <c:v>78</c:v>
                </c:pt>
                <c:pt idx="16">
                  <c:v>66</c:v>
                </c:pt>
                <c:pt idx="17">
                  <c:v>54</c:v>
                </c:pt>
                <c:pt idx="18">
                  <c:v>49</c:v>
                </c:pt>
                <c:pt idx="19">
                  <c:v>57</c:v>
                </c:pt>
                <c:pt idx="20">
                  <c:v>49</c:v>
                </c:pt>
                <c:pt idx="21">
                  <c:v>39</c:v>
                </c:pt>
                <c:pt idx="22">
                  <c:v>39</c:v>
                </c:pt>
                <c:pt idx="23">
                  <c:v>37</c:v>
                </c:pt>
              </c:numCache>
            </c:numRef>
          </c:val>
          <c:smooth val="0"/>
          <c:extLst>
            <c:ext xmlns:c16="http://schemas.microsoft.com/office/drawing/2014/chart" uri="{C3380CC4-5D6E-409C-BE32-E72D297353CC}">
              <c16:uniqueId val="{00000004-2A60-0F45-9BEF-74D65B1BE1B3}"/>
            </c:ext>
          </c:extLst>
        </c:ser>
        <c:ser>
          <c:idx val="7"/>
          <c:order val="5"/>
          <c:tx>
            <c:strRef>
              <c:f>Sheet1!$A$7</c:f>
              <c:strCache>
                <c:ptCount val="1"/>
                <c:pt idx="0">
                  <c:v>安全不確認</c:v>
                </c:pt>
              </c:strCache>
            </c:strRef>
          </c:tx>
          <c:spPr>
            <a:ln w="39303">
              <a:solidFill>
                <a:srgbClr val="009900"/>
              </a:solidFill>
              <a:prstDash val="solid"/>
            </a:ln>
          </c:spPr>
          <c:marker>
            <c:symbol val="star"/>
            <c:size val="2"/>
            <c:spPr>
              <a:solidFill>
                <a:srgbClr val="009900"/>
              </a:solidFill>
              <a:ln>
                <a:solidFill>
                  <a:srgbClr val="009900"/>
                </a:solidFill>
                <a:prstDash val="solid"/>
              </a:ln>
            </c:spPr>
          </c:marker>
          <c:cat>
            <c:strRef>
              <c:f>Sheet1!$B$1:$Y$1</c:f>
              <c:strCach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strCache>
            </c:strRef>
          </c:cat>
          <c:val>
            <c:numRef>
              <c:f>Sheet1!$B$7:$Y$7</c:f>
              <c:numCache>
                <c:formatCode>General</c:formatCode>
                <c:ptCount val="24"/>
                <c:pt idx="0">
                  <c:v>111</c:v>
                </c:pt>
                <c:pt idx="1">
                  <c:v>112</c:v>
                </c:pt>
                <c:pt idx="2">
                  <c:v>122</c:v>
                </c:pt>
                <c:pt idx="3">
                  <c:v>86</c:v>
                </c:pt>
                <c:pt idx="4">
                  <c:v>100</c:v>
                </c:pt>
                <c:pt idx="5">
                  <c:v>89</c:v>
                </c:pt>
                <c:pt idx="6">
                  <c:v>86</c:v>
                </c:pt>
                <c:pt idx="7">
                  <c:v>72</c:v>
                </c:pt>
                <c:pt idx="8">
                  <c:v>84</c:v>
                </c:pt>
                <c:pt idx="9">
                  <c:v>75</c:v>
                </c:pt>
                <c:pt idx="10">
                  <c:v>55</c:v>
                </c:pt>
                <c:pt idx="11">
                  <c:v>55</c:v>
                </c:pt>
                <c:pt idx="12">
                  <c:v>48</c:v>
                </c:pt>
                <c:pt idx="13">
                  <c:v>56</c:v>
                </c:pt>
                <c:pt idx="14">
                  <c:v>42</c:v>
                </c:pt>
                <c:pt idx="15">
                  <c:v>34</c:v>
                </c:pt>
                <c:pt idx="16">
                  <c:v>34</c:v>
                </c:pt>
                <c:pt idx="17">
                  <c:v>33</c:v>
                </c:pt>
                <c:pt idx="18">
                  <c:v>27</c:v>
                </c:pt>
                <c:pt idx="19">
                  <c:v>26</c:v>
                </c:pt>
                <c:pt idx="20">
                  <c:v>30</c:v>
                </c:pt>
                <c:pt idx="21">
                  <c:v>18</c:v>
                </c:pt>
                <c:pt idx="22">
                  <c:v>15</c:v>
                </c:pt>
                <c:pt idx="23">
                  <c:v>30</c:v>
                </c:pt>
              </c:numCache>
            </c:numRef>
          </c:val>
          <c:smooth val="0"/>
          <c:extLst>
            <c:ext xmlns:c16="http://schemas.microsoft.com/office/drawing/2014/chart" uri="{C3380CC4-5D6E-409C-BE32-E72D297353CC}">
              <c16:uniqueId val="{00000005-2A60-0F45-9BEF-74D65B1BE1B3}"/>
            </c:ext>
          </c:extLst>
        </c:ser>
        <c:dLbls>
          <c:showLegendKey val="0"/>
          <c:showVal val="0"/>
          <c:showCatName val="0"/>
          <c:showSerName val="0"/>
          <c:showPercent val="0"/>
          <c:showBubbleSize val="0"/>
        </c:dLbls>
        <c:marker val="1"/>
        <c:smooth val="0"/>
        <c:axId val="-2042542256"/>
        <c:axId val="-2042540032"/>
      </c:lineChart>
      <c:catAx>
        <c:axId val="-2042542256"/>
        <c:scaling>
          <c:orientation val="minMax"/>
        </c:scaling>
        <c:delete val="0"/>
        <c:axPos val="b"/>
        <c:title>
          <c:tx>
            <c:rich>
              <a:bodyPr/>
              <a:lstStyle/>
              <a:p>
                <a:pPr>
                  <a:defRPr sz="236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3262157003101895"/>
              <c:y val="0.89681053585116"/>
            </c:manualLayout>
          </c:layout>
          <c:overlay val="0"/>
          <c:spPr>
            <a:noFill/>
            <a:ln w="26207">
              <a:noFill/>
            </a:ln>
          </c:spPr>
        </c:title>
        <c:numFmt formatCode="General" sourceLinked="1"/>
        <c:majorTickMark val="in"/>
        <c:minorTickMark val="none"/>
        <c:tickLblPos val="nextTo"/>
        <c:spPr>
          <a:ln w="3281">
            <a:solidFill>
              <a:schemeClr val="tx1"/>
            </a:solidFill>
            <a:prstDash val="solid"/>
          </a:ln>
        </c:spPr>
        <c:txPr>
          <a:bodyPr rot="0" vert="horz"/>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540032"/>
        <c:crosses val="autoZero"/>
        <c:auto val="1"/>
        <c:lblAlgn val="ctr"/>
        <c:lblOffset val="100"/>
        <c:tickLblSkip val="2"/>
        <c:tickMarkSkip val="2"/>
        <c:noMultiLvlLbl val="0"/>
      </c:catAx>
      <c:valAx>
        <c:axId val="-2042540032"/>
        <c:scaling>
          <c:orientation val="minMax"/>
          <c:max val="250"/>
        </c:scaling>
        <c:delete val="0"/>
        <c:axPos val="l"/>
        <c:majorGridlines>
          <c:spPr>
            <a:ln w="3281">
              <a:noFill/>
              <a:prstDash val="solid"/>
            </a:ln>
          </c:spPr>
        </c:majorGridlines>
        <c:title>
          <c:tx>
            <c:rich>
              <a:bodyPr rot="0" vert="wordArtVertRtl"/>
              <a:lstStyle/>
              <a:p>
                <a:pPr algn="ctr">
                  <a:defRPr sz="236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1.1531834971140553E-2"/>
              <c:y val="0.20935381011257889"/>
            </c:manualLayout>
          </c:layout>
          <c:overlay val="0"/>
          <c:spPr>
            <a:noFill/>
            <a:ln w="26207">
              <a:noFill/>
            </a:ln>
          </c:spPr>
        </c:title>
        <c:numFmt formatCode="#,##0_ " sourceLinked="0"/>
        <c:majorTickMark val="in"/>
        <c:minorTickMark val="none"/>
        <c:tickLblPos val="nextTo"/>
        <c:spPr>
          <a:ln w="3281">
            <a:solidFill>
              <a:schemeClr val="tx1"/>
            </a:solidFill>
            <a:prstDash val="solid"/>
          </a:ln>
        </c:spPr>
        <c:txPr>
          <a:bodyPr rot="0" vert="horz"/>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542256"/>
        <c:crosses val="autoZero"/>
        <c:crossBetween val="midCat"/>
      </c:valAx>
      <c:spPr>
        <a:noFill/>
        <a:ln w="25400">
          <a:solidFill>
            <a:schemeClr val="tx1"/>
          </a:solidFill>
          <a:prstDash val="solid"/>
        </a:ln>
      </c:spPr>
    </c:plotArea>
    <c:legend>
      <c:legendPos val="t"/>
      <c:layout>
        <c:manualLayout>
          <c:xMode val="edge"/>
          <c:yMode val="edge"/>
          <c:x val="7.4733118587449299E-2"/>
          <c:y val="5.62859731029197E-3"/>
          <c:w val="0.84934753042233402"/>
          <c:h val="0.17322128122414451"/>
        </c:manualLayout>
      </c:layout>
      <c:overlay val="0"/>
      <c:spPr>
        <a:noFill/>
        <a:ln w="3281">
          <a:noFill/>
          <a:prstDash val="solid"/>
        </a:ln>
      </c:spPr>
      <c:txPr>
        <a:bodyPr/>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95"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90664740155715"/>
          <c:y val="0.29268292682927199"/>
          <c:w val="0.7579501552723622"/>
          <c:h val="0.53881412845643994"/>
        </c:manualLayout>
      </c:layout>
      <c:lineChart>
        <c:grouping val="standard"/>
        <c:varyColors val="0"/>
        <c:ser>
          <c:idx val="0"/>
          <c:order val="0"/>
          <c:tx>
            <c:strRef>
              <c:f>Sheet1!$A$2</c:f>
              <c:strCache>
                <c:ptCount val="1"/>
                <c:pt idx="0">
                  <c:v>自動車乗車中</c:v>
                </c:pt>
              </c:strCache>
            </c:strRef>
          </c:tx>
          <c:spPr>
            <a:ln w="31750">
              <a:solidFill>
                <a:srgbClr val="FF00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Sheet1!$B$2:$Z$2</c:f>
              <c:numCache>
                <c:formatCode>General</c:formatCode>
                <c:ptCount val="25"/>
                <c:pt idx="0">
                  <c:v>4550</c:v>
                </c:pt>
                <c:pt idx="1">
                  <c:v>4289</c:v>
                </c:pt>
                <c:pt idx="2">
                  <c:v>4251</c:v>
                </c:pt>
                <c:pt idx="3">
                  <c:v>3972</c:v>
                </c:pt>
                <c:pt idx="4">
                  <c:v>3872</c:v>
                </c:pt>
                <c:pt idx="5">
                  <c:v>3953</c:v>
                </c:pt>
                <c:pt idx="6">
                  <c:v>3711</c:v>
                </c:pt>
                <c:pt idx="7">
                  <c:v>3463</c:v>
                </c:pt>
                <c:pt idx="8">
                  <c:v>3056</c:v>
                </c:pt>
                <c:pt idx="9">
                  <c:v>2945</c:v>
                </c:pt>
                <c:pt idx="10">
                  <c:v>2741</c:v>
                </c:pt>
                <c:pt idx="11">
                  <c:v>2382</c:v>
                </c:pt>
                <c:pt idx="12">
                  <c:v>2030</c:v>
                </c:pt>
                <c:pt idx="13">
                  <c:v>1724</c:v>
                </c:pt>
                <c:pt idx="14" formatCode="#,##0_);[Red]\(#,##0\)">
                  <c:v>1630</c:v>
                </c:pt>
                <c:pt idx="15" formatCode="#,##0_);[Red]\(#,##0\)">
                  <c:v>1637</c:v>
                </c:pt>
                <c:pt idx="16" formatCode="#,##0_);[Red]\(#,##0\)">
                  <c:v>1478</c:v>
                </c:pt>
                <c:pt idx="17" formatCode="#,##0_);[Red]\(#,##0\)">
                  <c:v>1430</c:v>
                </c:pt>
                <c:pt idx="18" formatCode="#,##0_);[Red]\(#,##0\)">
                  <c:v>1420</c:v>
                </c:pt>
                <c:pt idx="19" formatCode="#,##0_);[Red]\(#,##0\)">
                  <c:v>1370</c:v>
                </c:pt>
                <c:pt idx="20" formatCode="#,##0_);[Red]\(#,##0\)">
                  <c:v>1322</c:v>
                </c:pt>
                <c:pt idx="21" formatCode="#,##0_);[Red]\(#,##0\)">
                  <c:v>1338</c:v>
                </c:pt>
                <c:pt idx="22" formatCode="#,##0_);[Red]\(#,##0\)">
                  <c:v>1221</c:v>
                </c:pt>
                <c:pt idx="23" formatCode="#,##0_);[Red]\(#,##0\)">
                  <c:v>1197</c:v>
                </c:pt>
                <c:pt idx="24" formatCode="#,##0_);[Red]\(#,##0\)">
                  <c:v>1083</c:v>
                </c:pt>
              </c:numCache>
            </c:numRef>
          </c:val>
          <c:smooth val="0"/>
          <c:extLst>
            <c:ext xmlns:c16="http://schemas.microsoft.com/office/drawing/2014/chart" uri="{C3380CC4-5D6E-409C-BE32-E72D297353CC}">
              <c16:uniqueId val="{00000000-8CF2-884B-AEB2-A65B98C02442}"/>
            </c:ext>
          </c:extLst>
        </c:ser>
        <c:ser>
          <c:idx val="1"/>
          <c:order val="1"/>
          <c:tx>
            <c:strRef>
              <c:f>Sheet1!$A$3</c:f>
              <c:strCache>
                <c:ptCount val="1"/>
                <c:pt idx="0">
                  <c:v>自動二輪車乗車中</c:v>
                </c:pt>
              </c:strCache>
            </c:strRef>
          </c:tx>
          <c:spPr>
            <a:ln w="31750">
              <a:solidFill>
                <a:srgbClr val="0000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Sheet1!$B$3:$Z$3</c:f>
              <c:numCache>
                <c:formatCode>General</c:formatCode>
                <c:ptCount val="25"/>
                <c:pt idx="0">
                  <c:v>1062</c:v>
                </c:pt>
                <c:pt idx="1">
                  <c:v>943</c:v>
                </c:pt>
                <c:pt idx="2">
                  <c:v>859</c:v>
                </c:pt>
                <c:pt idx="3">
                  <c:v>886</c:v>
                </c:pt>
                <c:pt idx="4">
                  <c:v>743</c:v>
                </c:pt>
                <c:pt idx="5">
                  <c:v>795</c:v>
                </c:pt>
                <c:pt idx="6">
                  <c:v>813</c:v>
                </c:pt>
                <c:pt idx="7">
                  <c:v>777</c:v>
                </c:pt>
                <c:pt idx="8">
                  <c:v>727</c:v>
                </c:pt>
                <c:pt idx="9">
                  <c:v>675</c:v>
                </c:pt>
                <c:pt idx="10">
                  <c:v>604</c:v>
                </c:pt>
                <c:pt idx="11">
                  <c:v>595</c:v>
                </c:pt>
                <c:pt idx="12">
                  <c:v>561</c:v>
                </c:pt>
                <c:pt idx="13">
                  <c:v>568</c:v>
                </c:pt>
                <c:pt idx="14" formatCode="#,##0_);[Red]\(#,##0\)">
                  <c:v>527</c:v>
                </c:pt>
                <c:pt idx="15" formatCode="#,##0_);[Red]\(#,##0\)">
                  <c:v>518</c:v>
                </c:pt>
                <c:pt idx="16" formatCode="#,##0_);[Red]\(#,##0\)">
                  <c:v>515</c:v>
                </c:pt>
                <c:pt idx="17" formatCode="#,##0_);[Red]\(#,##0\)">
                  <c:v>462</c:v>
                </c:pt>
                <c:pt idx="18" formatCode="#,##0_);[Red]\(#,##0\)">
                  <c:v>466</c:v>
                </c:pt>
                <c:pt idx="19" formatCode="#,##0_);[Red]\(#,##0\)">
                  <c:v>442</c:v>
                </c:pt>
                <c:pt idx="20" formatCode="#,##0_);[Red]\(#,##0\)">
                  <c:v>447</c:v>
                </c:pt>
                <c:pt idx="21" formatCode="#,##0_);[Red]\(#,##0\)">
                  <c:v>460</c:v>
                </c:pt>
                <c:pt idx="22" formatCode="#,##0_);[Red]\(#,##0\)">
                  <c:v>448</c:v>
                </c:pt>
                <c:pt idx="23" formatCode="#,##0_);[Red]\(#,##0\)">
                  <c:v>401</c:v>
                </c:pt>
                <c:pt idx="24" formatCode="#,##0_);[Red]\(#,##0\)">
                  <c:v>361</c:v>
                </c:pt>
              </c:numCache>
            </c:numRef>
          </c:val>
          <c:smooth val="0"/>
          <c:extLst>
            <c:ext xmlns:c16="http://schemas.microsoft.com/office/drawing/2014/chart" uri="{C3380CC4-5D6E-409C-BE32-E72D297353CC}">
              <c16:uniqueId val="{00000001-8CF2-884B-AEB2-A65B98C02442}"/>
            </c:ext>
          </c:extLst>
        </c:ser>
        <c:ser>
          <c:idx val="2"/>
          <c:order val="2"/>
          <c:tx>
            <c:strRef>
              <c:f>Sheet1!$A$4</c:f>
              <c:strCache>
                <c:ptCount val="1"/>
                <c:pt idx="0">
                  <c:v>原付乗車中</c:v>
                </c:pt>
              </c:strCache>
            </c:strRef>
          </c:tx>
          <c:spPr>
            <a:ln w="31750">
              <a:solidFill>
                <a:srgbClr val="00FF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Sheet1!$B$4:$Z$4</c:f>
              <c:numCache>
                <c:formatCode>General</c:formatCode>
                <c:ptCount val="25"/>
                <c:pt idx="0">
                  <c:v>929</c:v>
                </c:pt>
                <c:pt idx="1">
                  <c:v>836</c:v>
                </c:pt>
                <c:pt idx="2">
                  <c:v>803</c:v>
                </c:pt>
                <c:pt idx="3">
                  <c:v>746</c:v>
                </c:pt>
                <c:pt idx="4">
                  <c:v>773</c:v>
                </c:pt>
                <c:pt idx="5">
                  <c:v>780</c:v>
                </c:pt>
                <c:pt idx="6">
                  <c:v>753</c:v>
                </c:pt>
                <c:pt idx="7">
                  <c:v>726</c:v>
                </c:pt>
                <c:pt idx="8">
                  <c:v>632</c:v>
                </c:pt>
                <c:pt idx="9">
                  <c:v>648</c:v>
                </c:pt>
                <c:pt idx="10">
                  <c:v>583</c:v>
                </c:pt>
                <c:pt idx="11">
                  <c:v>526</c:v>
                </c:pt>
                <c:pt idx="12">
                  <c:v>474</c:v>
                </c:pt>
                <c:pt idx="13">
                  <c:v>423</c:v>
                </c:pt>
                <c:pt idx="14" formatCode="#,##0_);[Red]\(#,##0\)">
                  <c:v>364</c:v>
                </c:pt>
                <c:pt idx="15" formatCode="#,##0_);[Red]\(#,##0\)">
                  <c:v>363</c:v>
                </c:pt>
                <c:pt idx="16" formatCode="#,##0_);[Red]\(#,##0\)">
                  <c:v>340</c:v>
                </c:pt>
                <c:pt idx="17" formatCode="#,##0_);[Red]\(#,##0\)">
                  <c:v>328</c:v>
                </c:pt>
                <c:pt idx="18" formatCode="#,##0_);[Red]\(#,##0\)">
                  <c:v>295</c:v>
                </c:pt>
                <c:pt idx="19" formatCode="#,##0_);[Red]\(#,##0\)">
                  <c:v>255</c:v>
                </c:pt>
                <c:pt idx="20" formatCode="#,##0_);[Red]\(#,##0\)">
                  <c:v>230</c:v>
                </c:pt>
                <c:pt idx="21" formatCode="#,##0_);[Red]\(#,##0\)">
                  <c:v>224</c:v>
                </c:pt>
                <c:pt idx="22" formatCode="#,##0_);[Red]\(#,##0\)">
                  <c:v>184</c:v>
                </c:pt>
                <c:pt idx="23" formatCode="#,##0_);[Red]\(#,##0\)">
                  <c:v>212</c:v>
                </c:pt>
                <c:pt idx="24" formatCode="#,##0_);[Red]\(#,##0\)">
                  <c:v>149</c:v>
                </c:pt>
              </c:numCache>
            </c:numRef>
          </c:val>
          <c:smooth val="0"/>
          <c:extLst>
            <c:ext xmlns:c16="http://schemas.microsoft.com/office/drawing/2014/chart" uri="{C3380CC4-5D6E-409C-BE32-E72D297353CC}">
              <c16:uniqueId val="{00000002-8CF2-884B-AEB2-A65B98C02442}"/>
            </c:ext>
          </c:extLst>
        </c:ser>
        <c:ser>
          <c:idx val="3"/>
          <c:order val="3"/>
          <c:tx>
            <c:strRef>
              <c:f>Sheet1!$A$5</c:f>
              <c:strCache>
                <c:ptCount val="1"/>
                <c:pt idx="0">
                  <c:v>自転車乗車中</c:v>
                </c:pt>
              </c:strCache>
            </c:strRef>
          </c:tx>
          <c:spPr>
            <a:ln w="31750">
              <a:solidFill>
                <a:srgbClr val="FFCC00"/>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Sheet1!$B$5:$Z$5</c:f>
              <c:numCache>
                <c:formatCode>General</c:formatCode>
                <c:ptCount val="25"/>
                <c:pt idx="0">
                  <c:v>1121</c:v>
                </c:pt>
                <c:pt idx="1">
                  <c:v>1052</c:v>
                </c:pt>
                <c:pt idx="2">
                  <c:v>1065</c:v>
                </c:pt>
                <c:pt idx="3">
                  <c:v>988</c:v>
                </c:pt>
                <c:pt idx="4">
                  <c:v>1032</c:v>
                </c:pt>
                <c:pt idx="5">
                  <c:v>984</c:v>
                </c:pt>
                <c:pt idx="6">
                  <c:v>992</c:v>
                </c:pt>
                <c:pt idx="7">
                  <c:v>997</c:v>
                </c:pt>
                <c:pt idx="8">
                  <c:v>980</c:v>
                </c:pt>
                <c:pt idx="9">
                  <c:v>866</c:v>
                </c:pt>
                <c:pt idx="10">
                  <c:v>851</c:v>
                </c:pt>
                <c:pt idx="11">
                  <c:v>821</c:v>
                </c:pt>
                <c:pt idx="12">
                  <c:v>749</c:v>
                </c:pt>
                <c:pt idx="13">
                  <c:v>726</c:v>
                </c:pt>
                <c:pt idx="14" formatCode="#,##0_);[Red]\(#,##0\)">
                  <c:v>712</c:v>
                </c:pt>
                <c:pt idx="15" formatCode="#,##0_);[Red]\(#,##0\)">
                  <c:v>668</c:v>
                </c:pt>
                <c:pt idx="16" formatCode="#,##0_);[Red]\(#,##0\)">
                  <c:v>639</c:v>
                </c:pt>
                <c:pt idx="17" formatCode="#,##0_);[Red]\(#,##0\)">
                  <c:v>567</c:v>
                </c:pt>
                <c:pt idx="18" formatCode="#,##0_);[Red]\(#,##0\)">
                  <c:v>601</c:v>
                </c:pt>
                <c:pt idx="19" formatCode="#,##0_);[Red]\(#,##0\)">
                  <c:v>540</c:v>
                </c:pt>
                <c:pt idx="20" formatCode="#,##0_);[Red]\(#,##0\)">
                  <c:v>572</c:v>
                </c:pt>
                <c:pt idx="21" formatCode="#,##0_);[Red]\(#,##0\)">
                  <c:v>509</c:v>
                </c:pt>
                <c:pt idx="22" formatCode="#,##0_);[Red]\(#,##0\)">
                  <c:v>479</c:v>
                </c:pt>
                <c:pt idx="23" formatCode="#,##0_);[Red]\(#,##0\)">
                  <c:v>453</c:v>
                </c:pt>
                <c:pt idx="24" formatCode="#,##0_);[Red]\(#,##0\)">
                  <c:v>433</c:v>
                </c:pt>
              </c:numCache>
            </c:numRef>
          </c:val>
          <c:smooth val="0"/>
          <c:extLst>
            <c:ext xmlns:c16="http://schemas.microsoft.com/office/drawing/2014/chart" uri="{C3380CC4-5D6E-409C-BE32-E72D297353CC}">
              <c16:uniqueId val="{00000003-8CF2-884B-AEB2-A65B98C02442}"/>
            </c:ext>
          </c:extLst>
        </c:ser>
        <c:ser>
          <c:idx val="4"/>
          <c:order val="4"/>
          <c:tx>
            <c:strRef>
              <c:f>Sheet1!$A$6</c:f>
              <c:strCache>
                <c:ptCount val="1"/>
                <c:pt idx="0">
                  <c:v>歩行中</c:v>
                </c:pt>
              </c:strCache>
            </c:strRef>
          </c:tx>
          <c:spPr>
            <a:ln w="31750">
              <a:solidFill>
                <a:srgbClr val="FF00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Sheet1!$B$6:$Z$6</c:f>
              <c:numCache>
                <c:formatCode>General</c:formatCode>
                <c:ptCount val="25"/>
                <c:pt idx="0">
                  <c:v>2987</c:v>
                </c:pt>
                <c:pt idx="1">
                  <c:v>2794</c:v>
                </c:pt>
                <c:pt idx="2">
                  <c:v>2643</c:v>
                </c:pt>
                <c:pt idx="3">
                  <c:v>2605</c:v>
                </c:pt>
                <c:pt idx="4">
                  <c:v>2571</c:v>
                </c:pt>
                <c:pt idx="5">
                  <c:v>2540</c:v>
                </c:pt>
                <c:pt idx="6">
                  <c:v>2456</c:v>
                </c:pt>
                <c:pt idx="7">
                  <c:v>2416</c:v>
                </c:pt>
                <c:pt idx="8">
                  <c:v>2357</c:v>
                </c:pt>
                <c:pt idx="9">
                  <c:v>2273</c:v>
                </c:pt>
                <c:pt idx="10">
                  <c:v>2133</c:v>
                </c:pt>
                <c:pt idx="11">
                  <c:v>2067</c:v>
                </c:pt>
                <c:pt idx="12">
                  <c:v>1956</c:v>
                </c:pt>
                <c:pt idx="13">
                  <c:v>1739</c:v>
                </c:pt>
                <c:pt idx="14" formatCode="#,##0_);[Red]\(#,##0\)">
                  <c:v>1730</c:v>
                </c:pt>
                <c:pt idx="15" formatCode="#,##0_);[Red]\(#,##0\)">
                  <c:v>1744</c:v>
                </c:pt>
                <c:pt idx="16" formatCode="#,##0_);[Red]\(#,##0\)">
                  <c:v>1709</c:v>
                </c:pt>
                <c:pt idx="17" formatCode="#,##0_);[Red]\(#,##0\)">
                  <c:v>1642</c:v>
                </c:pt>
                <c:pt idx="18" formatCode="#,##0_);[Red]\(#,##0\)">
                  <c:v>1592</c:v>
                </c:pt>
                <c:pt idx="19" formatCode="#,##0_);[Red]\(#,##0\)">
                  <c:v>1498</c:v>
                </c:pt>
                <c:pt idx="20" formatCode="#,##0_);[Red]\(#,##0\)">
                  <c:v>1534</c:v>
                </c:pt>
                <c:pt idx="21" formatCode="#,##0_);[Red]\(#,##0\)">
                  <c:v>1361</c:v>
                </c:pt>
                <c:pt idx="22" formatCode="#,##0_);[Red]\(#,##0\)">
                  <c:v>1348</c:v>
                </c:pt>
                <c:pt idx="23" formatCode="#,##0_);[Red]\(#,##0\)">
                  <c:v>1258</c:v>
                </c:pt>
                <c:pt idx="24" formatCode="#,##0_);[Red]\(#,##0\)">
                  <c:v>1176</c:v>
                </c:pt>
              </c:numCache>
            </c:numRef>
          </c:val>
          <c:smooth val="0"/>
          <c:extLst>
            <c:ext xmlns:c16="http://schemas.microsoft.com/office/drawing/2014/chart" uri="{C3380CC4-5D6E-409C-BE32-E72D297353CC}">
              <c16:uniqueId val="{00000004-8CF2-884B-AEB2-A65B98C02442}"/>
            </c:ext>
          </c:extLst>
        </c:ser>
        <c:ser>
          <c:idx val="5"/>
          <c:order val="5"/>
          <c:tx>
            <c:strRef>
              <c:f>Sheet1!$A$7</c:f>
              <c:strCache>
                <c:ptCount val="1"/>
                <c:pt idx="0">
                  <c:v>その他</c:v>
                </c:pt>
              </c:strCache>
            </c:strRef>
          </c:tx>
          <c:spPr>
            <a:ln w="31750">
              <a:solidFill>
                <a:srgbClr val="99CCFF"/>
              </a:solidFill>
              <a:prstDash val="solid"/>
            </a:ln>
          </c:spPr>
          <c:marker>
            <c:symbol val="none"/>
          </c:marker>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Sheet1!$B$7:$Z$7</c:f>
              <c:numCache>
                <c:formatCode>General</c:formatCode>
                <c:ptCount val="25"/>
                <c:pt idx="0">
                  <c:v>30</c:v>
                </c:pt>
                <c:pt idx="1">
                  <c:v>28</c:v>
                </c:pt>
                <c:pt idx="2">
                  <c:v>19</c:v>
                </c:pt>
                <c:pt idx="3">
                  <c:v>14</c:v>
                </c:pt>
                <c:pt idx="4">
                  <c:v>15</c:v>
                </c:pt>
                <c:pt idx="5">
                  <c:v>14</c:v>
                </c:pt>
                <c:pt idx="6">
                  <c:v>22</c:v>
                </c:pt>
                <c:pt idx="7">
                  <c:v>17</c:v>
                </c:pt>
                <c:pt idx="8">
                  <c:v>16</c:v>
                </c:pt>
                <c:pt idx="9">
                  <c:v>18</c:v>
                </c:pt>
                <c:pt idx="10">
                  <c:v>15</c:v>
                </c:pt>
                <c:pt idx="11">
                  <c:v>12</c:v>
                </c:pt>
                <c:pt idx="12">
                  <c:v>12</c:v>
                </c:pt>
                <c:pt idx="13">
                  <c:v>17</c:v>
                </c:pt>
                <c:pt idx="14" formatCode="#,##0_);[Red]\(#,##0\)">
                  <c:v>16</c:v>
                </c:pt>
                <c:pt idx="15" formatCode="#,##0_);[Red]\(#,##0\)">
                  <c:v>18</c:v>
                </c:pt>
                <c:pt idx="16" formatCode="#,##0_);[Red]\(#,##0\)">
                  <c:v>10</c:v>
                </c:pt>
                <c:pt idx="17" formatCode="#,##0_);[Red]\(#,##0\)">
                  <c:v>9</c:v>
                </c:pt>
                <c:pt idx="18" formatCode="#,##0_);[Red]\(#,##0\)">
                  <c:v>14</c:v>
                </c:pt>
                <c:pt idx="19" formatCode="#,##0_);[Red]\(#,##0\)">
                  <c:v>8</c:v>
                </c:pt>
                <c:pt idx="20" formatCode="#,##0_);[Red]\(#,##0\)">
                  <c:v>12</c:v>
                </c:pt>
                <c:pt idx="21" formatCode="#,##0_);[Red]\(#,##0\)">
                  <c:v>12</c:v>
                </c:pt>
                <c:pt idx="22" formatCode="#,##0_);[Red]\(#,##0\)">
                  <c:v>14</c:v>
                </c:pt>
                <c:pt idx="23" formatCode="#,##0_);[Red]\(#,##0\)">
                  <c:v>11</c:v>
                </c:pt>
                <c:pt idx="24" formatCode="#,##0_);[Red]\(#,##0\)">
                  <c:v>13</c:v>
                </c:pt>
              </c:numCache>
            </c:numRef>
          </c:val>
          <c:smooth val="0"/>
          <c:extLst>
            <c:ext xmlns:c16="http://schemas.microsoft.com/office/drawing/2014/chart" uri="{C3380CC4-5D6E-409C-BE32-E72D297353CC}">
              <c16:uniqueId val="{00000005-8CF2-884B-AEB2-A65B98C02442}"/>
            </c:ext>
          </c:extLst>
        </c:ser>
        <c:dLbls>
          <c:showLegendKey val="0"/>
          <c:showVal val="0"/>
          <c:showCatName val="0"/>
          <c:showSerName val="0"/>
          <c:showPercent val="0"/>
          <c:showBubbleSize val="0"/>
        </c:dLbls>
        <c:smooth val="0"/>
        <c:axId val="-2074316592"/>
        <c:axId val="-2074346960"/>
      </c:lineChart>
      <c:catAx>
        <c:axId val="-2074316592"/>
        <c:scaling>
          <c:orientation val="minMax"/>
        </c:scaling>
        <c:delete val="0"/>
        <c:axPos val="b"/>
        <c:title>
          <c:tx>
            <c:rich>
              <a:bodyPr/>
              <a:lstStyle/>
              <a:p>
                <a:pPr>
                  <a:defRPr sz="231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8">
            <a:solidFill>
              <a:schemeClr val="tx1"/>
            </a:solidFill>
            <a:prstDash val="solid"/>
          </a:ln>
        </c:spPr>
        <c:txPr>
          <a:bodyPr rot="0" vert="horz"/>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4346960"/>
        <c:crosses val="autoZero"/>
        <c:auto val="1"/>
        <c:lblAlgn val="ctr"/>
        <c:lblOffset val="100"/>
        <c:tickLblSkip val="2"/>
        <c:tickMarkSkip val="2"/>
        <c:noMultiLvlLbl val="0"/>
      </c:catAx>
      <c:valAx>
        <c:axId val="-2074346960"/>
        <c:scaling>
          <c:orientation val="minMax"/>
          <c:max val="5000"/>
        </c:scaling>
        <c:delete val="0"/>
        <c:axPos val="l"/>
        <c:majorGridlines>
          <c:spPr>
            <a:ln w="3168">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68" b="0" i="0" u="none" strike="noStrike" baseline="0" dirty="0">
                    <a:solidFill>
                      <a:srgbClr val="000000"/>
                    </a:solidFill>
                    <a:latin typeface="HGMaruGothicMPRO" panose="020F0600000000000000" pitchFamily="34" charset="-128"/>
                    <a:ea typeface="HGMaruGothicMPRO" panose="020F0600000000000000" pitchFamily="34" charset="-128"/>
                  </a:rPr>
                  <a:t>死者数（人）</a:t>
                </a:r>
              </a:p>
            </c:rich>
          </c:tx>
          <c:layout>
            <c:manualLayout>
              <c:xMode val="edge"/>
              <c:yMode val="edge"/>
              <c:x val="7.0286988774290497E-4"/>
              <c:y val="0.361005152133761"/>
            </c:manualLayout>
          </c:layout>
          <c:overlay val="0"/>
          <c:spPr>
            <a:noFill/>
            <a:ln w="25388">
              <a:noFill/>
            </a:ln>
          </c:spPr>
        </c:title>
        <c:numFmt formatCode="#,##0_ " sourceLinked="0"/>
        <c:majorTickMark val="in"/>
        <c:minorTickMark val="none"/>
        <c:tickLblPos val="nextTo"/>
        <c:spPr>
          <a:ln w="3168">
            <a:solidFill>
              <a:schemeClr val="tx1"/>
            </a:solidFill>
            <a:prstDash val="solid"/>
          </a:ln>
        </c:spPr>
        <c:txPr>
          <a:bodyPr rot="0" vert="horz"/>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4316592"/>
        <c:crosses val="autoZero"/>
        <c:crossBetween val="midCat"/>
        <c:majorUnit val="1000"/>
      </c:valAx>
      <c:spPr>
        <a:noFill/>
        <a:ln w="31511">
          <a:solidFill>
            <a:schemeClr val="tx1"/>
          </a:solidFill>
          <a:prstDash val="solid"/>
        </a:ln>
      </c:spPr>
    </c:plotArea>
    <c:legend>
      <c:legendPos val="t"/>
      <c:layout>
        <c:manualLayout>
          <c:xMode val="edge"/>
          <c:yMode val="edge"/>
          <c:x val="0.23013049425159901"/>
          <c:y val="5.6284631087780701E-3"/>
          <c:w val="0.71411629884292604"/>
          <c:h val="0.22514066297268401"/>
        </c:manualLayout>
      </c:layout>
      <c:overlay val="0"/>
      <c:spPr>
        <a:noFill/>
        <a:ln w="3168">
          <a:noFill/>
          <a:prstDash val="solid"/>
        </a:ln>
      </c:spPr>
      <c:txPr>
        <a:bodyPr/>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3"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27499335620591"/>
          <c:y val="0.33034763309953491"/>
          <c:w val="0.73135375142953551"/>
          <c:h val="0.52830444217071737"/>
        </c:manualLayout>
      </c:layout>
      <c:lineChart>
        <c:grouping val="standard"/>
        <c:varyColors val="0"/>
        <c:ser>
          <c:idx val="0"/>
          <c:order val="0"/>
          <c:tx>
            <c:strRef>
              <c:f>Sheet1!$A$2</c:f>
              <c:strCache>
                <c:ptCount val="1"/>
                <c:pt idx="0">
                  <c:v>30km/h以下</c:v>
                </c:pt>
              </c:strCache>
            </c:strRef>
          </c:tx>
          <c:spPr>
            <a:ln w="38007">
              <a:solidFill>
                <a:srgbClr val="0070C0"/>
              </a:solidFill>
              <a:prstDash val="solid"/>
            </a:ln>
          </c:spPr>
          <c:marker>
            <c:symbol val="none"/>
          </c:marker>
          <c:cat>
            <c:strRef>
              <c:f>Sheet1!$B$1:$Y$1</c:f>
              <c:strCach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strCache>
            </c:strRef>
          </c:cat>
          <c:val>
            <c:numRef>
              <c:f>Sheet1!$B$2:$Y$2</c:f>
              <c:numCache>
                <c:formatCode>General</c:formatCode>
                <c:ptCount val="24"/>
                <c:pt idx="0">
                  <c:v>300</c:v>
                </c:pt>
                <c:pt idx="1">
                  <c:v>303</c:v>
                </c:pt>
                <c:pt idx="2">
                  <c:v>268</c:v>
                </c:pt>
                <c:pt idx="3">
                  <c:v>241</c:v>
                </c:pt>
                <c:pt idx="4">
                  <c:v>229</c:v>
                </c:pt>
                <c:pt idx="5">
                  <c:v>238</c:v>
                </c:pt>
                <c:pt idx="6">
                  <c:v>214</c:v>
                </c:pt>
                <c:pt idx="7">
                  <c:v>197</c:v>
                </c:pt>
                <c:pt idx="8">
                  <c:v>172</c:v>
                </c:pt>
                <c:pt idx="9">
                  <c:v>154</c:v>
                </c:pt>
                <c:pt idx="10">
                  <c:v>138</c:v>
                </c:pt>
                <c:pt idx="11">
                  <c:v>144</c:v>
                </c:pt>
                <c:pt idx="12">
                  <c:v>121</c:v>
                </c:pt>
                <c:pt idx="13">
                  <c:v>108</c:v>
                </c:pt>
                <c:pt idx="14">
                  <c:v>94</c:v>
                </c:pt>
                <c:pt idx="15">
                  <c:v>78</c:v>
                </c:pt>
                <c:pt idx="16">
                  <c:v>75</c:v>
                </c:pt>
                <c:pt idx="17">
                  <c:v>58</c:v>
                </c:pt>
                <c:pt idx="18">
                  <c:v>57</c:v>
                </c:pt>
                <c:pt idx="19">
                  <c:v>85</c:v>
                </c:pt>
                <c:pt idx="20">
                  <c:v>52</c:v>
                </c:pt>
                <c:pt idx="21">
                  <c:v>48</c:v>
                </c:pt>
                <c:pt idx="22">
                  <c:v>48</c:v>
                </c:pt>
                <c:pt idx="23">
                  <c:v>45</c:v>
                </c:pt>
              </c:numCache>
            </c:numRef>
          </c:val>
          <c:smooth val="0"/>
          <c:extLst>
            <c:ext xmlns:c16="http://schemas.microsoft.com/office/drawing/2014/chart" uri="{C3380CC4-5D6E-409C-BE32-E72D297353CC}">
              <c16:uniqueId val="{00000000-D981-9147-8A97-424238E73724}"/>
            </c:ext>
          </c:extLst>
        </c:ser>
        <c:ser>
          <c:idx val="1"/>
          <c:order val="1"/>
          <c:tx>
            <c:strRef>
              <c:f>Sheet1!$A$3</c:f>
              <c:strCache>
                <c:ptCount val="1"/>
                <c:pt idx="0">
                  <c:v>30km/h超～50km/h</c:v>
                </c:pt>
              </c:strCache>
            </c:strRef>
          </c:tx>
          <c:spPr>
            <a:ln w="38007">
              <a:solidFill>
                <a:srgbClr val="FF00FF"/>
              </a:solidFill>
              <a:prstDash val="solid"/>
            </a:ln>
          </c:spPr>
          <c:marker>
            <c:symbol val="none"/>
          </c:marker>
          <c:cat>
            <c:strRef>
              <c:f>Sheet1!$B$1:$Y$1</c:f>
              <c:strCach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strCache>
            </c:strRef>
          </c:cat>
          <c:val>
            <c:numRef>
              <c:f>Sheet1!$B$3:$Y$3</c:f>
              <c:numCache>
                <c:formatCode>General</c:formatCode>
                <c:ptCount val="24"/>
                <c:pt idx="0">
                  <c:v>583</c:v>
                </c:pt>
                <c:pt idx="1">
                  <c:v>583</c:v>
                </c:pt>
                <c:pt idx="2">
                  <c:v>520</c:v>
                </c:pt>
                <c:pt idx="3">
                  <c:v>492</c:v>
                </c:pt>
                <c:pt idx="4">
                  <c:v>518</c:v>
                </c:pt>
                <c:pt idx="5">
                  <c:v>462</c:v>
                </c:pt>
                <c:pt idx="6">
                  <c:v>420</c:v>
                </c:pt>
                <c:pt idx="7">
                  <c:v>388</c:v>
                </c:pt>
                <c:pt idx="8">
                  <c:v>349</c:v>
                </c:pt>
                <c:pt idx="9">
                  <c:v>316</c:v>
                </c:pt>
                <c:pt idx="10">
                  <c:v>294</c:v>
                </c:pt>
                <c:pt idx="11">
                  <c:v>265</c:v>
                </c:pt>
                <c:pt idx="12">
                  <c:v>251</c:v>
                </c:pt>
                <c:pt idx="13">
                  <c:v>233</c:v>
                </c:pt>
                <c:pt idx="14">
                  <c:v>197</c:v>
                </c:pt>
                <c:pt idx="15">
                  <c:v>193</c:v>
                </c:pt>
                <c:pt idx="16">
                  <c:v>146</c:v>
                </c:pt>
                <c:pt idx="17">
                  <c:v>161</c:v>
                </c:pt>
                <c:pt idx="18">
                  <c:v>126</c:v>
                </c:pt>
                <c:pt idx="19">
                  <c:v>128</c:v>
                </c:pt>
                <c:pt idx="20">
                  <c:v>116</c:v>
                </c:pt>
                <c:pt idx="21">
                  <c:v>108</c:v>
                </c:pt>
                <c:pt idx="22">
                  <c:v>102</c:v>
                </c:pt>
                <c:pt idx="23">
                  <c:v>90</c:v>
                </c:pt>
              </c:numCache>
            </c:numRef>
          </c:val>
          <c:smooth val="0"/>
          <c:extLst>
            <c:ext xmlns:c16="http://schemas.microsoft.com/office/drawing/2014/chart" uri="{C3380CC4-5D6E-409C-BE32-E72D297353CC}">
              <c16:uniqueId val="{00000001-D981-9147-8A97-424238E73724}"/>
            </c:ext>
          </c:extLst>
        </c:ser>
        <c:ser>
          <c:idx val="2"/>
          <c:order val="2"/>
          <c:tx>
            <c:strRef>
              <c:f>Sheet1!$A$4</c:f>
              <c:strCache>
                <c:ptCount val="1"/>
                <c:pt idx="0">
                  <c:v>50km/h超～80km/h</c:v>
                </c:pt>
              </c:strCache>
            </c:strRef>
          </c:tx>
          <c:spPr>
            <a:ln w="38007">
              <a:solidFill>
                <a:srgbClr val="00FF00"/>
              </a:solidFill>
              <a:prstDash val="solid"/>
            </a:ln>
          </c:spPr>
          <c:marker>
            <c:symbol val="none"/>
          </c:marker>
          <c:cat>
            <c:strRef>
              <c:f>Sheet1!$B$1:$Y$1</c:f>
              <c:strCach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strCache>
            </c:strRef>
          </c:cat>
          <c:val>
            <c:numRef>
              <c:f>Sheet1!$B$4:$Y$4</c:f>
              <c:numCache>
                <c:formatCode>General</c:formatCode>
                <c:ptCount val="24"/>
                <c:pt idx="0">
                  <c:v>1150</c:v>
                </c:pt>
                <c:pt idx="1">
                  <c:v>1054</c:v>
                </c:pt>
                <c:pt idx="2">
                  <c:v>948</c:v>
                </c:pt>
                <c:pt idx="3">
                  <c:v>928</c:v>
                </c:pt>
                <c:pt idx="4">
                  <c:v>818</c:v>
                </c:pt>
                <c:pt idx="5">
                  <c:v>737</c:v>
                </c:pt>
                <c:pt idx="6">
                  <c:v>674</c:v>
                </c:pt>
                <c:pt idx="7">
                  <c:v>542</c:v>
                </c:pt>
                <c:pt idx="8">
                  <c:v>507</c:v>
                </c:pt>
                <c:pt idx="9">
                  <c:v>437</c:v>
                </c:pt>
                <c:pt idx="10">
                  <c:v>394</c:v>
                </c:pt>
                <c:pt idx="11">
                  <c:v>317</c:v>
                </c:pt>
                <c:pt idx="12">
                  <c:v>256</c:v>
                </c:pt>
                <c:pt idx="13">
                  <c:v>256</c:v>
                </c:pt>
                <c:pt idx="14">
                  <c:v>202</c:v>
                </c:pt>
                <c:pt idx="15">
                  <c:v>233</c:v>
                </c:pt>
                <c:pt idx="16">
                  <c:v>212</c:v>
                </c:pt>
                <c:pt idx="17">
                  <c:v>177</c:v>
                </c:pt>
                <c:pt idx="18">
                  <c:v>167</c:v>
                </c:pt>
                <c:pt idx="19">
                  <c:v>157</c:v>
                </c:pt>
                <c:pt idx="20">
                  <c:v>174</c:v>
                </c:pt>
                <c:pt idx="21">
                  <c:v>137</c:v>
                </c:pt>
                <c:pt idx="22">
                  <c:v>109</c:v>
                </c:pt>
                <c:pt idx="23">
                  <c:v>106</c:v>
                </c:pt>
              </c:numCache>
            </c:numRef>
          </c:val>
          <c:smooth val="0"/>
          <c:extLst>
            <c:ext xmlns:c16="http://schemas.microsoft.com/office/drawing/2014/chart" uri="{C3380CC4-5D6E-409C-BE32-E72D297353CC}">
              <c16:uniqueId val="{00000002-D981-9147-8A97-424238E73724}"/>
            </c:ext>
          </c:extLst>
        </c:ser>
        <c:ser>
          <c:idx val="3"/>
          <c:order val="3"/>
          <c:tx>
            <c:strRef>
              <c:f>Sheet1!$A$5</c:f>
              <c:strCache>
                <c:ptCount val="1"/>
                <c:pt idx="0">
                  <c:v>80km/h超</c:v>
                </c:pt>
              </c:strCache>
            </c:strRef>
          </c:tx>
          <c:spPr>
            <a:ln w="38007">
              <a:solidFill>
                <a:srgbClr val="F6412E"/>
              </a:solidFill>
              <a:prstDash val="solid"/>
            </a:ln>
          </c:spPr>
          <c:marker>
            <c:symbol val="none"/>
          </c:marker>
          <c:cat>
            <c:strRef>
              <c:f>Sheet1!$B$1:$Y$1</c:f>
              <c:strCach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strCache>
            </c:strRef>
          </c:cat>
          <c:val>
            <c:numRef>
              <c:f>Sheet1!$B$5:$Y$5</c:f>
              <c:numCache>
                <c:formatCode>General</c:formatCode>
                <c:ptCount val="24"/>
                <c:pt idx="0">
                  <c:v>580</c:v>
                </c:pt>
                <c:pt idx="1">
                  <c:v>511</c:v>
                </c:pt>
                <c:pt idx="2">
                  <c:v>439</c:v>
                </c:pt>
                <c:pt idx="3">
                  <c:v>351</c:v>
                </c:pt>
                <c:pt idx="4">
                  <c:v>348</c:v>
                </c:pt>
                <c:pt idx="5">
                  <c:v>269</c:v>
                </c:pt>
                <c:pt idx="6">
                  <c:v>250</c:v>
                </c:pt>
                <c:pt idx="7">
                  <c:v>186</c:v>
                </c:pt>
                <c:pt idx="8">
                  <c:v>159</c:v>
                </c:pt>
                <c:pt idx="9">
                  <c:v>163</c:v>
                </c:pt>
                <c:pt idx="10">
                  <c:v>120</c:v>
                </c:pt>
                <c:pt idx="11">
                  <c:v>108</c:v>
                </c:pt>
                <c:pt idx="12">
                  <c:v>94</c:v>
                </c:pt>
                <c:pt idx="13">
                  <c:v>89</c:v>
                </c:pt>
                <c:pt idx="14">
                  <c:v>73</c:v>
                </c:pt>
                <c:pt idx="15">
                  <c:v>64</c:v>
                </c:pt>
                <c:pt idx="16">
                  <c:v>62</c:v>
                </c:pt>
                <c:pt idx="17">
                  <c:v>61</c:v>
                </c:pt>
                <c:pt idx="18">
                  <c:v>71</c:v>
                </c:pt>
                <c:pt idx="19">
                  <c:v>56</c:v>
                </c:pt>
                <c:pt idx="20">
                  <c:v>62</c:v>
                </c:pt>
                <c:pt idx="21">
                  <c:v>47</c:v>
                </c:pt>
                <c:pt idx="22">
                  <c:v>47</c:v>
                </c:pt>
                <c:pt idx="23">
                  <c:v>64</c:v>
                </c:pt>
              </c:numCache>
            </c:numRef>
          </c:val>
          <c:smooth val="0"/>
          <c:extLst>
            <c:ext xmlns:c16="http://schemas.microsoft.com/office/drawing/2014/chart" uri="{C3380CC4-5D6E-409C-BE32-E72D297353CC}">
              <c16:uniqueId val="{00000003-D981-9147-8A97-424238E73724}"/>
            </c:ext>
          </c:extLst>
        </c:ser>
        <c:ser>
          <c:idx val="4"/>
          <c:order val="4"/>
          <c:tx>
            <c:strRef>
              <c:f>Sheet1!$A$6</c:f>
              <c:strCache>
                <c:ptCount val="1"/>
                <c:pt idx="0">
                  <c:v>調査不能</c:v>
                </c:pt>
              </c:strCache>
            </c:strRef>
          </c:tx>
          <c:spPr>
            <a:ln w="38007">
              <a:solidFill>
                <a:schemeClr val="bg1">
                  <a:lumMod val="50000"/>
                </a:schemeClr>
              </a:solidFill>
              <a:prstDash val="solid"/>
            </a:ln>
          </c:spPr>
          <c:marker>
            <c:symbol val="none"/>
          </c:marker>
          <c:cat>
            <c:strRef>
              <c:f>Sheet1!$B$1:$Y$1</c:f>
              <c:strCach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strCache>
            </c:strRef>
          </c:cat>
          <c:val>
            <c:numRef>
              <c:f>Sheet1!$B$6:$Y$6</c:f>
              <c:numCache>
                <c:formatCode>General</c:formatCode>
                <c:ptCount val="24"/>
                <c:pt idx="0">
                  <c:v>60</c:v>
                </c:pt>
                <c:pt idx="1">
                  <c:v>63</c:v>
                </c:pt>
                <c:pt idx="2">
                  <c:v>72</c:v>
                </c:pt>
                <c:pt idx="3">
                  <c:v>59</c:v>
                </c:pt>
                <c:pt idx="4">
                  <c:v>57</c:v>
                </c:pt>
                <c:pt idx="5">
                  <c:v>53</c:v>
                </c:pt>
                <c:pt idx="6">
                  <c:v>46</c:v>
                </c:pt>
                <c:pt idx="7">
                  <c:v>39</c:v>
                </c:pt>
                <c:pt idx="8">
                  <c:v>41</c:v>
                </c:pt>
                <c:pt idx="9">
                  <c:v>31</c:v>
                </c:pt>
                <c:pt idx="10">
                  <c:v>24</c:v>
                </c:pt>
                <c:pt idx="11">
                  <c:v>32</c:v>
                </c:pt>
                <c:pt idx="12">
                  <c:v>22</c:v>
                </c:pt>
                <c:pt idx="13">
                  <c:v>34</c:v>
                </c:pt>
                <c:pt idx="14">
                  <c:v>19</c:v>
                </c:pt>
                <c:pt idx="15">
                  <c:v>16</c:v>
                </c:pt>
                <c:pt idx="16">
                  <c:v>14</c:v>
                </c:pt>
                <c:pt idx="17">
                  <c:v>32</c:v>
                </c:pt>
                <c:pt idx="18">
                  <c:v>22</c:v>
                </c:pt>
                <c:pt idx="19">
                  <c:v>11</c:v>
                </c:pt>
                <c:pt idx="20">
                  <c:v>8</c:v>
                </c:pt>
                <c:pt idx="21">
                  <c:v>13</c:v>
                </c:pt>
                <c:pt idx="22">
                  <c:v>12</c:v>
                </c:pt>
                <c:pt idx="23">
                  <c:v>13</c:v>
                </c:pt>
              </c:numCache>
            </c:numRef>
          </c:val>
          <c:smooth val="0"/>
          <c:extLst>
            <c:ext xmlns:c16="http://schemas.microsoft.com/office/drawing/2014/chart" uri="{C3380CC4-5D6E-409C-BE32-E72D297353CC}">
              <c16:uniqueId val="{00000004-D981-9147-8A97-424238E73724}"/>
            </c:ext>
          </c:extLst>
        </c:ser>
        <c:dLbls>
          <c:showLegendKey val="0"/>
          <c:showVal val="0"/>
          <c:showCatName val="0"/>
          <c:showSerName val="0"/>
          <c:showPercent val="0"/>
          <c:showBubbleSize val="0"/>
        </c:dLbls>
        <c:smooth val="0"/>
        <c:axId val="-2043910208"/>
        <c:axId val="-2043908848"/>
      </c:lineChart>
      <c:catAx>
        <c:axId val="-2043910208"/>
        <c:scaling>
          <c:orientation val="minMax"/>
        </c:scaling>
        <c:delete val="0"/>
        <c:axPos val="b"/>
        <c:numFmt formatCode="General" sourceLinked="1"/>
        <c:majorTickMark val="in"/>
        <c:minorTickMark val="none"/>
        <c:tickLblPos val="nextTo"/>
        <c:spPr>
          <a:ln w="3167">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908848"/>
        <c:crosses val="autoZero"/>
        <c:auto val="1"/>
        <c:lblAlgn val="ctr"/>
        <c:lblOffset val="100"/>
        <c:tickLblSkip val="2"/>
        <c:tickMarkSkip val="2"/>
        <c:noMultiLvlLbl val="0"/>
      </c:catAx>
      <c:valAx>
        <c:axId val="-2043908848"/>
        <c:scaling>
          <c:orientation val="minMax"/>
          <c:max val="800"/>
        </c:scaling>
        <c:delete val="0"/>
        <c:axPos val="l"/>
        <c:majorGridlines>
          <c:spPr>
            <a:ln w="3167">
              <a:noFill/>
              <a:prstDash val="solid"/>
            </a:ln>
          </c:spPr>
        </c:majorGridlines>
        <c:title>
          <c:tx>
            <c:rich>
              <a:bodyPr rot="0" vert="wordArtVertRtl"/>
              <a:lstStyle/>
              <a:p>
                <a:pPr algn="ct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a:latin typeface="HGMaruGothicMPRO" panose="020F0600000000000000" pitchFamily="34" charset="-128"/>
                    <a:ea typeface="HGMaruGothicMPRO" panose="020F0600000000000000" pitchFamily="34" charset="-128"/>
                  </a:rPr>
                  <a:t>死亡事故件数（件）</a:t>
                </a:r>
              </a:p>
            </c:rich>
          </c:tx>
          <c:layout>
            <c:manualLayout>
              <c:xMode val="edge"/>
              <c:yMode val="edge"/>
              <c:x val="1.6006036771351932E-2"/>
              <c:y val="0.28713910761154854"/>
            </c:manualLayout>
          </c:layout>
          <c:overlay val="0"/>
          <c:spPr>
            <a:noFill/>
            <a:ln w="25338">
              <a:noFill/>
            </a:ln>
          </c:spPr>
        </c:title>
        <c:numFmt formatCode="#,##0_ " sourceLinked="0"/>
        <c:majorTickMark val="in"/>
        <c:minorTickMark val="none"/>
        <c:tickLblPos val="nextTo"/>
        <c:spPr>
          <a:ln w="3167">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910208"/>
        <c:crosses val="autoZero"/>
        <c:crossBetween val="midCat"/>
      </c:valAx>
      <c:spPr>
        <a:noFill/>
        <a:ln w="25400">
          <a:solidFill>
            <a:schemeClr val="tx1"/>
          </a:solidFill>
          <a:prstDash val="solid"/>
        </a:ln>
      </c:spPr>
    </c:plotArea>
    <c:legend>
      <c:legendPos val="t"/>
      <c:layout>
        <c:manualLayout>
          <c:xMode val="edge"/>
          <c:yMode val="edge"/>
          <c:x val="7.4733118587449299E-2"/>
          <c:y val="5.6284411816943901E-3"/>
          <c:w val="0.84934753042233402"/>
          <c:h val="0.225140804767825"/>
        </c:manualLayout>
      </c:layout>
      <c:overlay val="0"/>
      <c:spPr>
        <a:noFill/>
        <a:ln w="3167">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19"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6549963739299"/>
          <c:y val="3.1416117154966901E-2"/>
          <c:w val="0.69137254517832103"/>
          <c:h val="0.80090463073741203"/>
        </c:manualLayout>
      </c:layout>
      <c:barChart>
        <c:barDir val="bar"/>
        <c:grouping val="clustered"/>
        <c:varyColors val="0"/>
        <c:ser>
          <c:idx val="0"/>
          <c:order val="0"/>
          <c:invertIfNegative val="0"/>
          <c:cat>
            <c:strRef>
              <c:f>Sheet1!$A$18:$A$35</c:f>
              <c:strCache>
                <c:ptCount val="18"/>
                <c:pt idx="0">
                  <c:v>4歳以下</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85歳以上</c:v>
                </c:pt>
              </c:strCache>
            </c:strRef>
          </c:cat>
          <c:val>
            <c:numRef>
              <c:f>Sheet1!$B$18:$B$35</c:f>
              <c:numCache>
                <c:formatCode>#,##0.00_);[Red]\(#,##0.00\)</c:formatCode>
                <c:ptCount val="18"/>
                <c:pt idx="0">
                  <c:v>0.41339396444811904</c:v>
                </c:pt>
                <c:pt idx="1">
                  <c:v>0.34708831469340534</c:v>
                </c:pt>
                <c:pt idx="2">
                  <c:v>0.16691394658753708</c:v>
                </c:pt>
                <c:pt idx="3">
                  <c:v>1.9634394041976981</c:v>
                </c:pt>
                <c:pt idx="4">
                  <c:v>2.6070469268446832</c:v>
                </c:pt>
                <c:pt idx="5">
                  <c:v>1.3659006909850553</c:v>
                </c:pt>
                <c:pt idx="6">
                  <c:v>1.1534025374855825</c:v>
                </c:pt>
                <c:pt idx="7">
                  <c:v>1.312881840634343</c:v>
                </c:pt>
                <c:pt idx="8">
                  <c:v>1.231581262370794</c:v>
                </c:pt>
                <c:pt idx="9">
                  <c:v>1.7483964411338715</c:v>
                </c:pt>
                <c:pt idx="10">
                  <c:v>2.2610360090919968</c:v>
                </c:pt>
                <c:pt idx="11">
                  <c:v>2.3787740164684354</c:v>
                </c:pt>
                <c:pt idx="12">
                  <c:v>2.463119072708114</c:v>
                </c:pt>
                <c:pt idx="13">
                  <c:v>2.8501280956447479</c:v>
                </c:pt>
                <c:pt idx="14">
                  <c:v>3.9222829386763816</c:v>
                </c:pt>
                <c:pt idx="15">
                  <c:v>5.5964229049473531</c:v>
                </c:pt>
                <c:pt idx="16">
                  <c:v>7.7786088257292443</c:v>
                </c:pt>
                <c:pt idx="17">
                  <c:v>6.8117977528089888</c:v>
                </c:pt>
              </c:numCache>
            </c:numRef>
          </c:val>
          <c:extLst>
            <c:ext xmlns:c16="http://schemas.microsoft.com/office/drawing/2014/chart" uri="{C3380CC4-5D6E-409C-BE32-E72D297353CC}">
              <c16:uniqueId val="{00000000-D4AA-6447-956B-3EB6102D3131}"/>
            </c:ext>
          </c:extLst>
        </c:ser>
        <c:dLbls>
          <c:showLegendKey val="0"/>
          <c:showVal val="0"/>
          <c:showCatName val="0"/>
          <c:showSerName val="0"/>
          <c:showPercent val="0"/>
          <c:showBubbleSize val="0"/>
        </c:dLbls>
        <c:gapWidth val="150"/>
        <c:axId val="-2045490512"/>
        <c:axId val="-2045477648"/>
      </c:barChart>
      <c:catAx>
        <c:axId val="-2045490512"/>
        <c:scaling>
          <c:orientation val="minMax"/>
        </c:scaling>
        <c:delete val="0"/>
        <c:axPos val="l"/>
        <c:numFmt formatCode="General" sourceLinked="1"/>
        <c:majorTickMark val="in"/>
        <c:minorTickMark val="none"/>
        <c:tickLblPos val="nextTo"/>
        <c:spPr>
          <a:ln w="467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77648"/>
        <c:crosses val="autoZero"/>
        <c:auto val="1"/>
        <c:lblAlgn val="ctr"/>
        <c:lblOffset val="100"/>
        <c:tickLblSkip val="1"/>
        <c:tickMarkSkip val="1"/>
        <c:noMultiLvlLbl val="0"/>
      </c:catAx>
      <c:valAx>
        <c:axId val="-2045477648"/>
        <c:scaling>
          <c:orientation val="minMax"/>
        </c:scaling>
        <c:delete val="0"/>
        <c:axPos val="b"/>
        <c:majorGridlines>
          <c:spPr>
            <a:ln w="4671">
              <a:solidFill>
                <a:schemeClr val="bg1">
                  <a:lumMod val="65000"/>
                </a:schemeClr>
              </a:solidFill>
              <a:prstDash val="solid"/>
            </a:ln>
          </c:spPr>
        </c:majorGridlines>
        <c:title>
          <c:tx>
            <c:rich>
              <a:bodyPr/>
              <a:lstStyle/>
              <a:p>
                <a:pPr>
                  <a:defRPr sz="2400" b="0">
                    <a:latin typeface="HGMaruGothicMPRO" panose="020F0600000000000000" pitchFamily="34" charset="-128"/>
                    <a:ea typeface="HGMaruGothicMPRO" panose="020F0600000000000000" pitchFamily="34" charset="-128"/>
                  </a:defRPr>
                </a:pPr>
                <a:r>
                  <a:rPr lang="ja-JP" altLang="en-US" sz="2400" b="0" dirty="0">
                    <a:latin typeface="HGMaruGothicMPRO" panose="020F0600000000000000" pitchFamily="34" charset="-128"/>
                    <a:ea typeface="HGMaruGothicMPRO" panose="020F0600000000000000" pitchFamily="34" charset="-128"/>
                  </a:rPr>
                  <a:t>人口１０万人当たり死者数（人）</a:t>
                </a:r>
              </a:p>
            </c:rich>
          </c:tx>
          <c:layout>
            <c:manualLayout>
              <c:xMode val="edge"/>
              <c:yMode val="edge"/>
              <c:x val="0.32552882859937599"/>
              <c:y val="0.91943462897526496"/>
            </c:manualLayout>
          </c:layout>
          <c:overlay val="0"/>
        </c:title>
        <c:numFmt formatCode="#,##0_);[Red]\(#,##0\)" sourceLinked="0"/>
        <c:majorTickMark val="in"/>
        <c:minorTickMark val="none"/>
        <c:tickLblPos val="nextTo"/>
        <c:spPr>
          <a:ln w="4671">
            <a:solidFill>
              <a:schemeClr val="tx1"/>
            </a:solidFill>
            <a:prstDash val="solid"/>
          </a:ln>
        </c:spPr>
        <c:txPr>
          <a:bodyPr rot="0" vert="horz"/>
          <a:lstStyle/>
          <a:p>
            <a:pPr>
              <a:defRPr sz="2397"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90512"/>
        <c:crosses val="autoZero"/>
        <c:crossBetween val="between"/>
      </c:valAx>
      <c:spPr>
        <a:noFill/>
        <a:ln w="25400">
          <a:solidFill>
            <a:schemeClr val="tx1"/>
          </a:solidFill>
          <a:prstDash val="solid"/>
        </a:ln>
      </c:spPr>
    </c:plotArea>
    <c:plotVisOnly val="1"/>
    <c:dispBlanksAs val="gap"/>
    <c:showDLblsOverMax val="0"/>
  </c:chart>
  <c:spPr>
    <a:noFill/>
    <a:ln>
      <a:noFill/>
    </a:ln>
  </c:spPr>
  <c:txPr>
    <a:bodyPr/>
    <a:lstStyle/>
    <a:p>
      <a:pPr>
        <a:defRPr sz="26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8376</c:v>
                </c:pt>
                <c:pt idx="1">
                  <c:v>7</c:v>
                </c:pt>
              </c:numCache>
            </c:numRef>
          </c:val>
          <c:extLst>
            <c:ext xmlns:c16="http://schemas.microsoft.com/office/drawing/2014/chart" uri="{C3380CC4-5D6E-409C-BE32-E72D297353CC}">
              <c16:uniqueId val="{00000000-A12A-944D-BCBD-180673BA4FE6}"/>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14878</c:v>
                </c:pt>
                <c:pt idx="1">
                  <c:v>8</c:v>
                </c:pt>
              </c:numCache>
            </c:numRef>
          </c:val>
          <c:extLst>
            <c:ext xmlns:c16="http://schemas.microsoft.com/office/drawing/2014/chart" uri="{C3380CC4-5D6E-409C-BE32-E72D297353CC}">
              <c16:uniqueId val="{00000001-A12A-944D-BCBD-180673BA4FE6}"/>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10369</c:v>
                </c:pt>
                <c:pt idx="1">
                  <c:v>19</c:v>
                </c:pt>
              </c:numCache>
            </c:numRef>
          </c:val>
          <c:extLst>
            <c:ext xmlns:c16="http://schemas.microsoft.com/office/drawing/2014/chart" uri="{C3380CC4-5D6E-409C-BE32-E72D297353CC}">
              <c16:uniqueId val="{00000002-A12A-944D-BCBD-180673BA4FE6}"/>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8804</c:v>
                </c:pt>
                <c:pt idx="1">
                  <c:v>11</c:v>
                </c:pt>
              </c:numCache>
            </c:numRef>
          </c:val>
          <c:extLst>
            <c:ext xmlns:c16="http://schemas.microsoft.com/office/drawing/2014/chart" uri="{C3380CC4-5D6E-409C-BE32-E72D297353CC}">
              <c16:uniqueId val="{00000003-A12A-944D-BCBD-180673BA4FE6}"/>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9580</c:v>
                </c:pt>
                <c:pt idx="1">
                  <c:v>20</c:v>
                </c:pt>
              </c:numCache>
            </c:numRef>
          </c:val>
          <c:extLst>
            <c:ext xmlns:c16="http://schemas.microsoft.com/office/drawing/2014/chart" uri="{C3380CC4-5D6E-409C-BE32-E72D297353CC}">
              <c16:uniqueId val="{00000004-A12A-944D-BCBD-180673BA4FE6}"/>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7868</c:v>
                </c:pt>
                <c:pt idx="1">
                  <c:v>47</c:v>
                </c:pt>
              </c:numCache>
            </c:numRef>
          </c:val>
          <c:extLst>
            <c:ext xmlns:c16="http://schemas.microsoft.com/office/drawing/2014/chart" uri="{C3380CC4-5D6E-409C-BE32-E72D297353CC}">
              <c16:uniqueId val="{00000005-A12A-944D-BCBD-180673BA4FE6}"/>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6708</c:v>
                </c:pt>
                <c:pt idx="1">
                  <c:v>64</c:v>
                </c:pt>
              </c:numCache>
            </c:numRef>
          </c:val>
          <c:extLst>
            <c:ext xmlns:c16="http://schemas.microsoft.com/office/drawing/2014/chart" uri="{C3380CC4-5D6E-409C-BE32-E72D297353CC}">
              <c16:uniqueId val="{00000006-A12A-944D-BCBD-180673BA4FE6}"/>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7946</c:v>
                </c:pt>
                <c:pt idx="1">
                  <c:v>124</c:v>
                </c:pt>
              </c:numCache>
            </c:numRef>
          </c:val>
          <c:extLst>
            <c:ext xmlns:c16="http://schemas.microsoft.com/office/drawing/2014/chart" uri="{C3380CC4-5D6E-409C-BE32-E72D297353CC}">
              <c16:uniqueId val="{00000007-A12A-944D-BCBD-180673BA4FE6}"/>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4020</c:v>
                </c:pt>
                <c:pt idx="1">
                  <c:v>133</c:v>
                </c:pt>
              </c:numCache>
            </c:numRef>
          </c:val>
          <c:extLst>
            <c:ext xmlns:c16="http://schemas.microsoft.com/office/drawing/2014/chart" uri="{C3380CC4-5D6E-409C-BE32-E72D297353CC}">
              <c16:uniqueId val="{00000008-A12A-944D-BCBD-180673BA4FE6}"/>
            </c:ext>
          </c:extLst>
        </c:ser>
        <c:dLbls>
          <c:showLegendKey val="0"/>
          <c:showVal val="0"/>
          <c:showCatName val="0"/>
          <c:showSerName val="0"/>
          <c:showPercent val="0"/>
          <c:showBubbleSize val="0"/>
        </c:dLbls>
        <c:gapWidth val="75"/>
        <c:overlap val="100"/>
        <c:serLines/>
        <c:axId val="257680800"/>
        <c:axId val="257683120"/>
      </c:barChart>
      <c:catAx>
        <c:axId val="257680800"/>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3120"/>
        <c:crosses val="autoZero"/>
        <c:auto val="1"/>
        <c:lblAlgn val="ctr"/>
        <c:lblOffset val="100"/>
        <c:noMultiLvlLbl val="0"/>
      </c:catAx>
      <c:valAx>
        <c:axId val="25768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0800"/>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5509</c:v>
                </c:pt>
                <c:pt idx="1">
                  <c:v>22</c:v>
                </c:pt>
              </c:numCache>
            </c:numRef>
          </c:val>
          <c:extLst>
            <c:ext xmlns:c16="http://schemas.microsoft.com/office/drawing/2014/chart" uri="{C3380CC4-5D6E-409C-BE32-E72D297353CC}">
              <c16:uniqueId val="{00000000-F325-004C-B87D-E4D3F9A3C9E1}"/>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1544</c:v>
                </c:pt>
                <c:pt idx="1">
                  <c:v>12</c:v>
                </c:pt>
              </c:numCache>
            </c:numRef>
          </c:val>
          <c:extLst>
            <c:ext xmlns:c16="http://schemas.microsoft.com/office/drawing/2014/chart" uri="{C3380CC4-5D6E-409C-BE32-E72D297353CC}">
              <c16:uniqueId val="{00000001-F325-004C-B87D-E4D3F9A3C9E1}"/>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4679</c:v>
                </c:pt>
                <c:pt idx="1">
                  <c:v>40</c:v>
                </c:pt>
              </c:numCache>
            </c:numRef>
          </c:val>
          <c:extLst>
            <c:ext xmlns:c16="http://schemas.microsoft.com/office/drawing/2014/chart" uri="{C3380CC4-5D6E-409C-BE32-E72D297353CC}">
              <c16:uniqueId val="{00000002-F325-004C-B87D-E4D3F9A3C9E1}"/>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4608</c:v>
                </c:pt>
                <c:pt idx="1">
                  <c:v>50</c:v>
                </c:pt>
              </c:numCache>
            </c:numRef>
          </c:val>
          <c:extLst>
            <c:ext xmlns:c16="http://schemas.microsoft.com/office/drawing/2014/chart" uri="{C3380CC4-5D6E-409C-BE32-E72D297353CC}">
              <c16:uniqueId val="{00000003-F325-004C-B87D-E4D3F9A3C9E1}"/>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5877</c:v>
                </c:pt>
                <c:pt idx="1">
                  <c:v>77</c:v>
                </c:pt>
              </c:numCache>
            </c:numRef>
          </c:val>
          <c:extLst>
            <c:ext xmlns:c16="http://schemas.microsoft.com/office/drawing/2014/chart" uri="{C3380CC4-5D6E-409C-BE32-E72D297353CC}">
              <c16:uniqueId val="{00000004-F325-004C-B87D-E4D3F9A3C9E1}"/>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5809</c:v>
                </c:pt>
                <c:pt idx="1">
                  <c:v>94</c:v>
                </c:pt>
              </c:numCache>
            </c:numRef>
          </c:val>
          <c:extLst>
            <c:ext xmlns:c16="http://schemas.microsoft.com/office/drawing/2014/chart" uri="{C3380CC4-5D6E-409C-BE32-E72D297353CC}">
              <c16:uniqueId val="{00000005-F325-004C-B87D-E4D3F9A3C9E1}"/>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5308</c:v>
                </c:pt>
                <c:pt idx="1">
                  <c:v>164</c:v>
                </c:pt>
              </c:numCache>
            </c:numRef>
          </c:val>
          <c:extLst>
            <c:ext xmlns:c16="http://schemas.microsoft.com/office/drawing/2014/chart" uri="{C3380CC4-5D6E-409C-BE32-E72D297353CC}">
              <c16:uniqueId val="{00000006-F325-004C-B87D-E4D3F9A3C9E1}"/>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6628</c:v>
                </c:pt>
                <c:pt idx="1">
                  <c:v>297</c:v>
                </c:pt>
              </c:numCache>
            </c:numRef>
          </c:val>
          <c:extLst>
            <c:ext xmlns:c16="http://schemas.microsoft.com/office/drawing/2014/chart" uri="{C3380CC4-5D6E-409C-BE32-E72D297353CC}">
              <c16:uniqueId val="{00000007-F325-004C-B87D-E4D3F9A3C9E1}"/>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5277</c:v>
                </c:pt>
                <c:pt idx="1">
                  <c:v>420</c:v>
                </c:pt>
              </c:numCache>
            </c:numRef>
          </c:val>
          <c:extLst>
            <c:ext xmlns:c16="http://schemas.microsoft.com/office/drawing/2014/chart" uri="{C3380CC4-5D6E-409C-BE32-E72D297353CC}">
              <c16:uniqueId val="{00000008-F325-004C-B87D-E4D3F9A3C9E1}"/>
            </c:ext>
          </c:extLst>
        </c:ser>
        <c:dLbls>
          <c:showLegendKey val="0"/>
          <c:showVal val="0"/>
          <c:showCatName val="0"/>
          <c:showSerName val="0"/>
          <c:showPercent val="0"/>
          <c:showBubbleSize val="0"/>
        </c:dLbls>
        <c:gapWidth val="75"/>
        <c:overlap val="100"/>
        <c:serLines/>
        <c:axId val="209963696"/>
        <c:axId val="209965472"/>
      </c:barChart>
      <c:catAx>
        <c:axId val="209963696"/>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5472"/>
        <c:crosses val="autoZero"/>
        <c:auto val="1"/>
        <c:lblAlgn val="ctr"/>
        <c:lblOffset val="100"/>
        <c:noMultiLvlLbl val="0"/>
      </c:catAx>
      <c:valAx>
        <c:axId val="209965472"/>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3696"/>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8.0050414115952471</c:v>
                </c:pt>
                <c:pt idx="1">
                  <c:v>5.8984515664386024</c:v>
                </c:pt>
                <c:pt idx="2">
                  <c:v>2.4030728604009122</c:v>
                </c:pt>
                <c:pt idx="3">
                  <c:v>22.627535709998799</c:v>
                </c:pt>
                <c:pt idx="4">
                  <c:v>28.588404753330931</c:v>
                </c:pt>
                <c:pt idx="5">
                  <c:v>1.8065058216300562</c:v>
                </c:pt>
                <c:pt idx="6">
                  <c:v>5.7868203096867123</c:v>
                </c:pt>
                <c:pt idx="7">
                  <c:v>9.7251230344496449</c:v>
                </c:pt>
                <c:pt idx="8">
                  <c:v>12.075381106709878</c:v>
                </c:pt>
                <c:pt idx="9">
                  <c:v>1.6648661625255072</c:v>
                </c:pt>
                <c:pt idx="10">
                  <c:v>0.28087864602088586</c:v>
                </c:pt>
                <c:pt idx="11">
                  <c:v>0.30248469571480013</c:v>
                </c:pt>
                <c:pt idx="12">
                  <c:v>0.25927259632697153</c:v>
                </c:pt>
                <c:pt idx="13">
                  <c:v>0.56295762813587813</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6.5686656481331509</c:v>
                </c:pt>
                <c:pt idx="1">
                  <c:v>4.4568867020089042</c:v>
                </c:pt>
                <c:pt idx="2">
                  <c:v>1.7015930272771447</c:v>
                </c:pt>
                <c:pt idx="3">
                  <c:v>36.783214334181139</c:v>
                </c:pt>
                <c:pt idx="4">
                  <c:v>23.695350496644529</c:v>
                </c:pt>
                <c:pt idx="5">
                  <c:v>1.7554381372218548</c:v>
                </c:pt>
                <c:pt idx="6">
                  <c:v>4.8106009201822859</c:v>
                </c:pt>
                <c:pt idx="7">
                  <c:v>8.3543095787386239</c:v>
                </c:pt>
                <c:pt idx="8">
                  <c:v>9.9749160585379535</c:v>
                </c:pt>
                <c:pt idx="9">
                  <c:v>0.85145316132082483</c:v>
                </c:pt>
                <c:pt idx="10">
                  <c:v>0.16810180665665644</c:v>
                </c:pt>
                <c:pt idx="11">
                  <c:v>8.9741849907850446E-2</c:v>
                </c:pt>
                <c:pt idx="12">
                  <c:v>0.38173118594949068</c:v>
                </c:pt>
                <c:pt idx="13">
                  <c:v>0.40493273738908125</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5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17.775090689238208</c:v>
                </c:pt>
                <c:pt idx="1">
                  <c:v>8.3434099153567107</c:v>
                </c:pt>
                <c:pt idx="2">
                  <c:v>13.784764207980654</c:v>
                </c:pt>
                <c:pt idx="3">
                  <c:v>3.8694074969770251</c:v>
                </c:pt>
                <c:pt idx="4">
                  <c:v>14.752116082224909</c:v>
                </c:pt>
                <c:pt idx="5">
                  <c:v>0.36275695284159615</c:v>
                </c:pt>
                <c:pt idx="6">
                  <c:v>0.96735187424425628</c:v>
                </c:pt>
                <c:pt idx="7">
                  <c:v>4.9576783555018133</c:v>
                </c:pt>
                <c:pt idx="8">
                  <c:v>3.0229746070133015</c:v>
                </c:pt>
                <c:pt idx="9">
                  <c:v>16.928657799274486</c:v>
                </c:pt>
                <c:pt idx="10">
                  <c:v>0.96735187424425628</c:v>
                </c:pt>
                <c:pt idx="11">
                  <c:v>11.366384522370012</c:v>
                </c:pt>
                <c:pt idx="12">
                  <c:v>0.12091898428053204</c:v>
                </c:pt>
                <c:pt idx="13">
                  <c:v>2.1765417170495769</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28.256880733944957</c:v>
                </c:pt>
                <c:pt idx="1">
                  <c:v>14.862385321100918</c:v>
                </c:pt>
                <c:pt idx="2">
                  <c:v>8.0733944954128454</c:v>
                </c:pt>
                <c:pt idx="3">
                  <c:v>6.238532110091743</c:v>
                </c:pt>
                <c:pt idx="4">
                  <c:v>9.9082568807339459</c:v>
                </c:pt>
                <c:pt idx="5">
                  <c:v>1.1620795107033639</c:v>
                </c:pt>
                <c:pt idx="6">
                  <c:v>1.5902140672782874</c:v>
                </c:pt>
                <c:pt idx="7">
                  <c:v>5.5045871559633035</c:v>
                </c:pt>
                <c:pt idx="8">
                  <c:v>3.4862385321100922</c:v>
                </c:pt>
                <c:pt idx="9">
                  <c:v>14.37308868501529</c:v>
                </c:pt>
                <c:pt idx="10">
                  <c:v>1.5902140672782874</c:v>
                </c:pt>
                <c:pt idx="11">
                  <c:v>2.8746177370030579</c:v>
                </c:pt>
                <c:pt idx="12">
                  <c:v>1.4067278287461773</c:v>
                </c:pt>
                <c:pt idx="13">
                  <c:v>0.55045871559633031</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3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3.9443044052334653</c:v>
                </c:pt>
                <c:pt idx="1">
                  <c:v>0.97227223622614345</c:v>
                </c:pt>
                <c:pt idx="2">
                  <c:v>2.2806385788020647E-2</c:v>
                </c:pt>
                <c:pt idx="3">
                  <c:v>3.0572560316888731</c:v>
                </c:pt>
                <c:pt idx="4">
                  <c:v>4.1531628856079701</c:v>
                </c:pt>
                <c:pt idx="5">
                  <c:v>5.4459248589605087</c:v>
                </c:pt>
                <c:pt idx="6">
                  <c:v>7.234425639178971</c:v>
                </c:pt>
                <c:pt idx="7">
                  <c:v>6.4253991117512896</c:v>
                </c:pt>
                <c:pt idx="8">
                  <c:v>10.327691753691033</c:v>
                </c:pt>
                <c:pt idx="9">
                  <c:v>7.2848397551314363</c:v>
                </c:pt>
                <c:pt idx="10">
                  <c:v>35.691993758252309</c:v>
                </c:pt>
                <c:pt idx="11">
                  <c:v>0.31688872884407637</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2.95272574452903</c:v>
                </c:pt>
                <c:pt idx="1">
                  <c:v>0.62556635862594279</c:v>
                </c:pt>
                <c:pt idx="2">
                  <c:v>8.8866319664847024E-2</c:v>
                </c:pt>
                <c:pt idx="3">
                  <c:v>2.3884465029133271</c:v>
                </c:pt>
                <c:pt idx="4">
                  <c:v>3.110321188269646</c:v>
                </c:pt>
                <c:pt idx="5">
                  <c:v>3.7477072051761344</c:v>
                </c:pt>
                <c:pt idx="6">
                  <c:v>5.7706198316355346</c:v>
                </c:pt>
                <c:pt idx="7">
                  <c:v>8.5504283531713892</c:v>
                </c:pt>
                <c:pt idx="8">
                  <c:v>15.486816703365976</c:v>
                </c:pt>
                <c:pt idx="9">
                  <c:v>11.198907338256731</c:v>
                </c:pt>
                <c:pt idx="10">
                  <c:v>32.146406167235028</c:v>
                </c:pt>
                <c:pt idx="11">
                  <c:v>0.48460598950239236</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4.5949214026602174</c:v>
                </c:pt>
                <c:pt idx="1">
                  <c:v>7.3760580411124543</c:v>
                </c:pt>
                <c:pt idx="2">
                  <c:v>0.7255139056831923</c:v>
                </c:pt>
                <c:pt idx="3">
                  <c:v>2.1765417170495769</c:v>
                </c:pt>
                <c:pt idx="4">
                  <c:v>5.8041112454655384</c:v>
                </c:pt>
                <c:pt idx="5">
                  <c:v>4.9576783555018133</c:v>
                </c:pt>
                <c:pt idx="6">
                  <c:v>17.170495767835551</c:v>
                </c:pt>
                <c:pt idx="7">
                  <c:v>14.993954050785973</c:v>
                </c:pt>
                <c:pt idx="8">
                  <c:v>8.5852478839177753</c:v>
                </c:pt>
                <c:pt idx="9">
                  <c:v>4.2321644498186215</c:v>
                </c:pt>
                <c:pt idx="10">
                  <c:v>10.761789600967351</c:v>
                </c:pt>
                <c:pt idx="11">
                  <c:v>1.4510278113663846</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3.6085626911314983</c:v>
                </c:pt>
                <c:pt idx="1">
                  <c:v>4.3425076452599392</c:v>
                </c:pt>
                <c:pt idx="2">
                  <c:v>4.3425076452599392</c:v>
                </c:pt>
                <c:pt idx="3">
                  <c:v>2.9357798165137616</c:v>
                </c:pt>
                <c:pt idx="4">
                  <c:v>8.8073394495412849</c:v>
                </c:pt>
                <c:pt idx="5">
                  <c:v>1.7737003058103975</c:v>
                </c:pt>
                <c:pt idx="6">
                  <c:v>9.7247706422018361</c:v>
                </c:pt>
                <c:pt idx="7">
                  <c:v>17.737003058103976</c:v>
                </c:pt>
                <c:pt idx="8">
                  <c:v>15.596330275229359</c:v>
                </c:pt>
                <c:pt idx="9">
                  <c:v>1.7737003058103975</c:v>
                </c:pt>
                <c:pt idx="10">
                  <c:v>12.354740061162079</c:v>
                </c:pt>
                <c:pt idx="11">
                  <c:v>1.8960244648318043</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55-64</c:v>
                </c:pt>
              </c:strCache>
            </c:strRef>
          </c:tx>
          <c:spPr>
            <a:solidFill>
              <a:srgbClr val="0070C0"/>
            </a:solidFill>
            <a:ln>
              <a:solidFill>
                <a:srgbClr val="000000"/>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3.2995522036295077</c:v>
                </c:pt>
                <c:pt idx="1">
                  <c:v>0.75811139916725589</c:v>
                </c:pt>
                <c:pt idx="2">
                  <c:v>6.8740670908948073E-2</c:v>
                </c:pt>
                <c:pt idx="3">
                  <c:v>2.6965983187995914</c:v>
                </c:pt>
                <c:pt idx="4">
                  <c:v>3.7846649383297981</c:v>
                </c:pt>
                <c:pt idx="5">
                  <c:v>4.0674836986408991</c:v>
                </c:pt>
                <c:pt idx="6">
                  <c:v>5.9725822924031737</c:v>
                </c:pt>
                <c:pt idx="7">
                  <c:v>7.5005892057506474</c:v>
                </c:pt>
                <c:pt idx="8">
                  <c:v>12.870217613323906</c:v>
                </c:pt>
                <c:pt idx="9">
                  <c:v>9.1621494225783646</c:v>
                </c:pt>
                <c:pt idx="10">
                  <c:v>34.606017754733287</c:v>
                </c:pt>
                <c:pt idx="11">
                  <c:v>0.47332861968732814</c:v>
                </c:pt>
              </c:numCache>
            </c:numRef>
          </c:val>
          <c:extLst>
            <c:ext xmlns:c16="http://schemas.microsoft.com/office/drawing/2014/chart" uri="{C3380CC4-5D6E-409C-BE32-E72D297353CC}">
              <c16:uniqueId val="{00000000-2750-8E47-A74D-61659A12B19D}"/>
            </c:ext>
          </c:extLst>
        </c:ser>
        <c:ser>
          <c:idx val="1"/>
          <c:order val="1"/>
          <c:tx>
            <c:strRef>
              <c:f>Sheet1!$A$3</c:f>
              <c:strCache>
                <c:ptCount val="1"/>
                <c:pt idx="0">
                  <c:v>65-74</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3.6896179826304136</c:v>
                </c:pt>
                <c:pt idx="1">
                  <c:v>0.94416378119619315</c:v>
                </c:pt>
                <c:pt idx="2">
                  <c:v>2.6489565003500408E-2</c:v>
                </c:pt>
                <c:pt idx="3">
                  <c:v>2.8949310325254016</c:v>
                </c:pt>
                <c:pt idx="4">
                  <c:v>4.2969858659249587</c:v>
                </c:pt>
                <c:pt idx="5">
                  <c:v>5.1030254867457572</c:v>
                </c:pt>
                <c:pt idx="6">
                  <c:v>6.7151047283873524</c:v>
                </c:pt>
                <c:pt idx="7">
                  <c:v>6.4975118730014572</c:v>
                </c:pt>
                <c:pt idx="8">
                  <c:v>10.815310968572023</c:v>
                </c:pt>
                <c:pt idx="9">
                  <c:v>7.4833021134888655</c:v>
                </c:pt>
                <c:pt idx="10">
                  <c:v>36.207451136213123</c:v>
                </c:pt>
                <c:pt idx="11">
                  <c:v>0.36706968647707711</c:v>
                </c:pt>
              </c:numCache>
            </c:numRef>
          </c:val>
          <c:extLst>
            <c:ext xmlns:c16="http://schemas.microsoft.com/office/drawing/2014/chart" uri="{C3380CC4-5D6E-409C-BE32-E72D297353CC}">
              <c16:uniqueId val="{00000001-2750-8E47-A74D-61659A12B19D}"/>
            </c:ext>
          </c:extLst>
        </c:ser>
        <c:ser>
          <c:idx val="0"/>
          <c:order val="2"/>
          <c:tx>
            <c:strRef>
              <c:f>Sheet1!$A$4</c:f>
              <c:strCache>
                <c:ptCount val="1"/>
                <c:pt idx="0">
                  <c:v>75-84</c:v>
                </c:pt>
              </c:strCache>
            </c:strRef>
          </c:tx>
          <c:spPr>
            <a:solidFill>
              <a:srgbClr val="FFFF00"/>
            </a:solidFill>
            <a:ln>
              <a:solidFill>
                <a:schemeClr val="tx1"/>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Sheet1!$B$4:$M$4</c:f>
              <c:numCache>
                <c:formatCode>0.0_ </c:formatCode>
                <c:ptCount val="12"/>
                <c:pt idx="0">
                  <c:v>4.3048720934600508</c:v>
                </c:pt>
                <c:pt idx="1">
                  <c:v>1.0292626122234325</c:v>
                </c:pt>
                <c:pt idx="2">
                  <c:v>1.8782164456631983E-2</c:v>
                </c:pt>
                <c:pt idx="3">
                  <c:v>3.3394688403891664</c:v>
                </c:pt>
                <c:pt idx="4">
                  <c:v>3.9893317305886327</c:v>
                </c:pt>
                <c:pt idx="5">
                  <c:v>5.9163818038390739</c:v>
                </c:pt>
                <c:pt idx="6">
                  <c:v>7.933586266481349</c:v>
                </c:pt>
                <c:pt idx="7">
                  <c:v>6.149280643101311</c:v>
                </c:pt>
                <c:pt idx="8">
                  <c:v>9.4211336914466024</c:v>
                </c:pt>
                <c:pt idx="9">
                  <c:v>7.4865707524135088</c:v>
                </c:pt>
                <c:pt idx="10">
                  <c:v>35.066301040531911</c:v>
                </c:pt>
                <c:pt idx="11">
                  <c:v>0.24041170504488937</c:v>
                </c:pt>
              </c:numCache>
            </c:numRef>
          </c:val>
          <c:extLst>
            <c:ext xmlns:c16="http://schemas.microsoft.com/office/drawing/2014/chart" uri="{C3380CC4-5D6E-409C-BE32-E72D297353CC}">
              <c16:uniqueId val="{00000002-2750-8E47-A74D-61659A12B19D}"/>
            </c:ext>
          </c:extLst>
        </c:ser>
        <c:ser>
          <c:idx val="3"/>
          <c:order val="3"/>
          <c:tx>
            <c:strRef>
              <c:f>Sheet1!$A$5</c:f>
              <c:strCache>
                <c:ptCount val="1"/>
                <c:pt idx="0">
                  <c:v>85-</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Sheet1!$B$5:$M$5</c:f>
              <c:numCache>
                <c:formatCode>0.0_ </c:formatCode>
                <c:ptCount val="12"/>
                <c:pt idx="0">
                  <c:v>4.9504950495049505</c:v>
                </c:pt>
                <c:pt idx="1">
                  <c:v>0.96404377279833242</c:v>
                </c:pt>
                <c:pt idx="2">
                  <c:v>0</c:v>
                </c:pt>
                <c:pt idx="3">
                  <c:v>3.3350703491401767</c:v>
                </c:pt>
                <c:pt idx="4">
                  <c:v>3.3090151120375193</c:v>
                </c:pt>
                <c:pt idx="5">
                  <c:v>6.9046378322042727</c:v>
                </c:pt>
                <c:pt idx="6">
                  <c:v>9.536216779572694</c:v>
                </c:pt>
                <c:pt idx="7">
                  <c:v>7.3475768629494524</c:v>
                </c:pt>
                <c:pt idx="8">
                  <c:v>9.9009900990099009</c:v>
                </c:pt>
                <c:pt idx="9">
                  <c:v>7.2433559145388227</c:v>
                </c:pt>
                <c:pt idx="10">
                  <c:v>31.893879900844276</c:v>
                </c:pt>
                <c:pt idx="11">
                  <c:v>0.15633142261594579</c:v>
                </c:pt>
              </c:numCache>
            </c:numRef>
          </c:val>
          <c:extLst>
            <c:ext xmlns:c16="http://schemas.microsoft.com/office/drawing/2014/chart" uri="{C3380CC4-5D6E-409C-BE32-E72D297353CC}">
              <c16:uniqueId val="{00000003-2750-8E47-A74D-61659A12B19D}"/>
            </c:ext>
          </c:extLst>
        </c:ser>
        <c:dLbls>
          <c:showLegendKey val="0"/>
          <c:showVal val="0"/>
          <c:showCatName val="0"/>
          <c:showSerName val="0"/>
          <c:showPercent val="0"/>
          <c:showBubbleSize val="0"/>
        </c:dLbls>
        <c:gapWidth val="150"/>
        <c:axId val="-2043526352"/>
        <c:axId val="-2043388880"/>
      </c:barChart>
      <c:catAx>
        <c:axId val="-20435263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388880"/>
        <c:crosses val="autoZero"/>
        <c:auto val="1"/>
        <c:lblAlgn val="ctr"/>
        <c:lblOffset val="100"/>
        <c:tickLblSkip val="1"/>
        <c:tickMarkSkip val="1"/>
        <c:noMultiLvlLbl val="0"/>
      </c:catAx>
      <c:valAx>
        <c:axId val="-2043388880"/>
        <c:scaling>
          <c:orientation val="minMax"/>
          <c:max val="4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526352"/>
        <c:crosses val="autoZero"/>
        <c:crossBetween val="between"/>
      </c:valAx>
      <c:spPr>
        <a:noFill/>
        <a:ln w="25394">
          <a:solidFill>
            <a:schemeClr val="tx1"/>
          </a:solidFill>
          <a:prstDash val="solid"/>
        </a:ln>
      </c:spPr>
    </c:plotArea>
    <c:legend>
      <c:legendPos val="t"/>
      <c:layout>
        <c:manualLayout>
          <c:xMode val="edge"/>
          <c:yMode val="edge"/>
          <c:x val="0.21606656739344338"/>
          <c:y val="3.4189757422190699E-3"/>
          <c:w val="0.74302184836756902"/>
          <c:h val="7.33275679928706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55-64</c:v>
                </c:pt>
              </c:strCache>
            </c:strRef>
          </c:tx>
          <c:spPr>
            <a:solidFill>
              <a:srgbClr val="0070C0"/>
            </a:solidFill>
            <a:ln>
              <a:solidFill>
                <a:srgbClr val="000000"/>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4.0632054176072234</c:v>
                </c:pt>
                <c:pt idx="1">
                  <c:v>6.0948081264108351</c:v>
                </c:pt>
                <c:pt idx="2">
                  <c:v>2.9345372460496613</c:v>
                </c:pt>
                <c:pt idx="3">
                  <c:v>2.4830699774266365</c:v>
                </c:pt>
                <c:pt idx="4">
                  <c:v>8.1264108352144468</c:v>
                </c:pt>
                <c:pt idx="5">
                  <c:v>1.1286681715575622</c:v>
                </c:pt>
                <c:pt idx="6">
                  <c:v>9.932279909706546</c:v>
                </c:pt>
                <c:pt idx="7">
                  <c:v>16.704288939051921</c:v>
                </c:pt>
                <c:pt idx="8">
                  <c:v>13.544018058690746</c:v>
                </c:pt>
                <c:pt idx="9">
                  <c:v>1.3544018058690745</c:v>
                </c:pt>
                <c:pt idx="10">
                  <c:v>13.544018058690746</c:v>
                </c:pt>
                <c:pt idx="11">
                  <c:v>2.2573363431151243</c:v>
                </c:pt>
              </c:numCache>
            </c:numRef>
          </c:val>
          <c:extLst>
            <c:ext xmlns:c16="http://schemas.microsoft.com/office/drawing/2014/chart" uri="{C3380CC4-5D6E-409C-BE32-E72D297353CC}">
              <c16:uniqueId val="{00000000-2750-8E47-A74D-61659A12B19D}"/>
            </c:ext>
          </c:extLst>
        </c:ser>
        <c:ser>
          <c:idx val="1"/>
          <c:order val="1"/>
          <c:tx>
            <c:strRef>
              <c:f>Sheet1!$A$3</c:f>
              <c:strCache>
                <c:ptCount val="1"/>
                <c:pt idx="0">
                  <c:v>65-74</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3.5211267605633805</c:v>
                </c:pt>
                <c:pt idx="1">
                  <c:v>6.807511737089202</c:v>
                </c:pt>
                <c:pt idx="2">
                  <c:v>0.93896713615023475</c:v>
                </c:pt>
                <c:pt idx="3">
                  <c:v>1.8779342723004695</c:v>
                </c:pt>
                <c:pt idx="4">
                  <c:v>6.3380281690140841</c:v>
                </c:pt>
                <c:pt idx="5">
                  <c:v>3.755868544600939</c:v>
                </c:pt>
                <c:pt idx="6">
                  <c:v>12.206572769953052</c:v>
                </c:pt>
                <c:pt idx="7">
                  <c:v>18.544600938967136</c:v>
                </c:pt>
                <c:pt idx="8">
                  <c:v>11.267605633802818</c:v>
                </c:pt>
                <c:pt idx="9">
                  <c:v>1.8779342723004695</c:v>
                </c:pt>
                <c:pt idx="10">
                  <c:v>11.502347417840376</c:v>
                </c:pt>
                <c:pt idx="11">
                  <c:v>1.8779342723004695</c:v>
                </c:pt>
              </c:numCache>
            </c:numRef>
          </c:val>
          <c:extLst>
            <c:ext xmlns:c16="http://schemas.microsoft.com/office/drawing/2014/chart" uri="{C3380CC4-5D6E-409C-BE32-E72D297353CC}">
              <c16:uniqueId val="{00000001-2750-8E47-A74D-61659A12B19D}"/>
            </c:ext>
          </c:extLst>
        </c:ser>
        <c:ser>
          <c:idx val="0"/>
          <c:order val="2"/>
          <c:tx>
            <c:strRef>
              <c:f>Sheet1!$A$4</c:f>
              <c:strCache>
                <c:ptCount val="1"/>
                <c:pt idx="0">
                  <c:v>75-84</c:v>
                </c:pt>
              </c:strCache>
            </c:strRef>
          </c:tx>
          <c:spPr>
            <a:solidFill>
              <a:srgbClr val="FFFF00"/>
            </a:solidFill>
            <a:ln>
              <a:solidFill>
                <a:schemeClr val="tx1"/>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Sheet1!$B$4:$M$4</c:f>
              <c:numCache>
                <c:formatCode>0.0_ </c:formatCode>
                <c:ptCount val="12"/>
                <c:pt idx="0">
                  <c:v>5.4711246200607899</c:v>
                </c:pt>
                <c:pt idx="1">
                  <c:v>9.1185410334346511</c:v>
                </c:pt>
                <c:pt idx="2">
                  <c:v>0.60790273556231</c:v>
                </c:pt>
                <c:pt idx="3">
                  <c:v>2.43161094224924</c:v>
                </c:pt>
                <c:pt idx="4">
                  <c:v>5.7750759878419453</c:v>
                </c:pt>
                <c:pt idx="5">
                  <c:v>6.3829787234042552</c:v>
                </c:pt>
                <c:pt idx="6">
                  <c:v>21.276595744680851</c:v>
                </c:pt>
                <c:pt idx="7">
                  <c:v>10.94224924012158</c:v>
                </c:pt>
                <c:pt idx="8">
                  <c:v>6.0790273556231007</c:v>
                </c:pt>
                <c:pt idx="9">
                  <c:v>1.5197568389057752</c:v>
                </c:pt>
                <c:pt idx="10">
                  <c:v>9.7264437689969601</c:v>
                </c:pt>
                <c:pt idx="11">
                  <c:v>0.91185410334346495</c:v>
                </c:pt>
              </c:numCache>
            </c:numRef>
          </c:val>
          <c:extLst>
            <c:ext xmlns:c16="http://schemas.microsoft.com/office/drawing/2014/chart" uri="{C3380CC4-5D6E-409C-BE32-E72D297353CC}">
              <c16:uniqueId val="{00000002-2750-8E47-A74D-61659A12B19D}"/>
            </c:ext>
          </c:extLst>
        </c:ser>
        <c:ser>
          <c:idx val="3"/>
          <c:order val="3"/>
          <c:tx>
            <c:strRef>
              <c:f>Sheet1!$A$5</c:f>
              <c:strCache>
                <c:ptCount val="1"/>
                <c:pt idx="0">
                  <c:v>85-</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Sheet1!$B$5:$M$5</c:f>
              <c:numCache>
                <c:formatCode>0.0_ </c:formatCode>
                <c:ptCount val="12"/>
                <c:pt idx="0">
                  <c:v>6.9444444444444446</c:v>
                </c:pt>
                <c:pt idx="1">
                  <c:v>2.7777777777777777</c:v>
                </c:pt>
                <c:pt idx="2">
                  <c:v>0</c:v>
                </c:pt>
                <c:pt idx="3">
                  <c:v>2.7777777777777777</c:v>
                </c:pt>
                <c:pt idx="4">
                  <c:v>2.7777777777777777</c:v>
                </c:pt>
                <c:pt idx="5">
                  <c:v>5.5555555555555554</c:v>
                </c:pt>
                <c:pt idx="6">
                  <c:v>27.777777777777779</c:v>
                </c:pt>
                <c:pt idx="7">
                  <c:v>12.5</c:v>
                </c:pt>
                <c:pt idx="8">
                  <c:v>4.1666666666666661</c:v>
                </c:pt>
                <c:pt idx="9">
                  <c:v>1.3888888888888888</c:v>
                </c:pt>
                <c:pt idx="10">
                  <c:v>11.546762589928058</c:v>
                </c:pt>
                <c:pt idx="11">
                  <c:v>1.3888888888888888</c:v>
                </c:pt>
              </c:numCache>
            </c:numRef>
          </c:val>
          <c:extLst>
            <c:ext xmlns:c16="http://schemas.microsoft.com/office/drawing/2014/chart" uri="{C3380CC4-5D6E-409C-BE32-E72D297353CC}">
              <c16:uniqueId val="{00000003-2750-8E47-A74D-61659A12B19D}"/>
            </c:ext>
          </c:extLst>
        </c:ser>
        <c:dLbls>
          <c:showLegendKey val="0"/>
          <c:showVal val="0"/>
          <c:showCatName val="0"/>
          <c:showSerName val="0"/>
          <c:showPercent val="0"/>
          <c:showBubbleSize val="0"/>
        </c:dLbls>
        <c:gapWidth val="150"/>
        <c:axId val="-2043526352"/>
        <c:axId val="-2043388880"/>
      </c:barChart>
      <c:catAx>
        <c:axId val="-20435263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388880"/>
        <c:crosses val="autoZero"/>
        <c:auto val="1"/>
        <c:lblAlgn val="ctr"/>
        <c:lblOffset val="100"/>
        <c:tickLblSkip val="1"/>
        <c:tickMarkSkip val="1"/>
        <c:noMultiLvlLbl val="0"/>
      </c:catAx>
      <c:valAx>
        <c:axId val="-2043388880"/>
        <c:scaling>
          <c:orientation val="minMax"/>
          <c:max val="3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526352"/>
        <c:crosses val="autoZero"/>
        <c:crossBetween val="between"/>
      </c:valAx>
      <c:spPr>
        <a:noFill/>
        <a:ln w="25394">
          <a:solidFill>
            <a:schemeClr val="tx1"/>
          </a:solidFill>
          <a:prstDash val="solid"/>
        </a:ln>
      </c:spPr>
    </c:plotArea>
    <c:legend>
      <c:legendPos val="t"/>
      <c:layout>
        <c:manualLayout>
          <c:xMode val="edge"/>
          <c:yMode val="edge"/>
          <c:x val="0.21606656739344338"/>
          <c:y val="3.4189757422190699E-3"/>
          <c:w val="0.74302184836756902"/>
          <c:h val="7.33275679928706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84273749239242"/>
          <c:y val="0.29572218162909442"/>
          <c:w val="0.71411460719709863"/>
          <c:h val="0.65210601323493045"/>
        </c:manualLayout>
      </c:layout>
      <c:barChart>
        <c:barDir val="bar"/>
        <c:grouping val="percentStacked"/>
        <c:varyColors val="0"/>
        <c:ser>
          <c:idx val="0"/>
          <c:order val="0"/>
          <c:tx>
            <c:strRef>
              <c:f>Sheet1!$A$2</c:f>
              <c:strCache>
                <c:ptCount val="1"/>
                <c:pt idx="0">
                  <c:v>全損</c:v>
                </c:pt>
              </c:strCache>
            </c:strRef>
          </c:tx>
          <c:spPr>
            <a:solidFill>
              <a:srgbClr val="FF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Sheet1!$B$2:$E$2</c:f>
              <c:numCache>
                <c:formatCode>0_);[Red]\(0\)</c:formatCode>
                <c:ptCount val="4"/>
                <c:pt idx="0">
                  <c:v>103</c:v>
                </c:pt>
                <c:pt idx="1">
                  <c:v>41</c:v>
                </c:pt>
                <c:pt idx="2">
                  <c:v>19</c:v>
                </c:pt>
                <c:pt idx="3">
                  <c:v>124</c:v>
                </c:pt>
              </c:numCache>
            </c:numRef>
          </c:val>
          <c:extLst>
            <c:ext xmlns:c16="http://schemas.microsoft.com/office/drawing/2014/chart" uri="{C3380CC4-5D6E-409C-BE32-E72D297353CC}">
              <c16:uniqueId val="{00000000-D4AA-6447-956B-3EB6102D3131}"/>
            </c:ext>
          </c:extLst>
        </c:ser>
        <c:ser>
          <c:idx val="1"/>
          <c:order val="1"/>
          <c:tx>
            <c:strRef>
              <c:f>Sheet1!$A$3</c:f>
              <c:strCache>
                <c:ptCount val="1"/>
                <c:pt idx="0">
                  <c:v>頭部</c:v>
                </c:pt>
              </c:strCache>
            </c:strRef>
          </c:tx>
          <c:spPr>
            <a:solidFill>
              <a:srgbClr val="92D05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Sheet1!$B$3:$E$3</c:f>
              <c:numCache>
                <c:formatCode>0_);[Red]\(0\)</c:formatCode>
                <c:ptCount val="4"/>
                <c:pt idx="0">
                  <c:v>279</c:v>
                </c:pt>
                <c:pt idx="1">
                  <c:v>195</c:v>
                </c:pt>
                <c:pt idx="2">
                  <c:v>232</c:v>
                </c:pt>
                <c:pt idx="3">
                  <c:v>596</c:v>
                </c:pt>
              </c:numCache>
            </c:numRef>
          </c:val>
          <c:extLst>
            <c:ext xmlns:c16="http://schemas.microsoft.com/office/drawing/2014/chart" uri="{C3380CC4-5D6E-409C-BE32-E72D297353CC}">
              <c16:uniqueId val="{00000000-A028-FA4F-AD65-E0023367D9E2}"/>
            </c:ext>
          </c:extLst>
        </c:ser>
        <c:ser>
          <c:idx val="2"/>
          <c:order val="2"/>
          <c:tx>
            <c:strRef>
              <c:f>Sheet1!$A$4</c:f>
              <c:strCache>
                <c:ptCount val="1"/>
                <c:pt idx="0">
                  <c:v>顔部</c:v>
                </c:pt>
              </c:strCache>
            </c:strRef>
          </c:tx>
          <c:spPr>
            <a:solidFill>
              <a:srgbClr val="0070C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Sheet1!$B$4:$E$4</c:f>
              <c:numCache>
                <c:formatCode>0_);[Red]\(0\)</c:formatCode>
                <c:ptCount val="4"/>
                <c:pt idx="0">
                  <c:v>13</c:v>
                </c:pt>
                <c:pt idx="1">
                  <c:v>11</c:v>
                </c:pt>
                <c:pt idx="2">
                  <c:v>7</c:v>
                </c:pt>
                <c:pt idx="3">
                  <c:v>8</c:v>
                </c:pt>
              </c:numCache>
            </c:numRef>
          </c:val>
          <c:extLst>
            <c:ext xmlns:c16="http://schemas.microsoft.com/office/drawing/2014/chart" uri="{C3380CC4-5D6E-409C-BE32-E72D297353CC}">
              <c16:uniqueId val="{00000001-A028-FA4F-AD65-E0023367D9E2}"/>
            </c:ext>
          </c:extLst>
        </c:ser>
        <c:ser>
          <c:idx val="3"/>
          <c:order val="3"/>
          <c:tx>
            <c:strRef>
              <c:f>Sheet1!$A$5</c:f>
              <c:strCache>
                <c:ptCount val="1"/>
                <c:pt idx="0">
                  <c:v>頸部</c:v>
                </c:pt>
              </c:strCache>
            </c:strRef>
          </c:tx>
          <c:spPr>
            <a:solidFill>
              <a:schemeClr val="accent6">
                <a:lumMod val="40000"/>
                <a:lumOff val="6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Sheet1!$B$5:$E$5</c:f>
              <c:numCache>
                <c:formatCode>0_);[Red]\(0\)</c:formatCode>
                <c:ptCount val="4"/>
                <c:pt idx="0">
                  <c:v>71</c:v>
                </c:pt>
                <c:pt idx="1">
                  <c:v>27</c:v>
                </c:pt>
                <c:pt idx="2">
                  <c:v>37</c:v>
                </c:pt>
                <c:pt idx="3">
                  <c:v>49</c:v>
                </c:pt>
              </c:numCache>
            </c:numRef>
          </c:val>
          <c:extLst>
            <c:ext xmlns:c16="http://schemas.microsoft.com/office/drawing/2014/chart" uri="{C3380CC4-5D6E-409C-BE32-E72D297353CC}">
              <c16:uniqueId val="{00000002-A028-FA4F-AD65-E0023367D9E2}"/>
            </c:ext>
          </c:extLst>
        </c:ser>
        <c:ser>
          <c:idx val="4"/>
          <c:order val="4"/>
          <c:tx>
            <c:strRef>
              <c:f>Sheet1!$A$6</c:f>
              <c:strCache>
                <c:ptCount val="1"/>
                <c:pt idx="0">
                  <c:v>胸部</c:v>
                </c:pt>
              </c:strCache>
            </c:strRef>
          </c:tx>
          <c:spPr>
            <a:solidFill>
              <a:srgbClr val="00B0F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Sheet1!$B$6:$E$6</c:f>
              <c:numCache>
                <c:formatCode>0_);[Red]\(0\)</c:formatCode>
                <c:ptCount val="4"/>
                <c:pt idx="0">
                  <c:v>362</c:v>
                </c:pt>
                <c:pt idx="1">
                  <c:v>153</c:v>
                </c:pt>
                <c:pt idx="2">
                  <c:v>63</c:v>
                </c:pt>
                <c:pt idx="3">
                  <c:v>229</c:v>
                </c:pt>
              </c:numCache>
            </c:numRef>
          </c:val>
          <c:extLst>
            <c:ext xmlns:c16="http://schemas.microsoft.com/office/drawing/2014/chart" uri="{C3380CC4-5D6E-409C-BE32-E72D297353CC}">
              <c16:uniqueId val="{00000003-A028-FA4F-AD65-E0023367D9E2}"/>
            </c:ext>
          </c:extLst>
        </c:ser>
        <c:ser>
          <c:idx val="5"/>
          <c:order val="5"/>
          <c:tx>
            <c:strRef>
              <c:f>Sheet1!$A$7</c:f>
              <c:strCache>
                <c:ptCount val="1"/>
                <c:pt idx="0">
                  <c:v>腹部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Sheet1!$B$7:$E$7</c:f>
              <c:numCache>
                <c:formatCode>0_);[Red]\(0\)</c:formatCode>
                <c:ptCount val="4"/>
                <c:pt idx="0">
                  <c:v>118</c:v>
                </c:pt>
                <c:pt idx="1">
                  <c:v>33</c:v>
                </c:pt>
                <c:pt idx="2">
                  <c:v>9</c:v>
                </c:pt>
                <c:pt idx="3">
                  <c:v>42</c:v>
                </c:pt>
              </c:numCache>
            </c:numRef>
          </c:val>
          <c:extLst>
            <c:ext xmlns:c16="http://schemas.microsoft.com/office/drawing/2014/chart" uri="{C3380CC4-5D6E-409C-BE32-E72D297353CC}">
              <c16:uniqueId val="{00000004-A028-FA4F-AD65-E0023367D9E2}"/>
            </c:ext>
          </c:extLst>
        </c:ser>
        <c:ser>
          <c:idx val="6"/>
          <c:order val="6"/>
          <c:tx>
            <c:strRef>
              <c:f>Sheet1!$A$8</c:f>
              <c:strCache>
                <c:ptCount val="1"/>
                <c:pt idx="0">
                  <c:v>背部</c:v>
                </c:pt>
              </c:strCache>
            </c:strRef>
          </c:tx>
          <c:spPr>
            <a:solidFill>
              <a:srgbClr val="C0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Sheet1!$B$8:$E$8</c:f>
              <c:numCache>
                <c:formatCode>0_);[Red]\(0\)</c:formatCode>
                <c:ptCount val="4"/>
                <c:pt idx="0">
                  <c:v>2</c:v>
                </c:pt>
                <c:pt idx="1">
                  <c:v>3</c:v>
                </c:pt>
                <c:pt idx="2">
                  <c:v>4</c:v>
                </c:pt>
                <c:pt idx="3">
                  <c:v>8</c:v>
                </c:pt>
              </c:numCache>
            </c:numRef>
          </c:val>
          <c:extLst>
            <c:ext xmlns:c16="http://schemas.microsoft.com/office/drawing/2014/chart" uri="{C3380CC4-5D6E-409C-BE32-E72D297353CC}">
              <c16:uniqueId val="{00000005-A028-FA4F-AD65-E0023367D9E2}"/>
            </c:ext>
          </c:extLst>
        </c:ser>
        <c:ser>
          <c:idx val="7"/>
          <c:order val="7"/>
          <c:tx>
            <c:strRef>
              <c:f>Sheet1!$A$9</c:f>
              <c:strCache>
                <c:ptCount val="1"/>
                <c:pt idx="0">
                  <c:v>腰部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Sheet1!$B$9:$E$9</c:f>
              <c:numCache>
                <c:formatCode>0_);[Red]\(0\)</c:formatCode>
                <c:ptCount val="4"/>
                <c:pt idx="0">
                  <c:v>25</c:v>
                </c:pt>
                <c:pt idx="1">
                  <c:v>23</c:v>
                </c:pt>
                <c:pt idx="2">
                  <c:v>16</c:v>
                </c:pt>
                <c:pt idx="3">
                  <c:v>100</c:v>
                </c:pt>
              </c:numCache>
            </c:numRef>
          </c:val>
          <c:extLst>
            <c:ext xmlns:c16="http://schemas.microsoft.com/office/drawing/2014/chart" uri="{C3380CC4-5D6E-409C-BE32-E72D297353CC}">
              <c16:uniqueId val="{00000006-A028-FA4F-AD65-E0023367D9E2}"/>
            </c:ext>
          </c:extLst>
        </c:ser>
        <c:ser>
          <c:idx val="8"/>
          <c:order val="8"/>
          <c:tx>
            <c:strRef>
              <c:f>Sheet1!$A$10</c:f>
              <c:strCache>
                <c:ptCount val="1"/>
                <c:pt idx="0">
                  <c:v>腕部</c:v>
                </c:pt>
              </c:strCache>
            </c:strRef>
          </c:tx>
          <c:spPr>
            <a:solidFill>
              <a:srgbClr val="FFFF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Sheet1!$B$10:$E$10</c:f>
              <c:numCache>
                <c:formatCode>0_);[Red]\(0\)</c:formatCode>
                <c:ptCount val="4"/>
                <c:pt idx="0">
                  <c:v>2</c:v>
                </c:pt>
                <c:pt idx="1">
                  <c:v>1</c:v>
                </c:pt>
                <c:pt idx="2">
                  <c:v>1</c:v>
                </c:pt>
                <c:pt idx="3">
                  <c:v>3</c:v>
                </c:pt>
              </c:numCache>
            </c:numRef>
          </c:val>
          <c:extLst>
            <c:ext xmlns:c16="http://schemas.microsoft.com/office/drawing/2014/chart" uri="{C3380CC4-5D6E-409C-BE32-E72D297353CC}">
              <c16:uniqueId val="{00000007-A028-FA4F-AD65-E0023367D9E2}"/>
            </c:ext>
          </c:extLst>
        </c:ser>
        <c:ser>
          <c:idx val="9"/>
          <c:order val="9"/>
          <c:tx>
            <c:strRef>
              <c:f>Sheet1!$A$11</c:f>
              <c:strCache>
                <c:ptCount val="1"/>
                <c:pt idx="0">
                  <c:v>脚部</c:v>
                </c:pt>
              </c:strCache>
            </c:strRef>
          </c:tx>
          <c:spPr>
            <a:solidFill>
              <a:srgbClr val="7030A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Sheet1!$B$11:$E$11</c:f>
              <c:numCache>
                <c:formatCode>0_);[Red]\(0\)</c:formatCode>
                <c:ptCount val="4"/>
                <c:pt idx="0">
                  <c:v>27</c:v>
                </c:pt>
                <c:pt idx="1">
                  <c:v>13</c:v>
                </c:pt>
                <c:pt idx="2">
                  <c:v>4</c:v>
                </c:pt>
                <c:pt idx="3">
                  <c:v>16</c:v>
                </c:pt>
              </c:numCache>
            </c:numRef>
          </c:val>
          <c:extLst>
            <c:ext xmlns:c16="http://schemas.microsoft.com/office/drawing/2014/chart" uri="{C3380CC4-5D6E-409C-BE32-E72D297353CC}">
              <c16:uniqueId val="{00000008-A028-FA4F-AD65-E0023367D9E2}"/>
            </c:ext>
          </c:extLst>
        </c:ser>
        <c:ser>
          <c:idx val="10"/>
          <c:order val="10"/>
          <c:tx>
            <c:strRef>
              <c:f>Sheet1!$A$12</c:f>
              <c:strCache>
                <c:ptCount val="1"/>
                <c:pt idx="0">
                  <c:v>その他</c:v>
                </c:pt>
              </c:strCache>
            </c:strRef>
          </c:tx>
          <c:spPr>
            <a:solidFill>
              <a:schemeClr val="bg1">
                <a:lumMod val="5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Sheet1!$B$12:$E$12</c:f>
              <c:numCache>
                <c:formatCode>0_);[Red]\(0\)</c:formatCode>
                <c:ptCount val="4"/>
                <c:pt idx="0">
                  <c:v>81</c:v>
                </c:pt>
                <c:pt idx="1">
                  <c:v>10</c:v>
                </c:pt>
                <c:pt idx="2">
                  <c:v>41</c:v>
                </c:pt>
                <c:pt idx="3">
                  <c:v>1</c:v>
                </c:pt>
              </c:numCache>
            </c:numRef>
          </c:val>
          <c:extLst>
            <c:ext xmlns:c16="http://schemas.microsoft.com/office/drawing/2014/chart" uri="{C3380CC4-5D6E-409C-BE32-E72D297353CC}">
              <c16:uniqueId val="{00000009-A028-FA4F-AD65-E0023367D9E2}"/>
            </c:ext>
          </c:extLst>
        </c:ser>
        <c:dLbls>
          <c:showLegendKey val="0"/>
          <c:showVal val="0"/>
          <c:showCatName val="0"/>
          <c:showSerName val="0"/>
          <c:showPercent val="0"/>
          <c:showBubbleSize val="0"/>
        </c:dLbls>
        <c:gapWidth val="150"/>
        <c:overlap val="100"/>
        <c:serLines/>
        <c:axId val="-2045490512"/>
        <c:axId val="-2045477648"/>
      </c:barChart>
      <c:catAx>
        <c:axId val="-2045490512"/>
        <c:scaling>
          <c:orientation val="minMax"/>
        </c:scaling>
        <c:delete val="0"/>
        <c:axPos val="l"/>
        <c:numFmt formatCode="General" sourceLinked="1"/>
        <c:majorTickMark val="in"/>
        <c:minorTickMark val="none"/>
        <c:tickLblPos val="nextTo"/>
        <c:spPr>
          <a:ln w="4671">
            <a:solidFill>
              <a:schemeClr val="tx1"/>
            </a:solidFill>
            <a:prstDash val="solid"/>
          </a:ln>
        </c:spPr>
        <c:txPr>
          <a:bodyPr rot="0" vert="horz"/>
          <a:lstStyle/>
          <a:p>
            <a:pPr>
              <a:defRPr/>
            </a:pPr>
            <a:endParaRPr lang="ja-JP"/>
          </a:p>
        </c:txPr>
        <c:crossAx val="-2045477648"/>
        <c:crosses val="autoZero"/>
        <c:auto val="1"/>
        <c:lblAlgn val="ctr"/>
        <c:lblOffset val="100"/>
        <c:noMultiLvlLbl val="0"/>
      </c:catAx>
      <c:valAx>
        <c:axId val="-2045477648"/>
        <c:scaling>
          <c:orientation val="minMax"/>
        </c:scaling>
        <c:delete val="1"/>
        <c:axPos val="b"/>
        <c:majorGridlines>
          <c:spPr>
            <a:ln w="4671">
              <a:solidFill>
                <a:schemeClr val="bg1">
                  <a:lumMod val="65000"/>
                </a:schemeClr>
              </a:solidFill>
              <a:prstDash val="solid"/>
            </a:ln>
          </c:spPr>
        </c:majorGridlines>
        <c:numFmt formatCode="0%" sourceLinked="0"/>
        <c:majorTickMark val="in"/>
        <c:minorTickMark val="none"/>
        <c:tickLblPos val="nextTo"/>
        <c:crossAx val="-2045490512"/>
        <c:crosses val="autoZero"/>
        <c:crossBetween val="between"/>
        <c:majorUnit val="0.25"/>
      </c:valAx>
      <c:spPr>
        <a:noFill/>
        <a:ln w="25400">
          <a:solidFill>
            <a:schemeClr val="tx1"/>
          </a:solidFill>
          <a:prstDash val="solid"/>
        </a:ln>
      </c:spPr>
    </c:plotArea>
    <c:legend>
      <c:legendPos val="t"/>
      <c:overlay val="0"/>
    </c:legend>
    <c:plotVisOnly val="1"/>
    <c:dispBlanksAs val="gap"/>
    <c:showDLblsOverMax val="0"/>
  </c:chart>
  <c:spPr>
    <a:noFill/>
    <a:ln>
      <a:noFill/>
    </a:ln>
  </c:spPr>
  <c:txPr>
    <a:bodyPr/>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512298712562927"/>
          <c:y val="0.28546409807355499"/>
          <c:w val="0.71064094056059535"/>
          <c:h val="0.49387040280210498"/>
        </c:manualLayout>
      </c:layout>
      <c:barChart>
        <c:barDir val="col"/>
        <c:grouping val="stacked"/>
        <c:varyColors val="0"/>
        <c:ser>
          <c:idx val="0"/>
          <c:order val="0"/>
          <c:tx>
            <c:strRef>
              <c:f>Sheet1!$A$2</c:f>
              <c:strCache>
                <c:ptCount val="1"/>
                <c:pt idx="0">
                  <c:v>酒酔い</c:v>
                </c:pt>
              </c:strCache>
            </c:strRef>
          </c:tx>
          <c:spPr>
            <a:solidFill>
              <a:srgbClr val="FF0000"/>
            </a:solidFill>
            <a:ln w="12580">
              <a:solidFill>
                <a:schemeClr val="tx1"/>
              </a:solidFill>
              <a:prstDash val="solid"/>
            </a:ln>
          </c:spPr>
          <c:invertIfNegative val="0"/>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Sheet1!$B$2:$Z$2</c:f>
              <c:numCache>
                <c:formatCode>General</c:formatCode>
                <c:ptCount val="25"/>
                <c:pt idx="0">
                  <c:v>1901</c:v>
                </c:pt>
                <c:pt idx="1">
                  <c:v>1635</c:v>
                </c:pt>
                <c:pt idx="2">
                  <c:v>1425</c:v>
                </c:pt>
                <c:pt idx="3">
                  <c:v>1382</c:v>
                </c:pt>
                <c:pt idx="4">
                  <c:v>1269</c:v>
                </c:pt>
                <c:pt idx="5">
                  <c:v>1364</c:v>
                </c:pt>
                <c:pt idx="6">
                  <c:v>1188</c:v>
                </c:pt>
                <c:pt idx="7">
                  <c:v>1032</c:v>
                </c:pt>
                <c:pt idx="8">
                  <c:v>927</c:v>
                </c:pt>
                <c:pt idx="9" formatCode="#,##0_);[Red]\(#,##0\)">
                  <c:v>772</c:v>
                </c:pt>
                <c:pt idx="10" formatCode="#,##0_);[Red]\(#,##0\)">
                  <c:v>657</c:v>
                </c:pt>
                <c:pt idx="11" formatCode="#,##0_);[Red]\(#,##0\)">
                  <c:v>565</c:v>
                </c:pt>
                <c:pt idx="12" formatCode="#,##0_);[Red]\(#,##0\)">
                  <c:v>396</c:v>
                </c:pt>
                <c:pt idx="13" formatCode="#,##0_);[Red]\(#,##0\)">
                  <c:v>336</c:v>
                </c:pt>
                <c:pt idx="14" formatCode="#,##0_);[Red]\(#,##0\)">
                  <c:v>304</c:v>
                </c:pt>
                <c:pt idx="15" formatCode="#,##0_);[Red]\(#,##0\)">
                  <c:v>254</c:v>
                </c:pt>
                <c:pt idx="16" formatCode="#,##0_);[Red]\(#,##0\)">
                  <c:v>250</c:v>
                </c:pt>
                <c:pt idx="17" formatCode="#,##0_);[Red]\(#,##0\)">
                  <c:v>240</c:v>
                </c:pt>
                <c:pt idx="18" formatCode="#,##0_);[Red]\(#,##0\)">
                  <c:v>212</c:v>
                </c:pt>
                <c:pt idx="19" formatCode="#,##0_);[Red]\(#,##0\)">
                  <c:v>270</c:v>
                </c:pt>
                <c:pt idx="20" formatCode="#,##0_);[Red]\(#,##0\)">
                  <c:v>238</c:v>
                </c:pt>
                <c:pt idx="21" formatCode="#,##0_);[Red]\(#,##0\)">
                  <c:v>217</c:v>
                </c:pt>
                <c:pt idx="22" formatCode="#,##0_);[Red]\(#,##0\)">
                  <c:v>195</c:v>
                </c:pt>
                <c:pt idx="23" formatCode="#,##0_);[Red]\(#,##0\)">
                  <c:v>159</c:v>
                </c:pt>
                <c:pt idx="24" formatCode="#,##0_);[Red]\(#,##0\)">
                  <c:v>164</c:v>
                </c:pt>
              </c:numCache>
            </c:numRef>
          </c:val>
          <c:extLst>
            <c:ext xmlns:c16="http://schemas.microsoft.com/office/drawing/2014/chart" uri="{C3380CC4-5D6E-409C-BE32-E72D297353CC}">
              <c16:uniqueId val="{00000000-0BF4-7D42-BD2F-4BAD12F906A1}"/>
            </c:ext>
          </c:extLst>
        </c:ser>
        <c:ser>
          <c:idx val="1"/>
          <c:order val="1"/>
          <c:tx>
            <c:strRef>
              <c:f>Sheet1!$A$3</c:f>
              <c:strCache>
                <c:ptCount val="1"/>
                <c:pt idx="0">
                  <c:v>酒気帯び（0.25以上）</c:v>
                </c:pt>
              </c:strCache>
            </c:strRef>
          </c:tx>
          <c:spPr>
            <a:solidFill>
              <a:srgbClr val="FF9900"/>
            </a:solidFill>
            <a:ln w="12580">
              <a:solidFill>
                <a:schemeClr val="tx1"/>
              </a:solidFill>
              <a:prstDash val="solid"/>
            </a:ln>
          </c:spPr>
          <c:invertIfNegative val="0"/>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Sheet1!$B$3:$Z$3</c:f>
              <c:numCache>
                <c:formatCode>General</c:formatCode>
                <c:ptCount val="25"/>
                <c:pt idx="0">
                  <c:v>11647</c:v>
                </c:pt>
                <c:pt idx="1">
                  <c:v>11409</c:v>
                </c:pt>
                <c:pt idx="2">
                  <c:v>11246</c:v>
                </c:pt>
                <c:pt idx="3">
                  <c:v>11153</c:v>
                </c:pt>
                <c:pt idx="4">
                  <c:v>11571</c:v>
                </c:pt>
                <c:pt idx="5">
                  <c:v>12463</c:v>
                </c:pt>
                <c:pt idx="6">
                  <c:v>11136</c:v>
                </c:pt>
                <c:pt idx="7">
                  <c:v>9849</c:v>
                </c:pt>
                <c:pt idx="8">
                  <c:v>8067</c:v>
                </c:pt>
                <c:pt idx="9" formatCode="#,##0_);[Red]\(#,##0\)">
                  <c:v>7757</c:v>
                </c:pt>
                <c:pt idx="10" formatCode="#,##0_);[Red]\(#,##0\)">
                  <c:v>7235</c:v>
                </c:pt>
                <c:pt idx="11" formatCode="#,##0_);[Red]\(#,##0\)">
                  <c:v>6055</c:v>
                </c:pt>
                <c:pt idx="12" formatCode="#,##0_);[Red]\(#,##0\)">
                  <c:v>3959</c:v>
                </c:pt>
                <c:pt idx="13" formatCode="#,##0_);[Red]\(#,##0\)">
                  <c:v>3351</c:v>
                </c:pt>
                <c:pt idx="14" formatCode="#,##0_);[Red]\(#,##0\)">
                  <c:v>3191</c:v>
                </c:pt>
                <c:pt idx="15" formatCode="#,##0_);[Red]\(#,##0\)">
                  <c:v>3184</c:v>
                </c:pt>
                <c:pt idx="16" formatCode="#,##0_);[Red]\(#,##0\)">
                  <c:v>2786</c:v>
                </c:pt>
                <c:pt idx="17" formatCode="#,##0_);[Red]\(#,##0\)">
                  <c:v>2655</c:v>
                </c:pt>
                <c:pt idx="18" formatCode="#,##0_);[Red]\(#,##0\)">
                  <c:v>2528</c:v>
                </c:pt>
                <c:pt idx="19" formatCode="#,##0_);[Red]\(#,##0\)">
                  <c:v>2421</c:v>
                </c:pt>
                <c:pt idx="20" formatCode="#,##0_);[Red]\(#,##0\)">
                  <c:v>2189</c:v>
                </c:pt>
                <c:pt idx="21" formatCode="#,##0_);[Red]\(#,##0\)">
                  <c:v>2238</c:v>
                </c:pt>
                <c:pt idx="22" formatCode="#,##0_);[Red]\(#,##0\)">
                  <c:v>2085</c:v>
                </c:pt>
                <c:pt idx="23" formatCode="#,##0_);[Red]\(#,##0\)">
                  <c:v>2024</c:v>
                </c:pt>
                <c:pt idx="24" formatCode="#,##0_);[Red]\(#,##0\)">
                  <c:v>1892</c:v>
                </c:pt>
              </c:numCache>
            </c:numRef>
          </c:val>
          <c:extLst>
            <c:ext xmlns:c16="http://schemas.microsoft.com/office/drawing/2014/chart" uri="{C3380CC4-5D6E-409C-BE32-E72D297353CC}">
              <c16:uniqueId val="{00000001-0BF4-7D42-BD2F-4BAD12F906A1}"/>
            </c:ext>
          </c:extLst>
        </c:ser>
        <c:ser>
          <c:idx val="2"/>
          <c:order val="2"/>
          <c:tx>
            <c:strRef>
              <c:f>Sheet1!$A$4</c:f>
              <c:strCache>
                <c:ptCount val="1"/>
                <c:pt idx="0">
                  <c:v>酒気帯び（0.25未満）</c:v>
                </c:pt>
              </c:strCache>
            </c:strRef>
          </c:tx>
          <c:spPr>
            <a:solidFill>
              <a:srgbClr val="FFFF00"/>
            </a:solidFill>
            <a:ln w="12580">
              <a:solidFill>
                <a:schemeClr val="tx1"/>
              </a:solidFill>
              <a:prstDash val="solid"/>
            </a:ln>
          </c:spPr>
          <c:invertIfNegative val="0"/>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Sheet1!$B$4:$Z$4</c:f>
              <c:numCache>
                <c:formatCode>General</c:formatCode>
                <c:ptCount val="25"/>
                <c:pt idx="7">
                  <c:v>1284</c:v>
                </c:pt>
                <c:pt idx="8">
                  <c:v>2219</c:v>
                </c:pt>
                <c:pt idx="9" formatCode="#,##0_);[Red]\(#,##0\)">
                  <c:v>2195</c:v>
                </c:pt>
                <c:pt idx="10" formatCode="#,##0_);[Red]\(#,##0\)">
                  <c:v>2087</c:v>
                </c:pt>
                <c:pt idx="11" formatCode="#,##0_);[Red]\(#,##0\)">
                  <c:v>1743</c:v>
                </c:pt>
                <c:pt idx="12" formatCode="#,##0_);[Red]\(#,##0\)">
                  <c:v>1247</c:v>
                </c:pt>
                <c:pt idx="13" formatCode="#,##0_);[Red]\(#,##0\)">
                  <c:v>1019</c:v>
                </c:pt>
                <c:pt idx="14" formatCode="#,##0_);[Red]\(#,##0\)">
                  <c:v>943</c:v>
                </c:pt>
                <c:pt idx="15" formatCode="#,##0_);[Red]\(#,##0\)">
                  <c:v>890</c:v>
                </c:pt>
                <c:pt idx="16" formatCode="#,##0_);[Red]\(#,##0\)">
                  <c:v>826</c:v>
                </c:pt>
                <c:pt idx="17" formatCode="#,##0_);[Red]\(#,##0\)">
                  <c:v>703</c:v>
                </c:pt>
                <c:pt idx="18" formatCode="#,##0_);[Red]\(#,##0\)">
                  <c:v>636</c:v>
                </c:pt>
                <c:pt idx="19" formatCode="#,##0_);[Red]\(#,##0\)">
                  <c:v>571</c:v>
                </c:pt>
                <c:pt idx="20" formatCode="#,##0_);[Red]\(#,##0\)">
                  <c:v>565</c:v>
                </c:pt>
                <c:pt idx="21" formatCode="#,##0_);[Red]\(#,##0\)">
                  <c:v>496</c:v>
                </c:pt>
                <c:pt idx="22" formatCode="#,##0_);[Red]\(#,##0\)">
                  <c:v>510</c:v>
                </c:pt>
                <c:pt idx="23" formatCode="#,##0_);[Red]\(#,##0\)">
                  <c:v>457</c:v>
                </c:pt>
                <c:pt idx="24" formatCode="#,##0_);[Red]\(#,##0\)">
                  <c:v>407</c:v>
                </c:pt>
              </c:numCache>
            </c:numRef>
          </c:val>
          <c:extLst>
            <c:ext xmlns:c16="http://schemas.microsoft.com/office/drawing/2014/chart" uri="{C3380CC4-5D6E-409C-BE32-E72D297353CC}">
              <c16:uniqueId val="{00000002-0BF4-7D42-BD2F-4BAD12F906A1}"/>
            </c:ext>
          </c:extLst>
        </c:ser>
        <c:ser>
          <c:idx val="3"/>
          <c:order val="3"/>
          <c:tx>
            <c:strRef>
              <c:f>Sheet1!$A$5</c:f>
              <c:strCache>
                <c:ptCount val="1"/>
                <c:pt idx="0">
                  <c:v>基準以下</c:v>
                </c:pt>
              </c:strCache>
            </c:strRef>
          </c:tx>
          <c:spPr>
            <a:solidFill>
              <a:srgbClr val="00FF00"/>
            </a:solidFill>
            <a:ln w="12580">
              <a:solidFill>
                <a:schemeClr val="tx1"/>
              </a:solidFill>
              <a:prstDash val="solid"/>
            </a:ln>
          </c:spPr>
          <c:invertIfNegative val="0"/>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Sheet1!$B$5:$Z$5</c:f>
              <c:numCache>
                <c:formatCode>General</c:formatCode>
                <c:ptCount val="25"/>
                <c:pt idx="0">
                  <c:v>7344</c:v>
                </c:pt>
                <c:pt idx="1">
                  <c:v>7188</c:v>
                </c:pt>
                <c:pt idx="2">
                  <c:v>7300</c:v>
                </c:pt>
                <c:pt idx="3">
                  <c:v>7298</c:v>
                </c:pt>
                <c:pt idx="4">
                  <c:v>7483</c:v>
                </c:pt>
                <c:pt idx="5">
                  <c:v>9446</c:v>
                </c:pt>
                <c:pt idx="6">
                  <c:v>9433</c:v>
                </c:pt>
                <c:pt idx="7">
                  <c:v>5876</c:v>
                </c:pt>
                <c:pt idx="8">
                  <c:v>3111</c:v>
                </c:pt>
                <c:pt idx="9" formatCode="#,##0_);[Red]\(#,##0\)">
                  <c:v>2885</c:v>
                </c:pt>
                <c:pt idx="10" formatCode="#,##0_);[Red]\(#,##0\)">
                  <c:v>2631</c:v>
                </c:pt>
                <c:pt idx="11" formatCode="#,##0_);[Red]\(#,##0\)">
                  <c:v>2369</c:v>
                </c:pt>
                <c:pt idx="12" formatCode="#,##0_);[Red]\(#,##0\)">
                  <c:v>1432</c:v>
                </c:pt>
                <c:pt idx="13" formatCode="#,##0_);[Red]\(#,##0\)">
                  <c:v>1188</c:v>
                </c:pt>
                <c:pt idx="14" formatCode="#,##0_);[Red]\(#,##0\)">
                  <c:v>1024</c:v>
                </c:pt>
                <c:pt idx="15" formatCode="#,##0_);[Red]\(#,##0\)">
                  <c:v>1025</c:v>
                </c:pt>
                <c:pt idx="16" formatCode="#,##0_);[Red]\(#,##0\)">
                  <c:v>961</c:v>
                </c:pt>
                <c:pt idx="17" formatCode="#,##0_);[Red]\(#,##0\)">
                  <c:v>835</c:v>
                </c:pt>
                <c:pt idx="18" formatCode="#,##0_);[Red]\(#,##0\)">
                  <c:v>787</c:v>
                </c:pt>
                <c:pt idx="19" formatCode="#,##0_);[Red]\(#,##0\)">
                  <c:v>722</c:v>
                </c:pt>
                <c:pt idx="20" formatCode="#,##0_);[Red]\(#,##0\)">
                  <c:v>697</c:v>
                </c:pt>
                <c:pt idx="21" formatCode="#,##0_);[Red]\(#,##0\)">
                  <c:v>643</c:v>
                </c:pt>
                <c:pt idx="22" formatCode="#,##0_);[Red]\(#,##0\)">
                  <c:v>616</c:v>
                </c:pt>
                <c:pt idx="23" formatCode="#,##0_);[Red]\(#,##0\)">
                  <c:v>547</c:v>
                </c:pt>
                <c:pt idx="24" formatCode="#,##0_);[Red]\(#,##0\)">
                  <c:v>440</c:v>
                </c:pt>
              </c:numCache>
            </c:numRef>
          </c:val>
          <c:extLst>
            <c:ext xmlns:c16="http://schemas.microsoft.com/office/drawing/2014/chart" uri="{C3380CC4-5D6E-409C-BE32-E72D297353CC}">
              <c16:uniqueId val="{00000003-0BF4-7D42-BD2F-4BAD12F906A1}"/>
            </c:ext>
          </c:extLst>
        </c:ser>
        <c:ser>
          <c:idx val="4"/>
          <c:order val="4"/>
          <c:tx>
            <c:strRef>
              <c:f>Sheet1!$A$6</c:f>
              <c:strCache>
                <c:ptCount val="1"/>
                <c:pt idx="0">
                  <c:v>検知不能</c:v>
                </c:pt>
              </c:strCache>
            </c:strRef>
          </c:tx>
          <c:spPr>
            <a:solidFill>
              <a:schemeClr val="bg2"/>
            </a:solidFill>
            <a:ln w="12580">
              <a:solidFill>
                <a:schemeClr val="tx1"/>
              </a:solidFill>
              <a:prstDash val="solid"/>
            </a:ln>
          </c:spPr>
          <c:invertIfNegative val="0"/>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Sheet1!$B$6:$Z$6</c:f>
              <c:numCache>
                <c:formatCode>General</c:formatCode>
                <c:ptCount val="25"/>
                <c:pt idx="0">
                  <c:v>1454</c:v>
                </c:pt>
                <c:pt idx="1">
                  <c:v>1396</c:v>
                </c:pt>
                <c:pt idx="2">
                  <c:v>1318</c:v>
                </c:pt>
                <c:pt idx="3">
                  <c:v>1227</c:v>
                </c:pt>
                <c:pt idx="4">
                  <c:v>1279</c:v>
                </c:pt>
                <c:pt idx="5">
                  <c:v>3007</c:v>
                </c:pt>
                <c:pt idx="6">
                  <c:v>3643</c:v>
                </c:pt>
                <c:pt idx="7">
                  <c:v>2290</c:v>
                </c:pt>
                <c:pt idx="8">
                  <c:v>2052</c:v>
                </c:pt>
                <c:pt idx="9" formatCode="#,##0_);[Red]\(#,##0\)">
                  <c:v>1571</c:v>
                </c:pt>
                <c:pt idx="10" formatCode="#,##0_);[Red]\(#,##0\)">
                  <c:v>1268</c:v>
                </c:pt>
                <c:pt idx="11" formatCode="#,##0_);[Red]\(#,##0\)">
                  <c:v>894</c:v>
                </c:pt>
                <c:pt idx="12" formatCode="#,##0_);[Red]\(#,##0\)">
                  <c:v>527</c:v>
                </c:pt>
                <c:pt idx="13" formatCode="#,##0_);[Red]\(#,##0\)">
                  <c:v>325</c:v>
                </c:pt>
                <c:pt idx="14" formatCode="#,##0_);[Red]\(#,##0\)">
                  <c:v>264</c:v>
                </c:pt>
                <c:pt idx="15" formatCode="#,##0_);[Red]\(#,##0\)">
                  <c:v>203</c:v>
                </c:pt>
                <c:pt idx="16" formatCode="#,##0_);[Red]\(#,##0\)">
                  <c:v>207</c:v>
                </c:pt>
                <c:pt idx="17" formatCode="#,##0_);[Red]\(#,##0\)">
                  <c:v>170</c:v>
                </c:pt>
                <c:pt idx="18" formatCode="#,##0_);[Red]\(#,##0\)">
                  <c:v>171</c:v>
                </c:pt>
                <c:pt idx="19" formatCode="#,##0_);[Red]\(#,##0\)">
                  <c:v>171</c:v>
                </c:pt>
                <c:pt idx="20" formatCode="#,##0_);[Red]\(#,##0\)">
                  <c:v>175</c:v>
                </c:pt>
                <c:pt idx="21" formatCode="#,##0_);[Red]\(#,##0\)">
                  <c:v>163</c:v>
                </c:pt>
                <c:pt idx="22" formatCode="#,##0_);[Red]\(#,##0\)">
                  <c:v>176</c:v>
                </c:pt>
                <c:pt idx="23" formatCode="#,##0_);[Red]\(#,##0\)">
                  <c:v>168</c:v>
                </c:pt>
                <c:pt idx="24" formatCode="#,##0_);[Red]\(#,##0\)">
                  <c:v>144</c:v>
                </c:pt>
              </c:numCache>
            </c:numRef>
          </c:val>
          <c:extLst>
            <c:ext xmlns:c16="http://schemas.microsoft.com/office/drawing/2014/chart" uri="{C3380CC4-5D6E-409C-BE32-E72D297353CC}">
              <c16:uniqueId val="{00000004-0BF4-7D42-BD2F-4BAD12F906A1}"/>
            </c:ext>
          </c:extLst>
        </c:ser>
        <c:dLbls>
          <c:showLegendKey val="0"/>
          <c:showVal val="0"/>
          <c:showCatName val="0"/>
          <c:showSerName val="0"/>
          <c:showPercent val="0"/>
          <c:showBubbleSize val="0"/>
        </c:dLbls>
        <c:gapWidth val="150"/>
        <c:overlap val="100"/>
        <c:serLines/>
        <c:axId val="254040496"/>
        <c:axId val="252066288"/>
      </c:barChart>
      <c:catAx>
        <c:axId val="254040496"/>
        <c:scaling>
          <c:orientation val="minMax"/>
        </c:scaling>
        <c:delete val="0"/>
        <c:axPos val="b"/>
        <c:title>
          <c:tx>
            <c:rich>
              <a:bodyPr/>
              <a:lstStyle/>
              <a:p>
                <a:pPr>
                  <a:defRPr sz="236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8401880141010598"/>
              <c:y val="0.89842381786339798"/>
            </c:manualLayout>
          </c:layout>
          <c:overlay val="0"/>
          <c:spPr>
            <a:noFill/>
            <a:ln w="25175">
              <a:noFill/>
            </a:ln>
          </c:spPr>
        </c:title>
        <c:numFmt formatCode="General" sourceLinked="1"/>
        <c:majorTickMark val="none"/>
        <c:minorTickMark val="none"/>
        <c:tickLblPos val="nextTo"/>
        <c:spPr>
          <a:ln w="3145">
            <a:solidFill>
              <a:schemeClr val="tx1"/>
            </a:solidFill>
            <a:prstDash val="solid"/>
          </a:ln>
        </c:spPr>
        <c:txPr>
          <a:bodyPr rot="0" vert="horz"/>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66288"/>
        <c:crosses val="autoZero"/>
        <c:auto val="1"/>
        <c:lblAlgn val="ctr"/>
        <c:lblOffset val="100"/>
        <c:tickLblSkip val="2"/>
        <c:tickMarkSkip val="2"/>
        <c:noMultiLvlLbl val="0"/>
      </c:catAx>
      <c:valAx>
        <c:axId val="252066288"/>
        <c:scaling>
          <c:orientation val="minMax"/>
        </c:scaling>
        <c:delete val="0"/>
        <c:axPos val="l"/>
        <c:majorGridlines>
          <c:spPr>
            <a:ln w="3145">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69" b="0" i="0" u="none" strike="noStrike" baseline="0" dirty="0">
                    <a:solidFill>
                      <a:srgbClr val="000000"/>
                    </a:solidFill>
                    <a:latin typeface="HGMaruGothicMPRO" panose="020F0600000000000000" pitchFamily="34" charset="-128"/>
                    <a:ea typeface="HGMaruGothicMPRO" panose="020F0600000000000000" pitchFamily="34" charset="-128"/>
                  </a:rPr>
                  <a:t>飲酒による事故</a:t>
                </a:r>
                <a:r>
                  <a:rPr lang="ja-JP" altLang="en-US" sz="2369" b="0" i="0" u="none" strike="noStrike" baseline="0">
                    <a:solidFill>
                      <a:srgbClr val="000000"/>
                    </a:solidFill>
                    <a:latin typeface="HGMaruGothicMPRO" panose="020F0600000000000000" pitchFamily="34" charset="-128"/>
                    <a:ea typeface="HGMaruGothicMPRO" panose="020F0600000000000000" pitchFamily="34" charset="-128"/>
                  </a:rPr>
                  <a:t>件数（件</a:t>
                </a:r>
                <a:r>
                  <a:rPr lang="ja-JP" altLang="en-US" sz="2369" b="0" i="0" u="none" strike="noStrike" baseline="0" dirty="0">
                    <a:solidFill>
                      <a:srgbClr val="000000"/>
                    </a:solidFill>
                    <a:latin typeface="HGMaruGothicMPRO" panose="020F0600000000000000" pitchFamily="34" charset="-128"/>
                    <a:ea typeface="HGMaruGothicMPRO" panose="020F0600000000000000" pitchFamily="34" charset="-128"/>
                  </a:rPr>
                  <a:t>）</a:t>
                </a:r>
              </a:p>
            </c:rich>
          </c:tx>
          <c:layout>
            <c:manualLayout>
              <c:xMode val="edge"/>
              <c:yMode val="edge"/>
              <c:x val="1.7248137985103901E-2"/>
              <c:y val="0.153700603321721"/>
            </c:manualLayout>
          </c:layout>
          <c:overlay val="0"/>
          <c:spPr>
            <a:noFill/>
            <a:ln w="25175">
              <a:noFill/>
            </a:ln>
          </c:spPr>
        </c:title>
        <c:numFmt formatCode="#,##0_ " sourceLinked="0"/>
        <c:majorTickMark val="in"/>
        <c:minorTickMark val="none"/>
        <c:tickLblPos val="nextTo"/>
        <c:spPr>
          <a:ln w="3145">
            <a:solidFill>
              <a:schemeClr val="tx1"/>
            </a:solidFill>
            <a:prstDash val="solid"/>
          </a:ln>
        </c:spPr>
        <c:txPr>
          <a:bodyPr rot="0" vert="horz"/>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4040496"/>
        <c:crosses val="autoZero"/>
        <c:crossBetween val="between"/>
      </c:valAx>
      <c:spPr>
        <a:noFill/>
        <a:ln w="31617">
          <a:solidFill>
            <a:srgbClr val="000000"/>
          </a:solidFill>
          <a:prstDash val="solid"/>
        </a:ln>
      </c:spPr>
    </c:plotArea>
    <c:legend>
      <c:legendPos val="t"/>
      <c:layout>
        <c:manualLayout>
          <c:xMode val="edge"/>
          <c:yMode val="edge"/>
          <c:x val="8.3220722458693053E-2"/>
          <c:y val="1.9566906150741699E-2"/>
          <c:w val="0.89709578149066138"/>
          <c:h val="0.220665499124343"/>
        </c:manualLayout>
      </c:layout>
      <c:overlay val="0"/>
      <c:spPr>
        <a:noFill/>
        <a:ln w="3145">
          <a:noFill/>
          <a:prstDash val="solid"/>
        </a:ln>
      </c:spPr>
      <c:txPr>
        <a:bodyPr/>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10"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516919410945838"/>
          <c:y val="0.30327962016796101"/>
          <c:w val="0.72066856597844908"/>
          <c:h val="0.49036777583187802"/>
        </c:manualLayout>
      </c:layout>
      <c:barChart>
        <c:barDir val="col"/>
        <c:grouping val="stacked"/>
        <c:varyColors val="0"/>
        <c:ser>
          <c:idx val="0"/>
          <c:order val="0"/>
          <c:tx>
            <c:strRef>
              <c:f>Sheet1!$A$2</c:f>
              <c:strCache>
                <c:ptCount val="1"/>
                <c:pt idx="0">
                  <c:v>酒酔い</c:v>
                </c:pt>
              </c:strCache>
            </c:strRef>
          </c:tx>
          <c:spPr>
            <a:solidFill>
              <a:srgbClr val="FF0000"/>
            </a:solidFill>
            <a:ln w="12596">
              <a:solidFill>
                <a:schemeClr val="tx1"/>
              </a:solidFill>
              <a:prstDash val="solid"/>
            </a:ln>
          </c:spPr>
          <c:invertIfNegative val="0"/>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Sheet1!$B$2:$Z$2</c:f>
              <c:numCache>
                <c:formatCode>General</c:formatCode>
                <c:ptCount val="25"/>
                <c:pt idx="0">
                  <c:v>407</c:v>
                </c:pt>
                <c:pt idx="1">
                  <c:v>335</c:v>
                </c:pt>
                <c:pt idx="2">
                  <c:v>341</c:v>
                </c:pt>
                <c:pt idx="3">
                  <c:v>337</c:v>
                </c:pt>
                <c:pt idx="4">
                  <c:v>338</c:v>
                </c:pt>
                <c:pt idx="5">
                  <c:v>359</c:v>
                </c:pt>
                <c:pt idx="6">
                  <c:v>298</c:v>
                </c:pt>
                <c:pt idx="7">
                  <c:v>239</c:v>
                </c:pt>
                <c:pt idx="8">
                  <c:v>174</c:v>
                </c:pt>
                <c:pt idx="9" formatCode="#,##0_);[Red]\(#,##0\)">
                  <c:v>155</c:v>
                </c:pt>
                <c:pt idx="10" formatCode="#,##0_);[Red]\(#,##0\)">
                  <c:v>146</c:v>
                </c:pt>
                <c:pt idx="11" formatCode="#,##0_);[Red]\(#,##0\)">
                  <c:v>129</c:v>
                </c:pt>
                <c:pt idx="12" formatCode="#,##0_);[Red]\(#,##0\)">
                  <c:v>82</c:v>
                </c:pt>
                <c:pt idx="13" formatCode="#,##0_);[Red]\(#,##0\)">
                  <c:v>54</c:v>
                </c:pt>
                <c:pt idx="14" formatCode="#,##0_);[Red]\(#,##0\)">
                  <c:v>57</c:v>
                </c:pt>
                <c:pt idx="15" formatCode="#,##0_);[Red]\(#,##0\)">
                  <c:v>35</c:v>
                </c:pt>
                <c:pt idx="16" formatCode="#,##0_);[Red]\(#,##0\)">
                  <c:v>44</c:v>
                </c:pt>
                <c:pt idx="17" formatCode="#,##0_);[Red]\(#,##0\)">
                  <c:v>36</c:v>
                </c:pt>
                <c:pt idx="18" formatCode="#,##0_);[Red]\(#,##0\)">
                  <c:v>25</c:v>
                </c:pt>
                <c:pt idx="19" formatCode="#,##0_);[Red]\(#,##0\)">
                  <c:v>31</c:v>
                </c:pt>
                <c:pt idx="20" formatCode="#,##0_);[Red]\(#,##0\)">
                  <c:v>21</c:v>
                </c:pt>
                <c:pt idx="21" formatCode="#,##0_);[Red]\(#,##0\)">
                  <c:v>25</c:v>
                </c:pt>
                <c:pt idx="22" formatCode="#,##0_);[Red]\(#,##0\)">
                  <c:v>19</c:v>
                </c:pt>
                <c:pt idx="23" formatCode="#,##0_);[Red]\(#,##0\)">
                  <c:v>13</c:v>
                </c:pt>
                <c:pt idx="24" formatCode="#,##0_);[Red]\(#,##0\)">
                  <c:v>10</c:v>
                </c:pt>
              </c:numCache>
            </c:numRef>
          </c:val>
          <c:extLst>
            <c:ext xmlns:c16="http://schemas.microsoft.com/office/drawing/2014/chart" uri="{C3380CC4-5D6E-409C-BE32-E72D297353CC}">
              <c16:uniqueId val="{00000000-7D62-3645-8625-A0FF751B982F}"/>
            </c:ext>
          </c:extLst>
        </c:ser>
        <c:ser>
          <c:idx val="1"/>
          <c:order val="1"/>
          <c:tx>
            <c:strRef>
              <c:f>Sheet1!$A$3</c:f>
              <c:strCache>
                <c:ptCount val="1"/>
                <c:pt idx="0">
                  <c:v>酒気帯び（0.25以上）</c:v>
                </c:pt>
              </c:strCache>
            </c:strRef>
          </c:tx>
          <c:spPr>
            <a:solidFill>
              <a:srgbClr val="FF9900"/>
            </a:solidFill>
            <a:ln w="12596">
              <a:solidFill>
                <a:schemeClr val="tx1"/>
              </a:solidFill>
              <a:prstDash val="solid"/>
            </a:ln>
          </c:spPr>
          <c:invertIfNegative val="0"/>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Sheet1!$B$3:$Z$3</c:f>
              <c:numCache>
                <c:formatCode>General</c:formatCode>
                <c:ptCount val="25"/>
                <c:pt idx="0">
                  <c:v>510</c:v>
                </c:pt>
                <c:pt idx="1">
                  <c:v>527</c:v>
                </c:pt>
                <c:pt idx="2">
                  <c:v>485</c:v>
                </c:pt>
                <c:pt idx="3">
                  <c:v>538</c:v>
                </c:pt>
                <c:pt idx="4">
                  <c:v>545</c:v>
                </c:pt>
                <c:pt idx="5">
                  <c:v>513</c:v>
                </c:pt>
                <c:pt idx="6">
                  <c:v>445</c:v>
                </c:pt>
                <c:pt idx="7">
                  <c:v>383</c:v>
                </c:pt>
                <c:pt idx="8">
                  <c:v>310</c:v>
                </c:pt>
                <c:pt idx="9" formatCode="#,##0_);[Red]\(#,##0\)">
                  <c:v>308</c:v>
                </c:pt>
                <c:pt idx="10" formatCode="#,##0_);[Red]\(#,##0\)">
                  <c:v>301</c:v>
                </c:pt>
                <c:pt idx="11" formatCode="#,##0_);[Red]\(#,##0\)">
                  <c:v>275</c:v>
                </c:pt>
                <c:pt idx="12" formatCode="#,##0_);[Red]\(#,##0\)">
                  <c:v>230</c:v>
                </c:pt>
                <c:pt idx="13" formatCode="#,##0_);[Red]\(#,##0\)">
                  <c:v>167</c:v>
                </c:pt>
                <c:pt idx="14" formatCode="#,##0_);[Red]\(#,##0\)">
                  <c:v>171</c:v>
                </c:pt>
                <c:pt idx="15" formatCode="#,##0_);[Red]\(#,##0\)">
                  <c:v>170</c:v>
                </c:pt>
                <c:pt idx="16" formatCode="#,##0_);[Red]\(#,##0\)">
                  <c:v>143</c:v>
                </c:pt>
                <c:pt idx="17" formatCode="#,##0_);[Red]\(#,##0\)">
                  <c:v>146</c:v>
                </c:pt>
                <c:pt idx="18" formatCode="#,##0_);[Red]\(#,##0\)">
                  <c:v>151</c:v>
                </c:pt>
                <c:pt idx="19" formatCode="#,##0_);[Red]\(#,##0\)">
                  <c:v>120</c:v>
                </c:pt>
                <c:pt idx="20" formatCode="#,##0_);[Red]\(#,##0\)">
                  <c:v>105</c:v>
                </c:pt>
                <c:pt idx="21" formatCode="#,##0_);[Red]\(#,##0\)">
                  <c:v>130</c:v>
                </c:pt>
                <c:pt idx="22" formatCode="#,##0_);[Red]\(#,##0\)">
                  <c:v>128</c:v>
                </c:pt>
                <c:pt idx="23" formatCode="#,##0_);[Red]\(#,##0\)">
                  <c:v>121</c:v>
                </c:pt>
                <c:pt idx="24" formatCode="#,##0_);[Red]\(#,##0\)">
                  <c:v>107</c:v>
                </c:pt>
              </c:numCache>
            </c:numRef>
          </c:val>
          <c:extLst>
            <c:ext xmlns:c16="http://schemas.microsoft.com/office/drawing/2014/chart" uri="{C3380CC4-5D6E-409C-BE32-E72D297353CC}">
              <c16:uniqueId val="{00000001-7D62-3645-8625-A0FF751B982F}"/>
            </c:ext>
          </c:extLst>
        </c:ser>
        <c:ser>
          <c:idx val="2"/>
          <c:order val="2"/>
          <c:tx>
            <c:strRef>
              <c:f>Sheet1!$A$4</c:f>
              <c:strCache>
                <c:ptCount val="1"/>
                <c:pt idx="0">
                  <c:v>酒気帯び（0.25未満）</c:v>
                </c:pt>
              </c:strCache>
            </c:strRef>
          </c:tx>
          <c:spPr>
            <a:solidFill>
              <a:srgbClr val="FFFF00"/>
            </a:solidFill>
            <a:ln w="12596">
              <a:solidFill>
                <a:schemeClr val="tx1"/>
              </a:solidFill>
              <a:prstDash val="solid"/>
            </a:ln>
          </c:spPr>
          <c:invertIfNegative val="0"/>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Sheet1!$B$4:$Z$4</c:f>
              <c:numCache>
                <c:formatCode>General</c:formatCode>
                <c:ptCount val="25"/>
                <c:pt idx="7">
                  <c:v>50</c:v>
                </c:pt>
                <c:pt idx="8">
                  <c:v>68</c:v>
                </c:pt>
                <c:pt idx="9" formatCode="#,##0_);[Red]\(#,##0\)">
                  <c:v>56</c:v>
                </c:pt>
                <c:pt idx="10" formatCode="#,##0_);[Red]\(#,##0\)">
                  <c:v>77</c:v>
                </c:pt>
                <c:pt idx="11" formatCode="#,##0_);[Red]\(#,##0\)">
                  <c:v>54</c:v>
                </c:pt>
                <c:pt idx="12" formatCode="#,##0_);[Red]\(#,##0\)">
                  <c:v>40</c:v>
                </c:pt>
                <c:pt idx="13" formatCode="#,##0_);[Red]\(#,##0\)">
                  <c:v>30</c:v>
                </c:pt>
                <c:pt idx="14" formatCode="#,##0_);[Red]\(#,##0\)">
                  <c:v>19</c:v>
                </c:pt>
                <c:pt idx="15" formatCode="#,##0_);[Red]\(#,##0\)">
                  <c:v>23</c:v>
                </c:pt>
                <c:pt idx="16" formatCode="#,##0_);[Red]\(#,##0\)">
                  <c:v>21</c:v>
                </c:pt>
                <c:pt idx="17" formatCode="#,##0_);[Red]\(#,##0\)">
                  <c:v>21</c:v>
                </c:pt>
                <c:pt idx="18" formatCode="#,##0_);[Red]\(#,##0\)">
                  <c:v>14</c:v>
                </c:pt>
                <c:pt idx="19" formatCode="#,##0_);[Red]\(#,##0\)">
                  <c:v>25</c:v>
                </c:pt>
                <c:pt idx="20" formatCode="#,##0_);[Red]\(#,##0\)">
                  <c:v>24</c:v>
                </c:pt>
                <c:pt idx="21" formatCode="#,##0_);[Red]\(#,##0\)">
                  <c:v>14</c:v>
                </c:pt>
                <c:pt idx="22" formatCode="#,##0_);[Red]\(#,##0\)">
                  <c:v>18</c:v>
                </c:pt>
                <c:pt idx="23" formatCode="#,##0_);[Red]\(#,##0\)">
                  <c:v>17</c:v>
                </c:pt>
                <c:pt idx="24" formatCode="#,##0_);[Red]\(#,##0\)">
                  <c:v>19</c:v>
                </c:pt>
              </c:numCache>
            </c:numRef>
          </c:val>
          <c:extLst>
            <c:ext xmlns:c16="http://schemas.microsoft.com/office/drawing/2014/chart" uri="{C3380CC4-5D6E-409C-BE32-E72D297353CC}">
              <c16:uniqueId val="{00000002-7D62-3645-8625-A0FF751B982F}"/>
            </c:ext>
          </c:extLst>
        </c:ser>
        <c:ser>
          <c:idx val="3"/>
          <c:order val="3"/>
          <c:tx>
            <c:strRef>
              <c:f>Sheet1!$A$5</c:f>
              <c:strCache>
                <c:ptCount val="1"/>
                <c:pt idx="0">
                  <c:v>基準以下</c:v>
                </c:pt>
              </c:strCache>
            </c:strRef>
          </c:tx>
          <c:spPr>
            <a:solidFill>
              <a:srgbClr val="00FF00"/>
            </a:solidFill>
            <a:ln w="12596">
              <a:solidFill>
                <a:schemeClr val="tx1"/>
              </a:solidFill>
              <a:prstDash val="solid"/>
            </a:ln>
          </c:spPr>
          <c:invertIfNegative val="0"/>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Sheet1!$B$5:$Z$5</c:f>
              <c:numCache>
                <c:formatCode>General</c:formatCode>
                <c:ptCount val="25"/>
                <c:pt idx="0">
                  <c:v>251</c:v>
                </c:pt>
                <c:pt idx="1">
                  <c:v>205</c:v>
                </c:pt>
                <c:pt idx="2">
                  <c:v>218</c:v>
                </c:pt>
                <c:pt idx="3">
                  <c:v>192</c:v>
                </c:pt>
                <c:pt idx="4">
                  <c:v>217</c:v>
                </c:pt>
                <c:pt idx="5">
                  <c:v>238</c:v>
                </c:pt>
                <c:pt idx="6">
                  <c:v>249</c:v>
                </c:pt>
                <c:pt idx="7">
                  <c:v>162</c:v>
                </c:pt>
                <c:pt idx="8">
                  <c:v>85</c:v>
                </c:pt>
                <c:pt idx="9" formatCode="#,##0_);[Red]\(#,##0\)">
                  <c:v>83</c:v>
                </c:pt>
                <c:pt idx="10" formatCode="#,##0_);[Red]\(#,##0\)">
                  <c:v>78</c:v>
                </c:pt>
                <c:pt idx="11" formatCode="#,##0_);[Red]\(#,##0\)">
                  <c:v>82</c:v>
                </c:pt>
                <c:pt idx="12" formatCode="#,##0_);[Red]\(#,##0\)">
                  <c:v>38</c:v>
                </c:pt>
                <c:pt idx="13" formatCode="#,##0_);[Red]\(#,##0\)">
                  <c:v>23</c:v>
                </c:pt>
                <c:pt idx="14" formatCode="#,##0_);[Red]\(#,##0\)">
                  <c:v>23</c:v>
                </c:pt>
                <c:pt idx="15" formatCode="#,##0_);[Red]\(#,##0\)">
                  <c:v>31</c:v>
                </c:pt>
                <c:pt idx="16" formatCode="#,##0_);[Red]\(#,##0\)">
                  <c:v>36</c:v>
                </c:pt>
                <c:pt idx="17" formatCode="#,##0_);[Red]\(#,##0\)">
                  <c:v>27</c:v>
                </c:pt>
                <c:pt idx="18" formatCode="#,##0_);[Red]\(#,##0\)">
                  <c:v>20</c:v>
                </c:pt>
                <c:pt idx="19" formatCode="#,##0_);[Red]\(#,##0\)">
                  <c:v>30</c:v>
                </c:pt>
                <c:pt idx="20" formatCode="#,##0_);[Red]\(#,##0\)">
                  <c:v>32</c:v>
                </c:pt>
                <c:pt idx="21" formatCode="#,##0_);[Red]\(#,##0\)">
                  <c:v>18</c:v>
                </c:pt>
                <c:pt idx="22" formatCode="#,##0_);[Red]\(#,##0\)">
                  <c:v>18</c:v>
                </c:pt>
                <c:pt idx="23" formatCode="#,##0_);[Red]\(#,##0\)">
                  <c:v>25</c:v>
                </c:pt>
                <c:pt idx="24" formatCode="#,##0_);[Red]\(#,##0\)">
                  <c:v>24</c:v>
                </c:pt>
              </c:numCache>
            </c:numRef>
          </c:val>
          <c:extLst>
            <c:ext xmlns:c16="http://schemas.microsoft.com/office/drawing/2014/chart" uri="{C3380CC4-5D6E-409C-BE32-E72D297353CC}">
              <c16:uniqueId val="{00000003-7D62-3645-8625-A0FF751B982F}"/>
            </c:ext>
          </c:extLst>
        </c:ser>
        <c:ser>
          <c:idx val="4"/>
          <c:order val="4"/>
          <c:tx>
            <c:strRef>
              <c:f>Sheet1!$A$6</c:f>
              <c:strCache>
                <c:ptCount val="1"/>
                <c:pt idx="0">
                  <c:v>検知不能</c:v>
                </c:pt>
              </c:strCache>
            </c:strRef>
          </c:tx>
          <c:spPr>
            <a:solidFill>
              <a:schemeClr val="bg2"/>
            </a:solidFill>
            <a:ln w="12596">
              <a:solidFill>
                <a:schemeClr val="tx1"/>
              </a:solidFill>
              <a:prstDash val="solid"/>
            </a:ln>
          </c:spPr>
          <c:invertIfNegative val="0"/>
          <c:cat>
            <c:strRef>
              <c:f>Sheet1!$B$1:$Z$1</c:f>
              <c:strCache>
                <c:ptCount val="25"/>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strCache>
            </c:strRef>
          </c:cat>
          <c:val>
            <c:numRef>
              <c:f>Sheet1!$B$6:$Z$6</c:f>
              <c:numCache>
                <c:formatCode>General</c:formatCode>
                <c:ptCount val="25"/>
                <c:pt idx="0">
                  <c:v>223</c:v>
                </c:pt>
                <c:pt idx="1">
                  <c:v>229</c:v>
                </c:pt>
                <c:pt idx="2">
                  <c:v>196</c:v>
                </c:pt>
                <c:pt idx="3">
                  <c:v>200</c:v>
                </c:pt>
                <c:pt idx="4">
                  <c:v>157</c:v>
                </c:pt>
                <c:pt idx="5">
                  <c:v>166</c:v>
                </c:pt>
                <c:pt idx="6">
                  <c:v>199</c:v>
                </c:pt>
                <c:pt idx="7">
                  <c:v>166</c:v>
                </c:pt>
                <c:pt idx="8">
                  <c:v>144</c:v>
                </c:pt>
                <c:pt idx="9" formatCode="#,##0_);[Red]\(#,##0\)">
                  <c:v>110</c:v>
                </c:pt>
                <c:pt idx="10" formatCode="#,##0_);[Red]\(#,##0\)">
                  <c:v>107</c:v>
                </c:pt>
                <c:pt idx="11" formatCode="#,##0_);[Red]\(#,##0\)">
                  <c:v>71</c:v>
                </c:pt>
                <c:pt idx="12" formatCode="#,##0_);[Red]\(#,##0\)">
                  <c:v>43</c:v>
                </c:pt>
                <c:pt idx="13" formatCode="#,##0_);[Red]\(#,##0\)">
                  <c:v>31</c:v>
                </c:pt>
                <c:pt idx="14" formatCode="#,##0_);[Red]\(#,##0\)">
                  <c:v>22</c:v>
                </c:pt>
                <c:pt idx="15" formatCode="#,##0_);[Red]\(#,##0\)">
                  <c:v>31</c:v>
                </c:pt>
                <c:pt idx="16" formatCode="#,##0_);[Red]\(#,##0\)">
                  <c:v>26</c:v>
                </c:pt>
                <c:pt idx="17" formatCode="#,##0_);[Red]\(#,##0\)">
                  <c:v>26</c:v>
                </c:pt>
                <c:pt idx="18" formatCode="#,##0_);[Red]\(#,##0\)">
                  <c:v>28</c:v>
                </c:pt>
                <c:pt idx="19" formatCode="#,##0_);[Red]\(#,##0\)">
                  <c:v>21</c:v>
                </c:pt>
                <c:pt idx="20" formatCode="#,##0_);[Red]\(#,##0\)">
                  <c:v>19</c:v>
                </c:pt>
                <c:pt idx="21" formatCode="#,##0_);[Red]\(#,##0\)">
                  <c:v>26</c:v>
                </c:pt>
                <c:pt idx="22" formatCode="#,##0_);[Red]\(#,##0\)">
                  <c:v>21</c:v>
                </c:pt>
                <c:pt idx="23" formatCode="#,##0_);[Red]\(#,##0\)">
                  <c:v>22</c:v>
                </c:pt>
                <c:pt idx="24" formatCode="#,##0_);[Red]\(#,##0\)">
                  <c:v>16</c:v>
                </c:pt>
              </c:numCache>
            </c:numRef>
          </c:val>
          <c:extLst>
            <c:ext xmlns:c16="http://schemas.microsoft.com/office/drawing/2014/chart" uri="{C3380CC4-5D6E-409C-BE32-E72D297353CC}">
              <c16:uniqueId val="{00000004-7D62-3645-8625-A0FF751B982F}"/>
            </c:ext>
          </c:extLst>
        </c:ser>
        <c:dLbls>
          <c:showLegendKey val="0"/>
          <c:showVal val="0"/>
          <c:showCatName val="0"/>
          <c:showSerName val="0"/>
          <c:showPercent val="0"/>
          <c:showBubbleSize val="0"/>
        </c:dLbls>
        <c:gapWidth val="150"/>
        <c:overlap val="100"/>
        <c:serLines/>
        <c:axId val="256237744"/>
        <c:axId val="256241776"/>
      </c:barChart>
      <c:catAx>
        <c:axId val="256237744"/>
        <c:scaling>
          <c:orientation val="minMax"/>
        </c:scaling>
        <c:delete val="0"/>
        <c:axPos val="b"/>
        <c:title>
          <c:tx>
            <c:rich>
              <a:bodyPr/>
              <a:lstStyle/>
              <a:p>
                <a:pPr>
                  <a:defRPr sz="237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6874265569917803"/>
              <c:y val="0.89667250437828405"/>
            </c:manualLayout>
          </c:layout>
          <c:overlay val="0"/>
          <c:spPr>
            <a:noFill/>
            <a:ln w="25205">
              <a:noFill/>
            </a:ln>
          </c:spPr>
        </c:title>
        <c:numFmt formatCode="General" sourceLinked="1"/>
        <c:majorTickMark val="none"/>
        <c:minorTickMark val="none"/>
        <c:tickLblPos val="nextTo"/>
        <c:spPr>
          <a:ln w="3149">
            <a:solidFill>
              <a:schemeClr val="tx1"/>
            </a:solidFill>
            <a:prstDash val="solid"/>
          </a:ln>
        </c:spPr>
        <c:txPr>
          <a:bodyPr rot="0" vert="horz"/>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241776"/>
        <c:crosses val="autoZero"/>
        <c:auto val="1"/>
        <c:lblAlgn val="ctr"/>
        <c:lblOffset val="100"/>
        <c:tickLblSkip val="2"/>
        <c:tickMarkSkip val="2"/>
        <c:noMultiLvlLbl val="0"/>
      </c:catAx>
      <c:valAx>
        <c:axId val="256241776"/>
        <c:scaling>
          <c:orientation val="minMax"/>
          <c:max val="1400"/>
        </c:scaling>
        <c:delete val="0"/>
        <c:axPos val="l"/>
        <c:majorGridlines>
          <c:spPr>
            <a:ln w="3149">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79" b="0" i="0" u="none" strike="noStrike" baseline="0" dirty="0">
                    <a:solidFill>
                      <a:srgbClr val="000000"/>
                    </a:solidFill>
                    <a:latin typeface="HGMaruGothicMPRO" panose="020F0600000000000000" pitchFamily="34" charset="-128"/>
                    <a:ea typeface="HGMaruGothicMPRO" panose="020F0600000000000000" pitchFamily="34" charset="-128"/>
                  </a:rPr>
                  <a:t>飲酒による死亡事故件数（件）</a:t>
                </a:r>
              </a:p>
            </c:rich>
          </c:tx>
          <c:layout>
            <c:manualLayout>
              <c:xMode val="edge"/>
              <c:yMode val="edge"/>
              <c:x val="0"/>
              <c:y val="0.16644629240164399"/>
            </c:manualLayout>
          </c:layout>
          <c:overlay val="0"/>
          <c:spPr>
            <a:noFill/>
            <a:ln w="25205">
              <a:noFill/>
            </a:ln>
          </c:spPr>
        </c:title>
        <c:numFmt formatCode="#,##0_ " sourceLinked="0"/>
        <c:majorTickMark val="in"/>
        <c:minorTickMark val="none"/>
        <c:tickLblPos val="nextTo"/>
        <c:spPr>
          <a:ln w="3149">
            <a:solidFill>
              <a:schemeClr val="tx1"/>
            </a:solidFill>
            <a:prstDash val="solid"/>
          </a:ln>
        </c:spPr>
        <c:txPr>
          <a:bodyPr rot="0" vert="horz"/>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237744"/>
        <c:crosses val="autoZero"/>
        <c:crossBetween val="between"/>
      </c:valAx>
      <c:spPr>
        <a:noFill/>
        <a:ln w="31655">
          <a:solidFill>
            <a:srgbClr val="000000"/>
          </a:solidFill>
          <a:prstDash val="solid"/>
        </a:ln>
      </c:spPr>
    </c:plotArea>
    <c:legend>
      <c:legendPos val="t"/>
      <c:layout>
        <c:manualLayout>
          <c:xMode val="edge"/>
          <c:yMode val="edge"/>
          <c:x val="0.11933958274815806"/>
          <c:y val="1.9023217544391902E-2"/>
          <c:w val="0.86103149297635329"/>
          <c:h val="0.220665499124343"/>
        </c:manualLayout>
      </c:layout>
      <c:overlay val="0"/>
      <c:spPr>
        <a:noFill/>
        <a:ln w="3149">
          <a:noFill/>
          <a:prstDash val="solid"/>
        </a:ln>
      </c:spPr>
      <c:txPr>
        <a:bodyPr/>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12"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8376</c:v>
                </c:pt>
                <c:pt idx="1">
                  <c:v>7</c:v>
                </c:pt>
              </c:numCache>
            </c:numRef>
          </c:val>
          <c:extLst>
            <c:ext xmlns:c16="http://schemas.microsoft.com/office/drawing/2014/chart" uri="{C3380CC4-5D6E-409C-BE32-E72D297353CC}">
              <c16:uniqueId val="{00000000-A12A-944D-BCBD-180673BA4FE6}"/>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14878</c:v>
                </c:pt>
                <c:pt idx="1">
                  <c:v>8</c:v>
                </c:pt>
              </c:numCache>
            </c:numRef>
          </c:val>
          <c:extLst>
            <c:ext xmlns:c16="http://schemas.microsoft.com/office/drawing/2014/chart" uri="{C3380CC4-5D6E-409C-BE32-E72D297353CC}">
              <c16:uniqueId val="{00000001-A12A-944D-BCBD-180673BA4FE6}"/>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10369</c:v>
                </c:pt>
                <c:pt idx="1">
                  <c:v>19</c:v>
                </c:pt>
              </c:numCache>
            </c:numRef>
          </c:val>
          <c:extLst>
            <c:ext xmlns:c16="http://schemas.microsoft.com/office/drawing/2014/chart" uri="{C3380CC4-5D6E-409C-BE32-E72D297353CC}">
              <c16:uniqueId val="{00000002-A12A-944D-BCBD-180673BA4FE6}"/>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8804</c:v>
                </c:pt>
                <c:pt idx="1">
                  <c:v>11</c:v>
                </c:pt>
              </c:numCache>
            </c:numRef>
          </c:val>
          <c:extLst>
            <c:ext xmlns:c16="http://schemas.microsoft.com/office/drawing/2014/chart" uri="{C3380CC4-5D6E-409C-BE32-E72D297353CC}">
              <c16:uniqueId val="{00000003-A12A-944D-BCBD-180673BA4FE6}"/>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9580</c:v>
                </c:pt>
                <c:pt idx="1">
                  <c:v>20</c:v>
                </c:pt>
              </c:numCache>
            </c:numRef>
          </c:val>
          <c:extLst>
            <c:ext xmlns:c16="http://schemas.microsoft.com/office/drawing/2014/chart" uri="{C3380CC4-5D6E-409C-BE32-E72D297353CC}">
              <c16:uniqueId val="{00000004-A12A-944D-BCBD-180673BA4FE6}"/>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7868</c:v>
                </c:pt>
                <c:pt idx="1">
                  <c:v>47</c:v>
                </c:pt>
              </c:numCache>
            </c:numRef>
          </c:val>
          <c:extLst>
            <c:ext xmlns:c16="http://schemas.microsoft.com/office/drawing/2014/chart" uri="{C3380CC4-5D6E-409C-BE32-E72D297353CC}">
              <c16:uniqueId val="{00000005-A12A-944D-BCBD-180673BA4FE6}"/>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6708</c:v>
                </c:pt>
                <c:pt idx="1">
                  <c:v>64</c:v>
                </c:pt>
              </c:numCache>
            </c:numRef>
          </c:val>
          <c:extLst>
            <c:ext xmlns:c16="http://schemas.microsoft.com/office/drawing/2014/chart" uri="{C3380CC4-5D6E-409C-BE32-E72D297353CC}">
              <c16:uniqueId val="{00000006-A12A-944D-BCBD-180673BA4FE6}"/>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7946</c:v>
                </c:pt>
                <c:pt idx="1">
                  <c:v>124</c:v>
                </c:pt>
              </c:numCache>
            </c:numRef>
          </c:val>
          <c:extLst>
            <c:ext xmlns:c16="http://schemas.microsoft.com/office/drawing/2014/chart" uri="{C3380CC4-5D6E-409C-BE32-E72D297353CC}">
              <c16:uniqueId val="{00000007-A12A-944D-BCBD-180673BA4FE6}"/>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4020</c:v>
                </c:pt>
                <c:pt idx="1">
                  <c:v>133</c:v>
                </c:pt>
              </c:numCache>
            </c:numRef>
          </c:val>
          <c:extLst>
            <c:ext xmlns:c16="http://schemas.microsoft.com/office/drawing/2014/chart" uri="{C3380CC4-5D6E-409C-BE32-E72D297353CC}">
              <c16:uniqueId val="{00000008-A12A-944D-BCBD-180673BA4FE6}"/>
            </c:ext>
          </c:extLst>
        </c:ser>
        <c:dLbls>
          <c:showLegendKey val="0"/>
          <c:showVal val="0"/>
          <c:showCatName val="0"/>
          <c:showSerName val="0"/>
          <c:showPercent val="0"/>
          <c:showBubbleSize val="0"/>
        </c:dLbls>
        <c:gapWidth val="75"/>
        <c:overlap val="100"/>
        <c:serLines/>
        <c:axId val="257680800"/>
        <c:axId val="257683120"/>
      </c:barChart>
      <c:catAx>
        <c:axId val="257680800"/>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3120"/>
        <c:crosses val="autoZero"/>
        <c:auto val="1"/>
        <c:lblAlgn val="ctr"/>
        <c:lblOffset val="100"/>
        <c:noMultiLvlLbl val="0"/>
      </c:catAx>
      <c:valAx>
        <c:axId val="25768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0800"/>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2305862793543"/>
          <c:y val="0.33034763309953502"/>
          <c:w val="0.71492218348073056"/>
          <c:h val="0.48812867318138897"/>
        </c:manualLayout>
      </c:layout>
      <c:lineChart>
        <c:grouping val="standard"/>
        <c:varyColors val="0"/>
        <c:ser>
          <c:idx val="2"/>
          <c:order val="2"/>
          <c:tx>
            <c:strRef>
              <c:f>Sheet1!$D$4</c:f>
              <c:strCache>
                <c:ptCount val="1"/>
                <c:pt idx="0">
                  <c:v>出会い頭衝突</c:v>
                </c:pt>
              </c:strCache>
            </c:strRef>
          </c:tx>
          <c:spPr>
            <a:ln w="31750">
              <a:solidFill>
                <a:srgbClr val="FF0000"/>
              </a:solidFill>
              <a:prstDash val="solid"/>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Sheet1!$E$4:$S$4</c:f>
              <c:numCache>
                <c:formatCode>#,##0_);[Red]\(#,##0\)</c:formatCode>
                <c:ptCount val="15"/>
                <c:pt idx="0">
                  <c:v>97857</c:v>
                </c:pt>
                <c:pt idx="1">
                  <c:v>92107</c:v>
                </c:pt>
                <c:pt idx="2">
                  <c:v>91067</c:v>
                </c:pt>
                <c:pt idx="3">
                  <c:v>87457</c:v>
                </c:pt>
                <c:pt idx="4">
                  <c:v>84532</c:v>
                </c:pt>
                <c:pt idx="5">
                  <c:v>81415</c:v>
                </c:pt>
                <c:pt idx="6">
                  <c:v>77214</c:v>
                </c:pt>
                <c:pt idx="7">
                  <c:v>70156</c:v>
                </c:pt>
                <c:pt idx="8">
                  <c:v>64137</c:v>
                </c:pt>
                <c:pt idx="9">
                  <c:v>57009</c:v>
                </c:pt>
                <c:pt idx="10">
                  <c:v>51394</c:v>
                </c:pt>
                <c:pt idx="11">
                  <c:v>47008</c:v>
                </c:pt>
                <c:pt idx="12">
                  <c:v>46266</c:v>
                </c:pt>
                <c:pt idx="13">
                  <c:v>43232</c:v>
                </c:pt>
                <c:pt idx="14">
                  <c:v>40003</c:v>
                </c:pt>
              </c:numCache>
            </c:numRef>
          </c:val>
          <c:smooth val="0"/>
          <c:extLst>
            <c:ext xmlns:c16="http://schemas.microsoft.com/office/drawing/2014/chart" uri="{C3380CC4-5D6E-409C-BE32-E72D297353CC}">
              <c16:uniqueId val="{00000002-0F7D-AD48-A5F9-83BE1E186C93}"/>
            </c:ext>
          </c:extLst>
        </c:ser>
        <c:dLbls>
          <c:showLegendKey val="0"/>
          <c:showVal val="0"/>
          <c:showCatName val="0"/>
          <c:showSerName val="0"/>
          <c:showPercent val="0"/>
          <c:showBubbleSize val="0"/>
        </c:dLbls>
        <c:marker val="1"/>
        <c:smooth val="0"/>
        <c:axId val="-2041150016"/>
        <c:axId val="-2041145984"/>
      </c:lineChart>
      <c:lineChart>
        <c:grouping val="standard"/>
        <c:varyColors val="0"/>
        <c:ser>
          <c:idx val="0"/>
          <c:order val="0"/>
          <c:tx>
            <c:strRef>
              <c:f>Sheet1!$D$2</c:f>
              <c:strCache>
                <c:ptCount val="1"/>
                <c:pt idx="0">
                  <c:v>人対車両</c:v>
                </c:pt>
              </c:strCache>
            </c:strRef>
          </c:tx>
          <c:spPr>
            <a:ln w="31750">
              <a:solidFill>
                <a:srgbClr val="7030A0"/>
              </a:solidFill>
              <a:prstDash val="solid"/>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Sheet1!$E$2:$S$2</c:f>
              <c:numCache>
                <c:formatCode>#,##0_);[Red]\(#,##0\)</c:formatCode>
                <c:ptCount val="15"/>
                <c:pt idx="0">
                  <c:v>2617</c:v>
                </c:pt>
                <c:pt idx="1">
                  <c:v>2783</c:v>
                </c:pt>
                <c:pt idx="2">
                  <c:v>2869</c:v>
                </c:pt>
                <c:pt idx="3">
                  <c:v>2959</c:v>
                </c:pt>
                <c:pt idx="4">
                  <c:v>2946</c:v>
                </c:pt>
                <c:pt idx="5">
                  <c:v>2770</c:v>
                </c:pt>
                <c:pt idx="6">
                  <c:v>2806</c:v>
                </c:pt>
                <c:pt idx="7">
                  <c:v>2625</c:v>
                </c:pt>
                <c:pt idx="8">
                  <c:v>2605</c:v>
                </c:pt>
                <c:pt idx="9">
                  <c:v>2551</c:v>
                </c:pt>
                <c:pt idx="10">
                  <c:v>2506</c:v>
                </c:pt>
                <c:pt idx="11">
                  <c:v>2281</c:v>
                </c:pt>
                <c:pt idx="12">
                  <c:v>2550</c:v>
                </c:pt>
                <c:pt idx="13">
                  <c:v>2756</c:v>
                </c:pt>
                <c:pt idx="14">
                  <c:v>2831</c:v>
                </c:pt>
              </c:numCache>
            </c:numRef>
          </c:val>
          <c:smooth val="0"/>
          <c:extLst>
            <c:ext xmlns:c16="http://schemas.microsoft.com/office/drawing/2014/chart" uri="{C3380CC4-5D6E-409C-BE32-E72D297353CC}">
              <c16:uniqueId val="{00000000-0F7D-AD48-A5F9-83BE1E186C93}"/>
            </c:ext>
          </c:extLst>
        </c:ser>
        <c:ser>
          <c:idx val="1"/>
          <c:order val="1"/>
          <c:tx>
            <c:strRef>
              <c:f>Sheet1!$D$3</c:f>
              <c:strCache>
                <c:ptCount val="1"/>
                <c:pt idx="0">
                  <c:v>正面衝突</c:v>
                </c:pt>
              </c:strCache>
            </c:strRef>
          </c:tx>
          <c:spPr>
            <a:ln w="31750"/>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Sheet1!$E$3:$S$3</c:f>
              <c:numCache>
                <c:formatCode>#,##0_);[Red]\(#,##0\)</c:formatCode>
                <c:ptCount val="15"/>
                <c:pt idx="0">
                  <c:v>4441</c:v>
                </c:pt>
                <c:pt idx="1">
                  <c:v>3969</c:v>
                </c:pt>
                <c:pt idx="2">
                  <c:v>3902</c:v>
                </c:pt>
                <c:pt idx="3">
                  <c:v>3668</c:v>
                </c:pt>
                <c:pt idx="4">
                  <c:v>3275</c:v>
                </c:pt>
                <c:pt idx="5">
                  <c:v>3098</c:v>
                </c:pt>
                <c:pt idx="6">
                  <c:v>2904</c:v>
                </c:pt>
                <c:pt idx="7">
                  <c:v>2437</c:v>
                </c:pt>
                <c:pt idx="8">
                  <c:v>2112</c:v>
                </c:pt>
                <c:pt idx="9">
                  <c:v>1786</c:v>
                </c:pt>
                <c:pt idx="10">
                  <c:v>1585</c:v>
                </c:pt>
                <c:pt idx="11">
                  <c:v>1412</c:v>
                </c:pt>
                <c:pt idx="12">
                  <c:v>1387</c:v>
                </c:pt>
                <c:pt idx="13">
                  <c:v>1291</c:v>
                </c:pt>
                <c:pt idx="14">
                  <c:v>1148</c:v>
                </c:pt>
              </c:numCache>
            </c:numRef>
          </c:val>
          <c:smooth val="0"/>
          <c:extLst>
            <c:ext xmlns:c16="http://schemas.microsoft.com/office/drawing/2014/chart" uri="{C3380CC4-5D6E-409C-BE32-E72D297353CC}">
              <c16:uniqueId val="{00000001-0F7D-AD48-A5F9-83BE1E186C93}"/>
            </c:ext>
          </c:extLst>
        </c:ser>
        <c:ser>
          <c:idx val="3"/>
          <c:order val="3"/>
          <c:tx>
            <c:strRef>
              <c:f>Sheet1!$D$5</c:f>
              <c:strCache>
                <c:ptCount val="1"/>
                <c:pt idx="0">
                  <c:v>追越・追抜時衝突</c:v>
                </c:pt>
              </c:strCache>
            </c:strRef>
          </c:tx>
          <c:spPr>
            <a:ln w="31750">
              <a:solidFill>
                <a:srgbClr val="00FFFF"/>
              </a:solidFill>
              <a:prstDash val="solid"/>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Sheet1!$E$5:$S$5</c:f>
              <c:numCache>
                <c:formatCode>#,##0_);[Red]\(#,##0\)</c:formatCode>
                <c:ptCount val="15"/>
                <c:pt idx="0">
                  <c:v>4322</c:v>
                </c:pt>
                <c:pt idx="1">
                  <c:v>3811</c:v>
                </c:pt>
                <c:pt idx="2">
                  <c:v>4120</c:v>
                </c:pt>
                <c:pt idx="3">
                  <c:v>4024</c:v>
                </c:pt>
                <c:pt idx="4">
                  <c:v>4149</c:v>
                </c:pt>
                <c:pt idx="5">
                  <c:v>4073</c:v>
                </c:pt>
                <c:pt idx="6">
                  <c:v>3702</c:v>
                </c:pt>
                <c:pt idx="7">
                  <c:v>3473</c:v>
                </c:pt>
                <c:pt idx="8">
                  <c:v>3329</c:v>
                </c:pt>
                <c:pt idx="9">
                  <c:v>3121</c:v>
                </c:pt>
                <c:pt idx="10">
                  <c:v>2871</c:v>
                </c:pt>
                <c:pt idx="11">
                  <c:v>2739</c:v>
                </c:pt>
                <c:pt idx="12">
                  <c:v>2699</c:v>
                </c:pt>
                <c:pt idx="13">
                  <c:v>2585</c:v>
                </c:pt>
                <c:pt idx="14">
                  <c:v>2634</c:v>
                </c:pt>
              </c:numCache>
            </c:numRef>
          </c:val>
          <c:smooth val="0"/>
          <c:extLst>
            <c:ext xmlns:c16="http://schemas.microsoft.com/office/drawing/2014/chart" uri="{C3380CC4-5D6E-409C-BE32-E72D297353CC}">
              <c16:uniqueId val="{00000003-0F7D-AD48-A5F9-83BE1E186C93}"/>
            </c:ext>
          </c:extLst>
        </c:ser>
        <c:ser>
          <c:idx val="4"/>
          <c:order val="4"/>
          <c:tx>
            <c:strRef>
              <c:f>Sheet1!$D$6</c:f>
              <c:strCache>
                <c:ptCount val="1"/>
                <c:pt idx="0">
                  <c:v>左折時衝突</c:v>
                </c:pt>
              </c:strCache>
            </c:strRef>
          </c:tx>
          <c:spPr>
            <a:ln w="31750">
              <a:solidFill>
                <a:srgbClr val="0066FF"/>
              </a:solidFill>
              <a:prstDash val="solid"/>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Sheet1!$E$6:$S$6</c:f>
              <c:numCache>
                <c:formatCode>#,##0_);[Red]\(#,##0\)</c:formatCode>
                <c:ptCount val="15"/>
                <c:pt idx="0">
                  <c:v>18649</c:v>
                </c:pt>
                <c:pt idx="1">
                  <c:v>18036</c:v>
                </c:pt>
                <c:pt idx="2">
                  <c:v>18182</c:v>
                </c:pt>
                <c:pt idx="3">
                  <c:v>17483</c:v>
                </c:pt>
                <c:pt idx="4">
                  <c:v>17598</c:v>
                </c:pt>
                <c:pt idx="5">
                  <c:v>17566</c:v>
                </c:pt>
                <c:pt idx="6">
                  <c:v>17071</c:v>
                </c:pt>
                <c:pt idx="7">
                  <c:v>16195</c:v>
                </c:pt>
                <c:pt idx="8">
                  <c:v>15317</c:v>
                </c:pt>
                <c:pt idx="9">
                  <c:v>14236</c:v>
                </c:pt>
                <c:pt idx="10">
                  <c:v>13166</c:v>
                </c:pt>
                <c:pt idx="11">
                  <c:v>12502</c:v>
                </c:pt>
                <c:pt idx="12">
                  <c:v>12587</c:v>
                </c:pt>
                <c:pt idx="13">
                  <c:v>12025</c:v>
                </c:pt>
                <c:pt idx="14">
                  <c:v>11353</c:v>
                </c:pt>
              </c:numCache>
            </c:numRef>
          </c:val>
          <c:smooth val="0"/>
          <c:extLst>
            <c:ext xmlns:c16="http://schemas.microsoft.com/office/drawing/2014/chart" uri="{C3380CC4-5D6E-409C-BE32-E72D297353CC}">
              <c16:uniqueId val="{00000004-0F7D-AD48-A5F9-83BE1E186C93}"/>
            </c:ext>
          </c:extLst>
        </c:ser>
        <c:ser>
          <c:idx val="5"/>
          <c:order val="5"/>
          <c:tx>
            <c:strRef>
              <c:f>Sheet1!$D$7</c:f>
              <c:strCache>
                <c:ptCount val="1"/>
                <c:pt idx="0">
                  <c:v>右折時衝突</c:v>
                </c:pt>
              </c:strCache>
            </c:strRef>
          </c:tx>
          <c:spPr>
            <a:ln w="31750">
              <a:solidFill>
                <a:srgbClr val="FF40FF"/>
              </a:solidFill>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Sheet1!$E$7:$S$7</c:f>
              <c:numCache>
                <c:formatCode>#,##0_);[Red]\(#,##0\)</c:formatCode>
                <c:ptCount val="15"/>
                <c:pt idx="0">
                  <c:v>20414</c:v>
                </c:pt>
                <c:pt idx="1">
                  <c:v>19944</c:v>
                </c:pt>
                <c:pt idx="2">
                  <c:v>19898</c:v>
                </c:pt>
                <c:pt idx="3">
                  <c:v>19027</c:v>
                </c:pt>
                <c:pt idx="4">
                  <c:v>18424</c:v>
                </c:pt>
                <c:pt idx="5">
                  <c:v>18446</c:v>
                </c:pt>
                <c:pt idx="6">
                  <c:v>17418</c:v>
                </c:pt>
                <c:pt idx="7">
                  <c:v>16208</c:v>
                </c:pt>
                <c:pt idx="8">
                  <c:v>15006</c:v>
                </c:pt>
                <c:pt idx="9">
                  <c:v>14251</c:v>
                </c:pt>
                <c:pt idx="10">
                  <c:v>13247</c:v>
                </c:pt>
                <c:pt idx="11">
                  <c:v>12152</c:v>
                </c:pt>
                <c:pt idx="12">
                  <c:v>12082</c:v>
                </c:pt>
                <c:pt idx="13">
                  <c:v>11358</c:v>
                </c:pt>
                <c:pt idx="14">
                  <c:v>10384</c:v>
                </c:pt>
              </c:numCache>
            </c:numRef>
          </c:val>
          <c:smooth val="0"/>
          <c:extLst>
            <c:ext xmlns:c16="http://schemas.microsoft.com/office/drawing/2014/chart" uri="{C3380CC4-5D6E-409C-BE32-E72D297353CC}">
              <c16:uniqueId val="{00000005-0F7D-AD48-A5F9-83BE1E186C93}"/>
            </c:ext>
          </c:extLst>
        </c:ser>
        <c:ser>
          <c:idx val="6"/>
          <c:order val="6"/>
          <c:tx>
            <c:strRef>
              <c:f>Sheet1!$D$8</c:f>
              <c:strCache>
                <c:ptCount val="1"/>
                <c:pt idx="0">
                  <c:v>車両その他</c:v>
                </c:pt>
              </c:strCache>
            </c:strRef>
          </c:tx>
          <c:spPr>
            <a:ln w="31750">
              <a:solidFill>
                <a:srgbClr val="FF9900"/>
              </a:solidFill>
              <a:prstDash val="solid"/>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Sheet1!$E$8:$S$8</c:f>
              <c:numCache>
                <c:formatCode>#,##0_);[Red]\(#,##0\)</c:formatCode>
                <c:ptCount val="15"/>
                <c:pt idx="0">
                  <c:v>29753</c:v>
                </c:pt>
                <c:pt idx="1">
                  <c:v>28042</c:v>
                </c:pt>
                <c:pt idx="2">
                  <c:v>25635</c:v>
                </c:pt>
                <c:pt idx="3">
                  <c:v>23018</c:v>
                </c:pt>
                <c:pt idx="4">
                  <c:v>21184</c:v>
                </c:pt>
                <c:pt idx="5">
                  <c:v>20560</c:v>
                </c:pt>
                <c:pt idx="6">
                  <c:v>19762</c:v>
                </c:pt>
                <c:pt idx="7">
                  <c:v>18132</c:v>
                </c:pt>
                <c:pt idx="8">
                  <c:v>16031</c:v>
                </c:pt>
                <c:pt idx="9">
                  <c:v>14099</c:v>
                </c:pt>
                <c:pt idx="10">
                  <c:v>12047</c:v>
                </c:pt>
                <c:pt idx="11">
                  <c:v>11174</c:v>
                </c:pt>
                <c:pt idx="12">
                  <c:v>11204</c:v>
                </c:pt>
                <c:pt idx="13">
                  <c:v>10612</c:v>
                </c:pt>
                <c:pt idx="14">
                  <c:v>9425</c:v>
                </c:pt>
              </c:numCache>
            </c:numRef>
          </c:val>
          <c:smooth val="0"/>
          <c:extLst>
            <c:ext xmlns:c16="http://schemas.microsoft.com/office/drawing/2014/chart" uri="{C3380CC4-5D6E-409C-BE32-E72D297353CC}">
              <c16:uniqueId val="{00000006-0F7D-AD48-A5F9-83BE1E186C93}"/>
            </c:ext>
          </c:extLst>
        </c:ser>
        <c:ser>
          <c:idx val="7"/>
          <c:order val="7"/>
          <c:tx>
            <c:strRef>
              <c:f>Sheet1!$D$9</c:f>
              <c:strCache>
                <c:ptCount val="1"/>
                <c:pt idx="0">
                  <c:v>車両単独</c:v>
                </c:pt>
              </c:strCache>
            </c:strRef>
          </c:tx>
          <c:spPr>
            <a:ln w="31750">
              <a:solidFill>
                <a:srgbClr val="00B050"/>
              </a:solidFill>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Sheet1!$E$9:$S$9</c:f>
              <c:numCache>
                <c:formatCode>#,##0_);[Red]\(#,##0\)</c:formatCode>
                <c:ptCount val="15"/>
                <c:pt idx="0">
                  <c:v>5926</c:v>
                </c:pt>
                <c:pt idx="1">
                  <c:v>5772</c:v>
                </c:pt>
                <c:pt idx="2">
                  <c:v>5485</c:v>
                </c:pt>
                <c:pt idx="3">
                  <c:v>5016</c:v>
                </c:pt>
                <c:pt idx="4">
                  <c:v>4372</c:v>
                </c:pt>
                <c:pt idx="5">
                  <c:v>3747</c:v>
                </c:pt>
                <c:pt idx="6">
                  <c:v>3182</c:v>
                </c:pt>
                <c:pt idx="7">
                  <c:v>2819</c:v>
                </c:pt>
                <c:pt idx="8">
                  <c:v>2498</c:v>
                </c:pt>
                <c:pt idx="9">
                  <c:v>2212</c:v>
                </c:pt>
                <c:pt idx="10">
                  <c:v>1881</c:v>
                </c:pt>
                <c:pt idx="11">
                  <c:v>1559</c:v>
                </c:pt>
                <c:pt idx="12">
                  <c:v>1626</c:v>
                </c:pt>
                <c:pt idx="13">
                  <c:v>1774</c:v>
                </c:pt>
                <c:pt idx="14">
                  <c:v>2691</c:v>
                </c:pt>
              </c:numCache>
            </c:numRef>
          </c:val>
          <c:smooth val="0"/>
          <c:extLst>
            <c:ext xmlns:c16="http://schemas.microsoft.com/office/drawing/2014/chart" uri="{C3380CC4-5D6E-409C-BE32-E72D297353CC}">
              <c16:uniqueId val="{00000007-0F7D-AD48-A5F9-83BE1E186C93}"/>
            </c:ext>
          </c:extLst>
        </c:ser>
        <c:dLbls>
          <c:showLegendKey val="0"/>
          <c:showVal val="0"/>
          <c:showCatName val="0"/>
          <c:showSerName val="0"/>
          <c:showPercent val="0"/>
          <c:showBubbleSize val="0"/>
        </c:dLbls>
        <c:marker val="1"/>
        <c:smooth val="0"/>
        <c:axId val="1208160608"/>
        <c:axId val="1212213232"/>
      </c:lineChart>
      <c:catAx>
        <c:axId val="-2041150016"/>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145984"/>
        <c:crosses val="autoZero"/>
        <c:auto val="1"/>
        <c:lblAlgn val="ctr"/>
        <c:lblOffset val="100"/>
        <c:tickLblSkip val="1"/>
        <c:tickMarkSkip val="1"/>
        <c:noMultiLvlLbl val="0"/>
      </c:catAx>
      <c:valAx>
        <c:axId val="-2041145984"/>
        <c:scaling>
          <c:orientation val="minMax"/>
        </c:scaling>
        <c:delete val="0"/>
        <c:axPos val="l"/>
        <c:majorGridlines>
          <c:spPr>
            <a:ln w="3169">
              <a:noFill/>
              <a:prstDash val="solid"/>
            </a:ln>
          </c:spPr>
        </c:majorGridlines>
        <c:title>
          <c:tx>
            <c:rich>
              <a:bodyPr rot="0" vert="wordArtVertRtl"/>
              <a:lstStyle/>
              <a:p>
                <a:pPr algn="ct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r>
                  <a:rPr lang="zh-CN" altLang="en-US" sz="2000" b="0" dirty="0">
                    <a:solidFill>
                      <a:srgbClr val="FF0000"/>
                    </a:solidFill>
                    <a:latin typeface="HGMaruGothicMPRO" panose="020F0600000000000000" pitchFamily="34" charset="-128"/>
                    <a:ea typeface="HGMaruGothicMPRO" panose="020F0600000000000000" pitchFamily="34" charset="-128"/>
                  </a:rPr>
                  <a:t>出会い頭衝突件数（万件）</a:t>
                </a:r>
              </a:p>
            </c:rich>
          </c:tx>
          <c:layout>
            <c:manualLayout>
              <c:xMode val="edge"/>
              <c:yMode val="edge"/>
              <c:x val="2.7847692059020496E-3"/>
              <c:y val="0.2751063782131095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endParaRPr lang="ja-JP"/>
          </a:p>
        </c:txPr>
        <c:crossAx val="-2041150016"/>
        <c:crosses val="autoZero"/>
        <c:crossBetween val="midCat"/>
        <c:majorUnit val="10000"/>
        <c:dispUnits>
          <c:builtInUnit val="tenThousands"/>
        </c:dispUnits>
      </c:valAx>
      <c:valAx>
        <c:axId val="1212213232"/>
        <c:scaling>
          <c:orientation val="minMax"/>
        </c:scaling>
        <c:delete val="0"/>
        <c:axPos val="r"/>
        <c:title>
          <c:tx>
            <c:rich>
              <a:bodyPr rot="0" vert="eaVert"/>
              <a:lstStyle/>
              <a:p>
                <a:pPr>
                  <a:defRPr sz="2000" b="0">
                    <a:latin typeface="HGMaruGothicMPRO" panose="020F0600000000000000" pitchFamily="34" charset="-128"/>
                    <a:ea typeface="HGMaruGothicMPRO" panose="020F0600000000000000" pitchFamily="34" charset="-128"/>
                  </a:defRPr>
                </a:pPr>
                <a:r>
                  <a:rPr lang="ja-JP" altLang="en-US" sz="2000" b="0">
                    <a:latin typeface="HGMaruGothicMPRO" panose="020F0600000000000000" pitchFamily="34" charset="-128"/>
                    <a:ea typeface="HGMaruGothicMPRO" panose="020F0600000000000000" pitchFamily="34" charset="-128"/>
                  </a:rPr>
                  <a:t>出会い頭以外の件数（千件）</a:t>
                </a:r>
              </a:p>
            </c:rich>
          </c:tx>
          <c:layout>
            <c:manualLayout>
              <c:xMode val="edge"/>
              <c:yMode val="edge"/>
              <c:x val="0.9292008220380078"/>
              <c:y val="0.27536800641007902"/>
            </c:manualLayout>
          </c:layout>
          <c:overlay val="0"/>
        </c:title>
        <c:numFmt formatCode="#,##0_);[Red]\(#,##0\)" sourceLinked="1"/>
        <c:majorTickMark val="out"/>
        <c:minorTickMark val="none"/>
        <c:tickLblPos val="nextTo"/>
        <c:txPr>
          <a:bodyPr/>
          <a:lstStyle/>
          <a:p>
            <a:pPr>
              <a:defRPr sz="2000" b="0">
                <a:latin typeface="HGMaruGothicMPRO" panose="020F0600000000000000" pitchFamily="34" charset="-128"/>
                <a:ea typeface="HGMaruGothicMPRO" panose="020F0600000000000000" pitchFamily="34" charset="-128"/>
              </a:defRPr>
            </a:pPr>
            <a:endParaRPr lang="ja-JP"/>
          </a:p>
        </c:txPr>
        <c:crossAx val="1208160608"/>
        <c:crosses val="max"/>
        <c:crossBetween val="between"/>
        <c:dispUnits>
          <c:builtInUnit val="thousands"/>
        </c:dispUnits>
      </c:valAx>
      <c:catAx>
        <c:axId val="1208160608"/>
        <c:scaling>
          <c:orientation val="minMax"/>
        </c:scaling>
        <c:delete val="1"/>
        <c:axPos val="b"/>
        <c:numFmt formatCode="General" sourceLinked="1"/>
        <c:majorTickMark val="out"/>
        <c:minorTickMark val="none"/>
        <c:tickLblPos val="nextTo"/>
        <c:crossAx val="1212213232"/>
        <c:auto val="1"/>
        <c:lblAlgn val="ctr"/>
        <c:lblOffset val="100"/>
        <c:noMultiLvlLbl val="0"/>
      </c:catAx>
      <c:spPr>
        <a:noFill/>
        <a:ln w="38027">
          <a:solidFill>
            <a:schemeClr val="tx1"/>
          </a:solidFill>
          <a:prstDash val="solid"/>
        </a:ln>
      </c:spPr>
    </c:plotArea>
    <c:legend>
      <c:legendPos val="t"/>
      <c:layout>
        <c:manualLayout>
          <c:xMode val="edge"/>
          <c:yMode val="edge"/>
          <c:x val="4.3938853797121501E-2"/>
          <c:y val="5.6284411816943901E-3"/>
          <c:w val="0.90571847507331404"/>
          <c:h val="0.26849170215116702"/>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2305862793543"/>
          <c:y val="0.33034763309953502"/>
          <c:w val="0.71492218348073056"/>
          <c:h val="0.48812867318138897"/>
        </c:manualLayout>
      </c:layout>
      <c:lineChart>
        <c:grouping val="standard"/>
        <c:varyColors val="0"/>
        <c:ser>
          <c:idx val="2"/>
          <c:order val="2"/>
          <c:tx>
            <c:strRef>
              <c:f>Sheet1!$D$4</c:f>
              <c:strCache>
                <c:ptCount val="1"/>
                <c:pt idx="0">
                  <c:v>出会い頭衝突</c:v>
                </c:pt>
              </c:strCache>
            </c:strRef>
          </c:tx>
          <c:spPr>
            <a:ln w="31750">
              <a:solidFill>
                <a:srgbClr val="FF0000"/>
              </a:solidFill>
              <a:prstDash val="solid"/>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Sheet1!$E$4:$S$4</c:f>
              <c:numCache>
                <c:formatCode>#,##0_);[Red]\(#,##0\)</c:formatCode>
                <c:ptCount val="15"/>
                <c:pt idx="0">
                  <c:v>425</c:v>
                </c:pt>
                <c:pt idx="1">
                  <c:v>438</c:v>
                </c:pt>
                <c:pt idx="2">
                  <c:v>395</c:v>
                </c:pt>
                <c:pt idx="3">
                  <c:v>382</c:v>
                </c:pt>
                <c:pt idx="4">
                  <c:v>350</c:v>
                </c:pt>
                <c:pt idx="5">
                  <c:v>322</c:v>
                </c:pt>
                <c:pt idx="6">
                  <c:v>300</c:v>
                </c:pt>
                <c:pt idx="7">
                  <c:v>282</c:v>
                </c:pt>
                <c:pt idx="8">
                  <c:v>260</c:v>
                </c:pt>
                <c:pt idx="9">
                  <c:v>232</c:v>
                </c:pt>
                <c:pt idx="10">
                  <c:v>251</c:v>
                </c:pt>
                <c:pt idx="11">
                  <c:v>213</c:v>
                </c:pt>
                <c:pt idx="12">
                  <c:v>207</c:v>
                </c:pt>
                <c:pt idx="13">
                  <c:v>163</c:v>
                </c:pt>
                <c:pt idx="14">
                  <c:v>174</c:v>
                </c:pt>
              </c:numCache>
            </c:numRef>
          </c:val>
          <c:smooth val="0"/>
          <c:extLst>
            <c:ext xmlns:c16="http://schemas.microsoft.com/office/drawing/2014/chart" uri="{C3380CC4-5D6E-409C-BE32-E72D297353CC}">
              <c16:uniqueId val="{00000002-0F7D-AD48-A5F9-83BE1E186C93}"/>
            </c:ext>
          </c:extLst>
        </c:ser>
        <c:dLbls>
          <c:showLegendKey val="0"/>
          <c:showVal val="0"/>
          <c:showCatName val="0"/>
          <c:showSerName val="0"/>
          <c:showPercent val="0"/>
          <c:showBubbleSize val="0"/>
        </c:dLbls>
        <c:marker val="1"/>
        <c:smooth val="0"/>
        <c:axId val="-2041150016"/>
        <c:axId val="-2041145984"/>
      </c:lineChart>
      <c:lineChart>
        <c:grouping val="standard"/>
        <c:varyColors val="0"/>
        <c:ser>
          <c:idx val="0"/>
          <c:order val="0"/>
          <c:tx>
            <c:strRef>
              <c:f>Sheet1!$D$2</c:f>
              <c:strCache>
                <c:ptCount val="1"/>
                <c:pt idx="0">
                  <c:v>人対車両</c:v>
                </c:pt>
              </c:strCache>
            </c:strRef>
          </c:tx>
          <c:spPr>
            <a:ln w="31750">
              <a:solidFill>
                <a:srgbClr val="7030A0"/>
              </a:solidFill>
              <a:prstDash val="solid"/>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Sheet1!$E$2:$S$2</c:f>
              <c:numCache>
                <c:formatCode>#,##0_);[Red]\(#,##0\)</c:formatCode>
                <c:ptCount val="15"/>
                <c:pt idx="0">
                  <c:v>6</c:v>
                </c:pt>
                <c:pt idx="1">
                  <c:v>6</c:v>
                </c:pt>
                <c:pt idx="2">
                  <c:v>8</c:v>
                </c:pt>
                <c:pt idx="3">
                  <c:v>4</c:v>
                </c:pt>
                <c:pt idx="4">
                  <c:v>4</c:v>
                </c:pt>
                <c:pt idx="5">
                  <c:v>5</c:v>
                </c:pt>
                <c:pt idx="6">
                  <c:v>6</c:v>
                </c:pt>
                <c:pt idx="7">
                  <c:v>5</c:v>
                </c:pt>
                <c:pt idx="8">
                  <c:v>3</c:v>
                </c:pt>
                <c:pt idx="9">
                  <c:v>2</c:v>
                </c:pt>
                <c:pt idx="10">
                  <c:v>8</c:v>
                </c:pt>
                <c:pt idx="11">
                  <c:v>3</c:v>
                </c:pt>
                <c:pt idx="12">
                  <c:v>3</c:v>
                </c:pt>
                <c:pt idx="13">
                  <c:v>2</c:v>
                </c:pt>
                <c:pt idx="14">
                  <c:v>5</c:v>
                </c:pt>
              </c:numCache>
            </c:numRef>
          </c:val>
          <c:smooth val="0"/>
          <c:extLst>
            <c:ext xmlns:c16="http://schemas.microsoft.com/office/drawing/2014/chart" uri="{C3380CC4-5D6E-409C-BE32-E72D297353CC}">
              <c16:uniqueId val="{00000000-0F7D-AD48-A5F9-83BE1E186C93}"/>
            </c:ext>
          </c:extLst>
        </c:ser>
        <c:ser>
          <c:idx val="1"/>
          <c:order val="1"/>
          <c:tx>
            <c:strRef>
              <c:f>Sheet1!$D$3</c:f>
              <c:strCache>
                <c:ptCount val="1"/>
                <c:pt idx="0">
                  <c:v>正面衝突</c:v>
                </c:pt>
              </c:strCache>
            </c:strRef>
          </c:tx>
          <c:spPr>
            <a:ln w="31750"/>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Sheet1!$E$3:$S$3</c:f>
              <c:numCache>
                <c:formatCode>#,##0_);[Red]\(#,##0\)</c:formatCode>
                <c:ptCount val="15"/>
                <c:pt idx="0">
                  <c:v>34</c:v>
                </c:pt>
                <c:pt idx="1">
                  <c:v>28</c:v>
                </c:pt>
                <c:pt idx="2">
                  <c:v>20</c:v>
                </c:pt>
                <c:pt idx="3">
                  <c:v>22</c:v>
                </c:pt>
                <c:pt idx="4">
                  <c:v>29</c:v>
                </c:pt>
                <c:pt idx="5">
                  <c:v>33</c:v>
                </c:pt>
                <c:pt idx="6">
                  <c:v>18</c:v>
                </c:pt>
                <c:pt idx="7">
                  <c:v>15</c:v>
                </c:pt>
                <c:pt idx="8">
                  <c:v>15</c:v>
                </c:pt>
                <c:pt idx="9">
                  <c:v>10</c:v>
                </c:pt>
                <c:pt idx="10">
                  <c:v>12</c:v>
                </c:pt>
                <c:pt idx="11">
                  <c:v>6</c:v>
                </c:pt>
                <c:pt idx="12">
                  <c:v>10</c:v>
                </c:pt>
                <c:pt idx="13">
                  <c:v>10</c:v>
                </c:pt>
                <c:pt idx="14">
                  <c:v>11</c:v>
                </c:pt>
              </c:numCache>
            </c:numRef>
          </c:val>
          <c:smooth val="0"/>
          <c:extLst>
            <c:ext xmlns:c16="http://schemas.microsoft.com/office/drawing/2014/chart" uri="{C3380CC4-5D6E-409C-BE32-E72D297353CC}">
              <c16:uniqueId val="{00000001-0F7D-AD48-A5F9-83BE1E186C93}"/>
            </c:ext>
          </c:extLst>
        </c:ser>
        <c:ser>
          <c:idx val="3"/>
          <c:order val="3"/>
          <c:tx>
            <c:strRef>
              <c:f>Sheet1!$D$5</c:f>
              <c:strCache>
                <c:ptCount val="1"/>
                <c:pt idx="0">
                  <c:v>追越・追抜時衝突</c:v>
                </c:pt>
              </c:strCache>
            </c:strRef>
          </c:tx>
          <c:spPr>
            <a:ln w="31750">
              <a:solidFill>
                <a:srgbClr val="00FFFF"/>
              </a:solidFill>
              <a:prstDash val="solid"/>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Sheet1!$E$5:$S$5</c:f>
              <c:numCache>
                <c:formatCode>#,##0_);[Red]\(#,##0\)</c:formatCode>
                <c:ptCount val="15"/>
                <c:pt idx="0">
                  <c:v>38</c:v>
                </c:pt>
                <c:pt idx="1">
                  <c:v>21</c:v>
                </c:pt>
                <c:pt idx="2">
                  <c:v>24</c:v>
                </c:pt>
                <c:pt idx="3">
                  <c:v>20</c:v>
                </c:pt>
                <c:pt idx="4">
                  <c:v>19</c:v>
                </c:pt>
                <c:pt idx="5">
                  <c:v>15</c:v>
                </c:pt>
                <c:pt idx="6">
                  <c:v>17</c:v>
                </c:pt>
                <c:pt idx="7">
                  <c:v>20</c:v>
                </c:pt>
                <c:pt idx="8">
                  <c:v>21</c:v>
                </c:pt>
                <c:pt idx="9">
                  <c:v>19</c:v>
                </c:pt>
                <c:pt idx="10">
                  <c:v>12</c:v>
                </c:pt>
                <c:pt idx="11">
                  <c:v>8</c:v>
                </c:pt>
                <c:pt idx="12">
                  <c:v>15</c:v>
                </c:pt>
                <c:pt idx="13">
                  <c:v>21</c:v>
                </c:pt>
                <c:pt idx="14">
                  <c:v>8</c:v>
                </c:pt>
              </c:numCache>
            </c:numRef>
          </c:val>
          <c:smooth val="0"/>
          <c:extLst>
            <c:ext xmlns:c16="http://schemas.microsoft.com/office/drawing/2014/chart" uri="{C3380CC4-5D6E-409C-BE32-E72D297353CC}">
              <c16:uniqueId val="{00000003-0F7D-AD48-A5F9-83BE1E186C93}"/>
            </c:ext>
          </c:extLst>
        </c:ser>
        <c:ser>
          <c:idx val="4"/>
          <c:order val="4"/>
          <c:tx>
            <c:strRef>
              <c:f>Sheet1!$D$6</c:f>
              <c:strCache>
                <c:ptCount val="1"/>
                <c:pt idx="0">
                  <c:v>左折時衝突</c:v>
                </c:pt>
              </c:strCache>
            </c:strRef>
          </c:tx>
          <c:spPr>
            <a:ln w="31750">
              <a:solidFill>
                <a:srgbClr val="0066FF"/>
              </a:solidFill>
              <a:prstDash val="solid"/>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Sheet1!$E$6:$S$6</c:f>
              <c:numCache>
                <c:formatCode>#,##0_);[Red]\(#,##0\)</c:formatCode>
                <c:ptCount val="15"/>
                <c:pt idx="0">
                  <c:v>58</c:v>
                </c:pt>
                <c:pt idx="1">
                  <c:v>55</c:v>
                </c:pt>
                <c:pt idx="2">
                  <c:v>54</c:v>
                </c:pt>
                <c:pt idx="3">
                  <c:v>38</c:v>
                </c:pt>
                <c:pt idx="4">
                  <c:v>44</c:v>
                </c:pt>
                <c:pt idx="5">
                  <c:v>50</c:v>
                </c:pt>
                <c:pt idx="6">
                  <c:v>43</c:v>
                </c:pt>
                <c:pt idx="7">
                  <c:v>41</c:v>
                </c:pt>
                <c:pt idx="8">
                  <c:v>38</c:v>
                </c:pt>
                <c:pt idx="9">
                  <c:v>45</c:v>
                </c:pt>
                <c:pt idx="10">
                  <c:v>36</c:v>
                </c:pt>
                <c:pt idx="11">
                  <c:v>45</c:v>
                </c:pt>
                <c:pt idx="12">
                  <c:v>36</c:v>
                </c:pt>
                <c:pt idx="13">
                  <c:v>47</c:v>
                </c:pt>
                <c:pt idx="14">
                  <c:v>31</c:v>
                </c:pt>
              </c:numCache>
            </c:numRef>
          </c:val>
          <c:smooth val="0"/>
          <c:extLst>
            <c:ext xmlns:c16="http://schemas.microsoft.com/office/drawing/2014/chart" uri="{C3380CC4-5D6E-409C-BE32-E72D297353CC}">
              <c16:uniqueId val="{00000004-0F7D-AD48-A5F9-83BE1E186C93}"/>
            </c:ext>
          </c:extLst>
        </c:ser>
        <c:ser>
          <c:idx val="5"/>
          <c:order val="5"/>
          <c:tx>
            <c:strRef>
              <c:f>Sheet1!$D$7</c:f>
              <c:strCache>
                <c:ptCount val="1"/>
                <c:pt idx="0">
                  <c:v>右折時衝突</c:v>
                </c:pt>
              </c:strCache>
            </c:strRef>
          </c:tx>
          <c:spPr>
            <a:ln w="31750">
              <a:solidFill>
                <a:srgbClr val="FF40FF"/>
              </a:solidFill>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Sheet1!$E$7:$S$7</c:f>
              <c:numCache>
                <c:formatCode>#,##0_);[Red]\(#,##0\)</c:formatCode>
                <c:ptCount val="15"/>
                <c:pt idx="0">
                  <c:v>60</c:v>
                </c:pt>
                <c:pt idx="1">
                  <c:v>48</c:v>
                </c:pt>
                <c:pt idx="2">
                  <c:v>51</c:v>
                </c:pt>
                <c:pt idx="3">
                  <c:v>50</c:v>
                </c:pt>
                <c:pt idx="4">
                  <c:v>55</c:v>
                </c:pt>
                <c:pt idx="5">
                  <c:v>49</c:v>
                </c:pt>
                <c:pt idx="6">
                  <c:v>39</c:v>
                </c:pt>
                <c:pt idx="7">
                  <c:v>50</c:v>
                </c:pt>
                <c:pt idx="8">
                  <c:v>40</c:v>
                </c:pt>
                <c:pt idx="9">
                  <c:v>33</c:v>
                </c:pt>
                <c:pt idx="10">
                  <c:v>50</c:v>
                </c:pt>
                <c:pt idx="11">
                  <c:v>15</c:v>
                </c:pt>
                <c:pt idx="12">
                  <c:v>24</c:v>
                </c:pt>
                <c:pt idx="13">
                  <c:v>37</c:v>
                </c:pt>
                <c:pt idx="14">
                  <c:v>17</c:v>
                </c:pt>
              </c:numCache>
            </c:numRef>
          </c:val>
          <c:smooth val="0"/>
          <c:extLst>
            <c:ext xmlns:c16="http://schemas.microsoft.com/office/drawing/2014/chart" uri="{C3380CC4-5D6E-409C-BE32-E72D297353CC}">
              <c16:uniqueId val="{00000005-0F7D-AD48-A5F9-83BE1E186C93}"/>
            </c:ext>
          </c:extLst>
        </c:ser>
        <c:ser>
          <c:idx val="6"/>
          <c:order val="6"/>
          <c:tx>
            <c:strRef>
              <c:f>Sheet1!$D$8</c:f>
              <c:strCache>
                <c:ptCount val="1"/>
                <c:pt idx="0">
                  <c:v>車両その他</c:v>
                </c:pt>
              </c:strCache>
            </c:strRef>
          </c:tx>
          <c:spPr>
            <a:ln w="31750">
              <a:solidFill>
                <a:srgbClr val="FF9900"/>
              </a:solidFill>
              <a:prstDash val="solid"/>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Sheet1!$E$8:$S$8</c:f>
              <c:numCache>
                <c:formatCode>#,##0_);[Red]\(#,##0\)</c:formatCode>
                <c:ptCount val="15"/>
                <c:pt idx="0">
                  <c:v>187</c:v>
                </c:pt>
                <c:pt idx="1">
                  <c:v>173</c:v>
                </c:pt>
                <c:pt idx="2">
                  <c:v>150</c:v>
                </c:pt>
                <c:pt idx="3">
                  <c:v>152</c:v>
                </c:pt>
                <c:pt idx="4">
                  <c:v>136</c:v>
                </c:pt>
                <c:pt idx="5">
                  <c:v>137</c:v>
                </c:pt>
                <c:pt idx="6">
                  <c:v>167</c:v>
                </c:pt>
                <c:pt idx="7">
                  <c:v>98</c:v>
                </c:pt>
                <c:pt idx="8">
                  <c:v>136</c:v>
                </c:pt>
                <c:pt idx="9">
                  <c:v>120</c:v>
                </c:pt>
                <c:pt idx="10">
                  <c:v>95</c:v>
                </c:pt>
                <c:pt idx="11">
                  <c:v>90</c:v>
                </c:pt>
                <c:pt idx="12">
                  <c:v>69</c:v>
                </c:pt>
                <c:pt idx="13">
                  <c:v>83</c:v>
                </c:pt>
                <c:pt idx="14">
                  <c:v>81</c:v>
                </c:pt>
              </c:numCache>
            </c:numRef>
          </c:val>
          <c:smooth val="0"/>
          <c:extLst>
            <c:ext xmlns:c16="http://schemas.microsoft.com/office/drawing/2014/chart" uri="{C3380CC4-5D6E-409C-BE32-E72D297353CC}">
              <c16:uniqueId val="{00000006-0F7D-AD48-A5F9-83BE1E186C93}"/>
            </c:ext>
          </c:extLst>
        </c:ser>
        <c:ser>
          <c:idx val="7"/>
          <c:order val="7"/>
          <c:tx>
            <c:strRef>
              <c:f>Sheet1!$D$9</c:f>
              <c:strCache>
                <c:ptCount val="1"/>
                <c:pt idx="0">
                  <c:v>車両単独</c:v>
                </c:pt>
              </c:strCache>
            </c:strRef>
          </c:tx>
          <c:spPr>
            <a:ln w="31750">
              <a:solidFill>
                <a:srgbClr val="00B050"/>
              </a:solidFill>
            </a:ln>
          </c:spPr>
          <c:marker>
            <c:symbol val="none"/>
          </c:marker>
          <c:cat>
            <c:strRef>
              <c:f>Sheet1!$E$1:$S$1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Sheet1!$E$9:$S$9</c:f>
              <c:numCache>
                <c:formatCode>#,##0_);[Red]\(#,##0\)</c:formatCode>
                <c:ptCount val="15"/>
                <c:pt idx="0">
                  <c:v>43</c:v>
                </c:pt>
                <c:pt idx="1">
                  <c:v>51</c:v>
                </c:pt>
                <c:pt idx="2">
                  <c:v>46</c:v>
                </c:pt>
                <c:pt idx="3">
                  <c:v>53</c:v>
                </c:pt>
                <c:pt idx="4">
                  <c:v>65</c:v>
                </c:pt>
                <c:pt idx="5">
                  <c:v>50</c:v>
                </c:pt>
                <c:pt idx="6">
                  <c:v>53</c:v>
                </c:pt>
                <c:pt idx="7">
                  <c:v>50</c:v>
                </c:pt>
                <c:pt idx="8">
                  <c:v>86</c:v>
                </c:pt>
                <c:pt idx="9">
                  <c:v>78</c:v>
                </c:pt>
                <c:pt idx="10">
                  <c:v>113</c:v>
                </c:pt>
                <c:pt idx="11">
                  <c:v>122</c:v>
                </c:pt>
                <c:pt idx="12">
                  <c:v>109</c:v>
                </c:pt>
                <c:pt idx="13">
                  <c:v>87</c:v>
                </c:pt>
                <c:pt idx="14">
                  <c:v>107</c:v>
                </c:pt>
              </c:numCache>
            </c:numRef>
          </c:val>
          <c:smooth val="0"/>
          <c:extLst>
            <c:ext xmlns:c16="http://schemas.microsoft.com/office/drawing/2014/chart" uri="{C3380CC4-5D6E-409C-BE32-E72D297353CC}">
              <c16:uniqueId val="{00000007-0F7D-AD48-A5F9-83BE1E186C93}"/>
            </c:ext>
          </c:extLst>
        </c:ser>
        <c:dLbls>
          <c:showLegendKey val="0"/>
          <c:showVal val="0"/>
          <c:showCatName val="0"/>
          <c:showSerName val="0"/>
          <c:showPercent val="0"/>
          <c:showBubbleSize val="0"/>
        </c:dLbls>
        <c:marker val="1"/>
        <c:smooth val="0"/>
        <c:axId val="1208160608"/>
        <c:axId val="1212213232"/>
      </c:lineChart>
      <c:catAx>
        <c:axId val="-2041150016"/>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145984"/>
        <c:crosses val="autoZero"/>
        <c:auto val="1"/>
        <c:lblAlgn val="ctr"/>
        <c:lblOffset val="100"/>
        <c:tickLblSkip val="1"/>
        <c:tickMarkSkip val="1"/>
        <c:noMultiLvlLbl val="0"/>
      </c:catAx>
      <c:valAx>
        <c:axId val="-2041145984"/>
        <c:scaling>
          <c:orientation val="minMax"/>
        </c:scaling>
        <c:delete val="0"/>
        <c:axPos val="l"/>
        <c:majorGridlines>
          <c:spPr>
            <a:ln w="3169">
              <a:noFill/>
              <a:prstDash val="solid"/>
            </a:ln>
          </c:spPr>
        </c:majorGridlines>
        <c:title>
          <c:tx>
            <c:rich>
              <a:bodyPr rot="0" vert="wordArtVertRtl"/>
              <a:lstStyle/>
              <a:p>
                <a:pPr algn="ct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r>
                  <a:rPr lang="zh-CN" altLang="en-US" sz="2000" b="0" dirty="0">
                    <a:solidFill>
                      <a:srgbClr val="FF0000"/>
                    </a:solidFill>
                    <a:latin typeface="HGMaruGothicMPRO" panose="020F0600000000000000" pitchFamily="34" charset="-128"/>
                    <a:ea typeface="HGMaruGothicMPRO" panose="020F0600000000000000" pitchFamily="34" charset="-128"/>
                  </a:rPr>
                  <a:t>出会い頭衝突件数（百件）</a:t>
                </a:r>
              </a:p>
            </c:rich>
          </c:tx>
          <c:layout>
            <c:manualLayout>
              <c:xMode val="edge"/>
              <c:yMode val="edge"/>
              <c:x val="2.7847692059020496E-3"/>
              <c:y val="0.2751063782131095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endParaRPr lang="ja-JP"/>
          </a:p>
        </c:txPr>
        <c:crossAx val="-2041150016"/>
        <c:crosses val="autoZero"/>
        <c:crossBetween val="midCat"/>
        <c:dispUnits>
          <c:builtInUnit val="hundreds"/>
        </c:dispUnits>
      </c:valAx>
      <c:valAx>
        <c:axId val="1212213232"/>
        <c:scaling>
          <c:orientation val="minMax"/>
        </c:scaling>
        <c:delete val="0"/>
        <c:axPos val="r"/>
        <c:title>
          <c:tx>
            <c:rich>
              <a:bodyPr rot="0" vert="eaVert"/>
              <a:lstStyle/>
              <a:p>
                <a:pPr>
                  <a:defRPr sz="2000" b="0">
                    <a:latin typeface="HGMaruGothicMPRO" panose="020F0600000000000000" pitchFamily="34" charset="-128"/>
                    <a:ea typeface="HGMaruGothicMPRO" panose="020F0600000000000000" pitchFamily="34" charset="-128"/>
                  </a:defRPr>
                </a:pPr>
                <a:r>
                  <a:rPr lang="ja-JP" altLang="en-US" sz="2000" b="0">
                    <a:latin typeface="HGMaruGothicMPRO" panose="020F0600000000000000" pitchFamily="34" charset="-128"/>
                    <a:ea typeface="HGMaruGothicMPRO" panose="020F0600000000000000" pitchFamily="34" charset="-128"/>
                  </a:rPr>
                  <a:t>出会い頭以外の件数（件）</a:t>
                </a:r>
              </a:p>
            </c:rich>
          </c:tx>
          <c:layout>
            <c:manualLayout>
              <c:xMode val="edge"/>
              <c:yMode val="edge"/>
              <c:x val="0.94972868127554422"/>
              <c:y val="0.30166258131413776"/>
            </c:manualLayout>
          </c:layout>
          <c:overlay val="0"/>
        </c:title>
        <c:numFmt formatCode="#,##0_);[Red]\(#,##0\)" sourceLinked="1"/>
        <c:majorTickMark val="out"/>
        <c:minorTickMark val="none"/>
        <c:tickLblPos val="nextTo"/>
        <c:txPr>
          <a:bodyPr/>
          <a:lstStyle/>
          <a:p>
            <a:pPr>
              <a:defRPr sz="2000" b="0">
                <a:latin typeface="HGMaruGothicMPRO" panose="020F0600000000000000" pitchFamily="34" charset="-128"/>
                <a:ea typeface="HGMaruGothicMPRO" panose="020F0600000000000000" pitchFamily="34" charset="-128"/>
              </a:defRPr>
            </a:pPr>
            <a:endParaRPr lang="ja-JP"/>
          </a:p>
        </c:txPr>
        <c:crossAx val="1208160608"/>
        <c:crosses val="max"/>
        <c:crossBetween val="between"/>
        <c:majorUnit val="100"/>
      </c:valAx>
      <c:catAx>
        <c:axId val="1208160608"/>
        <c:scaling>
          <c:orientation val="minMax"/>
        </c:scaling>
        <c:delete val="1"/>
        <c:axPos val="b"/>
        <c:numFmt formatCode="General" sourceLinked="1"/>
        <c:majorTickMark val="out"/>
        <c:minorTickMark val="none"/>
        <c:tickLblPos val="nextTo"/>
        <c:crossAx val="1212213232"/>
        <c:auto val="1"/>
        <c:lblAlgn val="ctr"/>
        <c:lblOffset val="100"/>
        <c:noMultiLvlLbl val="0"/>
      </c:catAx>
      <c:spPr>
        <a:noFill/>
        <a:ln w="38027">
          <a:solidFill>
            <a:schemeClr val="tx1"/>
          </a:solidFill>
          <a:prstDash val="solid"/>
        </a:ln>
      </c:spPr>
    </c:plotArea>
    <c:legend>
      <c:legendPos val="t"/>
      <c:layout>
        <c:manualLayout>
          <c:xMode val="edge"/>
          <c:yMode val="edge"/>
          <c:x val="4.3938853797121501E-2"/>
          <c:y val="5.6284411816943901E-3"/>
          <c:w val="0.90571847507331404"/>
          <c:h val="0.26849170215116702"/>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50303646061837"/>
          <c:y val="0.33034763309953502"/>
          <c:w val="0.8351567875863023"/>
          <c:h val="0.48812867318138897"/>
        </c:manualLayout>
      </c:layout>
      <c:lineChart>
        <c:grouping val="standard"/>
        <c:varyColors val="0"/>
        <c:ser>
          <c:idx val="0"/>
          <c:order val="0"/>
          <c:tx>
            <c:strRef>
              <c:f>Sheet1!$C$2</c:f>
              <c:strCache>
                <c:ptCount val="1"/>
                <c:pt idx="0">
                  <c:v>信号無視</c:v>
                </c:pt>
              </c:strCache>
            </c:strRef>
          </c:tx>
          <c:spPr>
            <a:ln w="31750">
              <a:solidFill>
                <a:srgbClr val="FF0000"/>
              </a:solidFill>
              <a:prstDash val="solid"/>
            </a:ln>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Sheet1!$D$2:$R$2</c:f>
              <c:numCache>
                <c:formatCode>#,##0_);[Red]\(#,##0\)</c:formatCode>
                <c:ptCount val="15"/>
                <c:pt idx="0">
                  <c:v>5654</c:v>
                </c:pt>
                <c:pt idx="1">
                  <c:v>4917</c:v>
                </c:pt>
                <c:pt idx="2">
                  <c:v>4760</c:v>
                </c:pt>
                <c:pt idx="3">
                  <c:v>4576</c:v>
                </c:pt>
                <c:pt idx="4">
                  <c:v>4415</c:v>
                </c:pt>
                <c:pt idx="5">
                  <c:v>4144</c:v>
                </c:pt>
                <c:pt idx="6">
                  <c:v>3952</c:v>
                </c:pt>
                <c:pt idx="7">
                  <c:v>3273</c:v>
                </c:pt>
                <c:pt idx="8">
                  <c:v>2764</c:v>
                </c:pt>
                <c:pt idx="9">
                  <c:v>2432</c:v>
                </c:pt>
                <c:pt idx="10">
                  <c:v>2010</c:v>
                </c:pt>
                <c:pt idx="11">
                  <c:v>1719</c:v>
                </c:pt>
                <c:pt idx="12">
                  <c:v>1680</c:v>
                </c:pt>
                <c:pt idx="13">
                  <c:v>1531</c:v>
                </c:pt>
                <c:pt idx="14">
                  <c:v>1461</c:v>
                </c:pt>
              </c:numCache>
            </c:numRef>
          </c:val>
          <c:smooth val="0"/>
          <c:extLst>
            <c:ext xmlns:c16="http://schemas.microsoft.com/office/drawing/2014/chart" uri="{C3380CC4-5D6E-409C-BE32-E72D297353CC}">
              <c16:uniqueId val="{00000000-EDAA-2F46-B95E-6316AA623DA5}"/>
            </c:ext>
          </c:extLst>
        </c:ser>
        <c:ser>
          <c:idx val="1"/>
          <c:order val="1"/>
          <c:tx>
            <c:strRef>
              <c:f>Sheet1!$C$3</c:f>
              <c:strCache>
                <c:ptCount val="1"/>
                <c:pt idx="0">
                  <c:v>通行区分</c:v>
                </c:pt>
              </c:strCache>
            </c:strRef>
          </c:tx>
          <c:spPr>
            <a:ln w="31750"/>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Sheet1!$D$3:$R$3</c:f>
              <c:numCache>
                <c:formatCode>#,##0_);[Red]\(#,##0\)</c:formatCode>
                <c:ptCount val="15"/>
                <c:pt idx="0">
                  <c:v>3882</c:v>
                </c:pt>
                <c:pt idx="1">
                  <c:v>3743</c:v>
                </c:pt>
                <c:pt idx="2">
                  <c:v>4109</c:v>
                </c:pt>
                <c:pt idx="3">
                  <c:v>3345</c:v>
                </c:pt>
                <c:pt idx="4">
                  <c:v>3009</c:v>
                </c:pt>
                <c:pt idx="5">
                  <c:v>3024</c:v>
                </c:pt>
                <c:pt idx="6">
                  <c:v>3039</c:v>
                </c:pt>
                <c:pt idx="7">
                  <c:v>2587</c:v>
                </c:pt>
                <c:pt idx="8">
                  <c:v>2373</c:v>
                </c:pt>
                <c:pt idx="9">
                  <c:v>2198</c:v>
                </c:pt>
                <c:pt idx="10">
                  <c:v>1997</c:v>
                </c:pt>
                <c:pt idx="11">
                  <c:v>1699</c:v>
                </c:pt>
                <c:pt idx="12">
                  <c:v>1600</c:v>
                </c:pt>
                <c:pt idx="13">
                  <c:v>1449</c:v>
                </c:pt>
                <c:pt idx="14">
                  <c:v>1267</c:v>
                </c:pt>
              </c:numCache>
            </c:numRef>
          </c:val>
          <c:smooth val="0"/>
          <c:extLst>
            <c:ext xmlns:c16="http://schemas.microsoft.com/office/drawing/2014/chart" uri="{C3380CC4-5D6E-409C-BE32-E72D297353CC}">
              <c16:uniqueId val="{00000001-EDAA-2F46-B95E-6316AA623DA5}"/>
            </c:ext>
          </c:extLst>
        </c:ser>
        <c:ser>
          <c:idx val="2"/>
          <c:order val="2"/>
          <c:tx>
            <c:strRef>
              <c:f>Sheet1!$C$4</c:f>
              <c:strCache>
                <c:ptCount val="1"/>
                <c:pt idx="0">
                  <c:v>交差点安全進行</c:v>
                </c:pt>
              </c:strCache>
            </c:strRef>
          </c:tx>
          <c:spPr>
            <a:ln w="31750">
              <a:solidFill>
                <a:srgbClr val="FF00FF"/>
              </a:solidFill>
              <a:prstDash val="solid"/>
            </a:ln>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Sheet1!$D$4:$R$4</c:f>
              <c:numCache>
                <c:formatCode>#,##0_);[Red]\(#,##0\)</c:formatCode>
                <c:ptCount val="15"/>
                <c:pt idx="0">
                  <c:v>14888</c:v>
                </c:pt>
                <c:pt idx="1">
                  <c:v>13882</c:v>
                </c:pt>
                <c:pt idx="2">
                  <c:v>14079</c:v>
                </c:pt>
                <c:pt idx="3">
                  <c:v>13542</c:v>
                </c:pt>
                <c:pt idx="4">
                  <c:v>13303</c:v>
                </c:pt>
                <c:pt idx="5">
                  <c:v>13355</c:v>
                </c:pt>
                <c:pt idx="6">
                  <c:v>13830</c:v>
                </c:pt>
                <c:pt idx="7">
                  <c:v>13369</c:v>
                </c:pt>
                <c:pt idx="8">
                  <c:v>12295</c:v>
                </c:pt>
                <c:pt idx="9">
                  <c:v>11454</c:v>
                </c:pt>
                <c:pt idx="10">
                  <c:v>10955</c:v>
                </c:pt>
                <c:pt idx="11">
                  <c:v>10409</c:v>
                </c:pt>
                <c:pt idx="12">
                  <c:v>10470</c:v>
                </c:pt>
                <c:pt idx="13">
                  <c:v>10339</c:v>
                </c:pt>
                <c:pt idx="14">
                  <c:v>9416</c:v>
                </c:pt>
              </c:numCache>
            </c:numRef>
          </c:val>
          <c:smooth val="0"/>
          <c:extLst>
            <c:ext xmlns:c16="http://schemas.microsoft.com/office/drawing/2014/chart" uri="{C3380CC4-5D6E-409C-BE32-E72D297353CC}">
              <c16:uniqueId val="{00000002-EDAA-2F46-B95E-6316AA623DA5}"/>
            </c:ext>
          </c:extLst>
        </c:ser>
        <c:ser>
          <c:idx val="3"/>
          <c:order val="3"/>
          <c:tx>
            <c:strRef>
              <c:f>Sheet1!$C$5</c:f>
              <c:strCache>
                <c:ptCount val="1"/>
                <c:pt idx="0">
                  <c:v>一時不停止</c:v>
                </c:pt>
              </c:strCache>
            </c:strRef>
          </c:tx>
          <c:spPr>
            <a:ln w="31750">
              <a:solidFill>
                <a:srgbClr val="00FFFF"/>
              </a:solidFill>
              <a:prstDash val="solid"/>
            </a:ln>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Sheet1!$D$5:$R$5</c:f>
              <c:numCache>
                <c:formatCode>#,##0_);[Red]\(#,##0\)</c:formatCode>
                <c:ptCount val="15"/>
                <c:pt idx="0">
                  <c:v>10995</c:v>
                </c:pt>
                <c:pt idx="1">
                  <c:v>10263</c:v>
                </c:pt>
                <c:pt idx="2">
                  <c:v>9681</c:v>
                </c:pt>
                <c:pt idx="3">
                  <c:v>9279</c:v>
                </c:pt>
                <c:pt idx="4">
                  <c:v>9171</c:v>
                </c:pt>
                <c:pt idx="5">
                  <c:v>8714</c:v>
                </c:pt>
                <c:pt idx="6">
                  <c:v>7988</c:v>
                </c:pt>
                <c:pt idx="7">
                  <c:v>7240</c:v>
                </c:pt>
                <c:pt idx="8">
                  <c:v>6511</c:v>
                </c:pt>
                <c:pt idx="9">
                  <c:v>5678</c:v>
                </c:pt>
                <c:pt idx="10">
                  <c:v>5044</c:v>
                </c:pt>
                <c:pt idx="11">
                  <c:v>4457</c:v>
                </c:pt>
                <c:pt idx="12">
                  <c:v>4703</c:v>
                </c:pt>
                <c:pt idx="13">
                  <c:v>4490</c:v>
                </c:pt>
                <c:pt idx="14">
                  <c:v>4184</c:v>
                </c:pt>
              </c:numCache>
            </c:numRef>
          </c:val>
          <c:smooth val="0"/>
          <c:extLst>
            <c:ext xmlns:c16="http://schemas.microsoft.com/office/drawing/2014/chart" uri="{C3380CC4-5D6E-409C-BE32-E72D297353CC}">
              <c16:uniqueId val="{00000003-EDAA-2F46-B95E-6316AA623DA5}"/>
            </c:ext>
          </c:extLst>
        </c:ser>
        <c:ser>
          <c:idx val="4"/>
          <c:order val="4"/>
          <c:tx>
            <c:strRef>
              <c:f>Sheet1!$C$6</c:f>
              <c:strCache>
                <c:ptCount val="1"/>
                <c:pt idx="0">
                  <c:v>運転操作不適</c:v>
                </c:pt>
              </c:strCache>
            </c:strRef>
          </c:tx>
          <c:spPr>
            <a:ln w="38027">
              <a:solidFill>
                <a:srgbClr val="0066FF"/>
              </a:solidFill>
              <a:prstDash val="solid"/>
            </a:ln>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Sheet1!$D$6:$R$6</c:f>
              <c:numCache>
                <c:formatCode>#,##0_);[Red]\(#,##0\)</c:formatCode>
                <c:ptCount val="15"/>
                <c:pt idx="0">
                  <c:v>4837</c:v>
                </c:pt>
                <c:pt idx="1">
                  <c:v>4755</c:v>
                </c:pt>
                <c:pt idx="2">
                  <c:v>4518</c:v>
                </c:pt>
                <c:pt idx="3">
                  <c:v>4045</c:v>
                </c:pt>
                <c:pt idx="4">
                  <c:v>3508</c:v>
                </c:pt>
                <c:pt idx="5">
                  <c:v>3033</c:v>
                </c:pt>
                <c:pt idx="6">
                  <c:v>2608</c:v>
                </c:pt>
                <c:pt idx="7">
                  <c:v>2267</c:v>
                </c:pt>
                <c:pt idx="8">
                  <c:v>1991</c:v>
                </c:pt>
                <c:pt idx="9">
                  <c:v>1780</c:v>
                </c:pt>
                <c:pt idx="10">
                  <c:v>1523</c:v>
                </c:pt>
                <c:pt idx="11">
                  <c:v>1340</c:v>
                </c:pt>
                <c:pt idx="12">
                  <c:v>1344</c:v>
                </c:pt>
                <c:pt idx="13">
                  <c:v>1414</c:v>
                </c:pt>
                <c:pt idx="14">
                  <c:v>1953</c:v>
                </c:pt>
              </c:numCache>
            </c:numRef>
          </c:val>
          <c:smooth val="0"/>
          <c:extLst>
            <c:ext xmlns:c16="http://schemas.microsoft.com/office/drawing/2014/chart" uri="{C3380CC4-5D6E-409C-BE32-E72D297353CC}">
              <c16:uniqueId val="{00000004-EDAA-2F46-B95E-6316AA623DA5}"/>
            </c:ext>
          </c:extLst>
        </c:ser>
        <c:ser>
          <c:idx val="5"/>
          <c:order val="5"/>
          <c:tx>
            <c:strRef>
              <c:f>Sheet1!$C$7</c:f>
              <c:strCache>
                <c:ptCount val="1"/>
                <c:pt idx="0">
                  <c:v>前方不注意</c:v>
                </c:pt>
              </c:strCache>
            </c:strRef>
          </c:tx>
          <c:spPr>
            <a:ln w="31750"/>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Sheet1!$D$7:$R$7</c:f>
              <c:numCache>
                <c:formatCode>#,##0_);[Red]\(#,##0\)</c:formatCode>
                <c:ptCount val="15"/>
                <c:pt idx="0">
                  <c:v>3574</c:v>
                </c:pt>
                <c:pt idx="1">
                  <c:v>3828</c:v>
                </c:pt>
                <c:pt idx="2">
                  <c:v>3517</c:v>
                </c:pt>
                <c:pt idx="3">
                  <c:v>3238</c:v>
                </c:pt>
                <c:pt idx="4">
                  <c:v>3055</c:v>
                </c:pt>
                <c:pt idx="5">
                  <c:v>2837</c:v>
                </c:pt>
                <c:pt idx="6">
                  <c:v>2547</c:v>
                </c:pt>
                <c:pt idx="7">
                  <c:v>2132</c:v>
                </c:pt>
                <c:pt idx="8">
                  <c:v>2052</c:v>
                </c:pt>
                <c:pt idx="9">
                  <c:v>1950</c:v>
                </c:pt>
                <c:pt idx="10">
                  <c:v>1787</c:v>
                </c:pt>
                <c:pt idx="11">
                  <c:v>1445</c:v>
                </c:pt>
                <c:pt idx="12">
                  <c:v>1597</c:v>
                </c:pt>
                <c:pt idx="13">
                  <c:v>1598</c:v>
                </c:pt>
                <c:pt idx="14">
                  <c:v>1637</c:v>
                </c:pt>
              </c:numCache>
            </c:numRef>
          </c:val>
          <c:smooth val="0"/>
          <c:extLst>
            <c:ext xmlns:c16="http://schemas.microsoft.com/office/drawing/2014/chart" uri="{C3380CC4-5D6E-409C-BE32-E72D297353CC}">
              <c16:uniqueId val="{00000005-EDAA-2F46-B95E-6316AA623DA5}"/>
            </c:ext>
          </c:extLst>
        </c:ser>
        <c:ser>
          <c:idx val="6"/>
          <c:order val="6"/>
          <c:tx>
            <c:strRef>
              <c:f>Sheet1!$C$8</c:f>
              <c:strCache>
                <c:ptCount val="1"/>
                <c:pt idx="0">
                  <c:v>動静不注視</c:v>
                </c:pt>
              </c:strCache>
            </c:strRef>
          </c:tx>
          <c:spPr>
            <a:ln w="31750">
              <a:solidFill>
                <a:srgbClr val="FF9900"/>
              </a:solidFill>
              <a:prstDash val="solid"/>
            </a:ln>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Sheet1!$D$8:$R$8</c:f>
              <c:numCache>
                <c:formatCode>#,##0_);[Red]\(#,##0\)</c:formatCode>
                <c:ptCount val="15"/>
                <c:pt idx="0">
                  <c:v>19250</c:v>
                </c:pt>
                <c:pt idx="1">
                  <c:v>18709</c:v>
                </c:pt>
                <c:pt idx="2">
                  <c:v>18790</c:v>
                </c:pt>
                <c:pt idx="3">
                  <c:v>18173</c:v>
                </c:pt>
                <c:pt idx="4">
                  <c:v>17541</c:v>
                </c:pt>
                <c:pt idx="5">
                  <c:v>17122</c:v>
                </c:pt>
                <c:pt idx="6">
                  <c:v>16541</c:v>
                </c:pt>
                <c:pt idx="7">
                  <c:v>14894</c:v>
                </c:pt>
                <c:pt idx="8">
                  <c:v>14259</c:v>
                </c:pt>
                <c:pt idx="9">
                  <c:v>12989</c:v>
                </c:pt>
                <c:pt idx="10">
                  <c:v>12110</c:v>
                </c:pt>
                <c:pt idx="11">
                  <c:v>11107</c:v>
                </c:pt>
                <c:pt idx="12">
                  <c:v>11272</c:v>
                </c:pt>
                <c:pt idx="13">
                  <c:v>10974</c:v>
                </c:pt>
                <c:pt idx="14">
                  <c:v>10031</c:v>
                </c:pt>
              </c:numCache>
            </c:numRef>
          </c:val>
          <c:smooth val="0"/>
          <c:extLst>
            <c:ext xmlns:c16="http://schemas.microsoft.com/office/drawing/2014/chart" uri="{C3380CC4-5D6E-409C-BE32-E72D297353CC}">
              <c16:uniqueId val="{00000006-EDAA-2F46-B95E-6316AA623DA5}"/>
            </c:ext>
          </c:extLst>
        </c:ser>
        <c:ser>
          <c:idx val="7"/>
          <c:order val="7"/>
          <c:tx>
            <c:strRef>
              <c:f>Sheet1!$C$9</c:f>
              <c:strCache>
                <c:ptCount val="1"/>
                <c:pt idx="0">
                  <c:v>安全不確認</c:v>
                </c:pt>
              </c:strCache>
            </c:strRef>
          </c:tx>
          <c:spPr>
            <a:ln w="31750">
              <a:solidFill>
                <a:srgbClr val="00B050"/>
              </a:solidFill>
            </a:ln>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Sheet1!$D$9:$R$9</c:f>
              <c:numCache>
                <c:formatCode>#,##0_);[Red]\(#,##0\)</c:formatCode>
                <c:ptCount val="15"/>
                <c:pt idx="0">
                  <c:v>49781</c:v>
                </c:pt>
                <c:pt idx="1">
                  <c:v>46430</c:v>
                </c:pt>
                <c:pt idx="2">
                  <c:v>45026</c:v>
                </c:pt>
                <c:pt idx="3">
                  <c:v>42303</c:v>
                </c:pt>
                <c:pt idx="4">
                  <c:v>39348</c:v>
                </c:pt>
                <c:pt idx="5">
                  <c:v>38008</c:v>
                </c:pt>
                <c:pt idx="6">
                  <c:v>35234</c:v>
                </c:pt>
                <c:pt idx="7">
                  <c:v>31302</c:v>
                </c:pt>
                <c:pt idx="8">
                  <c:v>28958</c:v>
                </c:pt>
                <c:pt idx="9">
                  <c:v>25780</c:v>
                </c:pt>
                <c:pt idx="10">
                  <c:v>22575</c:v>
                </c:pt>
                <c:pt idx="11">
                  <c:v>20804</c:v>
                </c:pt>
                <c:pt idx="12">
                  <c:v>19959</c:v>
                </c:pt>
                <c:pt idx="13">
                  <c:v>18593</c:v>
                </c:pt>
                <c:pt idx="14">
                  <c:v>17109</c:v>
                </c:pt>
              </c:numCache>
            </c:numRef>
          </c:val>
          <c:smooth val="0"/>
          <c:extLst>
            <c:ext xmlns:c16="http://schemas.microsoft.com/office/drawing/2014/chart" uri="{C3380CC4-5D6E-409C-BE32-E72D297353CC}">
              <c16:uniqueId val="{00000007-EDAA-2F46-B95E-6316AA623DA5}"/>
            </c:ext>
          </c:extLst>
        </c:ser>
        <c:dLbls>
          <c:showLegendKey val="0"/>
          <c:showVal val="0"/>
          <c:showCatName val="0"/>
          <c:showSerName val="0"/>
          <c:showPercent val="0"/>
          <c:showBubbleSize val="0"/>
        </c:dLbls>
        <c:smooth val="0"/>
        <c:axId val="-2043316240"/>
        <c:axId val="-2043313520"/>
      </c:lineChart>
      <c:catAx>
        <c:axId val="-204331624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3520"/>
        <c:crosses val="autoZero"/>
        <c:auto val="1"/>
        <c:lblAlgn val="ctr"/>
        <c:lblOffset val="100"/>
        <c:tickLblSkip val="1"/>
        <c:tickMarkSkip val="1"/>
        <c:noMultiLvlLbl val="0"/>
      </c:catAx>
      <c:valAx>
        <c:axId val="-2043313520"/>
        <c:scaling>
          <c:orientation val="minMax"/>
          <c:max val="40000"/>
        </c:scaling>
        <c:delete val="0"/>
        <c:axPos val="l"/>
        <c:majorGridlines>
          <c:spPr>
            <a:ln w="3169">
              <a:noFill/>
              <a:prstDash val="solid"/>
            </a:ln>
          </c:spPr>
        </c:majorGridlines>
        <c:title>
          <c:tx>
            <c:rich>
              <a:bodyPr rot="0" vert="wordArtVertRtl"/>
              <a:lstStyle/>
              <a:p>
                <a:pPr algn="ct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sz="2400" b="0" dirty="0">
                    <a:latin typeface="HGMaruGothicMPRO" panose="020F0600000000000000" pitchFamily="34" charset="-128"/>
                    <a:ea typeface="HGMaruGothicMPRO" panose="020F0600000000000000" pitchFamily="34" charset="-128"/>
                  </a:rPr>
                  <a:t>事故件数（</a:t>
                </a:r>
                <a:r>
                  <a:rPr lang="ja-JP" altLang="en-US" sz="2400" b="0" dirty="0">
                    <a:latin typeface="HGMaruGothicMPRO" panose="020F0600000000000000" pitchFamily="34" charset="-128"/>
                    <a:ea typeface="HGMaruGothicMPRO" panose="020F0600000000000000" pitchFamily="34" charset="-128"/>
                  </a:rPr>
                  <a:t>万</a:t>
                </a:r>
                <a:r>
                  <a:rPr lang="zh-CN" altLang="en-US" sz="2400" b="0" dirty="0">
                    <a:latin typeface="HGMaruGothicMPRO" panose="020F0600000000000000" pitchFamily="34" charset="-128"/>
                    <a:ea typeface="HGMaruGothicMPRO" panose="020F0600000000000000" pitchFamily="34" charset="-128"/>
                  </a:rPr>
                  <a:t>件）</a:t>
                </a:r>
              </a:p>
            </c:rich>
          </c:tx>
          <c:layout>
            <c:manualLayout>
              <c:xMode val="edge"/>
              <c:yMode val="edge"/>
              <c:x val="1.1582423164846327E-2"/>
              <c:y val="0.329081592799992"/>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6240"/>
        <c:crosses val="autoZero"/>
        <c:crossBetween val="midCat"/>
        <c:majorUnit val="10000"/>
        <c:dispUnits>
          <c:builtInUnit val="tenThousands"/>
        </c:dispUnits>
      </c:valAx>
      <c:spPr>
        <a:noFill/>
        <a:ln w="38027">
          <a:solidFill>
            <a:schemeClr val="tx1"/>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5587549356917"/>
          <c:y val="0.33034763309953502"/>
          <c:w val="0.79410106911122913"/>
          <c:h val="0.48812867318138897"/>
        </c:manualLayout>
      </c:layout>
      <c:lineChart>
        <c:grouping val="standard"/>
        <c:varyColors val="0"/>
        <c:ser>
          <c:idx val="0"/>
          <c:order val="0"/>
          <c:tx>
            <c:strRef>
              <c:f>Sheet1!$C$2</c:f>
              <c:strCache>
                <c:ptCount val="1"/>
                <c:pt idx="0">
                  <c:v>信号無視</c:v>
                </c:pt>
              </c:strCache>
            </c:strRef>
          </c:tx>
          <c:spPr>
            <a:ln w="31750">
              <a:solidFill>
                <a:srgbClr val="FF0000"/>
              </a:solidFill>
              <a:prstDash val="solid"/>
            </a:ln>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Sheet1!$D$2:$R$2</c:f>
              <c:numCache>
                <c:formatCode>#,##0_);[Red]\(#,##0\)</c:formatCode>
                <c:ptCount val="15"/>
                <c:pt idx="0">
                  <c:v>77</c:v>
                </c:pt>
                <c:pt idx="1">
                  <c:v>95</c:v>
                </c:pt>
                <c:pt idx="2">
                  <c:v>73</c:v>
                </c:pt>
                <c:pt idx="3">
                  <c:v>73</c:v>
                </c:pt>
                <c:pt idx="4">
                  <c:v>73</c:v>
                </c:pt>
                <c:pt idx="5">
                  <c:v>59</c:v>
                </c:pt>
                <c:pt idx="6">
                  <c:v>53</c:v>
                </c:pt>
                <c:pt idx="7">
                  <c:v>50</c:v>
                </c:pt>
                <c:pt idx="8">
                  <c:v>58</c:v>
                </c:pt>
                <c:pt idx="9">
                  <c:v>32</c:v>
                </c:pt>
                <c:pt idx="10">
                  <c:v>48</c:v>
                </c:pt>
                <c:pt idx="11">
                  <c:v>45</c:v>
                </c:pt>
                <c:pt idx="12">
                  <c:v>39</c:v>
                </c:pt>
                <c:pt idx="13">
                  <c:v>31</c:v>
                </c:pt>
                <c:pt idx="14">
                  <c:v>30</c:v>
                </c:pt>
              </c:numCache>
            </c:numRef>
          </c:val>
          <c:smooth val="0"/>
          <c:extLst>
            <c:ext xmlns:c16="http://schemas.microsoft.com/office/drawing/2014/chart" uri="{C3380CC4-5D6E-409C-BE32-E72D297353CC}">
              <c16:uniqueId val="{00000000-EDAA-2F46-B95E-6316AA623DA5}"/>
            </c:ext>
          </c:extLst>
        </c:ser>
        <c:ser>
          <c:idx val="1"/>
          <c:order val="1"/>
          <c:tx>
            <c:strRef>
              <c:f>Sheet1!$C$3</c:f>
              <c:strCache>
                <c:ptCount val="1"/>
                <c:pt idx="0">
                  <c:v>通行区分</c:v>
                </c:pt>
              </c:strCache>
            </c:strRef>
          </c:tx>
          <c:spPr>
            <a:ln w="31750"/>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Sheet1!$D$3:$R$3</c:f>
              <c:numCache>
                <c:formatCode>#,##0_);[Red]\(#,##0\)</c:formatCode>
                <c:ptCount val="15"/>
                <c:pt idx="0">
                  <c:v>36</c:v>
                </c:pt>
                <c:pt idx="1">
                  <c:v>27</c:v>
                </c:pt>
                <c:pt idx="2">
                  <c:v>23</c:v>
                </c:pt>
                <c:pt idx="3">
                  <c:v>26</c:v>
                </c:pt>
                <c:pt idx="4">
                  <c:v>31</c:v>
                </c:pt>
                <c:pt idx="5">
                  <c:v>21</c:v>
                </c:pt>
                <c:pt idx="6">
                  <c:v>31</c:v>
                </c:pt>
                <c:pt idx="7">
                  <c:v>17</c:v>
                </c:pt>
                <c:pt idx="8">
                  <c:v>13</c:v>
                </c:pt>
                <c:pt idx="9">
                  <c:v>14</c:v>
                </c:pt>
                <c:pt idx="10">
                  <c:v>14</c:v>
                </c:pt>
                <c:pt idx="11">
                  <c:v>20</c:v>
                </c:pt>
                <c:pt idx="12">
                  <c:v>8</c:v>
                </c:pt>
                <c:pt idx="13">
                  <c:v>12</c:v>
                </c:pt>
                <c:pt idx="14">
                  <c:v>10</c:v>
                </c:pt>
              </c:numCache>
            </c:numRef>
          </c:val>
          <c:smooth val="0"/>
          <c:extLst>
            <c:ext xmlns:c16="http://schemas.microsoft.com/office/drawing/2014/chart" uri="{C3380CC4-5D6E-409C-BE32-E72D297353CC}">
              <c16:uniqueId val="{00000001-EDAA-2F46-B95E-6316AA623DA5}"/>
            </c:ext>
          </c:extLst>
        </c:ser>
        <c:ser>
          <c:idx val="2"/>
          <c:order val="2"/>
          <c:tx>
            <c:strRef>
              <c:f>Sheet1!$C$4</c:f>
              <c:strCache>
                <c:ptCount val="1"/>
                <c:pt idx="0">
                  <c:v>交差点安全進行</c:v>
                </c:pt>
              </c:strCache>
            </c:strRef>
          </c:tx>
          <c:spPr>
            <a:ln w="31750">
              <a:solidFill>
                <a:srgbClr val="FF00FF"/>
              </a:solidFill>
              <a:prstDash val="solid"/>
            </a:ln>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Sheet1!$D$4:$R$4</c:f>
              <c:numCache>
                <c:formatCode>#,##0_);[Red]\(#,##0\)</c:formatCode>
                <c:ptCount val="15"/>
                <c:pt idx="0">
                  <c:v>49</c:v>
                </c:pt>
                <c:pt idx="1">
                  <c:v>74</c:v>
                </c:pt>
                <c:pt idx="2">
                  <c:v>69</c:v>
                </c:pt>
                <c:pt idx="3">
                  <c:v>50</c:v>
                </c:pt>
                <c:pt idx="4">
                  <c:v>41</c:v>
                </c:pt>
                <c:pt idx="5">
                  <c:v>66</c:v>
                </c:pt>
                <c:pt idx="6">
                  <c:v>56</c:v>
                </c:pt>
                <c:pt idx="7">
                  <c:v>64</c:v>
                </c:pt>
                <c:pt idx="8">
                  <c:v>43</c:v>
                </c:pt>
                <c:pt idx="9">
                  <c:v>53</c:v>
                </c:pt>
                <c:pt idx="10">
                  <c:v>37</c:v>
                </c:pt>
                <c:pt idx="11">
                  <c:v>28</c:v>
                </c:pt>
                <c:pt idx="12">
                  <c:v>39</c:v>
                </c:pt>
                <c:pt idx="13">
                  <c:v>34</c:v>
                </c:pt>
                <c:pt idx="14">
                  <c:v>26</c:v>
                </c:pt>
              </c:numCache>
            </c:numRef>
          </c:val>
          <c:smooth val="0"/>
          <c:extLst>
            <c:ext xmlns:c16="http://schemas.microsoft.com/office/drawing/2014/chart" uri="{C3380CC4-5D6E-409C-BE32-E72D297353CC}">
              <c16:uniqueId val="{00000002-EDAA-2F46-B95E-6316AA623DA5}"/>
            </c:ext>
          </c:extLst>
        </c:ser>
        <c:ser>
          <c:idx val="3"/>
          <c:order val="3"/>
          <c:tx>
            <c:strRef>
              <c:f>Sheet1!$C$5</c:f>
              <c:strCache>
                <c:ptCount val="1"/>
                <c:pt idx="0">
                  <c:v>一時不停止</c:v>
                </c:pt>
              </c:strCache>
            </c:strRef>
          </c:tx>
          <c:spPr>
            <a:ln w="31750">
              <a:solidFill>
                <a:srgbClr val="00FFFF"/>
              </a:solidFill>
              <a:prstDash val="solid"/>
            </a:ln>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Sheet1!$D$5:$R$5</c:f>
              <c:numCache>
                <c:formatCode>#,##0_);[Red]\(#,##0\)</c:formatCode>
                <c:ptCount val="15"/>
                <c:pt idx="0">
                  <c:v>89</c:v>
                </c:pt>
                <c:pt idx="1">
                  <c:v>72</c:v>
                </c:pt>
                <c:pt idx="2">
                  <c:v>57</c:v>
                </c:pt>
                <c:pt idx="3">
                  <c:v>71</c:v>
                </c:pt>
                <c:pt idx="4">
                  <c:v>62</c:v>
                </c:pt>
                <c:pt idx="5">
                  <c:v>43</c:v>
                </c:pt>
                <c:pt idx="6">
                  <c:v>49</c:v>
                </c:pt>
                <c:pt idx="7">
                  <c:v>55</c:v>
                </c:pt>
                <c:pt idx="8">
                  <c:v>46</c:v>
                </c:pt>
                <c:pt idx="9">
                  <c:v>49</c:v>
                </c:pt>
                <c:pt idx="10">
                  <c:v>42</c:v>
                </c:pt>
                <c:pt idx="11">
                  <c:v>24</c:v>
                </c:pt>
                <c:pt idx="12">
                  <c:v>35</c:v>
                </c:pt>
                <c:pt idx="13">
                  <c:v>24</c:v>
                </c:pt>
                <c:pt idx="14">
                  <c:v>22</c:v>
                </c:pt>
              </c:numCache>
            </c:numRef>
          </c:val>
          <c:smooth val="0"/>
          <c:extLst>
            <c:ext xmlns:c16="http://schemas.microsoft.com/office/drawing/2014/chart" uri="{C3380CC4-5D6E-409C-BE32-E72D297353CC}">
              <c16:uniqueId val="{00000003-EDAA-2F46-B95E-6316AA623DA5}"/>
            </c:ext>
          </c:extLst>
        </c:ser>
        <c:ser>
          <c:idx val="4"/>
          <c:order val="4"/>
          <c:tx>
            <c:strRef>
              <c:f>Sheet1!$C$6</c:f>
              <c:strCache>
                <c:ptCount val="1"/>
                <c:pt idx="0">
                  <c:v>運転操作不適</c:v>
                </c:pt>
              </c:strCache>
            </c:strRef>
          </c:tx>
          <c:spPr>
            <a:ln w="38027">
              <a:solidFill>
                <a:srgbClr val="0066FF"/>
              </a:solidFill>
              <a:prstDash val="solid"/>
            </a:ln>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Sheet1!$D$6:$R$6</c:f>
              <c:numCache>
                <c:formatCode>#,##0_);[Red]\(#,##0\)</c:formatCode>
                <c:ptCount val="15"/>
                <c:pt idx="0">
                  <c:v>42</c:v>
                </c:pt>
                <c:pt idx="1">
                  <c:v>43</c:v>
                </c:pt>
                <c:pt idx="2">
                  <c:v>38</c:v>
                </c:pt>
                <c:pt idx="3">
                  <c:v>38</c:v>
                </c:pt>
                <c:pt idx="4">
                  <c:v>52</c:v>
                </c:pt>
                <c:pt idx="5">
                  <c:v>42</c:v>
                </c:pt>
                <c:pt idx="6">
                  <c:v>35</c:v>
                </c:pt>
                <c:pt idx="7">
                  <c:v>32</c:v>
                </c:pt>
                <c:pt idx="8">
                  <c:v>56</c:v>
                </c:pt>
                <c:pt idx="9">
                  <c:v>57</c:v>
                </c:pt>
                <c:pt idx="10">
                  <c:v>83</c:v>
                </c:pt>
                <c:pt idx="11">
                  <c:v>72</c:v>
                </c:pt>
                <c:pt idx="12">
                  <c:v>79</c:v>
                </c:pt>
                <c:pt idx="13">
                  <c:v>60</c:v>
                </c:pt>
                <c:pt idx="14">
                  <c:v>62</c:v>
                </c:pt>
              </c:numCache>
            </c:numRef>
          </c:val>
          <c:smooth val="0"/>
          <c:extLst>
            <c:ext xmlns:c16="http://schemas.microsoft.com/office/drawing/2014/chart" uri="{C3380CC4-5D6E-409C-BE32-E72D297353CC}">
              <c16:uniqueId val="{00000004-EDAA-2F46-B95E-6316AA623DA5}"/>
            </c:ext>
          </c:extLst>
        </c:ser>
        <c:ser>
          <c:idx val="5"/>
          <c:order val="5"/>
          <c:tx>
            <c:strRef>
              <c:f>Sheet1!$C$7</c:f>
              <c:strCache>
                <c:ptCount val="1"/>
                <c:pt idx="0">
                  <c:v>前方不注意</c:v>
                </c:pt>
              </c:strCache>
            </c:strRef>
          </c:tx>
          <c:spPr>
            <a:ln w="31750"/>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Sheet1!$D$7:$R$7</c:f>
              <c:numCache>
                <c:formatCode>#,##0_);[Red]\(#,##0\)</c:formatCode>
                <c:ptCount val="15"/>
                <c:pt idx="0">
                  <c:v>10</c:v>
                </c:pt>
                <c:pt idx="1">
                  <c:v>14</c:v>
                </c:pt>
                <c:pt idx="2">
                  <c:v>16</c:v>
                </c:pt>
                <c:pt idx="3">
                  <c:v>13</c:v>
                </c:pt>
                <c:pt idx="4">
                  <c:v>9</c:v>
                </c:pt>
                <c:pt idx="5">
                  <c:v>9</c:v>
                </c:pt>
                <c:pt idx="6">
                  <c:v>13</c:v>
                </c:pt>
                <c:pt idx="7">
                  <c:v>10</c:v>
                </c:pt>
                <c:pt idx="8">
                  <c:v>12</c:v>
                </c:pt>
                <c:pt idx="9">
                  <c:v>20</c:v>
                </c:pt>
                <c:pt idx="10">
                  <c:v>16</c:v>
                </c:pt>
                <c:pt idx="11">
                  <c:v>17</c:v>
                </c:pt>
                <c:pt idx="12">
                  <c:v>15</c:v>
                </c:pt>
                <c:pt idx="13">
                  <c:v>14</c:v>
                </c:pt>
                <c:pt idx="14">
                  <c:v>13</c:v>
                </c:pt>
              </c:numCache>
            </c:numRef>
          </c:val>
          <c:smooth val="0"/>
          <c:extLst>
            <c:ext xmlns:c16="http://schemas.microsoft.com/office/drawing/2014/chart" uri="{C3380CC4-5D6E-409C-BE32-E72D297353CC}">
              <c16:uniqueId val="{00000005-EDAA-2F46-B95E-6316AA623DA5}"/>
            </c:ext>
          </c:extLst>
        </c:ser>
        <c:ser>
          <c:idx val="6"/>
          <c:order val="6"/>
          <c:tx>
            <c:strRef>
              <c:f>Sheet1!$C$8</c:f>
              <c:strCache>
                <c:ptCount val="1"/>
                <c:pt idx="0">
                  <c:v>動静不注視</c:v>
                </c:pt>
              </c:strCache>
            </c:strRef>
          </c:tx>
          <c:spPr>
            <a:ln w="31750">
              <a:solidFill>
                <a:srgbClr val="FF9900"/>
              </a:solidFill>
              <a:prstDash val="solid"/>
            </a:ln>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Sheet1!$D$8:$R$8</c:f>
              <c:numCache>
                <c:formatCode>#,##0_);[Red]\(#,##0\)</c:formatCode>
                <c:ptCount val="15"/>
                <c:pt idx="0">
                  <c:v>15</c:v>
                </c:pt>
                <c:pt idx="1">
                  <c:v>11</c:v>
                </c:pt>
                <c:pt idx="2">
                  <c:v>9</c:v>
                </c:pt>
                <c:pt idx="3">
                  <c:v>12</c:v>
                </c:pt>
                <c:pt idx="4">
                  <c:v>8</c:v>
                </c:pt>
                <c:pt idx="5">
                  <c:v>3</c:v>
                </c:pt>
                <c:pt idx="6">
                  <c:v>9</c:v>
                </c:pt>
                <c:pt idx="7">
                  <c:v>6</c:v>
                </c:pt>
                <c:pt idx="8">
                  <c:v>10</c:v>
                </c:pt>
                <c:pt idx="9">
                  <c:v>8</c:v>
                </c:pt>
                <c:pt idx="10">
                  <c:v>9</c:v>
                </c:pt>
                <c:pt idx="11">
                  <c:v>4</c:v>
                </c:pt>
                <c:pt idx="12">
                  <c:v>9</c:v>
                </c:pt>
                <c:pt idx="13">
                  <c:v>11</c:v>
                </c:pt>
                <c:pt idx="14">
                  <c:v>4</c:v>
                </c:pt>
              </c:numCache>
            </c:numRef>
          </c:val>
          <c:smooth val="0"/>
          <c:extLst>
            <c:ext xmlns:c16="http://schemas.microsoft.com/office/drawing/2014/chart" uri="{C3380CC4-5D6E-409C-BE32-E72D297353CC}">
              <c16:uniqueId val="{00000006-EDAA-2F46-B95E-6316AA623DA5}"/>
            </c:ext>
          </c:extLst>
        </c:ser>
        <c:ser>
          <c:idx val="7"/>
          <c:order val="7"/>
          <c:tx>
            <c:strRef>
              <c:f>Sheet1!$C$9</c:f>
              <c:strCache>
                <c:ptCount val="1"/>
                <c:pt idx="0">
                  <c:v>安全不確認</c:v>
                </c:pt>
              </c:strCache>
            </c:strRef>
          </c:tx>
          <c:spPr>
            <a:ln w="31750">
              <a:solidFill>
                <a:srgbClr val="00B050"/>
              </a:solidFill>
            </a:ln>
          </c:spPr>
          <c:marker>
            <c:symbol val="none"/>
          </c:marker>
          <c:cat>
            <c:strRef>
              <c:f>Sheet1!$D$1:$R$1</c:f>
              <c:strCache>
                <c:ptCount val="15"/>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strCache>
            </c:strRef>
          </c:cat>
          <c:val>
            <c:numRef>
              <c:f>Sheet1!$D$9:$R$9</c:f>
              <c:numCache>
                <c:formatCode>#,##0_);[Red]\(#,##0\)</c:formatCode>
                <c:ptCount val="15"/>
                <c:pt idx="0">
                  <c:v>208</c:v>
                </c:pt>
                <c:pt idx="1">
                  <c:v>185</c:v>
                </c:pt>
                <c:pt idx="2">
                  <c:v>199</c:v>
                </c:pt>
                <c:pt idx="3">
                  <c:v>184</c:v>
                </c:pt>
                <c:pt idx="4">
                  <c:v>159</c:v>
                </c:pt>
                <c:pt idx="5">
                  <c:v>132</c:v>
                </c:pt>
                <c:pt idx="6">
                  <c:v>146</c:v>
                </c:pt>
                <c:pt idx="7">
                  <c:v>105</c:v>
                </c:pt>
                <c:pt idx="8">
                  <c:v>108</c:v>
                </c:pt>
                <c:pt idx="9">
                  <c:v>104</c:v>
                </c:pt>
                <c:pt idx="10">
                  <c:v>103</c:v>
                </c:pt>
                <c:pt idx="11">
                  <c:v>95</c:v>
                </c:pt>
                <c:pt idx="12">
                  <c:v>72</c:v>
                </c:pt>
                <c:pt idx="13">
                  <c:v>75</c:v>
                </c:pt>
                <c:pt idx="14">
                  <c:v>75</c:v>
                </c:pt>
              </c:numCache>
            </c:numRef>
          </c:val>
          <c:smooth val="0"/>
          <c:extLst>
            <c:ext xmlns:c16="http://schemas.microsoft.com/office/drawing/2014/chart" uri="{C3380CC4-5D6E-409C-BE32-E72D297353CC}">
              <c16:uniqueId val="{00000007-EDAA-2F46-B95E-6316AA623DA5}"/>
            </c:ext>
          </c:extLst>
        </c:ser>
        <c:dLbls>
          <c:showLegendKey val="0"/>
          <c:showVal val="0"/>
          <c:showCatName val="0"/>
          <c:showSerName val="0"/>
          <c:showPercent val="0"/>
          <c:showBubbleSize val="0"/>
        </c:dLbls>
        <c:smooth val="0"/>
        <c:axId val="-2043316240"/>
        <c:axId val="-2043313520"/>
      </c:lineChart>
      <c:catAx>
        <c:axId val="-204331624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3520"/>
        <c:crosses val="autoZero"/>
        <c:auto val="1"/>
        <c:lblAlgn val="ctr"/>
        <c:lblOffset val="100"/>
        <c:tickLblSkip val="1"/>
        <c:tickMarkSkip val="1"/>
        <c:noMultiLvlLbl val="0"/>
      </c:catAx>
      <c:valAx>
        <c:axId val="-2043313520"/>
        <c:scaling>
          <c:orientation val="minMax"/>
          <c:max val="200"/>
        </c:scaling>
        <c:delete val="0"/>
        <c:axPos val="l"/>
        <c:majorGridlines>
          <c:spPr>
            <a:ln w="3169">
              <a:noFill/>
              <a:prstDash val="solid"/>
            </a:ln>
          </c:spPr>
        </c:majorGridlines>
        <c:title>
          <c:tx>
            <c:rich>
              <a:bodyPr rot="0" vert="wordArtVertRtl"/>
              <a:lstStyle/>
              <a:p>
                <a:pPr algn="ct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sz="2400" b="0" dirty="0">
                    <a:latin typeface="HGMaruGothicMPRO" panose="020F0600000000000000" pitchFamily="34" charset="-128"/>
                    <a:ea typeface="HGMaruGothicMPRO" panose="020F0600000000000000" pitchFamily="34" charset="-128"/>
                  </a:rPr>
                  <a:t>事故件数（件）</a:t>
                </a:r>
              </a:p>
            </c:rich>
          </c:tx>
          <c:layout>
            <c:manualLayout>
              <c:xMode val="edge"/>
              <c:yMode val="edge"/>
              <c:x val="1.1582423164846327E-2"/>
              <c:y val="0.329081592799992"/>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6240"/>
        <c:crosses val="autoZero"/>
        <c:crossBetween val="midCat"/>
      </c:valAx>
      <c:spPr>
        <a:noFill/>
        <a:ln w="38027">
          <a:solidFill>
            <a:schemeClr val="tx1"/>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5509</c:v>
                </c:pt>
                <c:pt idx="1">
                  <c:v>22</c:v>
                </c:pt>
              </c:numCache>
            </c:numRef>
          </c:val>
          <c:extLst>
            <c:ext xmlns:c16="http://schemas.microsoft.com/office/drawing/2014/chart" uri="{C3380CC4-5D6E-409C-BE32-E72D297353CC}">
              <c16:uniqueId val="{00000000-F325-004C-B87D-E4D3F9A3C9E1}"/>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1544</c:v>
                </c:pt>
                <c:pt idx="1">
                  <c:v>12</c:v>
                </c:pt>
              </c:numCache>
            </c:numRef>
          </c:val>
          <c:extLst>
            <c:ext xmlns:c16="http://schemas.microsoft.com/office/drawing/2014/chart" uri="{C3380CC4-5D6E-409C-BE32-E72D297353CC}">
              <c16:uniqueId val="{00000001-F325-004C-B87D-E4D3F9A3C9E1}"/>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4679</c:v>
                </c:pt>
                <c:pt idx="1">
                  <c:v>40</c:v>
                </c:pt>
              </c:numCache>
            </c:numRef>
          </c:val>
          <c:extLst>
            <c:ext xmlns:c16="http://schemas.microsoft.com/office/drawing/2014/chart" uri="{C3380CC4-5D6E-409C-BE32-E72D297353CC}">
              <c16:uniqueId val="{00000002-F325-004C-B87D-E4D3F9A3C9E1}"/>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4608</c:v>
                </c:pt>
                <c:pt idx="1">
                  <c:v>50</c:v>
                </c:pt>
              </c:numCache>
            </c:numRef>
          </c:val>
          <c:extLst>
            <c:ext xmlns:c16="http://schemas.microsoft.com/office/drawing/2014/chart" uri="{C3380CC4-5D6E-409C-BE32-E72D297353CC}">
              <c16:uniqueId val="{00000003-F325-004C-B87D-E4D3F9A3C9E1}"/>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5877</c:v>
                </c:pt>
                <c:pt idx="1">
                  <c:v>77</c:v>
                </c:pt>
              </c:numCache>
            </c:numRef>
          </c:val>
          <c:extLst>
            <c:ext xmlns:c16="http://schemas.microsoft.com/office/drawing/2014/chart" uri="{C3380CC4-5D6E-409C-BE32-E72D297353CC}">
              <c16:uniqueId val="{00000004-F325-004C-B87D-E4D3F9A3C9E1}"/>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5809</c:v>
                </c:pt>
                <c:pt idx="1">
                  <c:v>94</c:v>
                </c:pt>
              </c:numCache>
            </c:numRef>
          </c:val>
          <c:extLst>
            <c:ext xmlns:c16="http://schemas.microsoft.com/office/drawing/2014/chart" uri="{C3380CC4-5D6E-409C-BE32-E72D297353CC}">
              <c16:uniqueId val="{00000005-F325-004C-B87D-E4D3F9A3C9E1}"/>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5308</c:v>
                </c:pt>
                <c:pt idx="1">
                  <c:v>164</c:v>
                </c:pt>
              </c:numCache>
            </c:numRef>
          </c:val>
          <c:extLst>
            <c:ext xmlns:c16="http://schemas.microsoft.com/office/drawing/2014/chart" uri="{C3380CC4-5D6E-409C-BE32-E72D297353CC}">
              <c16:uniqueId val="{00000006-F325-004C-B87D-E4D3F9A3C9E1}"/>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6628</c:v>
                </c:pt>
                <c:pt idx="1">
                  <c:v>297</c:v>
                </c:pt>
              </c:numCache>
            </c:numRef>
          </c:val>
          <c:extLst>
            <c:ext xmlns:c16="http://schemas.microsoft.com/office/drawing/2014/chart" uri="{C3380CC4-5D6E-409C-BE32-E72D297353CC}">
              <c16:uniqueId val="{00000007-F325-004C-B87D-E4D3F9A3C9E1}"/>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5277</c:v>
                </c:pt>
                <c:pt idx="1">
                  <c:v>420</c:v>
                </c:pt>
              </c:numCache>
            </c:numRef>
          </c:val>
          <c:extLst>
            <c:ext xmlns:c16="http://schemas.microsoft.com/office/drawing/2014/chart" uri="{C3380CC4-5D6E-409C-BE32-E72D297353CC}">
              <c16:uniqueId val="{00000008-F325-004C-B87D-E4D3F9A3C9E1}"/>
            </c:ext>
          </c:extLst>
        </c:ser>
        <c:dLbls>
          <c:showLegendKey val="0"/>
          <c:showVal val="0"/>
          <c:showCatName val="0"/>
          <c:showSerName val="0"/>
          <c:showPercent val="0"/>
          <c:showBubbleSize val="0"/>
        </c:dLbls>
        <c:gapWidth val="75"/>
        <c:overlap val="100"/>
        <c:serLines/>
        <c:axId val="209963696"/>
        <c:axId val="209965472"/>
      </c:barChart>
      <c:catAx>
        <c:axId val="209963696"/>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5472"/>
        <c:crosses val="autoZero"/>
        <c:auto val="1"/>
        <c:lblAlgn val="ctr"/>
        <c:lblOffset val="100"/>
        <c:noMultiLvlLbl val="0"/>
      </c:catAx>
      <c:valAx>
        <c:axId val="209965472"/>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3696"/>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6204369297017"/>
          <c:y val="4.1755039612762078E-2"/>
          <c:w val="0.71411460719709863"/>
          <c:h val="0.69283207378373235"/>
        </c:manualLayout>
      </c:layout>
      <c:barChart>
        <c:barDir val="bar"/>
        <c:grouping val="percentStacked"/>
        <c:varyColors val="0"/>
        <c:ser>
          <c:idx val="0"/>
          <c:order val="0"/>
          <c:tx>
            <c:strRef>
              <c:f>Sheet1!$A$2</c:f>
              <c:strCache>
                <c:ptCount val="1"/>
                <c:pt idx="0">
                  <c:v>全損</c:v>
                </c:pt>
              </c:strCache>
            </c:strRef>
          </c:tx>
          <c:spPr>
            <a:solidFill>
              <a:srgbClr val="FF0000"/>
            </a:solidFill>
          </c:spPr>
          <c:invertIfNegative val="0"/>
          <c:cat>
            <c:strRef>
              <c:f>Sheet1!$B$1:$E$1</c:f>
              <c:strCache>
                <c:ptCount val="4"/>
                <c:pt idx="0">
                  <c:v>自動車</c:v>
                </c:pt>
                <c:pt idx="1">
                  <c:v>二輪車</c:v>
                </c:pt>
                <c:pt idx="2">
                  <c:v>自転車</c:v>
                </c:pt>
                <c:pt idx="3">
                  <c:v>歩行中</c:v>
                </c:pt>
              </c:strCache>
            </c:strRef>
          </c:cat>
          <c:val>
            <c:numRef>
              <c:f>Sheet1!$B$2:$E$2</c:f>
              <c:numCache>
                <c:formatCode>0_);[Red]\(0\)</c:formatCode>
                <c:ptCount val="4"/>
                <c:pt idx="0">
                  <c:v>0</c:v>
                </c:pt>
                <c:pt idx="1">
                  <c:v>0</c:v>
                </c:pt>
                <c:pt idx="2">
                  <c:v>0</c:v>
                </c:pt>
                <c:pt idx="3">
                  <c:v>0</c:v>
                </c:pt>
              </c:numCache>
            </c:numRef>
          </c:val>
          <c:extLst>
            <c:ext xmlns:c16="http://schemas.microsoft.com/office/drawing/2014/chart" uri="{C3380CC4-5D6E-409C-BE32-E72D297353CC}">
              <c16:uniqueId val="{00000000-BB36-D246-BDE7-84165558DF49}"/>
            </c:ext>
          </c:extLst>
        </c:ser>
        <c:ser>
          <c:idx val="1"/>
          <c:order val="1"/>
          <c:tx>
            <c:strRef>
              <c:f>Sheet1!$A$3</c:f>
              <c:strCache>
                <c:ptCount val="1"/>
                <c:pt idx="0">
                  <c:v>頭部</c:v>
                </c:pt>
              </c:strCache>
            </c:strRef>
          </c:tx>
          <c:spPr>
            <a:solidFill>
              <a:srgbClr val="92D05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Sheet1!$B$3:$E$3</c:f>
              <c:numCache>
                <c:formatCode>0_);[Red]\(0\)</c:formatCode>
                <c:ptCount val="4"/>
                <c:pt idx="0">
                  <c:v>7190</c:v>
                </c:pt>
                <c:pt idx="1">
                  <c:v>2401</c:v>
                </c:pt>
                <c:pt idx="2">
                  <c:v>8678</c:v>
                </c:pt>
                <c:pt idx="3">
                  <c:v>6456</c:v>
                </c:pt>
              </c:numCache>
            </c:numRef>
          </c:val>
          <c:extLst>
            <c:ext xmlns:c16="http://schemas.microsoft.com/office/drawing/2014/chart" uri="{C3380CC4-5D6E-409C-BE32-E72D297353CC}">
              <c16:uniqueId val="{00000001-BB36-D246-BDE7-84165558DF49}"/>
            </c:ext>
          </c:extLst>
        </c:ser>
        <c:ser>
          <c:idx val="2"/>
          <c:order val="2"/>
          <c:tx>
            <c:strRef>
              <c:f>Sheet1!$A$4</c:f>
              <c:strCache>
                <c:ptCount val="1"/>
                <c:pt idx="0">
                  <c:v>顔部</c:v>
                </c:pt>
              </c:strCache>
            </c:strRef>
          </c:tx>
          <c:spPr>
            <a:solidFill>
              <a:srgbClr val="0070C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Sheet1!$B$4:$E$4</c:f>
              <c:numCache>
                <c:formatCode>0_);[Red]\(0\)</c:formatCode>
                <c:ptCount val="4"/>
                <c:pt idx="0">
                  <c:v>2918</c:v>
                </c:pt>
                <c:pt idx="1">
                  <c:v>1518</c:v>
                </c:pt>
                <c:pt idx="2">
                  <c:v>3793</c:v>
                </c:pt>
                <c:pt idx="3">
                  <c:v>2020</c:v>
                </c:pt>
              </c:numCache>
            </c:numRef>
          </c:val>
          <c:extLst>
            <c:ext xmlns:c16="http://schemas.microsoft.com/office/drawing/2014/chart" uri="{C3380CC4-5D6E-409C-BE32-E72D297353CC}">
              <c16:uniqueId val="{00000002-BB36-D246-BDE7-84165558DF49}"/>
            </c:ext>
          </c:extLst>
        </c:ser>
        <c:ser>
          <c:idx val="3"/>
          <c:order val="3"/>
          <c:tx>
            <c:strRef>
              <c:f>Sheet1!$A$5</c:f>
              <c:strCache>
                <c:ptCount val="1"/>
                <c:pt idx="0">
                  <c:v>頸部</c:v>
                </c:pt>
              </c:strCache>
            </c:strRef>
          </c:tx>
          <c:spPr>
            <a:solidFill>
              <a:schemeClr val="accent6">
                <a:lumMod val="40000"/>
                <a:lumOff val="6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Sheet1!$B$5:$E$5</c:f>
              <c:numCache>
                <c:formatCode>0_);[Red]\(0\)</c:formatCode>
                <c:ptCount val="4"/>
                <c:pt idx="0">
                  <c:v>226791</c:v>
                </c:pt>
                <c:pt idx="1">
                  <c:v>7919</c:v>
                </c:pt>
                <c:pt idx="2">
                  <c:v>8644</c:v>
                </c:pt>
                <c:pt idx="3">
                  <c:v>3704</c:v>
                </c:pt>
              </c:numCache>
            </c:numRef>
          </c:val>
          <c:extLst>
            <c:ext xmlns:c16="http://schemas.microsoft.com/office/drawing/2014/chart" uri="{C3380CC4-5D6E-409C-BE32-E72D297353CC}">
              <c16:uniqueId val="{00000003-BB36-D246-BDE7-84165558DF49}"/>
            </c:ext>
          </c:extLst>
        </c:ser>
        <c:ser>
          <c:idx val="4"/>
          <c:order val="4"/>
          <c:tx>
            <c:strRef>
              <c:f>Sheet1!$A$6</c:f>
              <c:strCache>
                <c:ptCount val="1"/>
                <c:pt idx="0">
                  <c:v>胸部</c:v>
                </c:pt>
              </c:strCache>
            </c:strRef>
          </c:tx>
          <c:spPr>
            <a:solidFill>
              <a:srgbClr val="00B0F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Sheet1!$B$6:$E$6</c:f>
              <c:numCache>
                <c:formatCode>0_);[Red]\(0\)</c:formatCode>
                <c:ptCount val="4"/>
                <c:pt idx="0">
                  <c:v>12693</c:v>
                </c:pt>
                <c:pt idx="1">
                  <c:v>3601</c:v>
                </c:pt>
                <c:pt idx="2">
                  <c:v>3823</c:v>
                </c:pt>
                <c:pt idx="3">
                  <c:v>1889</c:v>
                </c:pt>
              </c:numCache>
            </c:numRef>
          </c:val>
          <c:extLst>
            <c:ext xmlns:c16="http://schemas.microsoft.com/office/drawing/2014/chart" uri="{C3380CC4-5D6E-409C-BE32-E72D297353CC}">
              <c16:uniqueId val="{00000004-BB36-D246-BDE7-84165558DF49}"/>
            </c:ext>
          </c:extLst>
        </c:ser>
        <c:ser>
          <c:idx val="5"/>
          <c:order val="5"/>
          <c:tx>
            <c:strRef>
              <c:f>Sheet1!$A$7</c:f>
              <c:strCache>
                <c:ptCount val="1"/>
                <c:pt idx="0">
                  <c:v>腹部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Sheet1!$B$7:$E$7</c:f>
              <c:numCache>
                <c:formatCode>0_);[Red]\(0\)</c:formatCode>
                <c:ptCount val="4"/>
                <c:pt idx="0">
                  <c:v>1910</c:v>
                </c:pt>
                <c:pt idx="1">
                  <c:v>663</c:v>
                </c:pt>
                <c:pt idx="2">
                  <c:v>847</c:v>
                </c:pt>
                <c:pt idx="3">
                  <c:v>464</c:v>
                </c:pt>
              </c:numCache>
            </c:numRef>
          </c:val>
          <c:extLst>
            <c:ext xmlns:c16="http://schemas.microsoft.com/office/drawing/2014/chart" uri="{C3380CC4-5D6E-409C-BE32-E72D297353CC}">
              <c16:uniqueId val="{00000005-BB36-D246-BDE7-84165558DF49}"/>
            </c:ext>
          </c:extLst>
        </c:ser>
        <c:ser>
          <c:idx val="6"/>
          <c:order val="6"/>
          <c:tx>
            <c:strRef>
              <c:f>Sheet1!$A$8</c:f>
              <c:strCache>
                <c:ptCount val="1"/>
                <c:pt idx="0">
                  <c:v>背部</c:v>
                </c:pt>
              </c:strCache>
            </c:strRef>
          </c:tx>
          <c:spPr>
            <a:solidFill>
              <a:srgbClr val="C0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Sheet1!$B$8:$E$8</c:f>
              <c:numCache>
                <c:formatCode>0_);[Red]\(0\)</c:formatCode>
                <c:ptCount val="4"/>
                <c:pt idx="0">
                  <c:v>2590</c:v>
                </c:pt>
                <c:pt idx="1">
                  <c:v>539</c:v>
                </c:pt>
                <c:pt idx="2">
                  <c:v>552</c:v>
                </c:pt>
                <c:pt idx="3">
                  <c:v>488</c:v>
                </c:pt>
              </c:numCache>
            </c:numRef>
          </c:val>
          <c:extLst>
            <c:ext xmlns:c16="http://schemas.microsoft.com/office/drawing/2014/chart" uri="{C3380CC4-5D6E-409C-BE32-E72D297353CC}">
              <c16:uniqueId val="{00000006-BB36-D246-BDE7-84165558DF49}"/>
            </c:ext>
          </c:extLst>
        </c:ser>
        <c:ser>
          <c:idx val="7"/>
          <c:order val="7"/>
          <c:tx>
            <c:strRef>
              <c:f>Sheet1!$A$9</c:f>
              <c:strCache>
                <c:ptCount val="1"/>
                <c:pt idx="0">
                  <c:v>腰部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Sheet1!$B$9:$E$9</c:f>
              <c:numCache>
                <c:formatCode>0_);[Red]\(0\)</c:formatCode>
                <c:ptCount val="4"/>
                <c:pt idx="0">
                  <c:v>19969</c:v>
                </c:pt>
                <c:pt idx="1">
                  <c:v>4344</c:v>
                </c:pt>
                <c:pt idx="2">
                  <c:v>7537</c:v>
                </c:pt>
                <c:pt idx="3">
                  <c:v>5643</c:v>
                </c:pt>
              </c:numCache>
            </c:numRef>
          </c:val>
          <c:extLst>
            <c:ext xmlns:c16="http://schemas.microsoft.com/office/drawing/2014/chart" uri="{C3380CC4-5D6E-409C-BE32-E72D297353CC}">
              <c16:uniqueId val="{00000007-BB36-D246-BDE7-84165558DF49}"/>
            </c:ext>
          </c:extLst>
        </c:ser>
        <c:ser>
          <c:idx val="8"/>
          <c:order val="8"/>
          <c:tx>
            <c:strRef>
              <c:f>Sheet1!$A$10</c:f>
              <c:strCache>
                <c:ptCount val="1"/>
                <c:pt idx="0">
                  <c:v>腕部</c:v>
                </c:pt>
              </c:strCache>
            </c:strRef>
          </c:tx>
          <c:spPr>
            <a:solidFill>
              <a:srgbClr val="FFFF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Sheet1!$B$10:$E$10</c:f>
              <c:numCache>
                <c:formatCode>0_);[Red]\(0\)</c:formatCode>
                <c:ptCount val="4"/>
                <c:pt idx="0">
                  <c:v>7944</c:v>
                </c:pt>
                <c:pt idx="1">
                  <c:v>10572</c:v>
                </c:pt>
                <c:pt idx="2">
                  <c:v>16443</c:v>
                </c:pt>
                <c:pt idx="3">
                  <c:v>10239</c:v>
                </c:pt>
              </c:numCache>
            </c:numRef>
          </c:val>
          <c:extLst>
            <c:ext xmlns:c16="http://schemas.microsoft.com/office/drawing/2014/chart" uri="{C3380CC4-5D6E-409C-BE32-E72D297353CC}">
              <c16:uniqueId val="{00000008-BB36-D246-BDE7-84165558DF49}"/>
            </c:ext>
          </c:extLst>
        </c:ser>
        <c:ser>
          <c:idx val="9"/>
          <c:order val="9"/>
          <c:tx>
            <c:strRef>
              <c:f>Sheet1!$A$11</c:f>
              <c:strCache>
                <c:ptCount val="1"/>
                <c:pt idx="0">
                  <c:v>脚部</c:v>
                </c:pt>
              </c:strCache>
            </c:strRef>
          </c:tx>
          <c:spPr>
            <a:solidFill>
              <a:srgbClr val="7030A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Sheet1!$B$11:$E$11</c:f>
              <c:numCache>
                <c:formatCode>0_);[Red]\(0\)</c:formatCode>
                <c:ptCount val="4"/>
                <c:pt idx="0">
                  <c:v>6966</c:v>
                </c:pt>
                <c:pt idx="1">
                  <c:v>16765</c:v>
                </c:pt>
                <c:pt idx="2">
                  <c:v>28228</c:v>
                </c:pt>
                <c:pt idx="3">
                  <c:v>14332</c:v>
                </c:pt>
              </c:numCache>
            </c:numRef>
          </c:val>
          <c:extLst>
            <c:ext xmlns:c16="http://schemas.microsoft.com/office/drawing/2014/chart" uri="{C3380CC4-5D6E-409C-BE32-E72D297353CC}">
              <c16:uniqueId val="{00000009-BB36-D246-BDE7-84165558DF49}"/>
            </c:ext>
          </c:extLst>
        </c:ser>
        <c:ser>
          <c:idx val="10"/>
          <c:order val="10"/>
          <c:tx>
            <c:strRef>
              <c:f>Sheet1!$A$12</c:f>
              <c:strCache>
                <c:ptCount val="1"/>
                <c:pt idx="0">
                  <c:v>その他</c:v>
                </c:pt>
              </c:strCache>
            </c:strRef>
          </c:tx>
          <c:spPr>
            <a:solidFill>
              <a:schemeClr val="bg1">
                <a:lumMod val="50000"/>
              </a:schemeClr>
            </a:solidFill>
          </c:spPr>
          <c:invertIfNegative val="0"/>
          <c:cat>
            <c:strRef>
              <c:f>Sheet1!$B$1:$E$1</c:f>
              <c:strCache>
                <c:ptCount val="4"/>
                <c:pt idx="0">
                  <c:v>自動車</c:v>
                </c:pt>
                <c:pt idx="1">
                  <c:v>二輪車</c:v>
                </c:pt>
                <c:pt idx="2">
                  <c:v>自転車</c:v>
                </c:pt>
                <c:pt idx="3">
                  <c:v>歩行中</c:v>
                </c:pt>
              </c:strCache>
            </c:strRef>
          </c:cat>
          <c:val>
            <c:numRef>
              <c:f>Sheet1!$B$12:$E$12</c:f>
              <c:numCache>
                <c:formatCode>0_);[Red]\(0\)</c:formatCode>
                <c:ptCount val="4"/>
                <c:pt idx="0">
                  <c:v>16</c:v>
                </c:pt>
                <c:pt idx="1">
                  <c:v>4</c:v>
                </c:pt>
                <c:pt idx="2">
                  <c:v>4</c:v>
                </c:pt>
                <c:pt idx="3">
                  <c:v>4</c:v>
                </c:pt>
              </c:numCache>
            </c:numRef>
          </c:val>
          <c:extLst>
            <c:ext xmlns:c16="http://schemas.microsoft.com/office/drawing/2014/chart" uri="{C3380CC4-5D6E-409C-BE32-E72D297353CC}">
              <c16:uniqueId val="{0000000A-BB36-D246-BDE7-84165558DF49}"/>
            </c:ext>
          </c:extLst>
        </c:ser>
        <c:dLbls>
          <c:showLegendKey val="0"/>
          <c:showVal val="0"/>
          <c:showCatName val="0"/>
          <c:showSerName val="0"/>
          <c:showPercent val="0"/>
          <c:showBubbleSize val="0"/>
        </c:dLbls>
        <c:gapWidth val="150"/>
        <c:overlap val="100"/>
        <c:serLines/>
        <c:axId val="-2045490512"/>
        <c:axId val="-2045477648"/>
      </c:barChart>
      <c:catAx>
        <c:axId val="-2045490512"/>
        <c:scaling>
          <c:orientation val="minMax"/>
        </c:scaling>
        <c:delete val="0"/>
        <c:axPos val="l"/>
        <c:numFmt formatCode="General" sourceLinked="1"/>
        <c:majorTickMark val="in"/>
        <c:minorTickMark val="none"/>
        <c:tickLblPos val="nextTo"/>
        <c:spPr>
          <a:ln w="467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77648"/>
        <c:crosses val="autoZero"/>
        <c:auto val="1"/>
        <c:lblAlgn val="ctr"/>
        <c:lblOffset val="100"/>
        <c:noMultiLvlLbl val="0"/>
      </c:catAx>
      <c:valAx>
        <c:axId val="-2045477648"/>
        <c:scaling>
          <c:orientation val="minMax"/>
        </c:scaling>
        <c:delete val="0"/>
        <c:axPos val="b"/>
        <c:majorGridlines>
          <c:spPr>
            <a:ln w="4671">
              <a:solidFill>
                <a:schemeClr val="bg1">
                  <a:lumMod val="65000"/>
                </a:schemeClr>
              </a:solidFill>
              <a:prstDash val="solid"/>
            </a:ln>
          </c:spPr>
        </c:majorGridlines>
        <c:numFmt formatCode="0%" sourceLinked="0"/>
        <c:majorTickMark val="out"/>
        <c:minorTickMark val="none"/>
        <c:tickLblPos val="nextTo"/>
        <c:txPr>
          <a:bodyPr/>
          <a:lstStyle/>
          <a:p>
            <a:pPr>
              <a:defRPr sz="2000" b="0">
                <a:latin typeface="HGMaruGothicMPRO" panose="020F0600000000000000" pitchFamily="34" charset="-128"/>
                <a:ea typeface="HGMaruGothicMPRO" panose="020F0600000000000000" pitchFamily="34" charset="-128"/>
              </a:defRPr>
            </a:pPr>
            <a:endParaRPr lang="ja-JP"/>
          </a:p>
        </c:txPr>
        <c:crossAx val="-2045490512"/>
        <c:crosses val="autoZero"/>
        <c:crossBetween val="between"/>
        <c:majorUnit val="0.25"/>
      </c:valAx>
      <c:spPr>
        <a:noFill/>
        <a:ln w="25400">
          <a:solidFill>
            <a:schemeClr val="tx1"/>
          </a:solidFill>
          <a:prstDash val="solid"/>
        </a:ln>
      </c:spPr>
    </c:plotArea>
    <c:plotVisOnly val="1"/>
    <c:dispBlanksAs val="gap"/>
    <c:showDLblsOverMax val="0"/>
  </c:chart>
  <c:spPr>
    <a:noFill/>
    <a:ln>
      <a:noFill/>
    </a:ln>
  </c:spPr>
  <c:txPr>
    <a:bodyPr/>
    <a:lstStyle/>
    <a:p>
      <a:pPr>
        <a:defRPr sz="26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rgbClr val="000000"/>
              </a:solidFill>
            </a:ln>
          </c:spPr>
          <c:invertIfNegative val="0"/>
          <c:cat>
            <c:strRef>
              <c:f>Sheet1!$A$2:$A$3</c:f>
              <c:strCache>
                <c:ptCount val="2"/>
                <c:pt idx="0">
                  <c:v>負傷者</c:v>
                </c:pt>
                <c:pt idx="1">
                  <c:v>死者</c:v>
                </c:pt>
              </c:strCache>
            </c:strRef>
          </c:cat>
          <c:val>
            <c:numRef>
              <c:f>Sheet1!$B$2:$B$3</c:f>
              <c:numCache>
                <c:formatCode>#,##0_);[Red]\(#,##0\)</c:formatCode>
                <c:ptCount val="2"/>
                <c:pt idx="0">
                  <c:v>26636</c:v>
                </c:pt>
                <c:pt idx="1">
                  <c:v>47</c:v>
                </c:pt>
              </c:numCache>
            </c:numRef>
          </c:val>
          <c:extLst>
            <c:ext xmlns:c16="http://schemas.microsoft.com/office/drawing/2014/chart" uri="{C3380CC4-5D6E-409C-BE32-E72D297353CC}">
              <c16:uniqueId val="{00000000-E892-9447-A196-E6A563248352}"/>
            </c:ext>
          </c:extLst>
        </c:ser>
        <c:ser>
          <c:idx val="0"/>
          <c:order val="1"/>
          <c:tx>
            <c:strRef>
              <c:f>Sheet1!$C$1</c:f>
              <c:strCache>
                <c:ptCount val="1"/>
                <c:pt idx="0">
                  <c:v>15-19</c:v>
                </c:pt>
              </c:strCache>
            </c:strRef>
          </c:tx>
          <c:spPr>
            <a:ln>
              <a:solidFill>
                <a:srgbClr val="000000"/>
              </a:solidFill>
            </a:ln>
          </c:spPr>
          <c:invertIfNegative val="0"/>
          <c:cat>
            <c:strRef>
              <c:f>Sheet1!$A$2:$A$3</c:f>
              <c:strCache>
                <c:ptCount val="2"/>
                <c:pt idx="0">
                  <c:v>負傷者</c:v>
                </c:pt>
                <c:pt idx="1">
                  <c:v>死者</c:v>
                </c:pt>
              </c:strCache>
            </c:strRef>
          </c:cat>
          <c:val>
            <c:numRef>
              <c:f>Sheet1!$C$2:$C$3</c:f>
              <c:numCache>
                <c:formatCode>#,##0_);[Red]\(#,##0\)</c:formatCode>
                <c:ptCount val="2"/>
                <c:pt idx="0">
                  <c:v>28987</c:v>
                </c:pt>
                <c:pt idx="1">
                  <c:v>116</c:v>
                </c:pt>
              </c:numCache>
            </c:numRef>
          </c:val>
          <c:extLst>
            <c:ext xmlns:c16="http://schemas.microsoft.com/office/drawing/2014/chart" uri="{C3380CC4-5D6E-409C-BE32-E72D297353CC}">
              <c16:uniqueId val="{00000001-E892-9447-A196-E6A563248352}"/>
            </c:ext>
          </c:extLst>
        </c:ser>
        <c:ser>
          <c:idx val="1"/>
          <c:order val="2"/>
          <c:tx>
            <c:strRef>
              <c:f>Sheet1!$D$1</c:f>
              <c:strCache>
                <c:ptCount val="1"/>
                <c:pt idx="0">
                  <c:v>20代</c:v>
                </c:pt>
              </c:strCache>
            </c:strRef>
          </c:tx>
          <c:spPr>
            <a:ln>
              <a:solidFill>
                <a:srgbClr val="000000"/>
              </a:solidFill>
            </a:ln>
          </c:spPr>
          <c:invertIfNegative val="0"/>
          <c:cat>
            <c:strRef>
              <c:f>Sheet1!$A$2:$A$3</c:f>
              <c:strCache>
                <c:ptCount val="2"/>
                <c:pt idx="0">
                  <c:v>負傷者</c:v>
                </c:pt>
                <c:pt idx="1">
                  <c:v>死者</c:v>
                </c:pt>
              </c:strCache>
            </c:strRef>
          </c:cat>
          <c:val>
            <c:numRef>
              <c:f>Sheet1!$D$2:$D$3</c:f>
              <c:numCache>
                <c:formatCode>#,##0_);[Red]\(#,##0\)</c:formatCode>
                <c:ptCount val="2"/>
                <c:pt idx="0">
                  <c:v>74420</c:v>
                </c:pt>
                <c:pt idx="1">
                  <c:v>250</c:v>
                </c:pt>
              </c:numCache>
            </c:numRef>
          </c:val>
          <c:extLst>
            <c:ext xmlns:c16="http://schemas.microsoft.com/office/drawing/2014/chart" uri="{C3380CC4-5D6E-409C-BE32-E72D297353CC}">
              <c16:uniqueId val="{00000002-E892-9447-A196-E6A563248352}"/>
            </c:ext>
          </c:extLst>
        </c:ser>
        <c:ser>
          <c:idx val="2"/>
          <c:order val="3"/>
          <c:tx>
            <c:strRef>
              <c:f>Sheet1!$E$1</c:f>
              <c:strCache>
                <c:ptCount val="1"/>
                <c:pt idx="0">
                  <c:v>30代</c:v>
                </c:pt>
              </c:strCache>
            </c:strRef>
          </c:tx>
          <c:spPr>
            <a:solidFill>
              <a:srgbClr val="7030A0"/>
            </a:solidFill>
            <a:ln>
              <a:solidFill>
                <a:srgbClr val="000000"/>
              </a:solidFill>
            </a:ln>
          </c:spPr>
          <c:invertIfNegative val="0"/>
          <c:cat>
            <c:strRef>
              <c:f>Sheet1!$A$2:$A$3</c:f>
              <c:strCache>
                <c:ptCount val="2"/>
                <c:pt idx="0">
                  <c:v>負傷者</c:v>
                </c:pt>
                <c:pt idx="1">
                  <c:v>死者</c:v>
                </c:pt>
              </c:strCache>
            </c:strRef>
          </c:cat>
          <c:val>
            <c:numRef>
              <c:f>Sheet1!$E$2:$E$3</c:f>
              <c:numCache>
                <c:formatCode>#,##0_);[Red]\(#,##0\)</c:formatCode>
                <c:ptCount val="2"/>
                <c:pt idx="0">
                  <c:v>78049</c:v>
                </c:pt>
                <c:pt idx="1">
                  <c:v>181</c:v>
                </c:pt>
              </c:numCache>
            </c:numRef>
          </c:val>
          <c:extLst>
            <c:ext xmlns:c16="http://schemas.microsoft.com/office/drawing/2014/chart" uri="{C3380CC4-5D6E-409C-BE32-E72D297353CC}">
              <c16:uniqueId val="{00000003-E892-9447-A196-E6A563248352}"/>
            </c:ext>
          </c:extLst>
        </c:ser>
        <c:ser>
          <c:idx val="3"/>
          <c:order val="4"/>
          <c:tx>
            <c:strRef>
              <c:f>Sheet1!$F$1</c:f>
              <c:strCache>
                <c:ptCount val="1"/>
                <c:pt idx="0">
                  <c:v>40代</c:v>
                </c:pt>
              </c:strCache>
            </c:strRef>
          </c:tx>
          <c:spPr>
            <a:solidFill>
              <a:srgbClr val="00B050"/>
            </a:solidFill>
            <a:ln>
              <a:solidFill>
                <a:srgbClr val="000000"/>
              </a:solidFill>
            </a:ln>
          </c:spPr>
          <c:invertIfNegative val="0"/>
          <c:cat>
            <c:strRef>
              <c:f>Sheet1!$A$2:$A$3</c:f>
              <c:strCache>
                <c:ptCount val="2"/>
                <c:pt idx="0">
                  <c:v>負傷者</c:v>
                </c:pt>
                <c:pt idx="1">
                  <c:v>死者</c:v>
                </c:pt>
              </c:strCache>
            </c:strRef>
          </c:cat>
          <c:val>
            <c:numRef>
              <c:f>Sheet1!$F$2:$F$3</c:f>
              <c:numCache>
                <c:formatCode>#,##0_);[Red]\(#,##0\)</c:formatCode>
                <c:ptCount val="2"/>
                <c:pt idx="0">
                  <c:v>87844</c:v>
                </c:pt>
                <c:pt idx="1">
                  <c:v>281</c:v>
                </c:pt>
              </c:numCache>
            </c:numRef>
          </c:val>
          <c:extLst>
            <c:ext xmlns:c16="http://schemas.microsoft.com/office/drawing/2014/chart" uri="{C3380CC4-5D6E-409C-BE32-E72D297353CC}">
              <c16:uniqueId val="{00000004-E892-9447-A196-E6A563248352}"/>
            </c:ext>
          </c:extLst>
        </c:ser>
        <c:ser>
          <c:idx val="4"/>
          <c:order val="5"/>
          <c:tx>
            <c:strRef>
              <c:f>Sheet1!$G$1</c:f>
              <c:strCache>
                <c:ptCount val="1"/>
                <c:pt idx="0">
                  <c:v>50代</c:v>
                </c:pt>
              </c:strCache>
            </c:strRef>
          </c:tx>
          <c:spPr>
            <a:ln>
              <a:solidFill>
                <a:srgbClr val="000000"/>
              </a:solidFill>
            </a:ln>
          </c:spPr>
          <c:invertIfNegative val="0"/>
          <c:cat>
            <c:strRef>
              <c:f>Sheet1!$A$2:$A$3</c:f>
              <c:strCache>
                <c:ptCount val="2"/>
                <c:pt idx="0">
                  <c:v>負傷者</c:v>
                </c:pt>
                <c:pt idx="1">
                  <c:v>死者</c:v>
                </c:pt>
              </c:strCache>
            </c:strRef>
          </c:cat>
          <c:val>
            <c:numRef>
              <c:f>Sheet1!$G$2:$G$3</c:f>
              <c:numCache>
                <c:formatCode>#,##0_);[Red]\(#,##0\)</c:formatCode>
                <c:ptCount val="2"/>
                <c:pt idx="0">
                  <c:v>67195</c:v>
                </c:pt>
                <c:pt idx="1">
                  <c:v>371</c:v>
                </c:pt>
              </c:numCache>
            </c:numRef>
          </c:val>
          <c:extLst>
            <c:ext xmlns:c16="http://schemas.microsoft.com/office/drawing/2014/chart" uri="{C3380CC4-5D6E-409C-BE32-E72D297353CC}">
              <c16:uniqueId val="{00000005-E892-9447-A196-E6A563248352}"/>
            </c:ext>
          </c:extLst>
        </c:ser>
        <c:ser>
          <c:idx val="5"/>
          <c:order val="6"/>
          <c:tx>
            <c:strRef>
              <c:f>Sheet1!$H$1</c:f>
              <c:strCache>
                <c:ptCount val="1"/>
                <c:pt idx="0">
                  <c:v>60代</c:v>
                </c:pt>
              </c:strCache>
            </c:strRef>
          </c:tx>
          <c:spPr>
            <a:solidFill>
              <a:srgbClr val="C00000"/>
            </a:solidFill>
            <a:ln>
              <a:solidFill>
                <a:srgbClr val="000000"/>
              </a:solidFill>
            </a:ln>
          </c:spPr>
          <c:invertIfNegative val="0"/>
          <c:cat>
            <c:strRef>
              <c:f>Sheet1!$A$2:$A$3</c:f>
              <c:strCache>
                <c:ptCount val="2"/>
                <c:pt idx="0">
                  <c:v>負傷者</c:v>
                </c:pt>
                <c:pt idx="1">
                  <c:v>死者</c:v>
                </c:pt>
              </c:strCache>
            </c:strRef>
          </c:cat>
          <c:val>
            <c:numRef>
              <c:f>Sheet1!$H$2:$H$3</c:f>
              <c:numCache>
                <c:formatCode>#,##0_);[Red]\(#,##0\)</c:formatCode>
                <c:ptCount val="2"/>
                <c:pt idx="0">
                  <c:v>47782</c:v>
                </c:pt>
                <c:pt idx="1">
                  <c:v>454</c:v>
                </c:pt>
              </c:numCache>
            </c:numRef>
          </c:val>
          <c:extLst>
            <c:ext xmlns:c16="http://schemas.microsoft.com/office/drawing/2014/chart" uri="{C3380CC4-5D6E-409C-BE32-E72D297353CC}">
              <c16:uniqueId val="{00000006-E892-9447-A196-E6A563248352}"/>
            </c:ext>
          </c:extLst>
        </c:ser>
        <c:ser>
          <c:idx val="6"/>
          <c:order val="7"/>
          <c:tx>
            <c:strRef>
              <c:f>Sheet1!$I$1</c:f>
              <c:strCache>
                <c:ptCount val="1"/>
                <c:pt idx="0">
                  <c:v>70代</c:v>
                </c:pt>
              </c:strCache>
            </c:strRef>
          </c:tx>
          <c:spPr>
            <a:solidFill>
              <a:srgbClr val="99FFCC"/>
            </a:solidFill>
            <a:ln>
              <a:solidFill>
                <a:srgbClr val="000000"/>
              </a:solidFill>
            </a:ln>
          </c:spPr>
          <c:invertIfNegative val="0"/>
          <c:cat>
            <c:strRef>
              <c:f>Sheet1!$A$2:$A$3</c:f>
              <c:strCache>
                <c:ptCount val="2"/>
                <c:pt idx="0">
                  <c:v>負傷者</c:v>
                </c:pt>
                <c:pt idx="1">
                  <c:v>死者</c:v>
                </c:pt>
              </c:strCache>
            </c:strRef>
          </c:cat>
          <c:val>
            <c:numRef>
              <c:f>Sheet1!$I$2:$I$3</c:f>
              <c:numCache>
                <c:formatCode>#,##0_);[Red]\(#,##0\)</c:formatCode>
                <c:ptCount val="2"/>
                <c:pt idx="0">
                  <c:v>37489</c:v>
                </c:pt>
                <c:pt idx="1">
                  <c:v>711</c:v>
                </c:pt>
              </c:numCache>
            </c:numRef>
          </c:val>
          <c:extLst>
            <c:ext xmlns:c16="http://schemas.microsoft.com/office/drawing/2014/chart" uri="{C3380CC4-5D6E-409C-BE32-E72D297353CC}">
              <c16:uniqueId val="{00000007-E892-9447-A196-E6A563248352}"/>
            </c:ext>
          </c:extLst>
        </c:ser>
        <c:ser>
          <c:idx val="7"/>
          <c:order val="8"/>
          <c:tx>
            <c:strRef>
              <c:f>Sheet1!$J$1</c:f>
              <c:strCache>
                <c:ptCount val="1"/>
                <c:pt idx="0">
                  <c:v>80-</c:v>
                </c:pt>
              </c:strCache>
            </c:strRef>
          </c:tx>
          <c:spPr>
            <a:solidFill>
              <a:srgbClr val="FFC000"/>
            </a:solidFill>
            <a:ln>
              <a:solidFill>
                <a:srgbClr val="000000"/>
              </a:solidFill>
            </a:ln>
          </c:spPr>
          <c:invertIfNegative val="0"/>
          <c:cat>
            <c:strRef>
              <c:f>Sheet1!$A$2:$A$3</c:f>
              <c:strCache>
                <c:ptCount val="2"/>
                <c:pt idx="0">
                  <c:v>負傷者</c:v>
                </c:pt>
                <c:pt idx="1">
                  <c:v>死者</c:v>
                </c:pt>
              </c:strCache>
            </c:strRef>
          </c:cat>
          <c:val>
            <c:numRef>
              <c:f>Sheet1!$J$2:$J$3</c:f>
              <c:numCache>
                <c:formatCode>#,##0_);[Red]\(#,##0\)</c:formatCode>
                <c:ptCount val="2"/>
                <c:pt idx="0">
                  <c:v>16588</c:v>
                </c:pt>
                <c:pt idx="1">
                  <c:v>804</c:v>
                </c:pt>
              </c:numCache>
            </c:numRef>
          </c:val>
          <c:extLst>
            <c:ext xmlns:c16="http://schemas.microsoft.com/office/drawing/2014/chart" uri="{C3380CC4-5D6E-409C-BE32-E72D297353CC}">
              <c16:uniqueId val="{00000008-E892-9447-A196-E6A563248352}"/>
            </c:ext>
          </c:extLst>
        </c:ser>
        <c:dLbls>
          <c:showLegendKey val="0"/>
          <c:showVal val="0"/>
          <c:showCatName val="0"/>
          <c:showSerName val="0"/>
          <c:showPercent val="0"/>
          <c:showBubbleSize val="0"/>
        </c:dLbls>
        <c:gapWidth val="75"/>
        <c:overlap val="100"/>
        <c:serLines/>
        <c:axId val="256070288"/>
        <c:axId val="256039504"/>
      </c:barChart>
      <c:catAx>
        <c:axId val="256070288"/>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039504"/>
        <c:crosses val="autoZero"/>
        <c:auto val="1"/>
        <c:lblAlgn val="ctr"/>
        <c:lblOffset val="100"/>
        <c:noMultiLvlLbl val="0"/>
      </c:catAx>
      <c:valAx>
        <c:axId val="256039504"/>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070288"/>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8972737791375414"/>
          <c:w val="0.75057489801726596"/>
          <c:h val="0.46703669196001024"/>
        </c:manualLayout>
      </c:layout>
      <c:barChart>
        <c:barDir val="bar"/>
        <c:grouping val="percentStacked"/>
        <c:varyColors val="0"/>
        <c:ser>
          <c:idx val="8"/>
          <c:order val="0"/>
          <c:tx>
            <c:strRef>
              <c:f>Sheet1!$B$1</c:f>
              <c:strCache>
                <c:ptCount val="1"/>
                <c:pt idx="0">
                  <c:v>自動車乗車中</c:v>
                </c:pt>
              </c:strCache>
            </c:strRef>
          </c:tx>
          <c:spPr>
            <a:solidFill>
              <a:srgbClr val="FF0000"/>
            </a:solidFill>
            <a:ln>
              <a:solidFill>
                <a:srgbClr val="000000"/>
              </a:solidFill>
            </a:ln>
          </c:spPr>
          <c:invertIfNegative val="0"/>
          <c:cat>
            <c:strRef>
              <c:f>Sheet1!$A$2:$A$4</c:f>
              <c:strCache>
                <c:ptCount val="3"/>
                <c:pt idx="0">
                  <c:v>軽傷者</c:v>
                </c:pt>
                <c:pt idx="1">
                  <c:v>重傷者</c:v>
                </c:pt>
                <c:pt idx="2">
                  <c:v>死者</c:v>
                </c:pt>
              </c:strCache>
            </c:strRef>
          </c:cat>
          <c:val>
            <c:numRef>
              <c:f>Sheet1!$B$2:$B$4</c:f>
              <c:numCache>
                <c:formatCode>#,##0_);[Red]\(#,##0\)</c:formatCode>
                <c:ptCount val="3"/>
                <c:pt idx="0">
                  <c:v>280579</c:v>
                </c:pt>
                <c:pt idx="1">
                  <c:v>8408</c:v>
                </c:pt>
                <c:pt idx="2">
                  <c:v>1083</c:v>
                </c:pt>
              </c:numCache>
            </c:numRef>
          </c:val>
          <c:extLst>
            <c:ext xmlns:c16="http://schemas.microsoft.com/office/drawing/2014/chart" uri="{C3380CC4-5D6E-409C-BE32-E72D297353CC}">
              <c16:uniqueId val="{00000000-03C9-914E-AE04-00217BA88174}"/>
            </c:ext>
          </c:extLst>
        </c:ser>
        <c:ser>
          <c:idx val="0"/>
          <c:order val="1"/>
          <c:tx>
            <c:strRef>
              <c:f>Sheet1!$C$1</c:f>
              <c:strCache>
                <c:ptCount val="1"/>
                <c:pt idx="0">
                  <c:v>自動二輪車乗車中</c:v>
                </c:pt>
              </c:strCache>
            </c:strRef>
          </c:tx>
          <c:spPr>
            <a:ln>
              <a:solidFill>
                <a:srgbClr val="000000"/>
              </a:solidFill>
            </a:ln>
          </c:spPr>
          <c:invertIfNegative val="0"/>
          <c:cat>
            <c:strRef>
              <c:f>Sheet1!$A$2:$A$4</c:f>
              <c:strCache>
                <c:ptCount val="3"/>
                <c:pt idx="0">
                  <c:v>軽傷者</c:v>
                </c:pt>
                <c:pt idx="1">
                  <c:v>重傷者</c:v>
                </c:pt>
                <c:pt idx="2">
                  <c:v>死者</c:v>
                </c:pt>
              </c:strCache>
            </c:strRef>
          </c:cat>
          <c:val>
            <c:numRef>
              <c:f>Sheet1!$C$2:$C$4</c:f>
              <c:numCache>
                <c:formatCode>#,##0_);[Red]\(#,##0\)</c:formatCode>
                <c:ptCount val="3"/>
                <c:pt idx="0">
                  <c:v>21644</c:v>
                </c:pt>
                <c:pt idx="1">
                  <c:v>4409</c:v>
                </c:pt>
                <c:pt idx="2">
                  <c:v>361</c:v>
                </c:pt>
              </c:numCache>
            </c:numRef>
          </c:val>
          <c:extLst>
            <c:ext xmlns:c16="http://schemas.microsoft.com/office/drawing/2014/chart" uri="{C3380CC4-5D6E-409C-BE32-E72D297353CC}">
              <c16:uniqueId val="{00000001-03C9-914E-AE04-00217BA88174}"/>
            </c:ext>
          </c:extLst>
        </c:ser>
        <c:ser>
          <c:idx val="1"/>
          <c:order val="2"/>
          <c:tx>
            <c:strRef>
              <c:f>Sheet1!$D$1</c:f>
              <c:strCache>
                <c:ptCount val="1"/>
                <c:pt idx="0">
                  <c:v>原付乗車中</c:v>
                </c:pt>
              </c:strCache>
            </c:strRef>
          </c:tx>
          <c:spPr>
            <a:ln>
              <a:solidFill>
                <a:srgbClr val="000000"/>
              </a:solidFill>
            </a:ln>
          </c:spPr>
          <c:invertIfNegative val="0"/>
          <c:cat>
            <c:strRef>
              <c:f>Sheet1!$A$2:$A$4</c:f>
              <c:strCache>
                <c:ptCount val="3"/>
                <c:pt idx="0">
                  <c:v>軽傷者</c:v>
                </c:pt>
                <c:pt idx="1">
                  <c:v>重傷者</c:v>
                </c:pt>
                <c:pt idx="2">
                  <c:v>死者</c:v>
                </c:pt>
              </c:strCache>
            </c:strRef>
          </c:cat>
          <c:val>
            <c:numRef>
              <c:f>Sheet1!$D$2:$D$4</c:f>
              <c:numCache>
                <c:formatCode>#,##0_);[Red]\(#,##0\)</c:formatCode>
                <c:ptCount val="3"/>
                <c:pt idx="0">
                  <c:v>18648</c:v>
                </c:pt>
                <c:pt idx="1">
                  <c:v>3625</c:v>
                </c:pt>
                <c:pt idx="2">
                  <c:v>149</c:v>
                </c:pt>
              </c:numCache>
            </c:numRef>
          </c:val>
          <c:extLst>
            <c:ext xmlns:c16="http://schemas.microsoft.com/office/drawing/2014/chart" uri="{C3380CC4-5D6E-409C-BE32-E72D297353CC}">
              <c16:uniqueId val="{00000002-03C9-914E-AE04-00217BA88174}"/>
            </c:ext>
          </c:extLst>
        </c:ser>
        <c:ser>
          <c:idx val="2"/>
          <c:order val="3"/>
          <c:tx>
            <c:strRef>
              <c:f>Sheet1!$E$1</c:f>
              <c:strCache>
                <c:ptCount val="1"/>
                <c:pt idx="0">
                  <c:v>自転車乗車中</c:v>
                </c:pt>
              </c:strCache>
            </c:strRef>
          </c:tx>
          <c:spPr>
            <a:solidFill>
              <a:srgbClr val="7030A0"/>
            </a:solidFill>
            <a:ln>
              <a:solidFill>
                <a:srgbClr val="000000"/>
              </a:solidFill>
            </a:ln>
          </c:spPr>
          <c:invertIfNegative val="0"/>
          <c:cat>
            <c:strRef>
              <c:f>Sheet1!$A$2:$A$4</c:f>
              <c:strCache>
                <c:ptCount val="3"/>
                <c:pt idx="0">
                  <c:v>軽傷者</c:v>
                </c:pt>
                <c:pt idx="1">
                  <c:v>重傷者</c:v>
                </c:pt>
                <c:pt idx="2">
                  <c:v>死者</c:v>
                </c:pt>
              </c:strCache>
            </c:strRef>
          </c:cat>
          <c:val>
            <c:numRef>
              <c:f>Sheet1!$E$2:$E$4</c:f>
              <c:numCache>
                <c:formatCode>#,##0_);[Red]\(#,##0\)</c:formatCode>
                <c:ptCount val="3"/>
                <c:pt idx="0">
                  <c:v>71088</c:v>
                </c:pt>
                <c:pt idx="1">
                  <c:v>7461</c:v>
                </c:pt>
                <c:pt idx="2">
                  <c:v>433</c:v>
                </c:pt>
              </c:numCache>
            </c:numRef>
          </c:val>
          <c:extLst>
            <c:ext xmlns:c16="http://schemas.microsoft.com/office/drawing/2014/chart" uri="{C3380CC4-5D6E-409C-BE32-E72D297353CC}">
              <c16:uniqueId val="{00000003-03C9-914E-AE04-00217BA88174}"/>
            </c:ext>
          </c:extLst>
        </c:ser>
        <c:ser>
          <c:idx val="3"/>
          <c:order val="4"/>
          <c:tx>
            <c:strRef>
              <c:f>Sheet1!$F$1</c:f>
              <c:strCache>
                <c:ptCount val="1"/>
                <c:pt idx="0">
                  <c:v>歩行中</c:v>
                </c:pt>
              </c:strCache>
            </c:strRef>
          </c:tx>
          <c:spPr>
            <a:solidFill>
              <a:srgbClr val="00B050"/>
            </a:solidFill>
            <a:ln>
              <a:solidFill>
                <a:srgbClr val="000000"/>
              </a:solidFill>
            </a:ln>
          </c:spPr>
          <c:invertIfNegative val="0"/>
          <c:cat>
            <c:strRef>
              <c:f>Sheet1!$A$2:$A$4</c:f>
              <c:strCache>
                <c:ptCount val="3"/>
                <c:pt idx="0">
                  <c:v>軽傷者</c:v>
                </c:pt>
                <c:pt idx="1">
                  <c:v>重傷者</c:v>
                </c:pt>
                <c:pt idx="2">
                  <c:v>死者</c:v>
                </c:pt>
              </c:strCache>
            </c:strRef>
          </c:cat>
          <c:val>
            <c:numRef>
              <c:f>Sheet1!$F$2:$F$4</c:f>
              <c:numCache>
                <c:formatCode>#,##0_);[Red]\(#,##0\)</c:formatCode>
                <c:ptCount val="3"/>
                <c:pt idx="0">
                  <c:v>37174</c:v>
                </c:pt>
                <c:pt idx="1">
                  <c:v>8065</c:v>
                </c:pt>
                <c:pt idx="2">
                  <c:v>1176</c:v>
                </c:pt>
              </c:numCache>
            </c:numRef>
          </c:val>
          <c:extLst>
            <c:ext xmlns:c16="http://schemas.microsoft.com/office/drawing/2014/chart" uri="{C3380CC4-5D6E-409C-BE32-E72D297353CC}">
              <c16:uniqueId val="{00000004-03C9-914E-AE04-00217BA88174}"/>
            </c:ext>
          </c:extLst>
        </c:ser>
        <c:ser>
          <c:idx val="4"/>
          <c:order val="5"/>
          <c:tx>
            <c:strRef>
              <c:f>Sheet1!$G$1</c:f>
              <c:strCache>
                <c:ptCount val="1"/>
                <c:pt idx="0">
                  <c:v>その他</c:v>
                </c:pt>
              </c:strCache>
            </c:strRef>
          </c:tx>
          <c:invertIfNegative val="0"/>
          <c:cat>
            <c:strRef>
              <c:f>Sheet1!$A$2:$A$4</c:f>
              <c:strCache>
                <c:ptCount val="3"/>
                <c:pt idx="0">
                  <c:v>軽傷者</c:v>
                </c:pt>
                <c:pt idx="1">
                  <c:v>重傷者</c:v>
                </c:pt>
                <c:pt idx="2">
                  <c:v>死者</c:v>
                </c:pt>
              </c:strCache>
            </c:strRef>
          </c:cat>
          <c:val>
            <c:numRef>
              <c:f>Sheet1!$G$2:$G$4</c:f>
              <c:numCache>
                <c:formatCode>#,##0_);[Red]\(#,##0\)</c:formatCode>
                <c:ptCount val="3"/>
                <c:pt idx="0">
                  <c:v>617</c:v>
                </c:pt>
                <c:pt idx="1">
                  <c:v>57</c:v>
                </c:pt>
                <c:pt idx="2">
                  <c:v>13</c:v>
                </c:pt>
              </c:numCache>
            </c:numRef>
          </c:val>
          <c:extLst>
            <c:ext xmlns:c16="http://schemas.microsoft.com/office/drawing/2014/chart" uri="{C3380CC4-5D6E-409C-BE32-E72D297353CC}">
              <c16:uniqueId val="{00000005-03C9-914E-AE04-00217BA88174}"/>
            </c:ext>
          </c:extLst>
        </c:ser>
        <c:dLbls>
          <c:showLegendKey val="0"/>
          <c:showVal val="0"/>
          <c:showCatName val="0"/>
          <c:showSerName val="0"/>
          <c:showPercent val="0"/>
          <c:showBubbleSize val="0"/>
        </c:dLbls>
        <c:gapWidth val="75"/>
        <c:overlap val="100"/>
        <c:serLines/>
        <c:axId val="252201072"/>
        <c:axId val="252203120"/>
      </c:barChart>
      <c:catAx>
        <c:axId val="252201072"/>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03120"/>
        <c:crosses val="autoZero"/>
        <c:auto val="1"/>
        <c:lblAlgn val="ctr"/>
        <c:lblOffset val="100"/>
        <c:noMultiLvlLbl val="0"/>
      </c:catAx>
      <c:valAx>
        <c:axId val="25220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01072"/>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21047586442998972"/>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270671898346"/>
          <c:y val="0.51937594757177097"/>
          <c:w val="0.77394788429530703"/>
          <c:h val="0.37976289920281697"/>
        </c:manualLayout>
      </c:layout>
      <c:barChart>
        <c:barDir val="bar"/>
        <c:grouping val="percentStacked"/>
        <c:varyColors val="0"/>
        <c:ser>
          <c:idx val="0"/>
          <c:order val="0"/>
          <c:tx>
            <c:strRef>
              <c:f>Sheet1!$B$1</c:f>
              <c:strCache>
                <c:ptCount val="1"/>
                <c:pt idx="0">
                  <c:v>対面／背面通行中</c:v>
                </c:pt>
              </c:strCache>
            </c:strRef>
          </c:tx>
          <c:spPr>
            <a:solidFill>
              <a:schemeClr val="accent3">
                <a:lumMod val="50000"/>
              </a:schemeClr>
            </a:solidFill>
            <a:ln w="9525">
              <a:solidFill>
                <a:schemeClr val="tx1"/>
              </a:solidFill>
              <a:prstDash val="solid"/>
            </a:ln>
          </c:spPr>
          <c:invertIfNegative val="0"/>
          <c:dPt>
            <c:idx val="1"/>
            <c:invertIfNegative val="0"/>
            <c:bubble3D val="0"/>
            <c:extLst>
              <c:ext xmlns:c16="http://schemas.microsoft.com/office/drawing/2014/chart" uri="{C3380CC4-5D6E-409C-BE32-E72D297353CC}">
                <c16:uniqueId val="{00000000-F319-3E4B-8A5E-571C63534C75}"/>
              </c:ext>
            </c:extLst>
          </c:dPt>
          <c:dPt>
            <c:idx val="2"/>
            <c:invertIfNegative val="0"/>
            <c:bubble3D val="0"/>
            <c:extLst>
              <c:ext xmlns:c16="http://schemas.microsoft.com/office/drawing/2014/chart" uri="{C3380CC4-5D6E-409C-BE32-E72D297353CC}">
                <c16:uniqueId val="{00000001-F319-3E4B-8A5E-571C63534C75}"/>
              </c:ext>
            </c:extLst>
          </c:dPt>
          <c:dPt>
            <c:idx val="3"/>
            <c:invertIfNegative val="0"/>
            <c:bubble3D val="0"/>
            <c:extLst>
              <c:ext xmlns:c16="http://schemas.microsoft.com/office/drawing/2014/chart" uri="{C3380CC4-5D6E-409C-BE32-E72D297353CC}">
                <c16:uniqueId val="{00000002-F319-3E4B-8A5E-571C63534C75}"/>
              </c:ext>
            </c:extLst>
          </c:dPt>
          <c:dPt>
            <c:idx val="4"/>
            <c:invertIfNegative val="0"/>
            <c:bubble3D val="0"/>
            <c:extLst>
              <c:ext xmlns:c16="http://schemas.microsoft.com/office/drawing/2014/chart" uri="{C3380CC4-5D6E-409C-BE32-E72D297353CC}">
                <c16:uniqueId val="{00000003-F319-3E4B-8A5E-571C63534C75}"/>
              </c:ext>
            </c:extLst>
          </c:dPt>
          <c:dPt>
            <c:idx val="5"/>
            <c:invertIfNegative val="0"/>
            <c:bubble3D val="0"/>
            <c:extLst>
              <c:ext xmlns:c16="http://schemas.microsoft.com/office/drawing/2014/chart" uri="{C3380CC4-5D6E-409C-BE32-E72D297353CC}">
                <c16:uniqueId val="{00000004-F319-3E4B-8A5E-571C63534C75}"/>
              </c:ext>
            </c:extLst>
          </c:dPt>
          <c:dPt>
            <c:idx val="6"/>
            <c:invertIfNegative val="0"/>
            <c:bubble3D val="0"/>
            <c:extLst>
              <c:ext xmlns:c16="http://schemas.microsoft.com/office/drawing/2014/chart" uri="{C3380CC4-5D6E-409C-BE32-E72D297353CC}">
                <c16:uniqueId val="{00000005-F319-3E4B-8A5E-571C63534C75}"/>
              </c:ext>
            </c:extLst>
          </c:dPt>
          <c:dPt>
            <c:idx val="7"/>
            <c:invertIfNegative val="0"/>
            <c:bubble3D val="0"/>
            <c:extLst>
              <c:ext xmlns:c16="http://schemas.microsoft.com/office/drawing/2014/chart" uri="{C3380CC4-5D6E-409C-BE32-E72D297353CC}">
                <c16:uniqueId val="{00000006-F319-3E4B-8A5E-571C63534C75}"/>
              </c:ext>
            </c:extLst>
          </c:dPt>
          <c:dPt>
            <c:idx val="8"/>
            <c:invertIfNegative val="0"/>
            <c:bubble3D val="0"/>
            <c:extLst>
              <c:ext xmlns:c16="http://schemas.microsoft.com/office/drawing/2014/chart" uri="{C3380CC4-5D6E-409C-BE32-E72D297353CC}">
                <c16:uniqueId val="{00000007-F319-3E4B-8A5E-571C63534C75}"/>
              </c:ext>
            </c:extLst>
          </c:dPt>
          <c:dPt>
            <c:idx val="9"/>
            <c:invertIfNegative val="0"/>
            <c:bubble3D val="0"/>
            <c:extLst>
              <c:ext xmlns:c16="http://schemas.microsoft.com/office/drawing/2014/chart" uri="{C3380CC4-5D6E-409C-BE32-E72D297353CC}">
                <c16:uniqueId val="{00000008-F319-3E4B-8A5E-571C63534C75}"/>
              </c:ext>
            </c:extLst>
          </c:dPt>
          <c:dPt>
            <c:idx val="10"/>
            <c:invertIfNegative val="0"/>
            <c:bubble3D val="0"/>
            <c:extLst>
              <c:ext xmlns:c16="http://schemas.microsoft.com/office/drawing/2014/chart" uri="{C3380CC4-5D6E-409C-BE32-E72D297353CC}">
                <c16:uniqueId val="{00000009-F319-3E4B-8A5E-571C63534C75}"/>
              </c:ext>
            </c:extLst>
          </c:dPt>
          <c:dPt>
            <c:idx val="11"/>
            <c:invertIfNegative val="0"/>
            <c:bubble3D val="0"/>
            <c:extLst>
              <c:ext xmlns:c16="http://schemas.microsoft.com/office/drawing/2014/chart" uri="{C3380CC4-5D6E-409C-BE32-E72D297353CC}">
                <c16:uniqueId val="{0000000A-F319-3E4B-8A5E-571C63534C75}"/>
              </c:ext>
            </c:extLst>
          </c:dPt>
          <c:dPt>
            <c:idx val="12"/>
            <c:invertIfNegative val="0"/>
            <c:bubble3D val="0"/>
            <c:extLst>
              <c:ext xmlns:c16="http://schemas.microsoft.com/office/drawing/2014/chart" uri="{C3380CC4-5D6E-409C-BE32-E72D297353CC}">
                <c16:uniqueId val="{0000000B-F319-3E4B-8A5E-571C63534C75}"/>
              </c:ext>
            </c:extLst>
          </c:dPt>
          <c:dPt>
            <c:idx val="13"/>
            <c:invertIfNegative val="0"/>
            <c:bubble3D val="0"/>
            <c:extLst>
              <c:ext xmlns:c16="http://schemas.microsoft.com/office/drawing/2014/chart" uri="{C3380CC4-5D6E-409C-BE32-E72D297353CC}">
                <c16:uniqueId val="{0000000C-F319-3E4B-8A5E-571C63534C75}"/>
              </c:ext>
            </c:extLst>
          </c:dPt>
          <c:dPt>
            <c:idx val="14"/>
            <c:invertIfNegative val="0"/>
            <c:bubble3D val="0"/>
            <c:extLst>
              <c:ext xmlns:c16="http://schemas.microsoft.com/office/drawing/2014/chart" uri="{C3380CC4-5D6E-409C-BE32-E72D297353CC}">
                <c16:uniqueId val="{0000000D-F319-3E4B-8A5E-571C63534C75}"/>
              </c:ext>
            </c:extLst>
          </c:dPt>
          <c:cat>
            <c:strRef>
              <c:f>Sheet1!$A$2:$A$3</c:f>
              <c:strCache>
                <c:ptCount val="2"/>
                <c:pt idx="0">
                  <c:v>負傷者</c:v>
                </c:pt>
                <c:pt idx="1">
                  <c:v>死者</c:v>
                </c:pt>
              </c:strCache>
            </c:strRef>
          </c:cat>
          <c:val>
            <c:numRef>
              <c:f>Sheet1!$B$2:$B$3</c:f>
              <c:numCache>
                <c:formatCode>#,##0_);[Red]\(#,##0\)</c:formatCode>
                <c:ptCount val="2"/>
                <c:pt idx="0" formatCode="#,##0">
                  <c:v>6823</c:v>
                </c:pt>
                <c:pt idx="1">
                  <c:v>122</c:v>
                </c:pt>
              </c:numCache>
            </c:numRef>
          </c:val>
          <c:extLst>
            <c:ext xmlns:c16="http://schemas.microsoft.com/office/drawing/2014/chart" uri="{C3380CC4-5D6E-409C-BE32-E72D297353CC}">
              <c16:uniqueId val="{0000000E-F319-3E4B-8A5E-571C63534C75}"/>
            </c:ext>
          </c:extLst>
        </c:ser>
        <c:ser>
          <c:idx val="1"/>
          <c:order val="1"/>
          <c:tx>
            <c:strRef>
              <c:f>Sheet1!$C$1</c:f>
              <c:strCache>
                <c:ptCount val="1"/>
                <c:pt idx="0">
                  <c:v>横断歩道横断中</c:v>
                </c:pt>
              </c:strCache>
            </c:strRef>
          </c:tx>
          <c:spPr>
            <a:solidFill>
              <a:srgbClr val="92D050"/>
            </a:solidFill>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formatCode="#,##0">
                  <c:v>14588</c:v>
                </c:pt>
                <c:pt idx="1">
                  <c:v>229</c:v>
                </c:pt>
              </c:numCache>
            </c:numRef>
          </c:val>
          <c:extLst>
            <c:ext xmlns:c16="http://schemas.microsoft.com/office/drawing/2014/chart" uri="{C3380CC4-5D6E-409C-BE32-E72D297353CC}">
              <c16:uniqueId val="{0000000F-F319-3E4B-8A5E-571C63534C75}"/>
            </c:ext>
          </c:extLst>
        </c:ser>
        <c:ser>
          <c:idx val="2"/>
          <c:order val="2"/>
          <c:tx>
            <c:strRef>
              <c:f>Sheet1!$D$1</c:f>
              <c:strCache>
                <c:ptCount val="1"/>
                <c:pt idx="0">
                  <c:v>横断歩道以外横断中</c:v>
                </c:pt>
              </c:strCache>
            </c:strRef>
          </c:tx>
          <c:spPr>
            <a:solidFill>
              <a:schemeClr val="tx2">
                <a:lumMod val="60000"/>
                <a:lumOff val="40000"/>
              </a:schemeClr>
            </a:solidFill>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10631</c:v>
                </c:pt>
                <c:pt idx="1">
                  <c:v>506</c:v>
                </c:pt>
              </c:numCache>
            </c:numRef>
          </c:val>
          <c:extLst>
            <c:ext xmlns:c16="http://schemas.microsoft.com/office/drawing/2014/chart" uri="{C3380CC4-5D6E-409C-BE32-E72D297353CC}">
              <c16:uniqueId val="{00000010-F319-3E4B-8A5E-571C63534C75}"/>
            </c:ext>
          </c:extLst>
        </c:ser>
        <c:ser>
          <c:idx val="3"/>
          <c:order val="3"/>
          <c:tx>
            <c:strRef>
              <c:f>Sheet1!$E$1</c:f>
              <c:strCache>
                <c:ptCount val="1"/>
                <c:pt idx="0">
                  <c:v>対人その他</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formatCode="#,##0">
                  <c:v>12865</c:v>
                </c:pt>
                <c:pt idx="1">
                  <c:v>247</c:v>
                </c:pt>
              </c:numCache>
            </c:numRef>
          </c:val>
          <c:extLst>
            <c:ext xmlns:c16="http://schemas.microsoft.com/office/drawing/2014/chart" uri="{C3380CC4-5D6E-409C-BE32-E72D297353CC}">
              <c16:uniqueId val="{00000011-F319-3E4B-8A5E-571C63534C75}"/>
            </c:ext>
          </c:extLst>
        </c:ser>
        <c:ser>
          <c:idx val="4"/>
          <c:order val="4"/>
          <c:tx>
            <c:strRef>
              <c:f>Sheet1!$F$1</c:f>
              <c:strCache>
                <c:ptCount val="1"/>
                <c:pt idx="0">
                  <c:v>正面衝突</c:v>
                </c:pt>
              </c:strCache>
            </c:strRef>
          </c:tx>
          <c:spPr>
            <a:solidFill>
              <a:schemeClr val="accent6">
                <a:lumMod val="60000"/>
                <a:lumOff val="40000"/>
              </a:schemeClr>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formatCode="#,##0">
                  <c:v>8037</c:v>
                </c:pt>
                <c:pt idx="1">
                  <c:v>296</c:v>
                </c:pt>
              </c:numCache>
            </c:numRef>
          </c:val>
          <c:extLst>
            <c:ext xmlns:c16="http://schemas.microsoft.com/office/drawing/2014/chart" uri="{C3380CC4-5D6E-409C-BE32-E72D297353CC}">
              <c16:uniqueId val="{00000012-F319-3E4B-8A5E-571C63534C75}"/>
            </c:ext>
          </c:extLst>
        </c:ser>
        <c:ser>
          <c:idx val="5"/>
          <c:order val="5"/>
          <c:tx>
            <c:strRef>
              <c:f>Sheet1!$G$1</c:f>
              <c:strCache>
                <c:ptCount val="1"/>
                <c:pt idx="0">
                  <c:v>追突</c:v>
                </c:pt>
              </c:strCache>
            </c:strRef>
          </c:tx>
          <c:spPr>
            <a:solidFill>
              <a:srgbClr val="FF6699"/>
            </a:solidFill>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formatCode="#,##0">
                  <c:v>126062</c:v>
                </c:pt>
                <c:pt idx="1">
                  <c:v>151</c:v>
                </c:pt>
              </c:numCache>
            </c:numRef>
          </c:val>
          <c:extLst>
            <c:ext xmlns:c16="http://schemas.microsoft.com/office/drawing/2014/chart" uri="{C3380CC4-5D6E-409C-BE32-E72D297353CC}">
              <c16:uniqueId val="{00000013-F319-3E4B-8A5E-571C63534C75}"/>
            </c:ext>
          </c:extLst>
        </c:ser>
        <c:ser>
          <c:idx val="6"/>
          <c:order val="6"/>
          <c:tx>
            <c:strRef>
              <c:f>Sheet1!$H$1</c:f>
              <c:strCache>
                <c:ptCount val="1"/>
                <c:pt idx="0">
                  <c:v>出会い頭</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Sheet1!$H$2:$H$3</c:f>
              <c:numCache>
                <c:formatCode>#,##0</c:formatCode>
                <c:ptCount val="2"/>
                <c:pt idx="0">
                  <c:v>96104</c:v>
                </c:pt>
                <c:pt idx="1">
                  <c:v>400</c:v>
                </c:pt>
              </c:numCache>
            </c:numRef>
          </c:val>
          <c:extLst>
            <c:ext xmlns:c16="http://schemas.microsoft.com/office/drawing/2014/chart" uri="{C3380CC4-5D6E-409C-BE32-E72D297353CC}">
              <c16:uniqueId val="{00000014-F319-3E4B-8A5E-571C63534C75}"/>
            </c:ext>
          </c:extLst>
        </c:ser>
        <c:ser>
          <c:idx val="7"/>
          <c:order val="7"/>
          <c:tx>
            <c:strRef>
              <c:f>Sheet1!$I$1</c:f>
              <c:strCache>
                <c:ptCount val="1"/>
                <c:pt idx="0">
                  <c:v>追越・追抜</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formatCode="#,##0">
                  <c:v>7139</c:v>
                </c:pt>
                <c:pt idx="1">
                  <c:v>25</c:v>
                </c:pt>
              </c:numCache>
            </c:numRef>
          </c:val>
          <c:extLst>
            <c:ext xmlns:c16="http://schemas.microsoft.com/office/drawing/2014/chart" uri="{C3380CC4-5D6E-409C-BE32-E72D297353CC}">
              <c16:uniqueId val="{00000015-F319-3E4B-8A5E-571C63534C75}"/>
            </c:ext>
          </c:extLst>
        </c:ser>
        <c:ser>
          <c:idx val="8"/>
          <c:order val="8"/>
          <c:tx>
            <c:strRef>
              <c:f>Sheet1!$J$1</c:f>
              <c:strCache>
                <c:ptCount val="1"/>
                <c:pt idx="0">
                  <c:v>左折</c:v>
                </c:pt>
              </c:strCache>
            </c:strRef>
          </c:tx>
          <c:spPr>
            <a:solidFill>
              <a:srgbClr val="FFFF99"/>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formatCode="#,##0">
                  <c:v>17518</c:v>
                </c:pt>
                <c:pt idx="1">
                  <c:v>35</c:v>
                </c:pt>
              </c:numCache>
            </c:numRef>
          </c:val>
          <c:extLst>
            <c:ext xmlns:c16="http://schemas.microsoft.com/office/drawing/2014/chart" uri="{C3380CC4-5D6E-409C-BE32-E72D297353CC}">
              <c16:uniqueId val="{00000016-F319-3E4B-8A5E-571C63534C75}"/>
            </c:ext>
          </c:extLst>
        </c:ser>
        <c:ser>
          <c:idx val="9"/>
          <c:order val="9"/>
          <c:tx>
            <c:strRef>
              <c:f>Sheet1!$K$1</c:f>
              <c:strCache>
                <c:ptCount val="1"/>
                <c:pt idx="0">
                  <c:v>右折</c:v>
                </c:pt>
              </c:strCache>
            </c:strRef>
          </c:tx>
          <c:spPr>
            <a:solidFill>
              <a:srgbClr val="FF99CC"/>
            </a:solidFill>
            <a:ln>
              <a:solidFill>
                <a:schemeClr val="tx1"/>
              </a:solidFill>
            </a:ln>
          </c:spPr>
          <c:invertIfNegative val="0"/>
          <c:cat>
            <c:strRef>
              <c:f>Sheet1!$A$2:$A$3</c:f>
              <c:strCache>
                <c:ptCount val="2"/>
                <c:pt idx="0">
                  <c:v>負傷者</c:v>
                </c:pt>
                <c:pt idx="1">
                  <c:v>死者</c:v>
                </c:pt>
              </c:strCache>
            </c:strRef>
          </c:cat>
          <c:val>
            <c:numRef>
              <c:f>Sheet1!$K$2:$K$3</c:f>
              <c:numCache>
                <c:formatCode>#,##0_);[Red]\(#,##0\)</c:formatCode>
                <c:ptCount val="2"/>
                <c:pt idx="0" formatCode="#,##0">
                  <c:v>31488</c:v>
                </c:pt>
                <c:pt idx="1">
                  <c:v>152</c:v>
                </c:pt>
              </c:numCache>
            </c:numRef>
          </c:val>
          <c:extLst>
            <c:ext xmlns:c16="http://schemas.microsoft.com/office/drawing/2014/chart" uri="{C3380CC4-5D6E-409C-BE32-E72D297353CC}">
              <c16:uniqueId val="{00000017-F319-3E4B-8A5E-571C63534C75}"/>
            </c:ext>
          </c:extLst>
        </c:ser>
        <c:ser>
          <c:idx val="10"/>
          <c:order val="10"/>
          <c:tx>
            <c:strRef>
              <c:f>Sheet1!$L$1</c:f>
              <c:strCache>
                <c:ptCount val="1"/>
                <c:pt idx="0">
                  <c:v>車両相互その他</c:v>
                </c:pt>
              </c:strCache>
            </c:strRef>
          </c:tx>
          <c:spPr>
            <a:solidFill>
              <a:srgbClr val="FF6600"/>
            </a:solidFill>
            <a:ln>
              <a:solidFill>
                <a:schemeClr val="tx1"/>
              </a:solidFill>
            </a:ln>
          </c:spPr>
          <c:invertIfNegative val="0"/>
          <c:cat>
            <c:strRef>
              <c:f>Sheet1!$A$2:$A$3</c:f>
              <c:strCache>
                <c:ptCount val="2"/>
                <c:pt idx="0">
                  <c:v>負傷者</c:v>
                </c:pt>
                <c:pt idx="1">
                  <c:v>死者</c:v>
                </c:pt>
              </c:strCache>
            </c:strRef>
          </c:cat>
          <c:val>
            <c:numRef>
              <c:f>Sheet1!$L$2:$L$3</c:f>
              <c:numCache>
                <c:formatCode>#,##0_);[Red]\(#,##0\)</c:formatCode>
                <c:ptCount val="2"/>
                <c:pt idx="0" formatCode="#,##0">
                  <c:v>38965</c:v>
                </c:pt>
                <c:pt idx="1">
                  <c:v>101</c:v>
                </c:pt>
              </c:numCache>
            </c:numRef>
          </c:val>
          <c:extLst>
            <c:ext xmlns:c16="http://schemas.microsoft.com/office/drawing/2014/chart" uri="{C3380CC4-5D6E-409C-BE32-E72D297353CC}">
              <c16:uniqueId val="{00000018-F319-3E4B-8A5E-571C63534C75}"/>
            </c:ext>
          </c:extLst>
        </c:ser>
        <c:ser>
          <c:idx val="11"/>
          <c:order val="11"/>
          <c:tx>
            <c:strRef>
              <c:f>Sheet1!$M$1</c:f>
              <c:strCache>
                <c:ptCount val="1"/>
                <c:pt idx="0">
                  <c:v>工作物衝突</c:v>
                </c:pt>
              </c:strCache>
            </c:strRef>
          </c:tx>
          <c:spPr>
            <a:solidFill>
              <a:schemeClr val="tx2">
                <a:lumMod val="75000"/>
              </a:schemeClr>
            </a:solidFill>
            <a:ln>
              <a:solidFill>
                <a:schemeClr val="tx1"/>
              </a:solidFill>
            </a:ln>
          </c:spPr>
          <c:invertIfNegative val="0"/>
          <c:cat>
            <c:strRef>
              <c:f>Sheet1!$A$2:$A$3</c:f>
              <c:strCache>
                <c:ptCount val="2"/>
                <c:pt idx="0">
                  <c:v>負傷者</c:v>
                </c:pt>
                <c:pt idx="1">
                  <c:v>死者</c:v>
                </c:pt>
              </c:strCache>
            </c:strRef>
          </c:cat>
          <c:val>
            <c:numRef>
              <c:f>Sheet1!$M$2:$M$3</c:f>
              <c:numCache>
                <c:formatCode>#,##0</c:formatCode>
                <c:ptCount val="2"/>
                <c:pt idx="0">
                  <c:v>4452</c:v>
                </c:pt>
                <c:pt idx="1">
                  <c:v>471</c:v>
                </c:pt>
              </c:numCache>
            </c:numRef>
          </c:val>
          <c:extLst>
            <c:ext xmlns:c16="http://schemas.microsoft.com/office/drawing/2014/chart" uri="{C3380CC4-5D6E-409C-BE32-E72D297353CC}">
              <c16:uniqueId val="{00000019-F319-3E4B-8A5E-571C63534C75}"/>
            </c:ext>
          </c:extLst>
        </c:ser>
        <c:ser>
          <c:idx val="12"/>
          <c:order val="12"/>
          <c:tx>
            <c:strRef>
              <c:f>Sheet1!$N$1</c:f>
              <c:strCache>
                <c:ptCount val="1"/>
                <c:pt idx="0">
                  <c:v>路外逸脱</c:v>
                </c:pt>
              </c:strCache>
            </c:strRef>
          </c:tx>
          <c:spPr>
            <a:solidFill>
              <a:schemeClr val="tx2">
                <a:lumMod val="60000"/>
                <a:lumOff val="40000"/>
              </a:schemeClr>
            </a:solidFill>
            <a:ln>
              <a:solidFill>
                <a:schemeClr val="tx1"/>
              </a:solidFill>
            </a:ln>
          </c:spPr>
          <c:invertIfNegative val="0"/>
          <c:cat>
            <c:strRef>
              <c:f>Sheet1!$A$2:$A$3</c:f>
              <c:strCache>
                <c:ptCount val="2"/>
                <c:pt idx="0">
                  <c:v>負傷者</c:v>
                </c:pt>
                <c:pt idx="1">
                  <c:v>死者</c:v>
                </c:pt>
              </c:strCache>
            </c:strRef>
          </c:cat>
          <c:val>
            <c:numRef>
              <c:f>Sheet1!$N$2:$N$3</c:f>
              <c:numCache>
                <c:formatCode>#,##0_);[Red]\(#,##0\)</c:formatCode>
                <c:ptCount val="2"/>
                <c:pt idx="0" formatCode="#,##0">
                  <c:v>652</c:v>
                </c:pt>
                <c:pt idx="1">
                  <c:v>221</c:v>
                </c:pt>
              </c:numCache>
            </c:numRef>
          </c:val>
          <c:extLst>
            <c:ext xmlns:c16="http://schemas.microsoft.com/office/drawing/2014/chart" uri="{C3380CC4-5D6E-409C-BE32-E72D297353CC}">
              <c16:uniqueId val="{0000001A-F319-3E4B-8A5E-571C63534C75}"/>
            </c:ext>
          </c:extLst>
        </c:ser>
        <c:ser>
          <c:idx val="13"/>
          <c:order val="13"/>
          <c:tx>
            <c:strRef>
              <c:f>Sheet1!$O$1</c:f>
              <c:strCache>
                <c:ptCount val="1"/>
                <c:pt idx="0">
                  <c:v>単独その他</c:v>
                </c:pt>
              </c:strCache>
            </c:strRef>
          </c:tx>
          <c:spPr>
            <a:solidFill>
              <a:srgbClr val="00CCFF"/>
            </a:solidFill>
            <a:ln>
              <a:solidFill>
                <a:schemeClr val="tx1"/>
              </a:solidFill>
            </a:ln>
          </c:spPr>
          <c:invertIfNegative val="0"/>
          <c:cat>
            <c:strRef>
              <c:f>Sheet1!$A$2:$A$3</c:f>
              <c:strCache>
                <c:ptCount val="2"/>
                <c:pt idx="0">
                  <c:v>負傷者</c:v>
                </c:pt>
                <c:pt idx="1">
                  <c:v>死者</c:v>
                </c:pt>
              </c:strCache>
            </c:strRef>
          </c:cat>
          <c:val>
            <c:numRef>
              <c:f>Sheet1!$O$2:$O$3</c:f>
              <c:numCache>
                <c:formatCode>#,##0_);[Red]\(#,##0\)</c:formatCode>
                <c:ptCount val="2"/>
                <c:pt idx="0" formatCode="#,##0">
                  <c:v>5837</c:v>
                </c:pt>
                <c:pt idx="1">
                  <c:v>122</c:v>
                </c:pt>
              </c:numCache>
            </c:numRef>
          </c:val>
          <c:extLst>
            <c:ext xmlns:c16="http://schemas.microsoft.com/office/drawing/2014/chart" uri="{C3380CC4-5D6E-409C-BE32-E72D297353CC}">
              <c16:uniqueId val="{0000001B-F319-3E4B-8A5E-571C63534C75}"/>
            </c:ext>
          </c:extLst>
        </c:ser>
        <c:ser>
          <c:idx val="14"/>
          <c:order val="14"/>
          <c:tx>
            <c:strRef>
              <c:f>Sheet1!$P$1</c:f>
              <c:strCache>
                <c:ptCount val="1"/>
                <c:pt idx="0">
                  <c:v>列車</c:v>
                </c:pt>
              </c:strCache>
            </c:strRef>
          </c:tx>
          <c:spPr>
            <a:solidFill>
              <a:schemeClr val="tx1"/>
            </a:solidFill>
            <a:ln>
              <a:solidFill>
                <a:schemeClr val="tx1"/>
              </a:solidFill>
            </a:ln>
          </c:spPr>
          <c:invertIfNegative val="0"/>
          <c:cat>
            <c:strRef>
              <c:f>Sheet1!$A$2:$A$3</c:f>
              <c:strCache>
                <c:ptCount val="2"/>
                <c:pt idx="0">
                  <c:v>負傷者</c:v>
                </c:pt>
                <c:pt idx="1">
                  <c:v>死者</c:v>
                </c:pt>
              </c:strCache>
            </c:strRef>
          </c:cat>
          <c:val>
            <c:numRef>
              <c:f>Sheet1!$P$2:$P$3</c:f>
              <c:numCache>
                <c:formatCode>#,##0_);[Red]\(#,##0\)</c:formatCode>
                <c:ptCount val="2"/>
                <c:pt idx="0">
                  <c:v>76</c:v>
                </c:pt>
                <c:pt idx="1">
                  <c:v>55</c:v>
                </c:pt>
              </c:numCache>
            </c:numRef>
          </c:val>
          <c:extLst>
            <c:ext xmlns:c16="http://schemas.microsoft.com/office/drawing/2014/chart" uri="{C3380CC4-5D6E-409C-BE32-E72D297353CC}">
              <c16:uniqueId val="{0000001C-F319-3E4B-8A5E-571C63534C75}"/>
            </c:ext>
          </c:extLst>
        </c:ser>
        <c:dLbls>
          <c:showLegendKey val="0"/>
          <c:showVal val="0"/>
          <c:showCatName val="0"/>
          <c:showSerName val="0"/>
          <c:showPercent val="0"/>
          <c:showBubbleSize val="0"/>
        </c:dLbls>
        <c:gapWidth val="100"/>
        <c:overlap val="100"/>
        <c:serLines/>
        <c:axId val="186231632"/>
        <c:axId val="150018352"/>
      </c:barChart>
      <c:catAx>
        <c:axId val="186231632"/>
        <c:scaling>
          <c:orientation val="minMax"/>
        </c:scaling>
        <c:delete val="0"/>
        <c:axPos val="l"/>
        <c:numFmt formatCode="General" sourceLinked="1"/>
        <c:majorTickMark val="none"/>
        <c:minorTickMark val="none"/>
        <c:tickLblPos val="nextTo"/>
        <c:spPr>
          <a:ln>
            <a:solidFill>
              <a:schemeClr val="tx1"/>
            </a:solidFill>
          </a:ln>
        </c:spPr>
        <c:txPr>
          <a:bodyPr/>
          <a:lstStyle/>
          <a:p>
            <a:pPr>
              <a:defRPr sz="2061" b="0">
                <a:solidFill>
                  <a:srgbClr val="000000"/>
                </a:solidFill>
                <a:latin typeface="HGMaruGothicMPRO" panose="020F0600000000000000" pitchFamily="34" charset="-128"/>
                <a:ea typeface="HGMaruGothicMPRO" panose="020F0600000000000000" pitchFamily="34" charset="-128"/>
              </a:defRPr>
            </a:pPr>
            <a:endParaRPr lang="ja-JP"/>
          </a:p>
        </c:txPr>
        <c:crossAx val="150018352"/>
        <c:crosses val="autoZero"/>
        <c:auto val="1"/>
        <c:lblAlgn val="ctr"/>
        <c:lblOffset val="100"/>
        <c:noMultiLvlLbl val="0"/>
      </c:catAx>
      <c:valAx>
        <c:axId val="150018352"/>
        <c:scaling>
          <c:orientation val="minMax"/>
        </c:scaling>
        <c:delete val="0"/>
        <c:axPos val="b"/>
        <c:majorGridlines/>
        <c:numFmt formatCode="0%" sourceLinked="1"/>
        <c:majorTickMark val="out"/>
        <c:minorTickMark val="none"/>
        <c:tickLblPos val="nextTo"/>
        <c:spPr>
          <a:ln>
            <a:solidFill>
              <a:schemeClr val="tx1"/>
            </a:solidFill>
          </a:ln>
        </c:spPr>
        <c:txPr>
          <a:bodyPr/>
          <a:lstStyle/>
          <a:p>
            <a:pPr>
              <a:defRPr sz="2061" b="0">
                <a:solidFill>
                  <a:srgbClr val="000000"/>
                </a:solidFill>
                <a:latin typeface="HGMaruGothicMPRO" panose="020F0600000000000000" pitchFamily="34" charset="-128"/>
                <a:ea typeface="HGMaruGothicMPRO" panose="020F0600000000000000" pitchFamily="34" charset="-128"/>
              </a:defRPr>
            </a:pPr>
            <a:endParaRPr lang="ja-JP"/>
          </a:p>
        </c:txPr>
        <c:crossAx val="186231632"/>
        <c:crosses val="autoZero"/>
        <c:crossBetween val="between"/>
      </c:valAx>
      <c:spPr>
        <a:noFill/>
        <a:ln w="25400">
          <a:solidFill>
            <a:schemeClr val="tx1"/>
          </a:solidFill>
        </a:ln>
      </c:spPr>
    </c:plotArea>
    <c:legend>
      <c:legendPos val="t"/>
      <c:layout>
        <c:manualLayout>
          <c:xMode val="edge"/>
          <c:yMode val="edge"/>
          <c:x val="1.7308408964244001E-2"/>
          <c:y val="1.4619557783392301E-2"/>
          <c:w val="0.93496261249448498"/>
          <c:h val="0.47609525598862701"/>
        </c:manualLayout>
      </c:layout>
      <c:overlay val="0"/>
      <c:txPr>
        <a:bodyPr/>
        <a:lstStyle/>
        <a:p>
          <a:pPr>
            <a:defRPr sz="2405"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zero"/>
    <c:showDLblsOverMax val="0"/>
  </c:chart>
  <c:spPr>
    <a:noFill/>
    <a:ln>
      <a:noFill/>
    </a:ln>
  </c:spPr>
  <c:txPr>
    <a:bodyPr/>
    <a:lstStyle/>
    <a:p>
      <a:pPr>
        <a:defRPr sz="1842"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13463304177035301"/>
          <c:y val="3.4750713948318399E-2"/>
          <c:w val="0.71505096105094301"/>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6830</c:v>
                </c:pt>
                <c:pt idx="1">
                  <c:v>15</c:v>
                </c:pt>
                <c:pt idx="2">
                  <c:v>0</c:v>
                </c:pt>
                <c:pt idx="3">
                  <c:v>2680</c:v>
                </c:pt>
                <c:pt idx="4">
                  <c:v>3483</c:v>
                </c:pt>
              </c:numCache>
            </c:numRef>
          </c:val>
          <c:extLst>
            <c:ext xmlns:c16="http://schemas.microsoft.com/office/drawing/2014/chart" uri="{C3380CC4-5D6E-409C-BE32-E72D297353CC}">
              <c16:uniqueId val="{00000000-F21D-C541-B277-48236D5F0B2D}"/>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7668</c:v>
                </c:pt>
                <c:pt idx="1">
                  <c:v>1299</c:v>
                </c:pt>
                <c:pt idx="2">
                  <c:v>1368</c:v>
                </c:pt>
                <c:pt idx="3">
                  <c:v>16069</c:v>
                </c:pt>
                <c:pt idx="4">
                  <c:v>2075</c:v>
                </c:pt>
              </c:numCache>
            </c:numRef>
          </c:val>
          <c:extLst>
            <c:ext xmlns:c16="http://schemas.microsoft.com/office/drawing/2014/chart" uri="{C3380CC4-5D6E-409C-BE32-E72D297353CC}">
              <c16:uniqueId val="{00000001-F21D-C541-B277-48236D5F0B2D}"/>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32317</c:v>
                </c:pt>
                <c:pt idx="1">
                  <c:v>3851</c:v>
                </c:pt>
                <c:pt idx="2">
                  <c:v>3119</c:v>
                </c:pt>
                <c:pt idx="3">
                  <c:v>7121</c:v>
                </c:pt>
                <c:pt idx="4">
                  <c:v>2047</c:v>
                </c:pt>
              </c:numCache>
            </c:numRef>
          </c:val>
          <c:extLst>
            <c:ext xmlns:c16="http://schemas.microsoft.com/office/drawing/2014/chart" uri="{C3380CC4-5D6E-409C-BE32-E72D297353CC}">
              <c16:uniqueId val="{00000002-F21D-C541-B277-48236D5F0B2D}"/>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42053</c:v>
                </c:pt>
                <c:pt idx="1">
                  <c:v>3207</c:v>
                </c:pt>
                <c:pt idx="2">
                  <c:v>2095</c:v>
                </c:pt>
                <c:pt idx="3">
                  <c:v>6391</c:v>
                </c:pt>
                <c:pt idx="4">
                  <c:v>2329</c:v>
                </c:pt>
              </c:numCache>
            </c:numRef>
          </c:val>
          <c:extLst>
            <c:ext xmlns:c16="http://schemas.microsoft.com/office/drawing/2014/chart" uri="{C3380CC4-5D6E-409C-BE32-E72D297353CC}">
              <c16:uniqueId val="{00000003-F21D-C541-B277-48236D5F0B2D}"/>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46939</c:v>
                </c:pt>
                <c:pt idx="1">
                  <c:v>4118</c:v>
                </c:pt>
                <c:pt idx="2">
                  <c:v>2345</c:v>
                </c:pt>
                <c:pt idx="3">
                  <c:v>7037</c:v>
                </c:pt>
                <c:pt idx="4">
                  <c:v>2973</c:v>
                </c:pt>
              </c:numCache>
            </c:numRef>
          </c:val>
          <c:extLst>
            <c:ext xmlns:c16="http://schemas.microsoft.com/office/drawing/2014/chart" uri="{C3380CC4-5D6E-409C-BE32-E72D297353CC}">
              <c16:uniqueId val="{00000004-F21D-C541-B277-48236D5F0B2D}"/>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34512</c:v>
                </c:pt>
                <c:pt idx="1">
                  <c:v>3312</c:v>
                </c:pt>
                <c:pt idx="2">
                  <c:v>2156</c:v>
                </c:pt>
                <c:pt idx="3">
                  <c:v>5821</c:v>
                </c:pt>
                <c:pt idx="4">
                  <c:v>3036</c:v>
                </c:pt>
              </c:numCache>
            </c:numRef>
          </c:val>
          <c:extLst>
            <c:ext xmlns:c16="http://schemas.microsoft.com/office/drawing/2014/chart" uri="{C3380CC4-5D6E-409C-BE32-E72D297353CC}">
              <c16:uniqueId val="{00000005-F21D-C541-B277-48236D5F0B2D}"/>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24991</c:v>
                </c:pt>
                <c:pt idx="1">
                  <c:v>1315</c:v>
                </c:pt>
                <c:pt idx="2">
                  <c:v>2052</c:v>
                </c:pt>
                <c:pt idx="3">
                  <c:v>5373</c:v>
                </c:pt>
                <c:pt idx="4">
                  <c:v>3040</c:v>
                </c:pt>
              </c:numCache>
            </c:numRef>
          </c:val>
          <c:extLst>
            <c:ext xmlns:c16="http://schemas.microsoft.com/office/drawing/2014/chart" uri="{C3380CC4-5D6E-409C-BE32-E72D297353CC}">
              <c16:uniqueId val="{00000006-F21D-C541-B277-48236D5F0B2D}"/>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16269</c:v>
                </c:pt>
                <c:pt idx="1">
                  <c:v>546</c:v>
                </c:pt>
                <c:pt idx="2">
                  <c:v>2363</c:v>
                </c:pt>
                <c:pt idx="3">
                  <c:v>6931</c:v>
                </c:pt>
                <c:pt idx="4">
                  <c:v>4406</c:v>
                </c:pt>
              </c:numCache>
            </c:numRef>
          </c:val>
          <c:extLst>
            <c:ext xmlns:c16="http://schemas.microsoft.com/office/drawing/2014/chart" uri="{C3380CC4-5D6E-409C-BE32-E72D297353CC}">
              <c16:uniqueId val="{00000007-F21D-C541-B277-48236D5F0B2D}"/>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5221</c:v>
                </c:pt>
                <c:pt idx="1">
                  <c:v>112</c:v>
                </c:pt>
                <c:pt idx="2">
                  <c:v>777</c:v>
                </c:pt>
                <c:pt idx="3">
                  <c:v>3766</c:v>
                </c:pt>
                <c:pt idx="4">
                  <c:v>3955</c:v>
                </c:pt>
              </c:numCache>
            </c:numRef>
          </c:val>
          <c:extLst>
            <c:ext xmlns:c16="http://schemas.microsoft.com/office/drawing/2014/chart" uri="{C3380CC4-5D6E-409C-BE32-E72D297353CC}">
              <c16:uniqueId val="{00000008-F21D-C541-B277-48236D5F0B2D}"/>
            </c:ext>
          </c:extLst>
        </c:ser>
        <c:dLbls>
          <c:showLegendKey val="0"/>
          <c:showVal val="0"/>
          <c:showCatName val="0"/>
          <c:showSerName val="0"/>
          <c:showPercent val="0"/>
          <c:showBubbleSize val="0"/>
        </c:dLbls>
        <c:gapWidth val="150"/>
        <c:shape val="box"/>
        <c:axId val="252264080"/>
        <c:axId val="252053952"/>
        <c:axId val="252268672"/>
      </c:bar3DChart>
      <c:catAx>
        <c:axId val="252264080"/>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53952"/>
        <c:crosses val="autoZero"/>
        <c:auto val="1"/>
        <c:lblAlgn val="ctr"/>
        <c:lblOffset val="100"/>
        <c:tickLblSkip val="1"/>
        <c:tickMarkSkip val="1"/>
        <c:noMultiLvlLbl val="0"/>
      </c:catAx>
      <c:valAx>
        <c:axId val="252053952"/>
        <c:scaling>
          <c:orientation val="minMax"/>
          <c:max val="6000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死傷者数（万人）</a:t>
                </a:r>
              </a:p>
            </c:rich>
          </c:tx>
          <c:layout>
            <c:manualLayout>
              <c:xMode val="edge"/>
              <c:yMode val="edge"/>
              <c:x val="0"/>
              <c:y val="0.31189093383139999"/>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64080"/>
        <c:crosses val="autoZero"/>
        <c:crossBetween val="between"/>
        <c:majorUnit val="20000"/>
        <c:minorUnit val="100"/>
        <c:dispUnits>
          <c:builtInUnit val="tenThousands"/>
        </c:dispUnits>
      </c:valAx>
      <c:serAx>
        <c:axId val="252268672"/>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5395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r>
              <a:rPr lang="ja-JP" altLang="en-US"/>
              <a:t>自動車安全文化論</a:t>
            </a:r>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endParaRPr lang="ja-JP" altLang="en-US"/>
          </a:p>
        </p:txBody>
      </p:sp>
      <p:sp>
        <p:nvSpPr>
          <p:cNvPr id="4" name="フッター プレースホルダ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35B4A301-BDB9-4026-ABF5-DE4763497CBB}" type="slidenum">
              <a:rPr lang="ja-JP" altLang="en-US"/>
              <a:pPr>
                <a:defRPr/>
              </a:pPr>
              <a:t>‹#›</a:t>
            </a:fld>
            <a:endParaRPr lang="ja-JP" altLang="en-US"/>
          </a:p>
        </p:txBody>
      </p:sp>
    </p:spTree>
    <p:extLst>
      <p:ext uri="{BB962C8B-B14F-4D97-AF65-F5344CB8AC3E}">
        <p14:creationId xmlns:p14="http://schemas.microsoft.com/office/powerpoint/2010/main" val="212973148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r>
              <a:rPr lang="ja-JP" altLang="en-US"/>
              <a:t>自動車安全文化論</a:t>
            </a:r>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810529D5-47E8-4812-8F5F-7DC3F3040376}" type="datetimeFigureOut">
              <a:rPr lang="ja-JP" altLang="en-US"/>
              <a:pPr>
                <a:defRPr/>
              </a:pPr>
              <a:t>2020/8/6</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47180B5C-4121-433D-B4A7-63FFA6EC6E8D}" type="slidenum">
              <a:rPr lang="ja-JP" altLang="en-US"/>
              <a:pPr>
                <a:defRPr/>
              </a:pPr>
              <a:t>‹#›</a:t>
            </a:fld>
            <a:endParaRPr lang="ja-JP" altLang="en-US"/>
          </a:p>
        </p:txBody>
      </p:sp>
    </p:spTree>
    <p:extLst>
      <p:ext uri="{BB962C8B-B14F-4D97-AF65-F5344CB8AC3E}">
        <p14:creationId xmlns:p14="http://schemas.microsoft.com/office/powerpoint/2010/main" val="96550991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8C0B9A-7984-403E-BDC9-AA10FFCD2BAC}" type="slidenum">
              <a:rPr lang="ja-JP" altLang="en-US" smtClean="0"/>
              <a:pPr/>
              <a:t>1</a:t>
            </a:fld>
            <a:endParaRPr lang="ja-JP" altLang="en-US"/>
          </a:p>
        </p:txBody>
      </p:sp>
      <p:sp>
        <p:nvSpPr>
          <p:cNvPr id="2" name="ヘッダー プレースホルダー 1">
            <a:extLst>
              <a:ext uri="{FF2B5EF4-FFF2-40B4-BE49-F238E27FC236}">
                <a16:creationId xmlns:a16="http://schemas.microsoft.com/office/drawing/2014/main" id="{CD90512C-F01B-A84A-A65E-7D553F682B1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400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23</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7E6E7D0C-D279-6046-BCD9-9F3C61470A3D}"/>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50726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24</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7E6E7D0C-D279-6046-BCD9-9F3C61470A3D}"/>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414111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27</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59366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28</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49256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29</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59338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30</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474131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11A0881E-2DB6-49FC-98A0-F4539301DCD2}" type="slidenum">
              <a:rPr lang="en-US" altLang="ja-JP" sz="1200" smtClean="0"/>
              <a:pPr eaLnBrk="1" hangingPunct="1"/>
              <a:t>31</a:t>
            </a:fld>
            <a:endParaRPr lang="en-US" altLang="ja-JP"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124E1C09-847F-3846-82CB-17ECDC2CA03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12203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7B1CC6FC-5B1C-44B2-8EF0-5CCC0B291DB9}" type="slidenum">
              <a:rPr lang="en-US" altLang="ja-JP" sz="1200" smtClean="0"/>
              <a:pPr eaLnBrk="1" hangingPunct="1"/>
              <a:t>32</a:t>
            </a:fld>
            <a:endParaRPr lang="en-US" altLang="ja-JP"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864631D1-D929-4744-8E13-3E5FB73EC27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08157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37</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223497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38</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2200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ja-JP" altLang="en-US">
                <a:ea typeface="ＭＳ Ｐ明朝" charset="-128"/>
              </a:rPr>
              <a:t>１　昭和</a:t>
            </a:r>
            <a:r>
              <a:rPr lang="en-US" altLang="ja-JP">
                <a:ea typeface="ＭＳ Ｐ明朝" charset="-128"/>
              </a:rPr>
              <a:t>34</a:t>
            </a:r>
            <a:r>
              <a:rPr lang="ja-JP" altLang="en-US">
                <a:ea typeface="ＭＳ Ｐ明朝" charset="-128"/>
              </a:rPr>
              <a:t>年までは、軽微な被害事故（８日未満の負傷、２万円以下の物的損害）は含まない。 </a:t>
            </a:r>
            <a:endParaRPr lang="en-US" altLang="ja-JP">
              <a:ea typeface="ＭＳ Ｐ明朝" charset="-128"/>
            </a:endParaRPr>
          </a:p>
          <a:p>
            <a:r>
              <a:rPr lang="ja-JP" altLang="en-US">
                <a:ea typeface="ＭＳ Ｐ明朝" charset="-128"/>
              </a:rPr>
              <a:t>２　昭和</a:t>
            </a:r>
            <a:r>
              <a:rPr lang="en-US" altLang="ja-JP">
                <a:ea typeface="ＭＳ Ｐ明朝" charset="-128"/>
              </a:rPr>
              <a:t>40</a:t>
            </a:r>
            <a:r>
              <a:rPr lang="ja-JP" altLang="en-US">
                <a:ea typeface="ＭＳ Ｐ明朝" charset="-128"/>
              </a:rPr>
              <a:t>年までの件数は、物損事故を含む。</a:t>
            </a:r>
            <a:endParaRPr lang="en-US" altLang="ja-JP">
              <a:ea typeface="ＭＳ Ｐ明朝" charset="-128"/>
            </a:endParaRPr>
          </a:p>
          <a:p>
            <a:r>
              <a:rPr lang="ja-JP" altLang="en-US">
                <a:ea typeface="ＭＳ Ｐ明朝" charset="-128"/>
              </a:rPr>
              <a:t>３　昭和</a:t>
            </a:r>
            <a:r>
              <a:rPr lang="en-US" altLang="ja-JP">
                <a:ea typeface="ＭＳ Ｐ明朝" charset="-128"/>
              </a:rPr>
              <a:t>46</a:t>
            </a:r>
            <a:r>
              <a:rPr lang="ja-JP" altLang="en-US">
                <a:ea typeface="ＭＳ Ｐ明朝" charset="-128"/>
              </a:rPr>
              <a:t>年以前は、沖縄県を含まない。 </a:t>
            </a:r>
          </a:p>
        </p:txBody>
      </p:sp>
      <p:sp>
        <p:nvSpPr>
          <p:cNvPr id="51204" name="スライド番号プレースホルダ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396E3AC5-82D1-4CCC-B1DC-C43CB8FD492E}" type="slidenum">
              <a:rPr lang="en-US" altLang="ja-JP" sz="1300"/>
              <a:pPr eaLnBrk="1" hangingPunct="1"/>
              <a:t>6</a:t>
            </a:fld>
            <a:endParaRPr lang="en-US" altLang="ja-JP" sz="1300"/>
          </a:p>
        </p:txBody>
      </p:sp>
      <p:sp>
        <p:nvSpPr>
          <p:cNvPr id="2" name="ヘッダー プレースホルダー 1">
            <a:extLst>
              <a:ext uri="{FF2B5EF4-FFF2-40B4-BE49-F238E27FC236}">
                <a16:creationId xmlns:a16="http://schemas.microsoft.com/office/drawing/2014/main" id="{FB893296-CF79-E043-8B2C-BA5DC80722F1}"/>
              </a:ext>
            </a:extLst>
          </p:cNvPr>
          <p:cNvSpPr>
            <a:spLocks noGrp="1"/>
          </p:cNvSpPr>
          <p:nvPr>
            <p:ph type="hdr" sz="quarter"/>
          </p:nvPr>
        </p:nvSpPr>
        <p:spPr/>
        <p:txBody>
          <a:bodyPr/>
          <a:lstStyle/>
          <a:p>
            <a:pPr>
              <a:defRPr/>
            </a:pPr>
            <a:r>
              <a:rPr lang="ja-JP" altLang="en-US"/>
              <a:t>オートモーティブ人間科学概論</a:t>
            </a:r>
            <a:endParaRPr lang="en-US" altLang="ja-JP"/>
          </a:p>
        </p:txBody>
      </p:sp>
    </p:spTree>
    <p:extLst>
      <p:ext uri="{BB962C8B-B14F-4D97-AF65-F5344CB8AC3E}">
        <p14:creationId xmlns:p14="http://schemas.microsoft.com/office/powerpoint/2010/main" val="401439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39</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495922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40</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83693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41</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CE1DE09C-3E12-984E-BB6B-31F64C87B69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08833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42</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CE1DE09C-3E12-984E-BB6B-31F64C87B69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4235660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7180B5C-4121-433D-B4A7-63FFA6EC6E8D}" type="slidenum">
              <a:rPr lang="ja-JP" altLang="en-US" smtClean="0"/>
              <a:pPr>
                <a:defRPr/>
              </a:pPr>
              <a:t>43</a:t>
            </a:fld>
            <a:endParaRPr lang="ja-JP" altLang="en-US"/>
          </a:p>
        </p:txBody>
      </p:sp>
      <p:sp>
        <p:nvSpPr>
          <p:cNvPr id="5" name="ヘッダー プレースホルダー 4">
            <a:extLst>
              <a:ext uri="{FF2B5EF4-FFF2-40B4-BE49-F238E27FC236}">
                <a16:creationId xmlns:a16="http://schemas.microsoft.com/office/drawing/2014/main" id="{519E46C8-9C2E-8A4A-8E53-21BFF863EDC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264622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48</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31B9685F-5B5D-4242-87D9-9849FB4F0D0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786610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49</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31B9685F-5B5D-4242-87D9-9849FB4F0D0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464863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50</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2824C7B4-E696-D945-90CE-9CCEB56F88A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990278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51</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2824C7B4-E696-D945-90CE-9CCEB56F88A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539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ea typeface="ＭＳ Ｐ明朝" charset="-128"/>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00147780-D355-4A4E-A89D-B5D959C9BFE2}" type="slidenum">
              <a:rPr lang="en-US" altLang="ja-JP" sz="1200" smtClean="0"/>
              <a:pPr eaLnBrk="1" hangingPunct="1"/>
              <a:t>7</a:t>
            </a:fld>
            <a:endParaRPr lang="en-US" altLang="ja-JP" sz="1200"/>
          </a:p>
        </p:txBody>
      </p:sp>
      <p:sp>
        <p:nvSpPr>
          <p:cNvPr id="2" name="ヘッダー プレースホルダー 1">
            <a:extLst>
              <a:ext uri="{FF2B5EF4-FFF2-40B4-BE49-F238E27FC236}">
                <a16:creationId xmlns:a16="http://schemas.microsoft.com/office/drawing/2014/main" id="{237074CD-EDC2-E848-A33C-C147F2FDF46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38562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a:ln/>
        </p:spPr>
      </p:sp>
      <p:sp>
        <p:nvSpPr>
          <p:cNvPr id="53251" name="ノート プレースホルダー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ea typeface="ＭＳ Ｐ明朝" charset="-128"/>
            </a:endParaRPr>
          </a:p>
        </p:txBody>
      </p:sp>
      <p:sp>
        <p:nvSpPr>
          <p:cNvPr id="53252" name="スライド番号プレースホルダー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1D78C828-ED69-4920-BEFD-94035ECFDD1F}" type="slidenum">
              <a:rPr lang="en-US" altLang="ja-JP" sz="1200" smtClean="0"/>
              <a:pPr eaLnBrk="1" hangingPunct="1"/>
              <a:t>8</a:t>
            </a:fld>
            <a:endParaRPr lang="en-US" altLang="ja-JP" sz="1200"/>
          </a:p>
        </p:txBody>
      </p:sp>
      <p:sp>
        <p:nvSpPr>
          <p:cNvPr id="2" name="ヘッダー プレースホルダー 1">
            <a:extLst>
              <a:ext uri="{FF2B5EF4-FFF2-40B4-BE49-F238E27FC236}">
                <a16:creationId xmlns:a16="http://schemas.microsoft.com/office/drawing/2014/main" id="{78BCF46E-2824-C74E-91E4-3F1CACED2B0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8568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7180B5C-4121-433D-B4A7-63FFA6EC6E8D}" type="slidenum">
              <a:rPr lang="ja-JP" altLang="en-US" smtClean="0"/>
              <a:pPr>
                <a:defRPr/>
              </a:pPr>
              <a:t>10</a:t>
            </a:fld>
            <a:endParaRPr lang="ja-JP" altLang="en-US"/>
          </a:p>
        </p:txBody>
      </p:sp>
      <p:sp>
        <p:nvSpPr>
          <p:cNvPr id="5" name="ヘッダー プレースホルダー 4">
            <a:extLst>
              <a:ext uri="{FF2B5EF4-FFF2-40B4-BE49-F238E27FC236}">
                <a16:creationId xmlns:a16="http://schemas.microsoft.com/office/drawing/2014/main" id="{1A33580B-E7DA-5F4B-86C4-76AA22ED1A78}"/>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1492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19</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DC42D459-E8AA-F64D-839F-DBC6166CE24B}"/>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87548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20</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AC5F6192-403F-C24D-9359-6BF7AB4DE099}"/>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6204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21</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A39046E7-0C53-B540-A008-487718D85A7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30523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22</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3132A392-80A3-454C-AB25-6AAF2FF38DE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3989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solidFill>
                  <a:srgbClr val="FF0000"/>
                </a:solidFill>
                <a:latin typeface="HGMaruGothicMPRO" panose="020F0600000000000000" pitchFamily="34" charset="-128"/>
                <a:ea typeface="HGMaruGothicMPRO" panose="020F0600000000000000" pitchFamily="34" charset="-128"/>
              </a:defRPr>
            </a:lvl1pPr>
          </a:lstStyle>
          <a:p>
            <a:r>
              <a:rPr lang="ja-JP" altLang="en-US" dirty="0"/>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GMaruGothicMPRO" panose="020F0600000000000000" pitchFamily="34" charset="-128"/>
                <a:ea typeface="HGMaruGothicMPRO" panose="020F0600000000000000"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A255F7EA-7E6F-431D-81A2-8182D41E67A7}" type="slidenum">
              <a:rPr lang="ja-JP" altLang="en-US" smtClean="0"/>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E35C89B7-A5AE-4F7F-A26A-5E09F9780193}" type="slidenum">
              <a:rPr lang="ja-JP" altLang="en-US" smtClean="0"/>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7A2A2F8-0B9A-4545-9587-448D7A387BD6}"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40072" y="252422"/>
            <a:ext cx="8229600" cy="654032"/>
          </a:xfrm>
        </p:spPr>
        <p:txBody>
          <a:bodyPr>
            <a:normAutofit/>
          </a:bodyPr>
          <a:lstStyle>
            <a:lvl1pPr>
              <a:defRPr sz="3200">
                <a:solidFill>
                  <a:srgbClr val="FF0000"/>
                </a:solidFill>
              </a:defRPr>
            </a:lvl1pPr>
          </a:lstStyle>
          <a:p>
            <a:r>
              <a:rPr lang="ja-JP" altLang="en-US" dirty="0"/>
              <a:t>マスタ タイトルの書式設定</a:t>
            </a:r>
          </a:p>
        </p:txBody>
      </p:sp>
      <p:sp>
        <p:nvSpPr>
          <p:cNvPr id="3" name="日付プレースホルダ 2"/>
          <p:cNvSpPr>
            <a:spLocks noGrp="1"/>
          </p:cNvSpPr>
          <p:nvPr>
            <p:ph type="dt" sz="half" idx="10"/>
          </p:nvPr>
        </p:nvSpPr>
        <p:spPr/>
        <p:txBody>
          <a:bodyPr/>
          <a:lstStyle>
            <a:lvl1pPr>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a:xfrm>
            <a:off x="6858000" y="214313"/>
            <a:ext cx="2133600" cy="365125"/>
          </a:xfrm>
        </p:spPr>
        <p:txBody>
          <a:bodyPr/>
          <a:lstStyle>
            <a:lvl1pPr>
              <a:defRPr>
                <a:solidFill>
                  <a:srgbClr val="000000"/>
                </a:solidFill>
              </a:defRPr>
            </a:lvl1pPr>
          </a:lstStyle>
          <a:p>
            <a:pPr>
              <a:defRPr/>
            </a:pPr>
            <a:fld id="{38D351DA-A223-45E8-93CD-4D6A0E967B41}" type="slidenum">
              <a:rPr lang="ja-JP" altLang="en-US" smtClean="0"/>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43BC8439-7D48-427F-94AA-43DA2A506905}" type="slidenum">
              <a:rPr lang="ja-JP" altLang="en-US" smtClean="0"/>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75407"/>
            <a:ext cx="7772400" cy="585765"/>
          </a:xfrm>
        </p:spPr>
        <p:txBody>
          <a:bodyPr/>
          <a:lstStyle>
            <a:lvl1pPr>
              <a:defRPr>
                <a:solidFill>
                  <a:srgbClr val="FF0000"/>
                </a:solidFill>
              </a:defRPr>
            </a:lvl1pPr>
          </a:lstStyle>
          <a:p>
            <a:r>
              <a:rPr lang="ja-JP" altLang="en-US" dirty="0"/>
              <a:t>マスタ タイトルの書式設定</a:t>
            </a:r>
          </a:p>
        </p:txBody>
      </p:sp>
      <p:sp>
        <p:nvSpPr>
          <p:cNvPr id="3" name="グラフ プレースホルダ 2"/>
          <p:cNvSpPr>
            <a:spLocks noGrp="1"/>
          </p:cNvSpPr>
          <p:nvPr>
            <p:ph type="chart" idx="1"/>
          </p:nvPr>
        </p:nvSpPr>
        <p:spPr>
          <a:xfrm>
            <a:off x="685800" y="1981200"/>
            <a:ext cx="7772400" cy="4114800"/>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858016" y="285728"/>
            <a:ext cx="2133600" cy="365125"/>
          </a:xfrm>
        </p:spPr>
        <p:txBody>
          <a:bodyPr/>
          <a:lstStyle>
            <a:lvl1pPr>
              <a:defRPr>
                <a:solidFill>
                  <a:srgbClr val="000000"/>
                </a:solidFill>
              </a:defRPr>
            </a:lvl1pPr>
          </a:lstStyle>
          <a:p>
            <a:pPr>
              <a:defRPr/>
            </a:pPr>
            <a:fld id="{193094B2-65AF-4A3E-9840-17AC782055BE}" type="slidenum">
              <a:rPr lang="en-US" altLang="ja-JP" smtClean="0"/>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B2C99A1-0A93-46FC-9FFA-05EFA50C20DC}"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88640"/>
            <a:ext cx="7772400" cy="627608"/>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7F78985-B1D3-4EDC-8530-25C43EE8DF5F}" type="slidenum">
              <a:rPr lang="en-US" altLang="ja-JP"/>
              <a:pPr>
                <a:defRPr/>
              </a:pPr>
              <a:t>‹#›</a:t>
            </a:fld>
            <a:endParaRPr lang="en-US" altLang="ja-JP"/>
          </a:p>
        </p:txBody>
      </p:sp>
    </p:spTree>
    <p:extLst>
      <p:ext uri="{BB962C8B-B14F-4D97-AF65-F5344CB8AC3E}">
        <p14:creationId xmlns:p14="http://schemas.microsoft.com/office/powerpoint/2010/main" val="86145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57200" y="274638"/>
            <a:ext cx="8229600"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7171" name="テキスト プレースホルダ 2"/>
          <p:cNvSpPr>
            <a:spLocks noGrp="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33621E1-330F-45B9-A907-580EDF16F8A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873" r:id="rId1"/>
    <p:sldLayoutId id="2147483876" r:id="rId2"/>
    <p:sldLayoutId id="2147483877" r:id="rId3"/>
    <p:sldLayoutId id="2147483883" r:id="rId4"/>
    <p:sldLayoutId id="2147483878" r:id="rId5"/>
    <p:sldLayoutId id="2147483884" r:id="rId6"/>
    <p:sldLayoutId id="2147483885" r:id="rId7"/>
    <p:sldLayoutId id="2147483886" r:id="rId8"/>
  </p:sldLayoutIdLst>
  <p:hf sldNum="0" hdr="0" ftr="0" dt="0"/>
  <p:txStyles>
    <p:titleStyle>
      <a:lvl1pPr algn="ctr" rtl="0" eaLnBrk="0" fontAlgn="base" hangingPunct="0">
        <a:spcBef>
          <a:spcPct val="0"/>
        </a:spcBef>
        <a:spcAft>
          <a:spcPct val="0"/>
        </a:spcAft>
        <a:defRPr kumimoji="1" sz="3200" kern="1200">
          <a:solidFill>
            <a:srgbClr val="FF0000"/>
          </a:solidFill>
          <a:latin typeface="HGMaruGothicMPRO" panose="020F0600000000000000" pitchFamily="34" charset="-128"/>
          <a:ea typeface="HGMaruGothicMPRO" panose="020F0600000000000000" pitchFamily="34" charset="-128"/>
          <a:cs typeface="+mj-cs"/>
        </a:defRPr>
      </a:lvl1pPr>
      <a:lvl2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32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32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32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32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HGMaruGothicMPRO" panose="020F0600000000000000" pitchFamily="34" charset="-128"/>
          <a:ea typeface="HGMaruGothicMPRO" panose="020F0600000000000000" pitchFamily="34" charset="-128"/>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HGMaruGothicMPRO" panose="020F0600000000000000" pitchFamily="34" charset="-128"/>
          <a:ea typeface="HGMaruGothicMPRO" panose="020F0600000000000000" pitchFamily="34" charset="-128"/>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HGMaruGothicMPRO" panose="020F0600000000000000" pitchFamily="34" charset="-128"/>
          <a:ea typeface="HGMaruGothicMPRO" panose="020F0600000000000000" pitchFamily="34" charset="-128"/>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HGMaruGothicMPRO" panose="020F0600000000000000" pitchFamily="34" charset="-128"/>
          <a:ea typeface="HGMaruGothicMPRO" panose="020F0600000000000000" pitchFamily="34" charset="-128"/>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HGMaruGothicMPRO" panose="020F0600000000000000" pitchFamily="34" charset="-128"/>
          <a:ea typeface="HGMaruGothicMPRO" panose="020F0600000000000000"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ctrTitle"/>
          </p:nvPr>
        </p:nvSpPr>
        <p:spPr>
          <a:xfrm>
            <a:off x="728690" y="1571625"/>
            <a:ext cx="7772400" cy="1470025"/>
          </a:xfrm>
        </p:spPr>
        <p:txBody>
          <a:bodyPr/>
          <a:lstStyle/>
          <a:p>
            <a:pPr eaLnBrk="1" hangingPunct="1"/>
            <a:r>
              <a:rPr lang="ja-JP" altLang="en-US" sz="4400"/>
              <a:t>交通事故統計</a:t>
            </a:r>
            <a:br>
              <a:rPr lang="ja-JP" altLang="en-US" sz="4400"/>
            </a:br>
            <a:r>
              <a:rPr lang="ja-JP" altLang="en-US" sz="4400"/>
              <a:t>（</a:t>
            </a:r>
            <a:r>
              <a:rPr lang="en-US" altLang="ja-JP" sz="4400" dirty="0"/>
              <a:t>R</a:t>
            </a:r>
            <a:r>
              <a:rPr lang="ja-JP" altLang="en-US" sz="4400"/>
              <a:t>元全国）</a:t>
            </a:r>
            <a:endParaRPr lang="ja-JP" altLang="en-US" sz="4400" dirty="0"/>
          </a:p>
        </p:txBody>
      </p:sp>
      <p:sp>
        <p:nvSpPr>
          <p:cNvPr id="7" name="サブタイトル 6"/>
          <p:cNvSpPr>
            <a:spLocks noGrp="1"/>
          </p:cNvSpPr>
          <p:nvPr>
            <p:ph type="subTitle" idx="1"/>
          </p:nvPr>
        </p:nvSpPr>
        <p:spPr/>
        <p:txBody>
          <a:bodyPr/>
          <a:lstStyle/>
          <a:p>
            <a:pPr eaLnBrk="1" hangingPunct="1"/>
            <a:r>
              <a:rPr lang="ja-JP" altLang="en-US">
                <a:solidFill>
                  <a:schemeClr val="tx1"/>
                </a:solidFill>
              </a:rPr>
              <a:t>九州大学大学院</a:t>
            </a:r>
          </a:p>
          <a:p>
            <a:pPr eaLnBrk="1" hangingPunct="1"/>
            <a:r>
              <a:rPr lang="ja-JP" altLang="en-US">
                <a:solidFill>
                  <a:schemeClr val="tx1"/>
                </a:solidFill>
              </a:rPr>
              <a:t>システム情報科学研究院</a:t>
            </a:r>
          </a:p>
          <a:p>
            <a:pPr eaLnBrk="1" hangingPunct="1"/>
            <a:r>
              <a:rPr lang="ja-JP" altLang="en-US">
                <a:solidFill>
                  <a:schemeClr val="tx1"/>
                </a:solidFill>
              </a:rPr>
              <a:t>志堂寺　和則</a:t>
            </a:r>
            <a:endParaRPr kumimoji="1" lang="ja-JP" altLang="en-US">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736798"/>
          </a:xfrm>
        </p:spPr>
        <p:txBody>
          <a:bodyPr/>
          <a:lstStyle/>
          <a:p>
            <a:pPr eaLnBrk="1" hangingPunct="1"/>
            <a:r>
              <a:rPr lang="ja-JP" altLang="en-US"/>
              <a:t>令和元年</a:t>
            </a:r>
            <a:r>
              <a:rPr lang="ja-JP" altLang="en-US" dirty="0"/>
              <a:t>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862378804"/>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6032560" y="6333629"/>
            <a:ext cx="33965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800350" y="6586538"/>
            <a:ext cx="66994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93794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773113"/>
          </a:xfrm>
        </p:spPr>
        <p:txBody>
          <a:bodyPr/>
          <a:lstStyle/>
          <a:p>
            <a:pPr eaLnBrk="1" hangingPunct="1"/>
            <a:r>
              <a:rPr lang="ja-JP" altLang="en-US"/>
              <a:t>令和元年</a:t>
            </a:r>
            <a:r>
              <a:rPr lang="ja-JP" altLang="en-US" dirty="0"/>
              <a:t>の状態別負傷者、死者内訳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142977827"/>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91502"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67943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4375" y="0"/>
            <a:ext cx="7772400" cy="830907"/>
          </a:xfrm>
        </p:spPr>
        <p:txBody>
          <a:bodyPr/>
          <a:lstStyle/>
          <a:p>
            <a:pPr eaLnBrk="1" hangingPunct="1"/>
            <a:r>
              <a:rPr lang="ja-JP" altLang="en-US"/>
              <a:t>令和元年</a:t>
            </a:r>
            <a:r>
              <a:rPr lang="ja-JP" altLang="en-US" dirty="0"/>
              <a:t>の類型別事故発生状況</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835125136"/>
              </p:ext>
            </p:extLst>
          </p:nvPr>
        </p:nvGraphicFramePr>
        <p:xfrm>
          <a:off x="271463" y="1128142"/>
          <a:ext cx="8501062" cy="5111750"/>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Text Box 8"/>
          <p:cNvSpPr txBox="1">
            <a:spLocks noChangeArrowheads="1"/>
          </p:cNvSpPr>
          <p:nvPr/>
        </p:nvSpPr>
        <p:spPr bwMode="auto">
          <a:xfrm>
            <a:off x="5947867" y="6252988"/>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12293" name="Text Box 9"/>
          <p:cNvSpPr txBox="1">
            <a:spLocks noChangeArrowheads="1"/>
          </p:cNvSpPr>
          <p:nvPr/>
        </p:nvSpPr>
        <p:spPr bwMode="auto">
          <a:xfrm>
            <a:off x="2716213" y="6550223"/>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96370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6095"/>
            <a:ext cx="9069407" cy="889199"/>
          </a:xfrm>
        </p:spPr>
        <p:txBody>
          <a:bodyPr/>
          <a:lstStyle/>
          <a:p>
            <a:pPr eaLnBrk="1" hangingPunct="1"/>
            <a:r>
              <a:rPr lang="ja-JP" altLang="en-US"/>
              <a:t>令和元年</a:t>
            </a:r>
            <a:r>
              <a:rPr lang="ja-JP" altLang="en-US" dirty="0"/>
              <a:t>の年齢別・状態</a:t>
            </a:r>
            <a:r>
              <a:rPr lang="ja-JP" altLang="en-US"/>
              <a:t>別死傷者数</a:t>
            </a:r>
            <a:endParaRPr lang="ja-JP" altLang="en-US" sz="3200"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991184015"/>
              </p:ext>
            </p:extLst>
          </p:nvPr>
        </p:nvGraphicFramePr>
        <p:xfrm>
          <a:off x="0" y="963613"/>
          <a:ext cx="4920915"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Text Box 5"/>
          <p:cNvSpPr txBox="1">
            <a:spLocks noChangeArrowheads="1"/>
          </p:cNvSpPr>
          <p:nvPr/>
        </p:nvSpPr>
        <p:spPr bwMode="auto">
          <a:xfrm>
            <a:off x="0" y="6553200"/>
            <a:ext cx="14414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400">
                <a:solidFill>
                  <a:srgbClr val="000000"/>
                </a:solidFill>
                <a:latin typeface="HGMaruGothicMPRO" panose="020F0600000000000000" pitchFamily="34" charset="-128"/>
                <a:ea typeface="HGMaruGothicMPRO" panose="020F0600000000000000" pitchFamily="34" charset="-128"/>
              </a:rPr>
              <a:t>※</a:t>
            </a:r>
            <a:r>
              <a:rPr lang="ja-JP" altLang="en-US" sz="1400">
                <a:solidFill>
                  <a:srgbClr val="000000"/>
                </a:solidFill>
                <a:latin typeface="HGMaruGothicMPRO" panose="020F0600000000000000" pitchFamily="34" charset="-128"/>
                <a:ea typeface="HGMaruGothicMPRO" panose="020F0600000000000000" pitchFamily="34" charset="-128"/>
              </a:rPr>
              <a:t>その他を除く</a:t>
            </a:r>
          </a:p>
        </p:txBody>
      </p:sp>
      <p:sp>
        <p:nvSpPr>
          <p:cNvPr id="6" name="Text Box 6"/>
          <p:cNvSpPr txBox="1">
            <a:spLocks noChangeArrowheads="1"/>
          </p:cNvSpPr>
          <p:nvPr/>
        </p:nvSpPr>
        <p:spPr bwMode="auto">
          <a:xfrm>
            <a:off x="6012160" y="6553200"/>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graphicFrame>
        <p:nvGraphicFramePr>
          <p:cNvPr id="7" name="Object 3"/>
          <p:cNvGraphicFramePr>
            <a:graphicFrameLocks noChangeAspect="1"/>
          </p:cNvGraphicFramePr>
          <p:nvPr>
            <p:extLst>
              <p:ext uri="{D42A27DB-BD31-4B8C-83A1-F6EECF244321}">
                <p14:modId xmlns:p14="http://schemas.microsoft.com/office/powerpoint/2010/main" val="1781980302"/>
              </p:ext>
            </p:extLst>
          </p:nvPr>
        </p:nvGraphicFramePr>
        <p:xfrm>
          <a:off x="4562972" y="838201"/>
          <a:ext cx="4920915"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86149"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昼</a:t>
            </a:r>
          </a:p>
        </p:txBody>
      </p:sp>
      <p:sp>
        <p:nvSpPr>
          <p:cNvPr id="8" name="テキスト ボックス 7"/>
          <p:cNvSpPr txBox="1"/>
          <p:nvPr/>
        </p:nvSpPr>
        <p:spPr>
          <a:xfrm>
            <a:off x="4922798"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夜</a:t>
            </a:r>
            <a:endParaRPr kumimoji="1" lang="en-US" altLang="ja-JP" sz="2800" dirty="0">
              <a:solidFill>
                <a:srgbClr val="000000"/>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24630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3"/>
          <p:cNvGraphicFramePr>
            <a:graphicFrameLocks noChangeAspect="1"/>
          </p:cNvGraphicFramePr>
          <p:nvPr>
            <p:extLst>
              <p:ext uri="{D42A27DB-BD31-4B8C-83A1-F6EECF244321}">
                <p14:modId xmlns:p14="http://schemas.microsoft.com/office/powerpoint/2010/main" val="936002513"/>
              </p:ext>
            </p:extLst>
          </p:nvPr>
        </p:nvGraphicFramePr>
        <p:xfrm>
          <a:off x="0" y="963613"/>
          <a:ext cx="4714875"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15362" name="Rectangle 2"/>
          <p:cNvSpPr>
            <a:spLocks noGrp="1" noChangeArrowheads="1"/>
          </p:cNvSpPr>
          <p:nvPr>
            <p:ph type="title"/>
          </p:nvPr>
        </p:nvSpPr>
        <p:spPr>
          <a:xfrm>
            <a:off x="228601" y="-36095"/>
            <a:ext cx="8710862" cy="902593"/>
          </a:xfrm>
        </p:spPr>
        <p:txBody>
          <a:bodyPr/>
          <a:lstStyle/>
          <a:p>
            <a:pPr eaLnBrk="1" hangingPunct="1"/>
            <a:r>
              <a:rPr lang="ja-JP" altLang="en-US"/>
              <a:t>令和元年</a:t>
            </a:r>
            <a:r>
              <a:rPr lang="ja-JP" altLang="en-US" dirty="0"/>
              <a:t>の年齢別・状態</a:t>
            </a:r>
            <a:r>
              <a:rPr lang="ja-JP" altLang="en-US"/>
              <a:t>別死者数</a:t>
            </a:r>
            <a:endParaRPr lang="ja-JP" altLang="en-US" dirty="0"/>
          </a:p>
        </p:txBody>
      </p:sp>
      <p:sp>
        <p:nvSpPr>
          <p:cNvPr id="15364" name="Text Box 5"/>
          <p:cNvSpPr txBox="1">
            <a:spLocks noChangeArrowheads="1"/>
          </p:cNvSpPr>
          <p:nvPr/>
        </p:nvSpPr>
        <p:spPr bwMode="auto">
          <a:xfrm>
            <a:off x="0" y="6553200"/>
            <a:ext cx="14414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400" dirty="0">
                <a:solidFill>
                  <a:srgbClr val="000000"/>
                </a:solidFill>
                <a:latin typeface="HGMaruGothicMPRO" panose="020F0600000000000000" pitchFamily="34" charset="-128"/>
                <a:ea typeface="HGMaruGothicMPRO" panose="020F0600000000000000" pitchFamily="34" charset="-128"/>
              </a:rPr>
              <a:t>※</a:t>
            </a:r>
            <a:r>
              <a:rPr lang="ja-JP" altLang="en-US" sz="1400">
                <a:solidFill>
                  <a:srgbClr val="000000"/>
                </a:solidFill>
                <a:latin typeface="HGMaruGothicMPRO" panose="020F0600000000000000" pitchFamily="34" charset="-128"/>
                <a:ea typeface="HGMaruGothicMPRO" panose="020F0600000000000000" pitchFamily="34" charset="-128"/>
              </a:rPr>
              <a:t>その他を除く</a:t>
            </a:r>
          </a:p>
        </p:txBody>
      </p:sp>
      <p:graphicFrame>
        <p:nvGraphicFramePr>
          <p:cNvPr id="7" name="Object 3"/>
          <p:cNvGraphicFramePr>
            <a:graphicFrameLocks noChangeAspect="1"/>
          </p:cNvGraphicFramePr>
          <p:nvPr>
            <p:extLst>
              <p:ext uri="{D42A27DB-BD31-4B8C-83A1-F6EECF244321}">
                <p14:modId xmlns:p14="http://schemas.microsoft.com/office/powerpoint/2010/main" val="2267391133"/>
              </p:ext>
            </p:extLst>
          </p:nvPr>
        </p:nvGraphicFramePr>
        <p:xfrm>
          <a:off x="4486276" y="838201"/>
          <a:ext cx="4883308"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86149"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昼</a:t>
            </a:r>
          </a:p>
        </p:txBody>
      </p:sp>
      <p:sp>
        <p:nvSpPr>
          <p:cNvPr id="8" name="テキスト ボックス 7"/>
          <p:cNvSpPr txBox="1"/>
          <p:nvPr/>
        </p:nvSpPr>
        <p:spPr>
          <a:xfrm>
            <a:off x="4922798"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夜</a:t>
            </a:r>
            <a:endParaRPr kumimoji="1" lang="en-US" altLang="ja-JP" sz="2800" dirty="0">
              <a:solidFill>
                <a:srgbClr val="000000"/>
              </a:solidFill>
              <a:latin typeface="HGMaruGothicMPRO" panose="020F0600000000000000" pitchFamily="34" charset="-128"/>
              <a:ea typeface="HGMaruGothicMPRO" panose="020F0600000000000000" pitchFamily="34" charset="-128"/>
            </a:endParaRPr>
          </a:p>
        </p:txBody>
      </p:sp>
      <p:sp>
        <p:nvSpPr>
          <p:cNvPr id="11" name="Text Box 5"/>
          <p:cNvSpPr txBox="1">
            <a:spLocks noChangeArrowheads="1"/>
          </p:cNvSpPr>
          <p:nvPr/>
        </p:nvSpPr>
        <p:spPr bwMode="auto">
          <a:xfrm>
            <a:off x="2814583" y="6539806"/>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56652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65088"/>
            <a:ext cx="8497887" cy="987648"/>
          </a:xfrm>
        </p:spPr>
        <p:txBody>
          <a:bodyPr/>
          <a:lstStyle/>
          <a:p>
            <a:pPr eaLnBrk="1" hangingPunct="1"/>
            <a:r>
              <a:rPr lang="ja-JP" altLang="en-US" sz="1800" u="sng"/>
              <a:t>原付以上運転者</a:t>
            </a:r>
            <a:r>
              <a:rPr lang="ja-JP" altLang="en-US" sz="1800"/>
              <a:t>の</a:t>
            </a:r>
            <a:r>
              <a:rPr lang="ja-JP" altLang="en-US"/>
              <a:t>年齢別事故件数の推移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070752800"/>
              </p:ext>
            </p:extLst>
          </p:nvPr>
        </p:nvGraphicFramePr>
        <p:xfrm>
          <a:off x="474663" y="1168400"/>
          <a:ext cx="8418512" cy="5381625"/>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Text Box 6"/>
          <p:cNvSpPr txBox="1">
            <a:spLocks noChangeArrowheads="1"/>
          </p:cNvSpPr>
          <p:nvPr/>
        </p:nvSpPr>
        <p:spPr bwMode="auto">
          <a:xfrm>
            <a:off x="5840413" y="6550025"/>
            <a:ext cx="34163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16389" name="テキスト ボックス 2"/>
          <p:cNvSpPr txBox="1">
            <a:spLocks noChangeArrowheads="1"/>
          </p:cNvSpPr>
          <p:nvPr/>
        </p:nvSpPr>
        <p:spPr bwMode="auto">
          <a:xfrm>
            <a:off x="1763688" y="742268"/>
            <a:ext cx="15700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800">
                <a:solidFill>
                  <a:srgbClr val="FF0000"/>
                </a:solidFill>
              </a:rPr>
              <a:t>（第一当事者）</a:t>
            </a:r>
          </a:p>
        </p:txBody>
      </p:sp>
    </p:spTree>
    <p:extLst>
      <p:ext uri="{BB962C8B-B14F-4D97-AF65-F5344CB8AC3E}">
        <p14:creationId xmlns:p14="http://schemas.microsoft.com/office/powerpoint/2010/main" val="219303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1800" dirty="0"/>
              <a:t>原付以上運転者の</a:t>
            </a:r>
            <a:r>
              <a:rPr lang="ja-JP" altLang="en-US" sz="3200" dirty="0"/>
              <a:t>年齢別事故件数の推移</a:t>
            </a:r>
            <a:br>
              <a:rPr lang="ja-JP" altLang="en-US" sz="3200" dirty="0"/>
            </a:br>
            <a:r>
              <a:rPr lang="ja-JP" altLang="en-US" sz="2400" dirty="0"/>
              <a:t>（免許保有者１０万人当たり）</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75041086"/>
              </p:ext>
            </p:extLst>
          </p:nvPr>
        </p:nvGraphicFramePr>
        <p:xfrm>
          <a:off x="265113" y="1122363"/>
          <a:ext cx="8627367" cy="5114949"/>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Text Box 9"/>
          <p:cNvSpPr txBox="1">
            <a:spLocks noChangeArrowheads="1"/>
          </p:cNvSpPr>
          <p:nvPr/>
        </p:nvSpPr>
        <p:spPr bwMode="auto">
          <a:xfrm>
            <a:off x="5868144" y="6563680"/>
            <a:ext cx="34163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3" name="テキスト ボックス 2"/>
          <p:cNvSpPr txBox="1"/>
          <p:nvPr/>
        </p:nvSpPr>
        <p:spPr>
          <a:xfrm>
            <a:off x="0" y="6473727"/>
            <a:ext cx="4108817"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各年齢層は前半と後半の値の平均値</a:t>
            </a:r>
          </a:p>
        </p:txBody>
      </p:sp>
    </p:spTree>
    <p:extLst>
      <p:ext uri="{BB962C8B-B14F-4D97-AF65-F5344CB8AC3E}">
        <p14:creationId xmlns:p14="http://schemas.microsoft.com/office/powerpoint/2010/main" val="196189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65088"/>
            <a:ext cx="8424862" cy="771624"/>
          </a:xfrm>
        </p:spPr>
        <p:txBody>
          <a:bodyPr/>
          <a:lstStyle/>
          <a:p>
            <a:pPr eaLnBrk="1" hangingPunct="1"/>
            <a:r>
              <a:rPr lang="ja-JP" altLang="en-US" sz="1800" dirty="0"/>
              <a:t>原付以上運転者の</a:t>
            </a:r>
            <a:r>
              <a:rPr lang="ja-JP" altLang="en-US" sz="3200" dirty="0"/>
              <a:t>年齢別死亡事故件数の推移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810350035"/>
              </p:ext>
            </p:extLst>
          </p:nvPr>
        </p:nvGraphicFramePr>
        <p:xfrm>
          <a:off x="550863" y="1193800"/>
          <a:ext cx="8342312" cy="5449888"/>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Text Box 6"/>
          <p:cNvSpPr txBox="1">
            <a:spLocks noChangeArrowheads="1"/>
          </p:cNvSpPr>
          <p:nvPr/>
        </p:nvSpPr>
        <p:spPr bwMode="auto">
          <a:xfrm>
            <a:off x="2555776" y="6550223"/>
            <a:ext cx="68275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257456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65113" y="65088"/>
            <a:ext cx="8627367" cy="1143000"/>
          </a:xfrm>
        </p:spPr>
        <p:txBody>
          <a:bodyPr/>
          <a:lstStyle/>
          <a:p>
            <a:pPr eaLnBrk="1" hangingPunct="1"/>
            <a:r>
              <a:rPr lang="ja-JP" altLang="en-US" sz="1800" dirty="0"/>
              <a:t>原付以上運転者の</a:t>
            </a:r>
            <a:r>
              <a:rPr lang="ja-JP" altLang="en-US" dirty="0"/>
              <a:t>年齢別死亡事故件数の推移</a:t>
            </a:r>
            <a:br>
              <a:rPr lang="ja-JP" altLang="en-US" dirty="0"/>
            </a:br>
            <a:r>
              <a:rPr lang="ja-JP" altLang="en-US" sz="2400" dirty="0"/>
              <a:t>（免許保有者１０万人当たり）</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920376712"/>
              </p:ext>
            </p:extLst>
          </p:nvPr>
        </p:nvGraphicFramePr>
        <p:xfrm>
          <a:off x="265113" y="1122363"/>
          <a:ext cx="8627367" cy="5114949"/>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0" y="6180693"/>
            <a:ext cx="4108817"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各年齢層は前半と後半の値の平均値</a:t>
            </a:r>
          </a:p>
        </p:txBody>
      </p:sp>
      <p:sp>
        <p:nvSpPr>
          <p:cNvPr id="6" name="Text Box 7"/>
          <p:cNvSpPr txBox="1">
            <a:spLocks noChangeArrowheads="1"/>
          </p:cNvSpPr>
          <p:nvPr/>
        </p:nvSpPr>
        <p:spPr bwMode="auto">
          <a:xfrm>
            <a:off x="2555776" y="6550223"/>
            <a:ext cx="68275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478624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主な法令違反別事故件数の推移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194534383"/>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5750054" y="6550223"/>
            <a:ext cx="34163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の交通事故の発生状況他）</a:t>
            </a:r>
          </a:p>
        </p:txBody>
      </p:sp>
    </p:spTree>
    <p:extLst>
      <p:ext uri="{BB962C8B-B14F-4D97-AF65-F5344CB8AC3E}">
        <p14:creationId xmlns:p14="http://schemas.microsoft.com/office/powerpoint/2010/main" val="9196931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ja-JP" altLang="en-US"/>
              <a:t>目　　次</a:t>
            </a:r>
            <a:endParaRPr lang="ja-JP" altLang="en-US" dirty="0"/>
          </a:p>
        </p:txBody>
      </p:sp>
      <p:sp>
        <p:nvSpPr>
          <p:cNvPr id="3075" name="Rectangle 9"/>
          <p:cNvSpPr>
            <a:spLocks noChangeArrowheads="1"/>
          </p:cNvSpPr>
          <p:nvPr/>
        </p:nvSpPr>
        <p:spPr bwMode="auto">
          <a:xfrm>
            <a:off x="827088" y="908720"/>
            <a:ext cx="7561262" cy="5615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概略</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若者の事故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高齢者の事故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飲酒運転</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自転車の事故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歩行中</a:t>
            </a:r>
            <a:r>
              <a:rPr lang="ja-JP" altLang="en-US" sz="2800">
                <a:latin typeface="HGMaruGothicMPRO" panose="020F0600000000000000" pitchFamily="34" charset="-128"/>
                <a:ea typeface="HGMaruGothicMPRO" panose="020F0600000000000000" pitchFamily="34" charset="-128"/>
              </a:rPr>
              <a:t>の事故</a:t>
            </a:r>
            <a:endParaRPr lang="en-US" altLang="ja-JP" sz="28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0854348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a:t>主な法令違反別死亡事故件数の推移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123624034"/>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21508" name="Text Box 6"/>
          <p:cNvSpPr txBox="1">
            <a:spLocks noChangeArrowheads="1"/>
          </p:cNvSpPr>
          <p:nvPr/>
        </p:nvSpPr>
        <p:spPr bwMode="auto">
          <a:xfrm>
            <a:off x="2627784" y="6550223"/>
            <a:ext cx="68275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13358927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898997"/>
          </a:xfrm>
        </p:spPr>
        <p:txBody>
          <a:bodyPr/>
          <a:lstStyle/>
          <a:p>
            <a:pPr eaLnBrk="1" hangingPunct="1"/>
            <a:r>
              <a:rPr lang="ja-JP" altLang="en-US" sz="1800" dirty="0"/>
              <a:t>原付以上運転者の</a:t>
            </a:r>
            <a:r>
              <a:rPr lang="ja-JP" altLang="en-US" dirty="0"/>
              <a:t>類型別事故の特徴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093757489"/>
              </p:ext>
            </p:extLst>
          </p:nvPr>
        </p:nvGraphicFramePr>
        <p:xfrm>
          <a:off x="203554" y="908720"/>
          <a:ext cx="8940446" cy="56415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5929664" y="6562486"/>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44076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898997"/>
          </a:xfrm>
        </p:spPr>
        <p:txBody>
          <a:bodyPr/>
          <a:lstStyle/>
          <a:p>
            <a:pPr eaLnBrk="1" hangingPunct="1"/>
            <a:r>
              <a:rPr lang="ja-JP" altLang="en-US" sz="1800" dirty="0"/>
              <a:t>原付以上運転者の</a:t>
            </a:r>
            <a:r>
              <a:rPr lang="ja-JP" altLang="en-US" dirty="0"/>
              <a:t>類型別死亡事故の特徴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577630307"/>
              </p:ext>
            </p:extLst>
          </p:nvPr>
        </p:nvGraphicFramePr>
        <p:xfrm>
          <a:off x="203554" y="908720"/>
          <a:ext cx="8940446" cy="56415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2627784" y="6575661"/>
            <a:ext cx="651621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418326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836712"/>
          </a:xfrm>
        </p:spPr>
        <p:txBody>
          <a:bodyPr/>
          <a:lstStyle/>
          <a:p>
            <a:pPr eaLnBrk="1" hangingPunct="1"/>
            <a:r>
              <a:rPr lang="ja-JP" altLang="en-US" sz="1800" dirty="0"/>
              <a:t>原付以上運転者の</a:t>
            </a:r>
            <a:r>
              <a:rPr lang="ja-JP" altLang="en-US" dirty="0"/>
              <a:t>法令違反別事故の特徴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034803295"/>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5958767" y="6553200"/>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23609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836712"/>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89909151"/>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39807F27-A658-6C48-910D-0B9918E894CB}"/>
              </a:ext>
            </a:extLst>
          </p:cNvPr>
          <p:cNvSpPr txBox="1">
            <a:spLocks noChangeArrowheads="1"/>
          </p:cNvSpPr>
          <p:nvPr/>
        </p:nvSpPr>
        <p:spPr bwMode="auto">
          <a:xfrm>
            <a:off x="2726423" y="6550223"/>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（令和元年中の</a:t>
            </a:r>
            <a:r>
              <a:rPr lang="ja-JP" altLang="en-US" sz="1400" dirty="0">
                <a:latin typeface="HGMaruGothicMPRO" panose="020F0600000000000000" pitchFamily="34" charset="-128"/>
                <a:ea typeface="HGMaruGothicMPRO" panose="020F0600000000000000" pitchFamily="34" charset="-128"/>
              </a:rPr>
              <a:t>交通死亡事故の特徴及び道路交通法違反取締り状況について）</a:t>
            </a:r>
          </a:p>
        </p:txBody>
      </p:sp>
    </p:spTree>
    <p:extLst>
      <p:ext uri="{BB962C8B-B14F-4D97-AF65-F5344CB8AC3E}">
        <p14:creationId xmlns:p14="http://schemas.microsoft.com/office/powerpoint/2010/main" val="1225702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5088"/>
            <a:ext cx="7918648" cy="756002"/>
          </a:xfrm>
        </p:spPr>
        <p:txBody>
          <a:bodyPr/>
          <a:lstStyle/>
          <a:p>
            <a:pPr eaLnBrk="1" hangingPunct="1"/>
            <a:r>
              <a:rPr lang="ja-JP" altLang="en-US"/>
              <a:t>令和元年</a:t>
            </a:r>
            <a:r>
              <a:rPr lang="ja-JP" altLang="en-US" dirty="0"/>
              <a:t>の年齢層別の昼夜比率</a:t>
            </a:r>
          </a:p>
        </p:txBody>
      </p:sp>
      <p:sp>
        <p:nvSpPr>
          <p:cNvPr id="22531" name="Text Box 3"/>
          <p:cNvSpPr txBox="1">
            <a:spLocks noChangeArrowheads="1"/>
          </p:cNvSpPr>
          <p:nvPr/>
        </p:nvSpPr>
        <p:spPr bwMode="auto">
          <a:xfrm>
            <a:off x="5940152" y="6316329"/>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a:t>
            </a:r>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val="862439183"/>
              </p:ext>
            </p:extLst>
          </p:nvPr>
        </p:nvGraphicFramePr>
        <p:xfrm>
          <a:off x="107504" y="1373416"/>
          <a:ext cx="4283791" cy="509680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6"/>
          <p:cNvSpPr txBox="1">
            <a:spLocks noChangeArrowheads="1"/>
          </p:cNvSpPr>
          <p:nvPr/>
        </p:nvSpPr>
        <p:spPr bwMode="auto">
          <a:xfrm>
            <a:off x="2771800" y="6583489"/>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
        <p:nvSpPr>
          <p:cNvPr id="3" name="テキスト ボックス 2"/>
          <p:cNvSpPr txBox="1"/>
          <p:nvPr/>
        </p:nvSpPr>
        <p:spPr>
          <a:xfrm>
            <a:off x="123833" y="964849"/>
            <a:ext cx="1415772"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死傷者数</a:t>
            </a:r>
            <a:endParaRPr kumimoji="1" lang="ja-JP" altLang="en-US" sz="2400" dirty="0">
              <a:latin typeface="HGMaruGothicMPRO" panose="020F0600000000000000" pitchFamily="34" charset="-128"/>
              <a:ea typeface="HGMaruGothicMPRO" panose="020F0600000000000000" pitchFamily="34" charset="-128"/>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28530405"/>
              </p:ext>
            </p:extLst>
          </p:nvPr>
        </p:nvGraphicFramePr>
        <p:xfrm>
          <a:off x="4572000" y="1342928"/>
          <a:ext cx="4464496" cy="5096802"/>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4588329" y="934361"/>
            <a:ext cx="1107996" cy="461665"/>
          </a:xfrm>
          <a:prstGeom prst="rect">
            <a:avLst/>
          </a:prstGeom>
          <a:noFill/>
        </p:spPr>
        <p:txBody>
          <a:bodyPr wrap="none" rtlCol="0">
            <a:spAutoFit/>
          </a:bodyPr>
          <a:lstStyle/>
          <a:p>
            <a:r>
              <a:rPr kumimoji="1" lang="ja-JP" altLang="en-US" sz="2400" dirty="0">
                <a:latin typeface="HGMaruGothicMPRO" panose="020F0600000000000000" pitchFamily="34" charset="-128"/>
                <a:ea typeface="HGMaruGothicMPRO" panose="020F0600000000000000" pitchFamily="34" charset="-128"/>
              </a:rPr>
              <a:t>死者数</a:t>
            </a:r>
          </a:p>
        </p:txBody>
      </p:sp>
    </p:spTree>
    <p:extLst>
      <p:ext uri="{BB962C8B-B14F-4D97-AF65-F5344CB8AC3E}">
        <p14:creationId xmlns:p14="http://schemas.microsoft.com/office/powerpoint/2010/main" val="32527651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ja-JP" dirty="0"/>
              <a:t>2</a:t>
            </a:r>
            <a:r>
              <a:rPr lang="ja-JP" altLang="en-US" dirty="0" err="1"/>
              <a:t>．</a:t>
            </a:r>
            <a:r>
              <a:rPr lang="ja-JP" altLang="en-US" dirty="0"/>
              <a:t>若者の事故</a:t>
            </a:r>
          </a:p>
        </p:txBody>
      </p:sp>
      <p:sp>
        <p:nvSpPr>
          <p:cNvPr id="29699" name="Text Box 6"/>
          <p:cNvSpPr txBox="1">
            <a:spLocks noChangeArrowheads="1"/>
          </p:cNvSpPr>
          <p:nvPr/>
        </p:nvSpPr>
        <p:spPr bwMode="auto">
          <a:xfrm>
            <a:off x="900113" y="1484313"/>
            <a:ext cx="20185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200">
                <a:latin typeface="HGMaruGothicMPRO" panose="020F0600000000000000" pitchFamily="34" charset="-128"/>
                <a:ea typeface="HGMaruGothicMPRO" panose="020F0600000000000000" pitchFamily="34" charset="-128"/>
              </a:rPr>
              <a:t>16-24</a:t>
            </a:r>
            <a:r>
              <a:rPr lang="ja-JP" altLang="en-US" sz="3200">
                <a:latin typeface="HGMaruGothicMPRO" panose="020F0600000000000000" pitchFamily="34" charset="-128"/>
                <a:ea typeface="HGMaruGothicMPRO" panose="020F0600000000000000" pitchFamily="34" charset="-128"/>
              </a:rPr>
              <a:t>歳</a:t>
            </a:r>
          </a:p>
        </p:txBody>
      </p:sp>
    </p:spTree>
    <p:extLst>
      <p:ext uri="{BB962C8B-B14F-4D97-AF65-F5344CB8AC3E}">
        <p14:creationId xmlns:p14="http://schemas.microsoft.com/office/powerpoint/2010/main" val="362163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dirty="0"/>
              <a:t>類型別事故の特徴（若者）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790014950"/>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2616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a:t>類型別死亡事故</a:t>
            </a:r>
            <a:r>
              <a:rPr lang="ja-JP" altLang="en-US" dirty="0"/>
              <a:t>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276333014"/>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A22474AC-4AD3-5E42-A597-47A9C544B389}"/>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720117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法令違反別事故の特徴（若者）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664218577"/>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327922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a:t>データの出典</a:t>
            </a:r>
          </a:p>
        </p:txBody>
      </p:sp>
      <p:sp>
        <p:nvSpPr>
          <p:cNvPr id="4099" name="Text Box 5"/>
          <p:cNvSpPr txBox="1">
            <a:spLocks noChangeArrowheads="1"/>
          </p:cNvSpPr>
          <p:nvPr/>
        </p:nvSpPr>
        <p:spPr bwMode="auto">
          <a:xfrm>
            <a:off x="1037716" y="2810904"/>
            <a:ext cx="8214804" cy="2240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「令和元年中</a:t>
            </a:r>
            <a:r>
              <a:rPr lang="ja-JP" altLang="en-US" dirty="0">
                <a:latin typeface="HGMaruGothicMPRO" panose="020F0600000000000000" pitchFamily="34" charset="-128"/>
                <a:ea typeface="HGMaruGothicMPRO" panose="020F0600000000000000" pitchFamily="34" charset="-128"/>
              </a:rPr>
              <a:t>の交通事故の発生状況」</a:t>
            </a:r>
          </a:p>
          <a:p>
            <a:pPr marL="277813" indent="-263525"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「令和元年中</a:t>
            </a:r>
            <a:r>
              <a:rPr lang="ja-JP" altLang="en-US" dirty="0">
                <a:latin typeface="HGMaruGothicMPRO" panose="020F0600000000000000" pitchFamily="34" charset="-128"/>
                <a:ea typeface="HGMaruGothicMPRO" panose="020F0600000000000000" pitchFamily="34" charset="-128"/>
              </a:rPr>
              <a:t>の交通死亡事故の特徴及び道路交通法違反取締り状況について」</a:t>
            </a:r>
            <a:endParaRPr lang="en-US" altLang="ja-JP" dirty="0">
              <a:latin typeface="HGMaruGothicMPRO" panose="020F0600000000000000" pitchFamily="34" charset="-128"/>
              <a:ea typeface="HGMaruGothicMPRO" panose="020F0600000000000000" pitchFamily="34" charset="-128"/>
            </a:endParaRPr>
          </a:p>
          <a:p>
            <a:pPr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「令和元年中の</a:t>
            </a:r>
            <a:r>
              <a:rPr lang="en-US" altLang="ja-JP" dirty="0">
                <a:latin typeface="HGMaruGothicMPRO" panose="020F0600000000000000" pitchFamily="34" charset="-128"/>
                <a:ea typeface="HGMaruGothicMPRO" panose="020F0600000000000000" pitchFamily="34" charset="-128"/>
              </a:rPr>
              <a:t>30</a:t>
            </a:r>
            <a:r>
              <a:rPr lang="ja-JP" altLang="en-US">
                <a:latin typeface="HGMaruGothicMPRO" panose="020F0600000000000000" pitchFamily="34" charset="-128"/>
                <a:ea typeface="HGMaruGothicMPRO" panose="020F0600000000000000" pitchFamily="34" charset="-128"/>
              </a:rPr>
              <a:t>日</a:t>
            </a:r>
            <a:r>
              <a:rPr lang="ja-JP" altLang="en-US" dirty="0">
                <a:latin typeface="HGMaruGothicMPRO" panose="020F0600000000000000" pitchFamily="34" charset="-128"/>
                <a:ea typeface="HGMaruGothicMPRO" panose="020F0600000000000000" pitchFamily="34" charset="-128"/>
              </a:rPr>
              <a:t>以内交通事故死者の状況」</a:t>
            </a:r>
          </a:p>
        </p:txBody>
      </p:sp>
      <p:sp>
        <p:nvSpPr>
          <p:cNvPr id="4100" name="Text Box 6"/>
          <p:cNvSpPr txBox="1">
            <a:spLocks noChangeArrowheads="1"/>
          </p:cNvSpPr>
          <p:nvPr/>
        </p:nvSpPr>
        <p:spPr bwMode="auto">
          <a:xfrm>
            <a:off x="395288" y="981075"/>
            <a:ext cx="7848600" cy="1133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sz="2800" dirty="0">
                <a:latin typeface="HGMaruGothicMPRO" panose="020F0600000000000000" pitchFamily="34" charset="-128"/>
                <a:ea typeface="HGMaruGothicMPRO" panose="020F0600000000000000" pitchFamily="34" charset="-128"/>
              </a:rPr>
              <a:t>警察庁ホームページ</a:t>
            </a:r>
            <a:r>
              <a:rPr lang="ja-JP" altLang="en-US" sz="2800">
                <a:latin typeface="HGMaruGothicMPRO" panose="020F0600000000000000" pitchFamily="34" charset="-128"/>
                <a:ea typeface="HGMaruGothicMPRO" panose="020F0600000000000000" pitchFamily="34" charset="-128"/>
              </a:rPr>
              <a:t>　</a:t>
            </a:r>
            <a:r>
              <a:rPr lang="en-US" altLang="ja-JP" sz="2800" dirty="0">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http://</a:t>
            </a:r>
            <a:r>
              <a:rPr lang="en-US" altLang="ja-JP" dirty="0" err="1">
                <a:latin typeface="HGMaruGothicMPRO" panose="020F0600000000000000" pitchFamily="34" charset="-128"/>
                <a:ea typeface="HGMaruGothicMPRO" panose="020F0600000000000000" pitchFamily="34" charset="-128"/>
              </a:rPr>
              <a:t>www.npa.go.jp</a:t>
            </a:r>
            <a:r>
              <a:rPr lang="en-US" altLang="ja-JP" dirty="0">
                <a:latin typeface="HGMaruGothicMPRO" panose="020F0600000000000000" pitchFamily="34" charset="-128"/>
                <a:ea typeface="HGMaruGothicMPRO" panose="020F0600000000000000" pitchFamily="34" charset="-128"/>
              </a:rPr>
              <a:t>/</a:t>
            </a:r>
            <a:r>
              <a:rPr lang="en-US" altLang="ja-JP" dirty="0" err="1">
                <a:latin typeface="HGMaruGothicMPRO" panose="020F0600000000000000" pitchFamily="34" charset="-128"/>
                <a:ea typeface="HGMaruGothicMPRO" panose="020F0600000000000000" pitchFamily="34" charset="-128"/>
              </a:rPr>
              <a:t>toukei</a:t>
            </a:r>
            <a:r>
              <a:rPr lang="en-US" altLang="ja-JP" dirty="0">
                <a:latin typeface="HGMaruGothicMPRO" panose="020F0600000000000000" pitchFamily="34" charset="-128"/>
                <a:ea typeface="HGMaruGothicMPRO" panose="020F0600000000000000" pitchFamily="34" charset="-128"/>
              </a:rPr>
              <a:t>/</a:t>
            </a:r>
          </a:p>
        </p:txBody>
      </p:sp>
      <p:sp>
        <p:nvSpPr>
          <p:cNvPr id="4101" name="テキスト ボックス 1"/>
          <p:cNvSpPr txBox="1">
            <a:spLocks noChangeArrowheads="1"/>
          </p:cNvSpPr>
          <p:nvPr/>
        </p:nvSpPr>
        <p:spPr bwMode="auto">
          <a:xfrm>
            <a:off x="1048191" y="5242806"/>
            <a:ext cx="35702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ja-JP" altLang="en-US" dirty="0">
                <a:latin typeface="HGMaruGothicMPRO" panose="020F0600000000000000" pitchFamily="34" charset="-128"/>
                <a:ea typeface="HGMaruGothicMPRO" panose="020F0600000000000000" pitchFamily="34" charset="-128"/>
              </a:rPr>
              <a:t>および上記の過去の資料</a:t>
            </a:r>
          </a:p>
        </p:txBody>
      </p:sp>
      <p:sp>
        <p:nvSpPr>
          <p:cNvPr id="7" name="Text Box 6"/>
          <p:cNvSpPr txBox="1">
            <a:spLocks noChangeArrowheads="1"/>
          </p:cNvSpPr>
          <p:nvPr/>
        </p:nvSpPr>
        <p:spPr bwMode="auto">
          <a:xfrm>
            <a:off x="395288" y="2138282"/>
            <a:ext cx="8857232" cy="573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sz="2800" dirty="0">
                <a:latin typeface="HGMaruGothicMPRO" panose="020F0600000000000000" pitchFamily="34" charset="-128"/>
                <a:ea typeface="HGMaruGothicMPRO" panose="020F0600000000000000" pitchFamily="34" charset="-128"/>
              </a:rPr>
              <a:t>政府統計の総合窓口　</a:t>
            </a:r>
            <a:r>
              <a:rPr lang="en-US" altLang="ja-JP" dirty="0">
                <a:latin typeface="HGMaruGothicMPRO" panose="020F0600000000000000" pitchFamily="34" charset="-128"/>
                <a:ea typeface="HGMaruGothicMPRO" panose="020F0600000000000000" pitchFamily="34" charset="-128"/>
              </a:rPr>
              <a:t>https://</a:t>
            </a:r>
            <a:r>
              <a:rPr lang="en-US" altLang="ja-JP" dirty="0" err="1">
                <a:latin typeface="HGMaruGothicMPRO" panose="020F0600000000000000" pitchFamily="34" charset="-128"/>
                <a:ea typeface="HGMaruGothicMPRO" panose="020F0600000000000000" pitchFamily="34" charset="-128"/>
              </a:rPr>
              <a:t>www.e-stat.go.jp</a:t>
            </a:r>
            <a:r>
              <a:rPr lang="en-US" altLang="ja-JP" dirty="0">
                <a:latin typeface="HGMaruGothicMPRO" panose="020F0600000000000000" pitchFamily="34" charset="-128"/>
                <a:ea typeface="HGMaruGothicMPRO" panose="020F0600000000000000" pitchFamily="34" charset="-128"/>
              </a:rPr>
              <a:t>/</a:t>
            </a:r>
          </a:p>
        </p:txBody>
      </p:sp>
    </p:spTree>
    <p:extLst>
      <p:ext uri="{BB962C8B-B14F-4D97-AF65-F5344CB8AC3E}">
        <p14:creationId xmlns:p14="http://schemas.microsoft.com/office/powerpoint/2010/main" val="2247193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20812981"/>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DEC94724-C91C-E442-BAEF-6BBC66AE5372}"/>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776857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2225"/>
            <a:ext cx="9144000" cy="1143000"/>
          </a:xfrm>
        </p:spPr>
        <p:txBody>
          <a:bodyPr/>
          <a:lstStyle/>
          <a:p>
            <a:pPr eaLnBrk="1" hangingPunct="1"/>
            <a:r>
              <a:rPr lang="ja-JP" altLang="en-US" sz="1800" dirty="0"/>
              <a:t>原付以上運転者の</a:t>
            </a:r>
            <a:br>
              <a:rPr lang="en-US" altLang="ja-JP" dirty="0"/>
            </a:br>
            <a:r>
              <a:rPr lang="ja-JP" altLang="en-US" dirty="0"/>
              <a:t>主な法令違反別死亡事故件数の推移（若者）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001566997"/>
              </p:ext>
            </p:extLst>
          </p:nvPr>
        </p:nvGraphicFramePr>
        <p:xfrm>
          <a:off x="230188" y="1168400"/>
          <a:ext cx="8662292" cy="5378450"/>
        </p:xfrm>
        <a:graphic>
          <a:graphicData uri="http://schemas.openxmlformats.org/drawingml/2006/chart">
            <c:chart xmlns:c="http://schemas.openxmlformats.org/drawingml/2006/chart" xmlns:r="http://schemas.openxmlformats.org/officeDocument/2006/relationships" r:id="rId3"/>
          </a:graphicData>
        </a:graphic>
      </p:graphicFrame>
      <p:sp>
        <p:nvSpPr>
          <p:cNvPr id="30724" name="Text Box 6"/>
          <p:cNvSpPr txBox="1">
            <a:spLocks noChangeArrowheads="1"/>
          </p:cNvSpPr>
          <p:nvPr/>
        </p:nvSpPr>
        <p:spPr bwMode="auto">
          <a:xfrm>
            <a:off x="2627784" y="6550223"/>
            <a:ext cx="68275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130282882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536" y="65088"/>
            <a:ext cx="8424936" cy="805060"/>
          </a:xfrm>
        </p:spPr>
        <p:txBody>
          <a:bodyPr/>
          <a:lstStyle/>
          <a:p>
            <a:pPr eaLnBrk="1" hangingPunct="1"/>
            <a:r>
              <a:rPr lang="ja-JP" altLang="en-US" dirty="0"/>
              <a:t>危険認知速度別死亡事故件数の推移（若者）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856787515"/>
              </p:ext>
            </p:extLst>
          </p:nvPr>
        </p:nvGraphicFramePr>
        <p:xfrm>
          <a:off x="231775" y="1177925"/>
          <a:ext cx="8588697" cy="5057775"/>
        </p:xfrm>
        <a:graphic>
          <a:graphicData uri="http://schemas.openxmlformats.org/drawingml/2006/chart">
            <c:chart xmlns:c="http://schemas.openxmlformats.org/drawingml/2006/chart" xmlns:r="http://schemas.openxmlformats.org/officeDocument/2006/relationships" r:id="rId3"/>
          </a:graphicData>
        </a:graphic>
      </p:graphicFrame>
      <p:sp>
        <p:nvSpPr>
          <p:cNvPr id="23556" name="Text Box 4"/>
          <p:cNvSpPr txBox="1">
            <a:spLocks noChangeArrowheads="1"/>
          </p:cNvSpPr>
          <p:nvPr/>
        </p:nvSpPr>
        <p:spPr bwMode="auto">
          <a:xfrm>
            <a:off x="4716463" y="6092825"/>
            <a:ext cx="793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latin typeface="HGMaruGothicMPRO" panose="020F0600000000000000" pitchFamily="34" charset="-128"/>
                <a:ea typeface="HGMaruGothicMPRO" panose="020F0600000000000000" pitchFamily="34" charset="-128"/>
              </a:rPr>
              <a:t>平成</a:t>
            </a:r>
          </a:p>
        </p:txBody>
      </p:sp>
      <p:sp>
        <p:nvSpPr>
          <p:cNvPr id="6" name="Text Box 6">
            <a:extLst>
              <a:ext uri="{FF2B5EF4-FFF2-40B4-BE49-F238E27FC236}">
                <a16:creationId xmlns:a16="http://schemas.microsoft.com/office/drawing/2014/main" id="{8FC310F0-9192-354D-9767-8B5255C59F37}"/>
              </a:ext>
            </a:extLst>
          </p:cNvPr>
          <p:cNvSpPr txBox="1">
            <a:spLocks noChangeArrowheads="1"/>
          </p:cNvSpPr>
          <p:nvPr/>
        </p:nvSpPr>
        <p:spPr bwMode="auto">
          <a:xfrm>
            <a:off x="2627784" y="6550223"/>
            <a:ext cx="68275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49057838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ja-JP" dirty="0"/>
              <a:t>3</a:t>
            </a:r>
            <a:r>
              <a:rPr lang="ja-JP" altLang="en-US" dirty="0" err="1"/>
              <a:t>．</a:t>
            </a:r>
            <a:r>
              <a:rPr lang="ja-JP" altLang="en-US" dirty="0"/>
              <a:t>高齢者の事故</a:t>
            </a:r>
          </a:p>
        </p:txBody>
      </p:sp>
      <p:sp>
        <p:nvSpPr>
          <p:cNvPr id="773123" name="Text Box 3"/>
          <p:cNvSpPr txBox="1">
            <a:spLocks noChangeArrowheads="1"/>
          </p:cNvSpPr>
          <p:nvPr/>
        </p:nvSpPr>
        <p:spPr bwMode="auto">
          <a:xfrm>
            <a:off x="1042988" y="1341438"/>
            <a:ext cx="202491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200" dirty="0">
                <a:latin typeface="HGMaruGothicMPRO" panose="020F0600000000000000" pitchFamily="34" charset="-128"/>
                <a:ea typeface="HGMaruGothicMPRO" panose="020F0600000000000000" pitchFamily="34" charset="-128"/>
              </a:rPr>
              <a:t>65</a:t>
            </a:r>
            <a:r>
              <a:rPr lang="ja-JP" altLang="en-US" sz="3200">
                <a:latin typeface="HGMaruGothicMPRO" panose="020F0600000000000000" pitchFamily="34" charset="-128"/>
                <a:ea typeface="HGMaruGothicMPRO" panose="020F0600000000000000" pitchFamily="34" charset="-128"/>
              </a:rPr>
              <a:t>歳以上</a:t>
            </a:r>
          </a:p>
        </p:txBody>
      </p:sp>
    </p:spTree>
    <p:extLst>
      <p:ext uri="{BB962C8B-B14F-4D97-AF65-F5344CB8AC3E}">
        <p14:creationId xmlns:p14="http://schemas.microsoft.com/office/powerpoint/2010/main" val="2253030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3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74638"/>
            <a:ext cx="9289032" cy="582612"/>
          </a:xfrm>
        </p:spPr>
        <p:txBody>
          <a:bodyPr/>
          <a:lstStyle/>
          <a:p>
            <a:r>
              <a:rPr kumimoji="1" lang="ja-JP" altLang="en-US" dirty="0"/>
              <a:t>年齢層別人口１０万人当たり死者数</a:t>
            </a:r>
          </a:p>
        </p:txBody>
      </p:sp>
      <p:graphicFrame>
        <p:nvGraphicFramePr>
          <p:cNvPr id="3" name="オブジェクト 4"/>
          <p:cNvGraphicFramePr>
            <a:graphicFrameLocks noChangeAspect="1"/>
          </p:cNvGraphicFramePr>
          <p:nvPr>
            <p:extLst>
              <p:ext uri="{D42A27DB-BD31-4B8C-83A1-F6EECF244321}">
                <p14:modId xmlns:p14="http://schemas.microsoft.com/office/powerpoint/2010/main" val="1181972515"/>
              </p:ext>
            </p:extLst>
          </p:nvPr>
        </p:nvGraphicFramePr>
        <p:xfrm>
          <a:off x="515938" y="1028700"/>
          <a:ext cx="8221662"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a:extLst>
              <a:ext uri="{FF2B5EF4-FFF2-40B4-BE49-F238E27FC236}">
                <a16:creationId xmlns:a16="http://schemas.microsoft.com/office/drawing/2014/main" id="{46241CF2-0E19-DF41-8ABF-9BC95325A5EC}"/>
              </a:ext>
            </a:extLst>
          </p:cNvPr>
          <p:cNvSpPr txBox="1">
            <a:spLocks noChangeArrowheads="1"/>
          </p:cNvSpPr>
          <p:nvPr/>
        </p:nvSpPr>
        <p:spPr bwMode="auto">
          <a:xfrm>
            <a:off x="2627784" y="6550223"/>
            <a:ext cx="68275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1485394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5088"/>
            <a:ext cx="9069407" cy="898525"/>
          </a:xfrm>
        </p:spPr>
        <p:txBody>
          <a:bodyPr/>
          <a:lstStyle/>
          <a:p>
            <a:pPr eaLnBrk="1" hangingPunct="1"/>
            <a:r>
              <a:rPr lang="ja-JP" altLang="en-US" sz="3000"/>
              <a:t>令和元年</a:t>
            </a:r>
            <a:r>
              <a:rPr lang="ja-JP" altLang="en-US" sz="3000" dirty="0"/>
              <a:t>の自転車乗車中の年齢別負傷者、死者内訳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572794857"/>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40152" y="6298824"/>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779163" y="6551733"/>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038879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898525"/>
          </a:xfrm>
        </p:spPr>
        <p:txBody>
          <a:bodyPr/>
          <a:lstStyle/>
          <a:p>
            <a:pPr eaLnBrk="1" hangingPunct="1"/>
            <a:r>
              <a:rPr lang="ja-JP" altLang="en-US"/>
              <a:t>令和元</a:t>
            </a:r>
            <a:r>
              <a:rPr lang="ja-JP" altLang="en-US" sz="3200"/>
              <a:t>年</a:t>
            </a:r>
            <a:r>
              <a:rPr lang="ja-JP" altLang="en-US" sz="3200" dirty="0"/>
              <a:t>の歩行中の年齢別負傷者、死者内訳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961432199"/>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6">
            <a:extLst>
              <a:ext uri="{FF2B5EF4-FFF2-40B4-BE49-F238E27FC236}">
                <a16:creationId xmlns:a16="http://schemas.microsoft.com/office/drawing/2014/main" id="{AE3F390A-FFB6-F44F-AFAD-D3147C2AB7AC}"/>
              </a:ext>
            </a:extLst>
          </p:cNvPr>
          <p:cNvSpPr txBox="1">
            <a:spLocks noChangeArrowheads="1"/>
          </p:cNvSpPr>
          <p:nvPr/>
        </p:nvSpPr>
        <p:spPr bwMode="auto">
          <a:xfrm>
            <a:off x="5940152" y="6298824"/>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9" name="Text Box 5">
            <a:extLst>
              <a:ext uri="{FF2B5EF4-FFF2-40B4-BE49-F238E27FC236}">
                <a16:creationId xmlns:a16="http://schemas.microsoft.com/office/drawing/2014/main" id="{FCB2868F-B231-5540-8901-EFE1AA43BB7B}"/>
              </a:ext>
            </a:extLst>
          </p:cNvPr>
          <p:cNvSpPr txBox="1">
            <a:spLocks noChangeArrowheads="1"/>
          </p:cNvSpPr>
          <p:nvPr/>
        </p:nvSpPr>
        <p:spPr bwMode="auto">
          <a:xfrm>
            <a:off x="2779163" y="6551733"/>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994948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dirty="0"/>
              <a:t>類型別事故の</a:t>
            </a:r>
            <a:r>
              <a:rPr lang="ja-JP" altLang="en-US"/>
              <a:t>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06007836"/>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006348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a:t>類型別死亡事故</a:t>
            </a:r>
            <a:r>
              <a:rPr lang="ja-JP" altLang="en-US" dirty="0"/>
              <a:t>の</a:t>
            </a:r>
            <a:r>
              <a:rPr lang="ja-JP" altLang="en-US"/>
              <a:t>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061884736"/>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A22474AC-4AD3-5E42-A597-47A9C544B389}"/>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532902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法令違反別事故の</a:t>
            </a:r>
            <a:r>
              <a:rPr lang="ja-JP" altLang="en-US"/>
              <a:t>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119196436"/>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95069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a:t>1</a:t>
            </a:r>
            <a:r>
              <a:rPr lang="ja-JP" altLang="en-US" dirty="0" err="1"/>
              <a:t>．</a:t>
            </a:r>
            <a:r>
              <a:rPr lang="ja-JP" altLang="en-US" dirty="0"/>
              <a:t>概　略</a:t>
            </a:r>
          </a:p>
        </p:txBody>
      </p:sp>
    </p:spTree>
    <p:extLst>
      <p:ext uri="{BB962C8B-B14F-4D97-AF65-F5344CB8AC3E}">
        <p14:creationId xmlns:p14="http://schemas.microsoft.com/office/powerpoint/2010/main" val="393948293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a:t>
            </a:r>
            <a:r>
              <a:rPr lang="ja-JP" altLang="en-US"/>
              <a:t>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50117550"/>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DEC94724-C91C-E442-BAEF-6BBC66AE5372}"/>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558722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822" y="0"/>
            <a:ext cx="8993316" cy="908720"/>
          </a:xfrm>
        </p:spPr>
        <p:txBody>
          <a:bodyPr/>
          <a:lstStyle/>
          <a:p>
            <a:pPr eaLnBrk="1" hangingPunct="1"/>
            <a:r>
              <a:rPr lang="ja-JP" altLang="en-US" sz="1800" dirty="0"/>
              <a:t>原付以上運転者の</a:t>
            </a:r>
            <a:r>
              <a:rPr lang="ja-JP" altLang="en-US" dirty="0"/>
              <a:t>法令違反別事故の特徴（中高年）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731086282"/>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FB499B65-7380-0447-905F-D630E87AEE91}"/>
              </a:ext>
            </a:extLst>
          </p:cNvPr>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0601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822" y="0"/>
            <a:ext cx="8993316" cy="908720"/>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の特徴（中高年）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91080317"/>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8">
            <a:extLst>
              <a:ext uri="{FF2B5EF4-FFF2-40B4-BE49-F238E27FC236}">
                <a16:creationId xmlns:a16="http://schemas.microsoft.com/office/drawing/2014/main" id="{FDE803F4-814B-894A-8E10-4783FCA1A0B7}"/>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152919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ja-JP" dirty="0"/>
              <a:t>4</a:t>
            </a:r>
            <a:r>
              <a:rPr lang="ja-JP" altLang="en-US" dirty="0" err="1"/>
              <a:t>．</a:t>
            </a:r>
            <a:r>
              <a:rPr lang="ja-JP" altLang="en-US" dirty="0"/>
              <a:t>飲酒運転</a:t>
            </a:r>
          </a:p>
        </p:txBody>
      </p:sp>
      <p:sp>
        <p:nvSpPr>
          <p:cNvPr id="39939" name="Rectangle 3"/>
          <p:cNvSpPr>
            <a:spLocks noGrp="1" noChangeArrowheads="1"/>
          </p:cNvSpPr>
          <p:nvPr>
            <p:ph type="body" idx="1"/>
          </p:nvPr>
        </p:nvSpPr>
        <p:spPr>
          <a:xfrm>
            <a:off x="755650" y="1125538"/>
            <a:ext cx="7772400" cy="4895850"/>
          </a:xfrm>
        </p:spPr>
        <p:txBody>
          <a:bodyPr/>
          <a:lstStyle/>
          <a:p>
            <a:pPr eaLnBrk="1" hangingPunct="1">
              <a:lnSpc>
                <a:spcPct val="90000"/>
              </a:lnSpc>
            </a:pPr>
            <a:r>
              <a:rPr lang="ja-JP" altLang="en-US" sz="2800"/>
              <a:t>酒酔い運転</a:t>
            </a:r>
          </a:p>
          <a:p>
            <a:pPr eaLnBrk="1" hangingPunct="1">
              <a:lnSpc>
                <a:spcPct val="90000"/>
              </a:lnSpc>
            </a:pPr>
            <a:endParaRPr lang="ja-JP" altLang="en-US" sz="2800"/>
          </a:p>
          <a:p>
            <a:pPr eaLnBrk="1" hangingPunct="1">
              <a:lnSpc>
                <a:spcPct val="90000"/>
              </a:lnSpc>
            </a:pPr>
            <a:r>
              <a:rPr lang="ja-JP" altLang="en-US" sz="2800"/>
              <a:t>酒気帯び運転</a:t>
            </a:r>
          </a:p>
          <a:p>
            <a:pPr eaLnBrk="1" hangingPunct="1">
              <a:lnSpc>
                <a:spcPct val="90000"/>
              </a:lnSpc>
            </a:pPr>
            <a:endParaRPr lang="ja-JP" altLang="en-US" sz="2800"/>
          </a:p>
          <a:p>
            <a:pPr eaLnBrk="1" hangingPunct="1">
              <a:lnSpc>
                <a:spcPct val="90000"/>
              </a:lnSpc>
            </a:pPr>
            <a:endParaRPr lang="ja-JP" altLang="en-US" sz="2800"/>
          </a:p>
          <a:p>
            <a:pPr eaLnBrk="1" hangingPunct="1">
              <a:lnSpc>
                <a:spcPct val="90000"/>
              </a:lnSpc>
            </a:pPr>
            <a:endParaRPr lang="ja-JP" altLang="en-US" sz="2800"/>
          </a:p>
          <a:p>
            <a:pPr eaLnBrk="1" hangingPunct="1">
              <a:lnSpc>
                <a:spcPct val="90000"/>
              </a:lnSpc>
            </a:pPr>
            <a:r>
              <a:rPr lang="ja-JP" altLang="en-US" sz="2800"/>
              <a:t>基準以下</a:t>
            </a:r>
          </a:p>
          <a:p>
            <a:pPr eaLnBrk="1" hangingPunct="1">
              <a:lnSpc>
                <a:spcPct val="90000"/>
              </a:lnSpc>
            </a:pPr>
            <a:endParaRPr lang="ja-JP" altLang="en-US" sz="2800"/>
          </a:p>
          <a:p>
            <a:pPr eaLnBrk="1" hangingPunct="1">
              <a:lnSpc>
                <a:spcPct val="90000"/>
              </a:lnSpc>
            </a:pPr>
            <a:r>
              <a:rPr lang="ja-JP" altLang="en-US" sz="2800"/>
              <a:t>検知不能</a:t>
            </a:r>
          </a:p>
        </p:txBody>
      </p:sp>
      <p:sp>
        <p:nvSpPr>
          <p:cNvPr id="39940" name="Text Box 4"/>
          <p:cNvSpPr txBox="1">
            <a:spLocks noChangeArrowheads="1"/>
          </p:cNvSpPr>
          <p:nvPr/>
        </p:nvSpPr>
        <p:spPr bwMode="auto">
          <a:xfrm>
            <a:off x="1547813" y="2624138"/>
            <a:ext cx="6894836" cy="1133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lnSpc>
                <a:spcPct val="130000"/>
              </a:lnSpc>
            </a:pPr>
            <a:r>
              <a:rPr lang="ja-JP" altLang="en-US" sz="2800">
                <a:latin typeface="HGMaruGothicMPRO" panose="020F0600000000000000" pitchFamily="34" charset="-128"/>
                <a:ea typeface="HGMaruGothicMPRO" panose="020F0600000000000000" pitchFamily="34" charset="-128"/>
              </a:rPr>
              <a:t>血液１ミリリットルにつき</a:t>
            </a:r>
            <a:r>
              <a:rPr lang="en-US" altLang="ja-JP" sz="2800">
                <a:latin typeface="HGMaruGothicMPRO" panose="020F0600000000000000" pitchFamily="34" charset="-128"/>
                <a:ea typeface="HGMaruGothicMPRO" panose="020F0600000000000000" pitchFamily="34" charset="-128"/>
              </a:rPr>
              <a:t>0.3</a:t>
            </a:r>
            <a:r>
              <a:rPr lang="ja-JP" altLang="en-US" sz="2800">
                <a:latin typeface="HGMaruGothicMPRO" panose="020F0600000000000000" pitchFamily="34" charset="-128"/>
                <a:ea typeface="HGMaruGothicMPRO" panose="020F0600000000000000" pitchFamily="34" charset="-128"/>
              </a:rPr>
              <a:t>ミリグラム</a:t>
            </a:r>
          </a:p>
          <a:p>
            <a:pPr eaLnBrk="1" hangingPunct="1">
              <a:lnSpc>
                <a:spcPct val="130000"/>
              </a:lnSpc>
            </a:pPr>
            <a:r>
              <a:rPr lang="ja-JP" altLang="en-US" sz="2800">
                <a:latin typeface="HGMaruGothicMPRO" panose="020F0600000000000000" pitchFamily="34" charset="-128"/>
                <a:ea typeface="HGMaruGothicMPRO" panose="020F0600000000000000" pitchFamily="34" charset="-128"/>
              </a:rPr>
              <a:t>呼気１リットルにつき</a:t>
            </a:r>
            <a:r>
              <a:rPr lang="en-US" altLang="ja-JP" sz="2800">
                <a:latin typeface="HGMaruGothicMPRO" panose="020F0600000000000000" pitchFamily="34" charset="-128"/>
                <a:ea typeface="HGMaruGothicMPRO" panose="020F0600000000000000" pitchFamily="34" charset="-128"/>
              </a:rPr>
              <a:t>0.15</a:t>
            </a:r>
            <a:r>
              <a:rPr lang="ja-JP" altLang="en-US" sz="2800">
                <a:latin typeface="HGMaruGothicMPRO" panose="020F0600000000000000" pitchFamily="34" charset="-128"/>
                <a:ea typeface="HGMaruGothicMPRO" panose="020F0600000000000000" pitchFamily="34" charset="-128"/>
              </a:rPr>
              <a:t>ミリグラム</a:t>
            </a:r>
          </a:p>
        </p:txBody>
      </p:sp>
    </p:spTree>
    <p:extLst>
      <p:ext uri="{BB962C8B-B14F-4D97-AF65-F5344CB8AC3E}">
        <p14:creationId xmlns:p14="http://schemas.microsoft.com/office/powerpoint/2010/main" val="3494703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ja-JP" altLang="en-US" dirty="0"/>
              <a:t>飲酒による交通事故件数の推移</a:t>
            </a:r>
          </a:p>
        </p:txBody>
      </p:sp>
      <p:sp>
        <p:nvSpPr>
          <p:cNvPr id="41987" name="Rectangle 3"/>
          <p:cNvSpPr>
            <a:spLocks noChangeArrowheads="1"/>
          </p:cNvSpPr>
          <p:nvPr/>
        </p:nvSpPr>
        <p:spPr bwMode="auto">
          <a:xfrm>
            <a:off x="0" y="22526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val="1901804509"/>
              </p:ext>
            </p:extLst>
          </p:nvPr>
        </p:nvGraphicFramePr>
        <p:xfrm>
          <a:off x="320675" y="1147763"/>
          <a:ext cx="8099425" cy="54324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3">
            <a:extLst>
              <a:ext uri="{FF2B5EF4-FFF2-40B4-BE49-F238E27FC236}">
                <a16:creationId xmlns:a16="http://schemas.microsoft.com/office/drawing/2014/main" id="{B7C1D985-AA2B-FF41-BF91-CF86D8263574}"/>
              </a:ext>
            </a:extLst>
          </p:cNvPr>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616176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ja-JP" altLang="en-US" dirty="0"/>
              <a:t>飲酒による交通死亡事故件数の推移</a:t>
            </a:r>
          </a:p>
        </p:txBody>
      </p:sp>
      <p:sp>
        <p:nvSpPr>
          <p:cNvPr id="43011" name="Rectangle 3"/>
          <p:cNvSpPr>
            <a:spLocks noChangeArrowheads="1"/>
          </p:cNvSpPr>
          <p:nvPr/>
        </p:nvSpPr>
        <p:spPr bwMode="auto">
          <a:xfrm>
            <a:off x="0" y="22526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val="2494382702"/>
              </p:ext>
            </p:extLst>
          </p:nvPr>
        </p:nvGraphicFramePr>
        <p:xfrm>
          <a:off x="320675" y="1147763"/>
          <a:ext cx="8099425" cy="54324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
            <a:extLst>
              <a:ext uri="{FF2B5EF4-FFF2-40B4-BE49-F238E27FC236}">
                <a16:creationId xmlns:a16="http://schemas.microsoft.com/office/drawing/2014/main" id="{104428E6-A28B-1442-89A7-0220A269C6C1}"/>
              </a:ext>
            </a:extLst>
          </p:cNvPr>
          <p:cNvSpPr txBox="1">
            <a:spLocks noChangeArrowheads="1"/>
          </p:cNvSpPr>
          <p:nvPr/>
        </p:nvSpPr>
        <p:spPr bwMode="auto">
          <a:xfrm>
            <a:off x="2555776" y="6550223"/>
            <a:ext cx="659644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a:t>
            </a:r>
            <a:r>
              <a:rPr lang="ja-JP" altLang="en-US" sz="1400">
                <a:latin typeface="HGMaruGothicMPRO" panose="020F0600000000000000" pitchFamily="34" charset="-128"/>
                <a:ea typeface="HGMaruGothicMPRO" panose="020F0600000000000000" pitchFamily="34" charset="-128"/>
              </a:rPr>
              <a:t>について他）</a:t>
            </a:r>
            <a:endParaRPr lang="ja-JP" altLang="en-US" sz="14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2220324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ja-JP" dirty="0"/>
              <a:t>5</a:t>
            </a:r>
            <a:r>
              <a:rPr lang="ja-JP" altLang="en-US"/>
              <a:t>．自転車</a:t>
            </a:r>
            <a:r>
              <a:rPr lang="ja-JP" altLang="en-US" dirty="0"/>
              <a:t>の事故</a:t>
            </a:r>
          </a:p>
        </p:txBody>
      </p:sp>
    </p:spTree>
    <p:extLst>
      <p:ext uri="{BB962C8B-B14F-4D97-AF65-F5344CB8AC3E}">
        <p14:creationId xmlns:p14="http://schemas.microsoft.com/office/powerpoint/2010/main" val="279645116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5088"/>
            <a:ext cx="9069407" cy="898525"/>
          </a:xfrm>
        </p:spPr>
        <p:txBody>
          <a:bodyPr/>
          <a:lstStyle/>
          <a:p>
            <a:pPr eaLnBrk="1" hangingPunct="1"/>
            <a:r>
              <a:rPr lang="ja-JP" altLang="en-US" sz="3000"/>
              <a:t>令和元年</a:t>
            </a:r>
            <a:r>
              <a:rPr lang="ja-JP" altLang="en-US" sz="3000" dirty="0"/>
              <a:t>の自転車乗車中の年齢別負傷者、死者内訳</a:t>
            </a:r>
          </a:p>
        </p:txBody>
      </p:sp>
      <p:graphicFrame>
        <p:nvGraphicFramePr>
          <p:cNvPr id="2" name="Object 3"/>
          <p:cNvGraphicFramePr>
            <a:graphicFrameLocks noGrp="1" noChangeAspect="1"/>
          </p:cNvGraphicFramePr>
          <p:nvPr>
            <p:ph idx="1"/>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40152" y="6298824"/>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779163" y="6551733"/>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655766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主な類型別事故件数の推移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911512552"/>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215B4AAF-847C-7A41-B784-2A35CB3E15EE}"/>
              </a:ext>
            </a:extLst>
          </p:cNvPr>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88110230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a:t>
            </a:r>
            <a:r>
              <a:rPr lang="ja-JP" altLang="en-US"/>
              <a:t>類型別死亡事故</a:t>
            </a:r>
            <a:r>
              <a:rPr lang="ja-JP" altLang="en-US" dirty="0"/>
              <a:t>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252304955"/>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a:extLst>
              <a:ext uri="{FF2B5EF4-FFF2-40B4-BE49-F238E27FC236}">
                <a16:creationId xmlns:a16="http://schemas.microsoft.com/office/drawing/2014/main" id="{11C8B0DE-8CCA-EC49-A698-5E6B63F683DB}"/>
              </a:ext>
            </a:extLst>
          </p:cNvPr>
          <p:cNvSpPr txBox="1">
            <a:spLocks noChangeArrowheads="1"/>
          </p:cNvSpPr>
          <p:nvPr/>
        </p:nvSpPr>
        <p:spPr bwMode="auto">
          <a:xfrm>
            <a:off x="2779163" y="6551733"/>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7344537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a:t>令和元年</a:t>
            </a:r>
            <a:r>
              <a:rPr lang="ja-JP" altLang="en-US" dirty="0"/>
              <a:t>の事故</a:t>
            </a:r>
          </a:p>
        </p:txBody>
      </p:sp>
      <p:graphicFrame>
        <p:nvGraphicFramePr>
          <p:cNvPr id="577578" name="Group 42"/>
          <p:cNvGraphicFramePr>
            <a:graphicFrameLocks noGrp="1"/>
          </p:cNvGraphicFramePr>
          <p:nvPr>
            <p:ph idx="1"/>
            <p:extLst>
              <p:ext uri="{D42A27DB-BD31-4B8C-83A1-F6EECF244321}">
                <p14:modId xmlns:p14="http://schemas.microsoft.com/office/powerpoint/2010/main" val="4121260078"/>
              </p:ext>
            </p:extLst>
          </p:nvPr>
        </p:nvGraphicFramePr>
        <p:xfrm>
          <a:off x="1214438" y="1428750"/>
          <a:ext cx="6626225" cy="2925764"/>
        </p:xfrm>
        <a:graphic>
          <a:graphicData uri="http://schemas.openxmlformats.org/drawingml/2006/table">
            <a:tbl>
              <a:tblPr>
                <a:tableStyleId>{5940675A-B579-460E-94D1-54222C63F5DA}</a:tableStyleId>
              </a:tblPr>
              <a:tblGrid>
                <a:gridCol w="4034166">
                  <a:extLst>
                    <a:ext uri="{9D8B030D-6E8A-4147-A177-3AD203B41FA5}">
                      <a16:colId xmlns:a16="http://schemas.microsoft.com/office/drawing/2014/main" val="20000"/>
                    </a:ext>
                  </a:extLst>
                </a:gridCol>
                <a:gridCol w="2592059">
                  <a:extLst>
                    <a:ext uri="{9D8B030D-6E8A-4147-A177-3AD203B41FA5}">
                      <a16:colId xmlns:a16="http://schemas.microsoft.com/office/drawing/2014/main" val="20001"/>
                    </a:ext>
                  </a:extLst>
                </a:gridCol>
              </a:tblGrid>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事故件数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381,237</a:t>
                      </a:r>
                      <a:r>
                        <a:rPr kumimoji="1" lang="ja-JP" altLang="en-US" sz="28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死亡事故件数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3,133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負傷者数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461,775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0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24</a:t>
                      </a:r>
                      <a:r>
                        <a:rPr kumimoji="1" lang="ja-JP" altLang="en-US" sz="28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時間以内死者数</a:t>
                      </a:r>
                      <a:endPar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3,215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34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30</a:t>
                      </a:r>
                      <a:r>
                        <a:rPr kumimoji="1" lang="ja-JP" altLang="en-US" sz="28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日</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以内死者数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3,920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167" name="Text Box 8"/>
          <p:cNvSpPr txBox="1">
            <a:spLocks noChangeArrowheads="1"/>
          </p:cNvSpPr>
          <p:nvPr/>
        </p:nvSpPr>
        <p:spPr bwMode="auto">
          <a:xfrm>
            <a:off x="2267743" y="6544000"/>
            <a:ext cx="6872809" cy="31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（令和年中の交通死亡事故の発生状況及び道路交通法違反取締り状況等について）</a:t>
            </a:r>
            <a:endParaRPr lang="ja-JP" altLang="en-US" sz="1400" dirty="0">
              <a:solidFill>
                <a:srgbClr val="000000"/>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063255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主な法令違反別事故件数の推移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925465837"/>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83F0B036-1293-8F4D-A11C-72F0D3480D62}"/>
              </a:ext>
            </a:extLst>
          </p:cNvPr>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92675053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主な法令違反別事故件数の推移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503353709"/>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a:extLst>
              <a:ext uri="{FF2B5EF4-FFF2-40B4-BE49-F238E27FC236}">
                <a16:creationId xmlns:a16="http://schemas.microsoft.com/office/drawing/2014/main" id="{599799E4-568B-CC49-AA6A-AF86A00074FC}"/>
              </a:ext>
            </a:extLst>
          </p:cNvPr>
          <p:cNvSpPr txBox="1">
            <a:spLocks noChangeArrowheads="1"/>
          </p:cNvSpPr>
          <p:nvPr/>
        </p:nvSpPr>
        <p:spPr bwMode="auto">
          <a:xfrm>
            <a:off x="2779163" y="6551733"/>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41274740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ja-JP" dirty="0"/>
              <a:t>6</a:t>
            </a:r>
            <a:r>
              <a:rPr lang="ja-JP" altLang="en-US"/>
              <a:t>．歩行中</a:t>
            </a:r>
            <a:r>
              <a:rPr lang="ja-JP" altLang="en-US" dirty="0"/>
              <a:t>の事故</a:t>
            </a:r>
          </a:p>
        </p:txBody>
      </p:sp>
    </p:spTree>
    <p:extLst>
      <p:ext uri="{BB962C8B-B14F-4D97-AF65-F5344CB8AC3E}">
        <p14:creationId xmlns:p14="http://schemas.microsoft.com/office/powerpoint/2010/main" val="77469623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898525"/>
          </a:xfrm>
        </p:spPr>
        <p:txBody>
          <a:bodyPr/>
          <a:lstStyle/>
          <a:p>
            <a:pPr eaLnBrk="1" hangingPunct="1"/>
            <a:r>
              <a:rPr lang="ja-JP" altLang="en-US"/>
              <a:t>令和元</a:t>
            </a:r>
            <a:r>
              <a:rPr lang="ja-JP" altLang="en-US" sz="3200"/>
              <a:t>年</a:t>
            </a:r>
            <a:r>
              <a:rPr lang="ja-JP" altLang="en-US" sz="3200" dirty="0"/>
              <a:t>の歩行中の年齢別負傷者、死者内訳</a:t>
            </a:r>
          </a:p>
        </p:txBody>
      </p:sp>
      <p:graphicFrame>
        <p:nvGraphicFramePr>
          <p:cNvPr id="2" name="Object 3"/>
          <p:cNvGraphicFramePr>
            <a:graphicFrameLocks noGrp="1" noChangeAspect="1"/>
          </p:cNvGraphicFramePr>
          <p:nvPr>
            <p:ph idx="1"/>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6">
            <a:extLst>
              <a:ext uri="{FF2B5EF4-FFF2-40B4-BE49-F238E27FC236}">
                <a16:creationId xmlns:a16="http://schemas.microsoft.com/office/drawing/2014/main" id="{AE3F390A-FFB6-F44F-AFAD-D3147C2AB7AC}"/>
              </a:ext>
            </a:extLst>
          </p:cNvPr>
          <p:cNvSpPr txBox="1">
            <a:spLocks noChangeArrowheads="1"/>
          </p:cNvSpPr>
          <p:nvPr/>
        </p:nvSpPr>
        <p:spPr bwMode="auto">
          <a:xfrm>
            <a:off x="5940152" y="6298824"/>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9" name="Text Box 5">
            <a:extLst>
              <a:ext uri="{FF2B5EF4-FFF2-40B4-BE49-F238E27FC236}">
                <a16:creationId xmlns:a16="http://schemas.microsoft.com/office/drawing/2014/main" id="{FCB2868F-B231-5540-8901-EFE1AA43BB7B}"/>
              </a:ext>
            </a:extLst>
          </p:cNvPr>
          <p:cNvSpPr txBox="1">
            <a:spLocks noChangeArrowheads="1"/>
          </p:cNvSpPr>
          <p:nvPr/>
        </p:nvSpPr>
        <p:spPr bwMode="auto">
          <a:xfrm>
            <a:off x="2779163" y="6551733"/>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22904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4625" y="65088"/>
            <a:ext cx="8785225" cy="1143000"/>
          </a:xfrm>
        </p:spPr>
        <p:txBody>
          <a:bodyPr/>
          <a:lstStyle/>
          <a:p>
            <a:pPr eaLnBrk="1" hangingPunct="1"/>
            <a:r>
              <a:rPr lang="ja-JP" altLang="en-US" dirty="0"/>
              <a:t>事故件数、負傷者数、死者数の推移</a:t>
            </a:r>
          </a:p>
        </p:txBody>
      </p:sp>
      <p:graphicFrame>
        <p:nvGraphicFramePr>
          <p:cNvPr id="2" name="Object 3"/>
          <p:cNvGraphicFramePr>
            <a:graphicFrameLocks noGrp="1" noChangeAspect="1"/>
          </p:cNvGraphicFramePr>
          <p:nvPr>
            <p:ph sz="half" idx="1"/>
            <p:extLst>
              <p:ext uri="{D42A27DB-BD31-4B8C-83A1-F6EECF244321}">
                <p14:modId xmlns:p14="http://schemas.microsoft.com/office/powerpoint/2010/main" val="3127911130"/>
              </p:ext>
            </p:extLst>
          </p:nvPr>
        </p:nvGraphicFramePr>
        <p:xfrm>
          <a:off x="428625" y="1223963"/>
          <a:ext cx="8329613" cy="5008562"/>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 Box 5"/>
          <p:cNvSpPr txBox="1">
            <a:spLocks noChangeArrowheads="1"/>
          </p:cNvSpPr>
          <p:nvPr/>
        </p:nvSpPr>
        <p:spPr bwMode="auto">
          <a:xfrm>
            <a:off x="3276600" y="5805488"/>
            <a:ext cx="8032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solidFill>
                  <a:srgbClr val="000000"/>
                </a:solidFill>
                <a:latin typeface="HGMaruGothicMPRO" panose="020F0600000000000000" pitchFamily="34" charset="-128"/>
                <a:ea typeface="HGMaruGothicMPRO" panose="020F0600000000000000" pitchFamily="34" charset="-128"/>
              </a:rPr>
              <a:t>昭和</a:t>
            </a:r>
          </a:p>
        </p:txBody>
      </p:sp>
      <p:sp>
        <p:nvSpPr>
          <p:cNvPr id="7173" name="Text Box 6"/>
          <p:cNvSpPr txBox="1">
            <a:spLocks noChangeArrowheads="1"/>
          </p:cNvSpPr>
          <p:nvPr/>
        </p:nvSpPr>
        <p:spPr bwMode="auto">
          <a:xfrm>
            <a:off x="6302375" y="5805488"/>
            <a:ext cx="8032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a:solidFill>
                  <a:srgbClr val="000000"/>
                </a:solidFill>
                <a:latin typeface="HGMaruGothicMPRO" panose="020F0600000000000000" pitchFamily="34" charset="-128"/>
                <a:ea typeface="HGMaruGothicMPRO" panose="020F0600000000000000" pitchFamily="34" charset="-128"/>
              </a:rPr>
              <a:t>平成</a:t>
            </a:r>
          </a:p>
        </p:txBody>
      </p:sp>
      <p:sp>
        <p:nvSpPr>
          <p:cNvPr id="7174" name="Text Box 7"/>
          <p:cNvSpPr txBox="1">
            <a:spLocks noChangeArrowheads="1"/>
          </p:cNvSpPr>
          <p:nvPr/>
        </p:nvSpPr>
        <p:spPr bwMode="auto">
          <a:xfrm>
            <a:off x="7883525" y="2338388"/>
            <a:ext cx="13684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spcBef>
                <a:spcPct val="50000"/>
              </a:spcBef>
            </a:pPr>
            <a:endParaRPr lang="ja-JP" altLang="ja-JP" b="1"/>
          </a:p>
        </p:txBody>
      </p:sp>
      <p:sp>
        <p:nvSpPr>
          <p:cNvPr id="7175" name="Text Box 8"/>
          <p:cNvSpPr txBox="1">
            <a:spLocks noChangeArrowheads="1"/>
          </p:cNvSpPr>
          <p:nvPr/>
        </p:nvSpPr>
        <p:spPr bwMode="auto">
          <a:xfrm>
            <a:off x="5129939" y="6550025"/>
            <a:ext cx="4014061"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dirty="0">
                <a:solidFill>
                  <a:srgbClr val="000000"/>
                </a:solidFill>
                <a:latin typeface="HGMaruGothicMPRO" panose="020F0600000000000000" pitchFamily="34" charset="-128"/>
                <a:ea typeface="HGMaruGothicMPRO" panose="020F0600000000000000" pitchFamily="34" charset="-128"/>
              </a:rPr>
              <a:t>日以内交通事故死者の状況）</a:t>
            </a:r>
          </a:p>
        </p:txBody>
      </p:sp>
      <p:sp>
        <p:nvSpPr>
          <p:cNvPr id="7176" name="Text Box 8"/>
          <p:cNvSpPr txBox="1">
            <a:spLocks noChangeArrowheads="1"/>
          </p:cNvSpPr>
          <p:nvPr/>
        </p:nvSpPr>
        <p:spPr bwMode="auto">
          <a:xfrm>
            <a:off x="5876300" y="6308725"/>
            <a:ext cx="3264526"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343413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a:t>状態別死傷者数の推移</a:t>
            </a:r>
          </a:p>
        </p:txBody>
      </p:sp>
      <p:graphicFrame>
        <p:nvGraphicFramePr>
          <p:cNvPr id="2" name="Object 2"/>
          <p:cNvGraphicFramePr>
            <a:graphicFrameLocks noGrp="1" noChangeAspect="1"/>
          </p:cNvGraphicFramePr>
          <p:nvPr>
            <p:ph idx="1"/>
            <p:extLst>
              <p:ext uri="{D42A27DB-BD31-4B8C-83A1-F6EECF244321}">
                <p14:modId xmlns:p14="http://schemas.microsoft.com/office/powerpoint/2010/main" val="3291726641"/>
              </p:ext>
            </p:extLst>
          </p:nvPr>
        </p:nvGraphicFramePr>
        <p:xfrm>
          <a:off x="251520" y="1208087"/>
          <a:ext cx="8352928" cy="5341937"/>
        </p:xfrm>
        <a:graphic>
          <a:graphicData uri="http://schemas.openxmlformats.org/drawingml/2006/chart">
            <c:chart xmlns:c="http://schemas.openxmlformats.org/drawingml/2006/chart" xmlns:r="http://schemas.openxmlformats.org/officeDocument/2006/relationships" r:id="rId3"/>
          </a:graphicData>
        </a:graphic>
      </p:graphicFrame>
      <p:sp>
        <p:nvSpPr>
          <p:cNvPr id="8196" name="Text Box 6"/>
          <p:cNvSpPr txBox="1">
            <a:spLocks noChangeArrowheads="1"/>
          </p:cNvSpPr>
          <p:nvPr/>
        </p:nvSpPr>
        <p:spPr bwMode="auto">
          <a:xfrm>
            <a:off x="5840413" y="6550025"/>
            <a:ext cx="34163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5" name="Text Box 6">
            <a:extLst>
              <a:ext uri="{FF2B5EF4-FFF2-40B4-BE49-F238E27FC236}">
                <a16:creationId xmlns:a16="http://schemas.microsoft.com/office/drawing/2014/main" id="{6CC3B0F2-5B64-9742-8C0F-9E453433C904}"/>
              </a:ext>
            </a:extLst>
          </p:cNvPr>
          <p:cNvSpPr txBox="1">
            <a:spLocks noChangeArrowheads="1"/>
          </p:cNvSpPr>
          <p:nvPr/>
        </p:nvSpPr>
        <p:spPr bwMode="auto">
          <a:xfrm>
            <a:off x="0" y="6596390"/>
            <a:ext cx="290656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100" dirty="0">
                <a:latin typeface="HGMaruGothicMPRO" panose="020F0600000000000000" pitchFamily="34" charset="-128"/>
                <a:ea typeface="HGMaruGothicMPRO" panose="020F0600000000000000" pitchFamily="34" charset="-128"/>
              </a:rPr>
              <a:t>※H21</a:t>
            </a:r>
            <a:r>
              <a:rPr lang="ja-JP" altLang="en-US" sz="1100">
                <a:latin typeface="HGMaruGothicMPRO" panose="020F0600000000000000" pitchFamily="34" charset="-128"/>
                <a:ea typeface="HGMaruGothicMPRO" panose="020F0600000000000000" pitchFamily="34" charset="-128"/>
              </a:rPr>
              <a:t>以前は数値が少し異なる可能性あり</a:t>
            </a:r>
            <a:endParaRPr lang="ja-JP" altLang="en-US" sz="11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84433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a:t>状態別死者数の推移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107315597"/>
              </p:ext>
            </p:extLst>
          </p:nvPr>
        </p:nvGraphicFramePr>
        <p:xfrm>
          <a:off x="179512" y="1168400"/>
          <a:ext cx="8568952" cy="5137150"/>
        </p:xfrm>
        <a:graphic>
          <a:graphicData uri="http://schemas.openxmlformats.org/drawingml/2006/chart">
            <c:chart xmlns:c="http://schemas.openxmlformats.org/drawingml/2006/chart" xmlns:r="http://schemas.openxmlformats.org/officeDocument/2006/relationships" r:id="rId3"/>
          </a:graphicData>
        </a:graphic>
      </p:graphicFrame>
      <p:sp>
        <p:nvSpPr>
          <p:cNvPr id="9220" name="Text Box 5"/>
          <p:cNvSpPr txBox="1">
            <a:spLocks noChangeArrowheads="1"/>
          </p:cNvSpPr>
          <p:nvPr/>
        </p:nvSpPr>
        <p:spPr bwMode="auto">
          <a:xfrm>
            <a:off x="2699792" y="6535806"/>
            <a:ext cx="68275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a:t>
            </a:r>
            <a:r>
              <a:rPr lang="ja-JP" altLang="en-US" sz="1400">
                <a:latin typeface="HGMaruGothicMPRO" panose="020F0600000000000000" pitchFamily="34" charset="-128"/>
                <a:ea typeface="HGMaruGothicMPRO" panose="020F0600000000000000" pitchFamily="34" charset="-128"/>
              </a:rPr>
              <a:t>について他）</a:t>
            </a:r>
            <a:endParaRPr lang="ja-JP" altLang="en-US" sz="1400" dirty="0">
              <a:latin typeface="HGMaruGothicMPRO" panose="020F0600000000000000" pitchFamily="34" charset="-128"/>
              <a:ea typeface="HGMaruGothicMPRO" panose="020F0600000000000000" pitchFamily="34" charset="-128"/>
            </a:endParaRPr>
          </a:p>
        </p:txBody>
      </p:sp>
      <p:sp>
        <p:nvSpPr>
          <p:cNvPr id="5" name="Text Box 6">
            <a:extLst>
              <a:ext uri="{FF2B5EF4-FFF2-40B4-BE49-F238E27FC236}">
                <a16:creationId xmlns:a16="http://schemas.microsoft.com/office/drawing/2014/main" id="{03DCD13F-76C0-1E45-BE10-0EB19230E489}"/>
              </a:ext>
            </a:extLst>
          </p:cNvPr>
          <p:cNvSpPr txBox="1">
            <a:spLocks noChangeArrowheads="1"/>
          </p:cNvSpPr>
          <p:nvPr/>
        </p:nvSpPr>
        <p:spPr bwMode="auto">
          <a:xfrm>
            <a:off x="-19000" y="6581973"/>
            <a:ext cx="290656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100" dirty="0">
                <a:latin typeface="HGMaruGothicMPRO" panose="020F0600000000000000" pitchFamily="34" charset="-128"/>
                <a:ea typeface="HGMaruGothicMPRO" panose="020F0600000000000000" pitchFamily="34" charset="-128"/>
              </a:rPr>
              <a:t>※H21</a:t>
            </a:r>
            <a:r>
              <a:rPr lang="ja-JP" altLang="en-US" sz="1100">
                <a:latin typeface="HGMaruGothicMPRO" panose="020F0600000000000000" pitchFamily="34" charset="-128"/>
                <a:ea typeface="HGMaruGothicMPRO" panose="020F0600000000000000" pitchFamily="34" charset="-128"/>
              </a:rPr>
              <a:t>以前は数値が少し異なる可能性あり</a:t>
            </a:r>
            <a:endParaRPr lang="ja-JP" altLang="en-US" sz="11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10780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62" y="274638"/>
            <a:ext cx="9166950" cy="582612"/>
          </a:xfrm>
        </p:spPr>
        <p:txBody>
          <a:bodyPr/>
          <a:lstStyle/>
          <a:p>
            <a:r>
              <a:rPr lang="ja-JP" altLang="en-US"/>
              <a:t>令和元年の損傷部位別割合</a:t>
            </a:r>
            <a:endParaRPr kumimoji="1" lang="ja-JP" altLang="en-US" dirty="0"/>
          </a:p>
        </p:txBody>
      </p:sp>
      <p:graphicFrame>
        <p:nvGraphicFramePr>
          <p:cNvPr id="3" name="オブジェクト 4"/>
          <p:cNvGraphicFramePr>
            <a:graphicFrameLocks noChangeAspect="1"/>
          </p:cNvGraphicFramePr>
          <p:nvPr>
            <p:extLst>
              <p:ext uri="{D42A27DB-BD31-4B8C-83A1-F6EECF244321}">
                <p14:modId xmlns:p14="http://schemas.microsoft.com/office/powerpoint/2010/main" val="871248025"/>
              </p:ext>
            </p:extLst>
          </p:nvPr>
        </p:nvGraphicFramePr>
        <p:xfrm>
          <a:off x="927550" y="1128853"/>
          <a:ext cx="8376542" cy="29000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a:extLst>
              <a:ext uri="{FF2B5EF4-FFF2-40B4-BE49-F238E27FC236}">
                <a16:creationId xmlns:a16="http://schemas.microsoft.com/office/drawing/2014/main" id="{332080EC-E923-0746-BD41-82BF981AA1B9}"/>
              </a:ext>
            </a:extLst>
          </p:cNvPr>
          <p:cNvSpPr txBox="1">
            <a:spLocks noChangeArrowheads="1"/>
          </p:cNvSpPr>
          <p:nvPr/>
        </p:nvSpPr>
        <p:spPr bwMode="auto">
          <a:xfrm>
            <a:off x="5940152" y="6542950"/>
            <a:ext cx="33965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4" name="テキスト ボックス 3">
            <a:extLst>
              <a:ext uri="{FF2B5EF4-FFF2-40B4-BE49-F238E27FC236}">
                <a16:creationId xmlns:a16="http://schemas.microsoft.com/office/drawing/2014/main" id="{C7611E53-6688-4241-AC82-D3E28D03C269}"/>
              </a:ext>
            </a:extLst>
          </p:cNvPr>
          <p:cNvSpPr txBox="1"/>
          <p:nvPr/>
        </p:nvSpPr>
        <p:spPr>
          <a:xfrm>
            <a:off x="179512" y="6419850"/>
            <a:ext cx="3031599"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 </a:t>
            </a:r>
            <a:r>
              <a:rPr kumimoji="1" lang="ja-JP" altLang="en-US">
                <a:latin typeface="HGMaruGothicMPRO" panose="020F0600000000000000" pitchFamily="34" charset="-128"/>
                <a:ea typeface="HGMaruGothicMPRO" panose="020F0600000000000000" pitchFamily="34" charset="-128"/>
              </a:rPr>
              <a:t>状態の「その他」を除く</a:t>
            </a:r>
          </a:p>
        </p:txBody>
      </p:sp>
      <p:sp>
        <p:nvSpPr>
          <p:cNvPr id="7" name="テキスト ボックス 6">
            <a:extLst>
              <a:ext uri="{FF2B5EF4-FFF2-40B4-BE49-F238E27FC236}">
                <a16:creationId xmlns:a16="http://schemas.microsoft.com/office/drawing/2014/main" id="{53B9EFCF-8BDA-1649-938D-DEBC080620D3}"/>
              </a:ext>
            </a:extLst>
          </p:cNvPr>
          <p:cNvSpPr txBox="1"/>
          <p:nvPr/>
        </p:nvSpPr>
        <p:spPr>
          <a:xfrm>
            <a:off x="24739" y="1919858"/>
            <a:ext cx="800219"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死者</a:t>
            </a:r>
          </a:p>
        </p:txBody>
      </p:sp>
      <p:sp>
        <p:nvSpPr>
          <p:cNvPr id="8" name="テキスト ボックス 7">
            <a:extLst>
              <a:ext uri="{FF2B5EF4-FFF2-40B4-BE49-F238E27FC236}">
                <a16:creationId xmlns:a16="http://schemas.microsoft.com/office/drawing/2014/main" id="{ABE0C0E3-CF36-2F48-84E2-2E4248480FAF}"/>
              </a:ext>
            </a:extLst>
          </p:cNvPr>
          <p:cNvSpPr txBox="1"/>
          <p:nvPr/>
        </p:nvSpPr>
        <p:spPr>
          <a:xfrm>
            <a:off x="0" y="4028907"/>
            <a:ext cx="1107996"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負傷者</a:t>
            </a:r>
          </a:p>
        </p:txBody>
      </p:sp>
      <p:graphicFrame>
        <p:nvGraphicFramePr>
          <p:cNvPr id="9" name="オブジェクト 4">
            <a:extLst>
              <a:ext uri="{FF2B5EF4-FFF2-40B4-BE49-F238E27FC236}">
                <a16:creationId xmlns:a16="http://schemas.microsoft.com/office/drawing/2014/main" id="{26298F75-D5BD-AA4B-B638-4BE4BC175732}"/>
              </a:ext>
            </a:extLst>
          </p:cNvPr>
          <p:cNvGraphicFramePr>
            <a:graphicFrameLocks noChangeAspect="1"/>
          </p:cNvGraphicFramePr>
          <p:nvPr>
            <p:extLst>
              <p:ext uri="{D42A27DB-BD31-4B8C-83A1-F6EECF244321}">
                <p14:modId xmlns:p14="http://schemas.microsoft.com/office/powerpoint/2010/main" val="1295403961"/>
              </p:ext>
            </p:extLst>
          </p:nvPr>
        </p:nvGraphicFramePr>
        <p:xfrm>
          <a:off x="994894" y="4028907"/>
          <a:ext cx="8376542" cy="2676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07487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6304</TotalTime>
  <Words>1940</Words>
  <Application>Microsoft Macintosh PowerPoint</Application>
  <PresentationFormat>画面に合わせる (4:3)</PresentationFormat>
  <Paragraphs>286</Paragraphs>
  <Slides>53</Slides>
  <Notes>28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53</vt:i4>
      </vt:variant>
    </vt:vector>
  </HeadingPairs>
  <TitlesOfParts>
    <vt:vector size="60" baseType="lpstr">
      <vt:lpstr>HGMaruGothicMPRO</vt:lpstr>
      <vt:lpstr>ＭＳ Ｐゴシック</vt:lpstr>
      <vt:lpstr>ＭＳ Ｐ明朝</vt:lpstr>
      <vt:lpstr>Arial</vt:lpstr>
      <vt:lpstr>Calibri</vt:lpstr>
      <vt:lpstr>Times New Roman</vt:lpstr>
      <vt:lpstr>Office テーマ</vt:lpstr>
      <vt:lpstr>交通事故統計 （R元全国）</vt:lpstr>
      <vt:lpstr>目　　次</vt:lpstr>
      <vt:lpstr>データの出典</vt:lpstr>
      <vt:lpstr>1．概　略</vt:lpstr>
      <vt:lpstr>令和元年の事故</vt:lpstr>
      <vt:lpstr>事故件数、負傷者数、死者数の推移</vt:lpstr>
      <vt:lpstr>状態別死傷者数の推移</vt:lpstr>
      <vt:lpstr>状態別死者数の推移</vt:lpstr>
      <vt:lpstr>令和元年の損傷部位別割合</vt:lpstr>
      <vt:lpstr>令和元年の年齢別負傷者、死者内訳</vt:lpstr>
      <vt:lpstr>令和元年の状態別負傷者、死者内訳</vt:lpstr>
      <vt:lpstr>令和元年の類型別事故発生状況</vt:lpstr>
      <vt:lpstr>令和元年の年齢別・状態別死傷者数</vt:lpstr>
      <vt:lpstr>令和元年の年齢別・状態別死者数</vt:lpstr>
      <vt:lpstr>原付以上運転者の年齢別事故件数の推移</vt:lpstr>
      <vt:lpstr>原付以上運転者の年齢別事故件数の推移 （免許保有者１０万人当たり）</vt:lpstr>
      <vt:lpstr>原付以上運転者の年齢別死亡事故件数の推移</vt:lpstr>
      <vt:lpstr>原付以上運転者の年齢別死亡事故件数の推移 （免許保有者１０万人当たり）</vt:lpstr>
      <vt:lpstr>主な法令違反別事故件数の推移</vt:lpstr>
      <vt:lpstr>主な法令違反別死亡事故件数の推移</vt:lpstr>
      <vt:lpstr>原付以上運転者の類型別事故の特徴</vt:lpstr>
      <vt:lpstr>原付以上運転者の類型別死亡事故の特徴</vt:lpstr>
      <vt:lpstr>原付以上運転者の法令違反別事故の特徴</vt:lpstr>
      <vt:lpstr>原付以上運転者の法令違反別死亡事故の特徴</vt:lpstr>
      <vt:lpstr>令和元年の年齢層別の昼夜比率</vt:lpstr>
      <vt:lpstr>2．若者の事故</vt:lpstr>
      <vt:lpstr>原付以上運転者の類型別事故の特徴（若者）</vt:lpstr>
      <vt:lpstr>原付以上運転者の類型別死亡事故の特徴（若者）</vt:lpstr>
      <vt:lpstr>原付以上運転者の法令違反別事故の特徴（若者）</vt:lpstr>
      <vt:lpstr>原付以上運転者の法令違反別死亡事故の特徴（若者）</vt:lpstr>
      <vt:lpstr>原付以上運転者の 主な法令違反別死亡事故件数の推移（若者）</vt:lpstr>
      <vt:lpstr>危険認知速度別死亡事故件数の推移（若者）</vt:lpstr>
      <vt:lpstr>3．高齢者の事故</vt:lpstr>
      <vt:lpstr>年齢層別人口１０万人当たり死者数</vt:lpstr>
      <vt:lpstr>令和元年の自転車乗車中の年齢別負傷者、死者内訳</vt:lpstr>
      <vt:lpstr>令和元年の歩行中の年齢別負傷者、死者内訳</vt:lpstr>
      <vt:lpstr>原付以上運転者の類型別事故の特徴（高齢者）</vt:lpstr>
      <vt:lpstr>原付以上運転者の類型別死亡事故の特徴（高齢者）</vt:lpstr>
      <vt:lpstr>原付以上運転者の法令違反別事故の特徴（高齢者）</vt:lpstr>
      <vt:lpstr>原付以上運転者の法令違反別死亡事故の特徴（高齢者）</vt:lpstr>
      <vt:lpstr>原付以上運転者の法令違反別事故の特徴（中高年）</vt:lpstr>
      <vt:lpstr>原付以上運転者の法令違反別死亡事故の特徴（中高年）</vt:lpstr>
      <vt:lpstr>4．飲酒運転</vt:lpstr>
      <vt:lpstr>飲酒による交通事故件数の推移</vt:lpstr>
      <vt:lpstr>飲酒による交通死亡事故件数の推移</vt:lpstr>
      <vt:lpstr>5．自転車の事故</vt:lpstr>
      <vt:lpstr>令和元年の自転車乗車中の年齢別負傷者、死者内訳</vt:lpstr>
      <vt:lpstr>自転車（第１・第２当事者）の 主な類型別事故件数の推移</vt:lpstr>
      <vt:lpstr>自転車（第１・第２当事者）の 主な類型別死亡事故件数の推移</vt:lpstr>
      <vt:lpstr>自転車（第１・第２当事者）の 主な法令違反別事故件数の推移</vt:lpstr>
      <vt:lpstr>自転車（第１・第２当事者）の 主な法令違反別事故件数の推移</vt:lpstr>
      <vt:lpstr>6．歩行中の事故</vt:lpstr>
      <vt:lpstr>令和元年の歩行中の年齢別負傷者、死者内訳</vt:lpstr>
    </vt:vector>
  </TitlesOfParts>
  <Company>Your Company Name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大学および大学教員</dc:title>
  <dc:creator>Kazunori Shidoji</dc:creator>
  <cp:lastModifiedBy>志堂寺和則</cp:lastModifiedBy>
  <cp:revision>595</cp:revision>
  <cp:lastPrinted>2019-04-16T09:37:50Z</cp:lastPrinted>
  <dcterms:created xsi:type="dcterms:W3CDTF">2009-06-01T04:49:20Z</dcterms:created>
  <dcterms:modified xsi:type="dcterms:W3CDTF">2020-08-06T03:31:33Z</dcterms:modified>
</cp:coreProperties>
</file>