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6.xml" ContentType="application/vnd.openxmlformats-officedocument.presentationml.notesSlide+xml"/>
  <Override PartName="/ppt/charts/chart18.xml" ContentType="application/vnd.openxmlformats-officedocument.drawingml.chart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charts/chart21.xml" ContentType="application/vnd.openxmlformats-officedocument.drawingml.chart+xml"/>
  <Override PartName="/ppt/notesSlides/notesSlide10.xml" ContentType="application/vnd.openxmlformats-officedocument.presentationml.notesSlide+xml"/>
  <Override PartName="/ppt/charts/chart22.xml" ContentType="application/vnd.openxmlformats-officedocument.drawingml.chart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2.xml" ContentType="application/vnd.openxmlformats-officedocument.presentationml.notesSlide+xml"/>
  <Override PartName="/ppt/charts/chart27.xml" ContentType="application/vnd.openxmlformats-officedocument.drawingml.chart+xml"/>
  <Override PartName="/ppt/notesSlides/notesSlide13.xml" ContentType="application/vnd.openxmlformats-officedocument.presentationml.notesSlide+xml"/>
  <Override PartName="/ppt/charts/chart28.xml" ContentType="application/vnd.openxmlformats-officedocument.drawingml.chart+xml"/>
  <Override PartName="/ppt/notesSlides/notesSlide14.xml" ContentType="application/vnd.openxmlformats-officedocument.presentationml.notesSlide+xml"/>
  <Override PartName="/ppt/charts/chart29.xml" ContentType="application/vnd.openxmlformats-officedocument.drawingml.chart+xml"/>
  <Override PartName="/ppt/notesSlides/notesSlide15.xml" ContentType="application/vnd.openxmlformats-officedocument.presentationml.notesSlide+xml"/>
  <Override PartName="/ppt/charts/chart30.xml" ContentType="application/vnd.openxmlformats-officedocument.drawingml.chart+xml"/>
  <Override PartName="/ppt/notesSlides/notesSlide16.xml" ContentType="application/vnd.openxmlformats-officedocument.presentationml.notesSlide+xml"/>
  <Override PartName="/ppt/charts/chart31.xml" ContentType="application/vnd.openxmlformats-officedocument.drawingml.chart+xml"/>
  <Override PartName="/ppt/notesSlides/notesSlide17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18.xml" ContentType="application/vnd.openxmlformats-officedocument.presentationml.notesSlide+xml"/>
  <Override PartName="/ppt/charts/chart36.xml" ContentType="application/vnd.openxmlformats-officedocument.drawingml.chart+xml"/>
  <Override PartName="/ppt/notesSlides/notesSlide19.xml" ContentType="application/vnd.openxmlformats-officedocument.presentationml.notesSlide+xml"/>
  <Override PartName="/ppt/charts/chart37.xml" ContentType="application/vnd.openxmlformats-officedocument.drawingml.chart+xml"/>
  <Override PartName="/ppt/notesSlides/notesSlide20.xml" ContentType="application/vnd.openxmlformats-officedocument.presentationml.notesSlide+xml"/>
  <Override PartName="/ppt/charts/chart38.xml" ContentType="application/vnd.openxmlformats-officedocument.drawingml.chart+xml"/>
  <Override PartName="/ppt/notesSlides/notesSlide21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885" r:id="rId3"/>
    <p:sldId id="906" r:id="rId4"/>
    <p:sldId id="910" r:id="rId5"/>
    <p:sldId id="1051" r:id="rId6"/>
    <p:sldId id="1108" r:id="rId7"/>
    <p:sldId id="1109" r:id="rId8"/>
    <p:sldId id="1110" r:id="rId9"/>
    <p:sldId id="1104" r:id="rId10"/>
    <p:sldId id="1107" r:id="rId11"/>
    <p:sldId id="1106" r:id="rId12"/>
    <p:sldId id="1070" r:id="rId13"/>
    <p:sldId id="1071" r:id="rId14"/>
    <p:sldId id="1078" r:id="rId15"/>
    <p:sldId id="1079" r:id="rId16"/>
    <p:sldId id="1080" r:id="rId17"/>
    <p:sldId id="1081" r:id="rId18"/>
    <p:sldId id="1082" r:id="rId19"/>
    <p:sldId id="1083" r:id="rId20"/>
    <p:sldId id="1066" r:id="rId21"/>
    <p:sldId id="798" r:id="rId22"/>
    <p:sldId id="1084" r:id="rId23"/>
    <p:sldId id="1085" r:id="rId24"/>
    <p:sldId id="1086" r:id="rId25"/>
    <p:sldId id="1087" r:id="rId26"/>
    <p:sldId id="1088" r:id="rId27"/>
    <p:sldId id="1089" r:id="rId28"/>
    <p:sldId id="911" r:id="rId29"/>
    <p:sldId id="1090" r:id="rId30"/>
    <p:sldId id="1111" r:id="rId31"/>
    <p:sldId id="1112" r:id="rId32"/>
    <p:sldId id="1093" r:id="rId33"/>
    <p:sldId id="1094" r:id="rId34"/>
    <p:sldId id="1095" r:id="rId35"/>
    <p:sldId id="1096" r:id="rId36"/>
    <p:sldId id="1097" r:id="rId37"/>
    <p:sldId id="1098" r:id="rId38"/>
    <p:sldId id="897" r:id="rId39"/>
    <p:sldId id="1115" r:id="rId40"/>
    <p:sldId id="1116" r:id="rId41"/>
    <p:sldId id="907" r:id="rId42"/>
    <p:sldId id="1113" r:id="rId43"/>
    <p:sldId id="1100" r:id="rId44"/>
    <p:sldId id="1101" r:id="rId45"/>
    <p:sldId id="1102" r:id="rId46"/>
    <p:sldId id="1103" r:id="rId47"/>
    <p:sldId id="908" r:id="rId48"/>
    <p:sldId id="1114" r:id="rId49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66FF33"/>
    <a:srgbClr val="FF66FF"/>
    <a:srgbClr val="009900"/>
    <a:srgbClr val="0066FF"/>
    <a:srgbClr val="996633"/>
    <a:srgbClr val="FF00FF"/>
    <a:srgbClr val="00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7" autoAdjust="0"/>
    <p:restoredTop sz="72230" autoAdjust="0"/>
  </p:normalViewPr>
  <p:slideViewPr>
    <p:cSldViewPr>
      <p:cViewPr varScale="1">
        <p:scale>
          <a:sx n="81" d="100"/>
          <a:sy n="81" d="100"/>
        </p:scale>
        <p:origin x="12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0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248352289297"/>
          <c:y val="0.188201977659769"/>
          <c:w val="0.659378127734033"/>
          <c:h val="0.63356161875114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事故件数</c:v>
                </c:pt>
              </c:strCache>
            </c:strRef>
          </c:tx>
          <c:spPr>
            <a:ln w="26995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strRef>
              <c:f>Sheet1!$B$1:$BS$1</c:f>
              <c:strCache>
                <c:ptCount val="7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</c:strCache>
            </c:strRef>
          </c:cat>
          <c:val>
            <c:numRef>
              <c:f>Sheet1!$B$2:$BS$2</c:f>
              <c:numCache>
                <c:formatCode>#,##0</c:formatCode>
                <c:ptCount val="70"/>
                <c:pt idx="0">
                  <c:v>12504.0</c:v>
                </c:pt>
                <c:pt idx="1">
                  <c:v>17778.0</c:v>
                </c:pt>
                <c:pt idx="2">
                  <c:v>21341.0</c:v>
                </c:pt>
                <c:pt idx="3">
                  <c:v>25113.0</c:v>
                </c:pt>
                <c:pt idx="4">
                  <c:v>33212.0</c:v>
                </c:pt>
                <c:pt idx="5">
                  <c:v>41423.0</c:v>
                </c:pt>
                <c:pt idx="6">
                  <c:v>58487.0</c:v>
                </c:pt>
                <c:pt idx="7">
                  <c:v>80019.0</c:v>
                </c:pt>
                <c:pt idx="8">
                  <c:v>93869.0</c:v>
                </c:pt>
                <c:pt idx="9">
                  <c:v>93981.0</c:v>
                </c:pt>
                <c:pt idx="10">
                  <c:v>122691.0</c:v>
                </c:pt>
                <c:pt idx="11">
                  <c:v>146833.0</c:v>
                </c:pt>
                <c:pt idx="12">
                  <c:v>168799.0</c:v>
                </c:pt>
                <c:pt idx="13">
                  <c:v>201292.0</c:v>
                </c:pt>
                <c:pt idx="14">
                  <c:v>449917.0</c:v>
                </c:pt>
                <c:pt idx="15">
                  <c:v>493693.0</c:v>
                </c:pt>
                <c:pt idx="16">
                  <c:v>479825.0</c:v>
                </c:pt>
                <c:pt idx="17">
                  <c:v>531966.0</c:v>
                </c:pt>
                <c:pt idx="18">
                  <c:v>557183.0</c:v>
                </c:pt>
                <c:pt idx="19">
                  <c:v>567286.0</c:v>
                </c:pt>
                <c:pt idx="20">
                  <c:v>425944.0</c:v>
                </c:pt>
                <c:pt idx="21">
                  <c:v>521481.0</c:v>
                </c:pt>
                <c:pt idx="22">
                  <c:v>635056.0</c:v>
                </c:pt>
                <c:pt idx="23">
                  <c:v>720880.0</c:v>
                </c:pt>
                <c:pt idx="24">
                  <c:v>718080.0</c:v>
                </c:pt>
                <c:pt idx="25">
                  <c:v>700290.0</c:v>
                </c:pt>
                <c:pt idx="26">
                  <c:v>659283.0</c:v>
                </c:pt>
                <c:pt idx="27">
                  <c:v>586713.0</c:v>
                </c:pt>
                <c:pt idx="28">
                  <c:v>490452.0</c:v>
                </c:pt>
                <c:pt idx="29">
                  <c:v>472938.0</c:v>
                </c:pt>
                <c:pt idx="30">
                  <c:v>471041.0</c:v>
                </c:pt>
                <c:pt idx="31">
                  <c:v>460649.0</c:v>
                </c:pt>
                <c:pt idx="32">
                  <c:v>464037.0</c:v>
                </c:pt>
                <c:pt idx="33">
                  <c:v>471573.0</c:v>
                </c:pt>
                <c:pt idx="34">
                  <c:v>476677.0</c:v>
                </c:pt>
                <c:pt idx="35">
                  <c:v>485578.0</c:v>
                </c:pt>
                <c:pt idx="36">
                  <c:v>502261.0</c:v>
                </c:pt>
                <c:pt idx="37">
                  <c:v>526362.0</c:v>
                </c:pt>
                <c:pt idx="38">
                  <c:v>518642.0</c:v>
                </c:pt>
                <c:pt idx="39">
                  <c:v>552788.0</c:v>
                </c:pt>
                <c:pt idx="40">
                  <c:v>579190.0</c:v>
                </c:pt>
                <c:pt idx="41">
                  <c:v>590723.0</c:v>
                </c:pt>
                <c:pt idx="42">
                  <c:v>614481.0</c:v>
                </c:pt>
                <c:pt idx="43">
                  <c:v>661363.0</c:v>
                </c:pt>
                <c:pt idx="44">
                  <c:v>643097.0</c:v>
                </c:pt>
                <c:pt idx="45">
                  <c:v>662392.0</c:v>
                </c:pt>
                <c:pt idx="46">
                  <c:v>695346.0</c:v>
                </c:pt>
                <c:pt idx="47">
                  <c:v>724678.0</c:v>
                </c:pt>
                <c:pt idx="48">
                  <c:v>729461.0</c:v>
                </c:pt>
                <c:pt idx="49">
                  <c:v>761794.0</c:v>
                </c:pt>
                <c:pt idx="50">
                  <c:v>771085.0</c:v>
                </c:pt>
                <c:pt idx="51">
                  <c:v>780401.0</c:v>
                </c:pt>
                <c:pt idx="52">
                  <c:v>803882.0</c:v>
                </c:pt>
                <c:pt idx="53">
                  <c:v>850371.0</c:v>
                </c:pt>
                <c:pt idx="54">
                  <c:v>931950.0</c:v>
                </c:pt>
                <c:pt idx="55" formatCode="General">
                  <c:v>947253.0</c:v>
                </c:pt>
                <c:pt idx="56" formatCode="General">
                  <c:v>936950.0</c:v>
                </c:pt>
                <c:pt idx="57" formatCode="General">
                  <c:v>948281.0</c:v>
                </c:pt>
                <c:pt idx="58" formatCode="General">
                  <c:v>952709.0</c:v>
                </c:pt>
                <c:pt idx="59" formatCode="General">
                  <c:v>934339.0</c:v>
                </c:pt>
                <c:pt idx="60" formatCode="General">
                  <c:v>887257.0</c:v>
                </c:pt>
                <c:pt idx="61" formatCode="General">
                  <c:v>832691.0</c:v>
                </c:pt>
                <c:pt idx="62" formatCode="General">
                  <c:v>766382.0</c:v>
                </c:pt>
                <c:pt idx="63" formatCode="General">
                  <c:v>737628.0</c:v>
                </c:pt>
                <c:pt idx="64" formatCode="General">
                  <c:v>725903.0</c:v>
                </c:pt>
                <c:pt idx="65" formatCode="General">
                  <c:v>692056.0</c:v>
                </c:pt>
                <c:pt idx="66" formatCode="General">
                  <c:v>665138.0</c:v>
                </c:pt>
                <c:pt idx="67" formatCode="General">
                  <c:v>629021.0</c:v>
                </c:pt>
                <c:pt idx="68" formatCode="General">
                  <c:v>573842.0</c:v>
                </c:pt>
                <c:pt idx="69" formatCode="General">
                  <c:v>536899.0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負傷者数</c:v>
                </c:pt>
              </c:strCache>
            </c:strRef>
          </c:tx>
          <c:spPr>
            <a:ln w="26995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Sheet1!$B$1:$BS$1</c:f>
              <c:strCache>
                <c:ptCount val="7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</c:strCache>
            </c:strRef>
          </c:cat>
          <c:val>
            <c:numRef>
              <c:f>Sheet1!$B$3:$BS$3</c:f>
              <c:numCache>
                <c:formatCode>#,##0</c:formatCode>
                <c:ptCount val="70"/>
                <c:pt idx="0">
                  <c:v>12655.0</c:v>
                </c:pt>
                <c:pt idx="1">
                  <c:v>16852.0</c:v>
                </c:pt>
                <c:pt idx="2">
                  <c:v>17609.0</c:v>
                </c:pt>
                <c:pt idx="3">
                  <c:v>20242.0</c:v>
                </c:pt>
                <c:pt idx="4">
                  <c:v>25450.0</c:v>
                </c:pt>
                <c:pt idx="5">
                  <c:v>31274.0</c:v>
                </c:pt>
                <c:pt idx="6">
                  <c:v>43321.0</c:v>
                </c:pt>
                <c:pt idx="7">
                  <c:v>59280.0</c:v>
                </c:pt>
                <c:pt idx="8">
                  <c:v>72390.0</c:v>
                </c:pt>
                <c:pt idx="9">
                  <c:v>76501.0</c:v>
                </c:pt>
                <c:pt idx="10">
                  <c:v>102072.0</c:v>
                </c:pt>
                <c:pt idx="11">
                  <c:v>124530.0</c:v>
                </c:pt>
                <c:pt idx="12">
                  <c:v>145432.0</c:v>
                </c:pt>
                <c:pt idx="13">
                  <c:v>175951.0</c:v>
                </c:pt>
                <c:pt idx="14">
                  <c:v>289156.0</c:v>
                </c:pt>
                <c:pt idx="15">
                  <c:v>308697.0</c:v>
                </c:pt>
                <c:pt idx="16">
                  <c:v>313813.0</c:v>
                </c:pt>
                <c:pt idx="17">
                  <c:v>359089.0</c:v>
                </c:pt>
                <c:pt idx="18">
                  <c:v>401117.0</c:v>
                </c:pt>
                <c:pt idx="19">
                  <c:v>425666.0</c:v>
                </c:pt>
                <c:pt idx="20">
                  <c:v>517775.0</c:v>
                </c:pt>
                <c:pt idx="21">
                  <c:v>655377.0</c:v>
                </c:pt>
                <c:pt idx="22">
                  <c:v>828071.0</c:v>
                </c:pt>
                <c:pt idx="23">
                  <c:v>967000.0</c:v>
                </c:pt>
                <c:pt idx="24">
                  <c:v>981096.0</c:v>
                </c:pt>
                <c:pt idx="25">
                  <c:v>949689.0</c:v>
                </c:pt>
                <c:pt idx="26">
                  <c:v>889198.0</c:v>
                </c:pt>
                <c:pt idx="27">
                  <c:v>789948.0</c:v>
                </c:pt>
                <c:pt idx="28">
                  <c:v>651420.0</c:v>
                </c:pt>
                <c:pt idx="29">
                  <c:v>622467.0</c:v>
                </c:pt>
                <c:pt idx="30">
                  <c:v>613957.0</c:v>
                </c:pt>
                <c:pt idx="31">
                  <c:v>593211.0</c:v>
                </c:pt>
                <c:pt idx="32">
                  <c:v>594116.0</c:v>
                </c:pt>
                <c:pt idx="33">
                  <c:v>596282.0</c:v>
                </c:pt>
                <c:pt idx="34">
                  <c:v>598719.0</c:v>
                </c:pt>
                <c:pt idx="35">
                  <c:v>607346.0</c:v>
                </c:pt>
                <c:pt idx="36">
                  <c:v>626192.0</c:v>
                </c:pt>
                <c:pt idx="37">
                  <c:v>654822.0</c:v>
                </c:pt>
                <c:pt idx="38">
                  <c:v>644321.0</c:v>
                </c:pt>
                <c:pt idx="39">
                  <c:v>681346.0</c:v>
                </c:pt>
                <c:pt idx="40">
                  <c:v>712330.0</c:v>
                </c:pt>
                <c:pt idx="41">
                  <c:v>722179.0</c:v>
                </c:pt>
                <c:pt idx="42">
                  <c:v>752845.0</c:v>
                </c:pt>
                <c:pt idx="43">
                  <c:v>814832.0</c:v>
                </c:pt>
                <c:pt idx="44">
                  <c:v>790295.0</c:v>
                </c:pt>
                <c:pt idx="45" formatCode="#,##0_);[Red]\(#,##0\)">
                  <c:v>810245.0</c:v>
                </c:pt>
                <c:pt idx="46" formatCode="#,##0_);[Red]\(#,##0\)">
                  <c:v>844003.0</c:v>
                </c:pt>
                <c:pt idx="47" formatCode="#,##0_);[Red]\(#,##0\)">
                  <c:v>878633.0</c:v>
                </c:pt>
                <c:pt idx="48" formatCode="#,##0_);[Red]\(#,##0\)">
                  <c:v>881723.0</c:v>
                </c:pt>
                <c:pt idx="49" formatCode="#,##0_);[Red]\(#,##0\)">
                  <c:v>922677.0</c:v>
                </c:pt>
                <c:pt idx="50" formatCode="#,##0_);[Red]\(#,##0\)">
                  <c:v>942204.0</c:v>
                </c:pt>
                <c:pt idx="51" formatCode="#,##0_);[Red]\(#,##0\)">
                  <c:v>958925.0</c:v>
                </c:pt>
                <c:pt idx="52" formatCode="#,##0_);[Red]\(#,##0\)">
                  <c:v>990676.0</c:v>
                </c:pt>
                <c:pt idx="53" formatCode="#,##0_);[Red]\(#,##0\)">
                  <c:v>1.050399E6</c:v>
                </c:pt>
                <c:pt idx="54" formatCode="#,##0_);[Red]\(#,##0\)">
                  <c:v>1.155707E6</c:v>
                </c:pt>
                <c:pt idx="55" formatCode="#,##0_);[Red]\(#,##0\)">
                  <c:v>1.181039E6</c:v>
                </c:pt>
                <c:pt idx="56" formatCode="#,##0_);[Red]\(#,##0\)">
                  <c:v>1.168029E6</c:v>
                </c:pt>
                <c:pt idx="57" formatCode="#,##0_);[Red]\(#,##0\)">
                  <c:v>1.181681E6</c:v>
                </c:pt>
                <c:pt idx="58" formatCode="#,##0_);[Red]\(#,##0\)">
                  <c:v>1.183616E6</c:v>
                </c:pt>
                <c:pt idx="59" formatCode="#,##0_);[Red]\(#,##0\)">
                  <c:v>1.157115E6</c:v>
                </c:pt>
                <c:pt idx="60" formatCode="#,##0_);[Red]\(#,##0\)">
                  <c:v>1.098566E6</c:v>
                </c:pt>
                <c:pt idx="61" formatCode="#,##0_);[Red]\(#,##0\)">
                  <c:v>1.034653E6</c:v>
                </c:pt>
                <c:pt idx="62" formatCode="#,##0_);[Red]\(#,##0\)">
                  <c:v>945703.0</c:v>
                </c:pt>
                <c:pt idx="63" formatCode="#,##0_);[Red]\(#,##0\)">
                  <c:v>911215.0</c:v>
                </c:pt>
                <c:pt idx="64" formatCode="#,##0_);[Red]\(#,##0\)">
                  <c:v>896294.0</c:v>
                </c:pt>
                <c:pt idx="65" formatCode="#,##0_);[Red]\(#,##0\)">
                  <c:v>854610.0</c:v>
                </c:pt>
                <c:pt idx="66" formatCode="#,##0_);[Red]\(#,##0\)">
                  <c:v>825396.0</c:v>
                </c:pt>
                <c:pt idx="67" formatCode="#,##0_);[Red]\(#,##0\)">
                  <c:v>781494.0</c:v>
                </c:pt>
                <c:pt idx="68" formatCode="#,##0_);[Red]\(#,##0\)">
                  <c:v>711374.0</c:v>
                </c:pt>
                <c:pt idx="69" formatCode="#,##0_);[Red]\(#,##0\)">
                  <c:v>666023.0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6442016"/>
        <c:axId val="-2040078480"/>
      </c:lineChart>
      <c:lineChart>
        <c:grouping val="standard"/>
        <c:varyColors val="0"/>
        <c:ser>
          <c:idx val="3"/>
          <c:order val="2"/>
          <c:tx>
            <c:strRef>
              <c:f>Sheet1!$A$4</c:f>
              <c:strCache>
                <c:ptCount val="1"/>
                <c:pt idx="0">
                  <c:v>24時間以内死者数</c:v>
                </c:pt>
              </c:strCache>
            </c:strRef>
          </c:tx>
          <c:spPr>
            <a:ln w="2699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Sheet1!$B$1:$BS$1</c:f>
              <c:strCache>
                <c:ptCount val="7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</c:strCache>
            </c:strRef>
          </c:cat>
          <c:val>
            <c:numRef>
              <c:f>Sheet1!$B$4:$BS$4</c:f>
              <c:numCache>
                <c:formatCode>#,##0</c:formatCode>
                <c:ptCount val="70"/>
                <c:pt idx="0">
                  <c:v>4409.0</c:v>
                </c:pt>
                <c:pt idx="1">
                  <c:v>4565.0</c:v>
                </c:pt>
                <c:pt idx="2">
                  <c:v>3848.0</c:v>
                </c:pt>
                <c:pt idx="3">
                  <c:v>3790.0</c:v>
                </c:pt>
                <c:pt idx="4">
                  <c:v>4202.0</c:v>
                </c:pt>
                <c:pt idx="5">
                  <c:v>4429.0</c:v>
                </c:pt>
                <c:pt idx="6">
                  <c:v>4696.0</c:v>
                </c:pt>
                <c:pt idx="7">
                  <c:v>5544.0</c:v>
                </c:pt>
                <c:pt idx="8">
                  <c:v>6374.0</c:v>
                </c:pt>
                <c:pt idx="9">
                  <c:v>6379.0</c:v>
                </c:pt>
                <c:pt idx="10">
                  <c:v>6751.0</c:v>
                </c:pt>
                <c:pt idx="11">
                  <c:v>7575.0</c:v>
                </c:pt>
                <c:pt idx="12">
                  <c:v>8248.0</c:v>
                </c:pt>
                <c:pt idx="13">
                  <c:v>10079.0</c:v>
                </c:pt>
                <c:pt idx="14">
                  <c:v>12055.0</c:v>
                </c:pt>
                <c:pt idx="15">
                  <c:v>12865.0</c:v>
                </c:pt>
                <c:pt idx="16">
                  <c:v>11445.0</c:v>
                </c:pt>
                <c:pt idx="17">
                  <c:v>12301.0</c:v>
                </c:pt>
                <c:pt idx="18">
                  <c:v>13318.0</c:v>
                </c:pt>
                <c:pt idx="19">
                  <c:v>12484.0</c:v>
                </c:pt>
                <c:pt idx="20">
                  <c:v>13904.0</c:v>
                </c:pt>
                <c:pt idx="21">
                  <c:v>13618.0</c:v>
                </c:pt>
                <c:pt idx="22">
                  <c:v>14256.0</c:v>
                </c:pt>
                <c:pt idx="23">
                  <c:v>16257.0</c:v>
                </c:pt>
                <c:pt idx="24">
                  <c:v>16765.0</c:v>
                </c:pt>
                <c:pt idx="25">
                  <c:v>16278.0</c:v>
                </c:pt>
                <c:pt idx="26">
                  <c:v>15918.0</c:v>
                </c:pt>
                <c:pt idx="27">
                  <c:v>14574.0</c:v>
                </c:pt>
                <c:pt idx="28">
                  <c:v>11432.0</c:v>
                </c:pt>
                <c:pt idx="29">
                  <c:v>10792.0</c:v>
                </c:pt>
                <c:pt idx="30">
                  <c:v>9734.0</c:v>
                </c:pt>
                <c:pt idx="31">
                  <c:v>8945.0</c:v>
                </c:pt>
                <c:pt idx="32">
                  <c:v>8783.0</c:v>
                </c:pt>
                <c:pt idx="33">
                  <c:v>8466.0</c:v>
                </c:pt>
                <c:pt idx="34">
                  <c:v>8760.0</c:v>
                </c:pt>
                <c:pt idx="35">
                  <c:v>8719.0</c:v>
                </c:pt>
                <c:pt idx="36">
                  <c:v>9073.0</c:v>
                </c:pt>
                <c:pt idx="37">
                  <c:v>9520.0</c:v>
                </c:pt>
                <c:pt idx="38">
                  <c:v>9262.0</c:v>
                </c:pt>
                <c:pt idx="39">
                  <c:v>9261.0</c:v>
                </c:pt>
                <c:pt idx="40">
                  <c:v>9317.0</c:v>
                </c:pt>
                <c:pt idx="41">
                  <c:v>9347.0</c:v>
                </c:pt>
                <c:pt idx="42">
                  <c:v>10344.0</c:v>
                </c:pt>
                <c:pt idx="43">
                  <c:v>11086.0</c:v>
                </c:pt>
                <c:pt idx="44">
                  <c:v>11227.0</c:v>
                </c:pt>
                <c:pt idx="45" formatCode="#,##0_);[Red]\(#,##0\)">
                  <c:v>11109.0</c:v>
                </c:pt>
                <c:pt idx="46" formatCode="#,##0_);[Red]\(#,##0\)">
                  <c:v>11452.0</c:v>
                </c:pt>
                <c:pt idx="47" formatCode="#,##0_);[Red]\(#,##0\)">
                  <c:v>10945.0</c:v>
                </c:pt>
                <c:pt idx="48" formatCode="#,##0_);[Red]\(#,##0\)">
                  <c:v>10653.0</c:v>
                </c:pt>
                <c:pt idx="49" formatCode="#,##0_);[Red]\(#,##0\)">
                  <c:v>10684.0</c:v>
                </c:pt>
                <c:pt idx="50" formatCode="#,##0_);[Red]\(#,##0\)">
                  <c:v>9943.0</c:v>
                </c:pt>
                <c:pt idx="51" formatCode="#,##0_);[Red]\(#,##0\)">
                  <c:v>9642.0</c:v>
                </c:pt>
                <c:pt idx="52" formatCode="#,##0_);[Red]\(#,##0\)">
                  <c:v>9214.0</c:v>
                </c:pt>
                <c:pt idx="53" formatCode="#,##0_);[Red]\(#,##0\)">
                  <c:v>9012.0</c:v>
                </c:pt>
                <c:pt idx="54" formatCode="#,##0_);[Red]\(#,##0\)">
                  <c:v>9073.0</c:v>
                </c:pt>
                <c:pt idx="55" formatCode="#,##0_);[Red]\(#,##0\)">
                  <c:v>8757.0</c:v>
                </c:pt>
                <c:pt idx="56" formatCode="#,##0_);[Red]\(#,##0\)">
                  <c:v>8396.0</c:v>
                </c:pt>
                <c:pt idx="57" formatCode="#,##0_);[Red]\(#,##0\)">
                  <c:v>7768.0</c:v>
                </c:pt>
                <c:pt idx="58" formatCode="#,##0_);[Red]\(#,##0\)">
                  <c:v>7425.0</c:v>
                </c:pt>
                <c:pt idx="59" formatCode="#,##0_);[Red]\(#,##0\)">
                  <c:v>6927.0</c:v>
                </c:pt>
                <c:pt idx="60" formatCode="#,##0_);[Red]\(#,##0\)">
                  <c:v>6403.0</c:v>
                </c:pt>
                <c:pt idx="61" formatCode="#,##0_);[Red]\(#,##0\)">
                  <c:v>5782.0</c:v>
                </c:pt>
                <c:pt idx="62" formatCode="#,##0_);[Red]\(#,##0\)">
                  <c:v>5197.0</c:v>
                </c:pt>
                <c:pt idx="63" formatCode="#,##0_);[Red]\(#,##0\)">
                  <c:v>4968.0</c:v>
                </c:pt>
                <c:pt idx="64" formatCode="#,##0_);[Red]\(#,##0\)">
                  <c:v>4922.0</c:v>
                </c:pt>
                <c:pt idx="65" formatCode="#,##0_);[Red]\(#,##0\)">
                  <c:v>4663.0</c:v>
                </c:pt>
                <c:pt idx="66" formatCode="#,##0_);[Red]\(#,##0\)">
                  <c:v>4411.0</c:v>
                </c:pt>
                <c:pt idx="67" formatCode="#,##0_);[Red]\(#,##0\)">
                  <c:v>4373.0</c:v>
                </c:pt>
                <c:pt idx="68" formatCode="#,##0_);[Red]\(#,##0\)">
                  <c:v>4113.0</c:v>
                </c:pt>
                <c:pt idx="69" formatCode="#,##0_);[Red]\(#,##0\)">
                  <c:v>4117.0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30日以内死者数</c:v>
                </c:pt>
              </c:strCache>
            </c:strRef>
          </c:tx>
          <c:spPr>
            <a:ln w="26995">
              <a:solidFill>
                <a:srgbClr val="FF66FF"/>
              </a:solidFill>
              <a:prstDash val="solid"/>
            </a:ln>
          </c:spPr>
          <c:marker>
            <c:symbol val="none"/>
          </c:marker>
          <c:cat>
            <c:strRef>
              <c:f>Sheet1!$B$1:$BS$1</c:f>
              <c:strCache>
                <c:ptCount val="7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  <c:pt idx="19">
                  <c:v>40</c:v>
                </c:pt>
                <c:pt idx="20">
                  <c:v>41</c:v>
                </c:pt>
                <c:pt idx="21">
                  <c:v>42</c:v>
                </c:pt>
                <c:pt idx="22">
                  <c:v>43</c:v>
                </c:pt>
                <c:pt idx="23">
                  <c:v>44</c:v>
                </c:pt>
                <c:pt idx="24">
                  <c:v>45</c:v>
                </c:pt>
                <c:pt idx="25">
                  <c:v>46</c:v>
                </c:pt>
                <c:pt idx="26">
                  <c:v>47</c:v>
                </c:pt>
                <c:pt idx="27">
                  <c:v>48</c:v>
                </c:pt>
                <c:pt idx="28">
                  <c:v>49</c:v>
                </c:pt>
                <c:pt idx="29">
                  <c:v>50</c:v>
                </c:pt>
                <c:pt idx="30">
                  <c:v>51</c:v>
                </c:pt>
                <c:pt idx="31">
                  <c:v>52</c:v>
                </c:pt>
                <c:pt idx="32">
                  <c:v>53</c:v>
                </c:pt>
                <c:pt idx="33">
                  <c:v>54</c:v>
                </c:pt>
                <c:pt idx="34">
                  <c:v>55</c:v>
                </c:pt>
                <c:pt idx="35">
                  <c:v>56</c:v>
                </c:pt>
                <c:pt idx="36">
                  <c:v>57</c:v>
                </c:pt>
                <c:pt idx="37">
                  <c:v>58</c:v>
                </c:pt>
                <c:pt idx="38">
                  <c:v>59</c:v>
                </c:pt>
                <c:pt idx="39">
                  <c:v>60</c:v>
                </c:pt>
                <c:pt idx="40">
                  <c:v>61</c:v>
                </c:pt>
                <c:pt idx="41">
                  <c:v>62</c:v>
                </c:pt>
                <c:pt idx="42">
                  <c:v>63</c:v>
                </c:pt>
                <c:pt idx="43">
                  <c:v>元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5</c:v>
                </c:pt>
                <c:pt idx="48">
                  <c:v>6</c:v>
                </c:pt>
                <c:pt idx="49">
                  <c:v>7</c:v>
                </c:pt>
                <c:pt idx="50">
                  <c:v>8</c:v>
                </c:pt>
                <c:pt idx="51">
                  <c:v>9</c:v>
                </c:pt>
                <c:pt idx="52">
                  <c:v>10</c:v>
                </c:pt>
                <c:pt idx="53">
                  <c:v>11</c:v>
                </c:pt>
                <c:pt idx="54">
                  <c:v>12</c:v>
                </c:pt>
                <c:pt idx="55">
                  <c:v>13</c:v>
                </c:pt>
                <c:pt idx="56">
                  <c:v>14</c:v>
                </c:pt>
                <c:pt idx="57">
                  <c:v>15</c:v>
                </c:pt>
                <c:pt idx="58">
                  <c:v>16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20</c:v>
                </c:pt>
                <c:pt idx="63">
                  <c:v>21</c:v>
                </c:pt>
                <c:pt idx="64">
                  <c:v>22</c:v>
                </c:pt>
                <c:pt idx="65">
                  <c:v>23</c:v>
                </c:pt>
                <c:pt idx="66">
                  <c:v>24</c:v>
                </c:pt>
                <c:pt idx="67">
                  <c:v>25</c:v>
                </c:pt>
                <c:pt idx="68">
                  <c:v>26</c:v>
                </c:pt>
                <c:pt idx="69">
                  <c:v>27</c:v>
                </c:pt>
              </c:strCache>
            </c:strRef>
          </c:cat>
          <c:val>
            <c:numRef>
              <c:f>Sheet1!$B$5:$BS$5</c:f>
              <c:numCache>
                <c:formatCode>General</c:formatCode>
                <c:ptCount val="70"/>
                <c:pt idx="52" formatCode="#,##0">
                  <c:v>10805.0</c:v>
                </c:pt>
                <c:pt idx="53" formatCode="#,##0">
                  <c:v>10372.0</c:v>
                </c:pt>
                <c:pt idx="54" formatCode="#,##0">
                  <c:v>10403.0</c:v>
                </c:pt>
                <c:pt idx="55">
                  <c:v>10060.0</c:v>
                </c:pt>
                <c:pt idx="56">
                  <c:v>9645.0</c:v>
                </c:pt>
                <c:pt idx="57">
                  <c:v>8944.0</c:v>
                </c:pt>
                <c:pt idx="58">
                  <c:v>8561.0</c:v>
                </c:pt>
                <c:pt idx="59">
                  <c:v>7990.0</c:v>
                </c:pt>
                <c:pt idx="60">
                  <c:v>7326.0</c:v>
                </c:pt>
                <c:pt idx="61">
                  <c:v>6681.0</c:v>
                </c:pt>
                <c:pt idx="62">
                  <c:v>6067.0</c:v>
                </c:pt>
                <c:pt idx="63">
                  <c:v>5831.0</c:v>
                </c:pt>
                <c:pt idx="64">
                  <c:v>5806.0</c:v>
                </c:pt>
                <c:pt idx="65">
                  <c:v>5507.0</c:v>
                </c:pt>
                <c:pt idx="66">
                  <c:v>5237.0</c:v>
                </c:pt>
                <c:pt idx="67">
                  <c:v>5152.0</c:v>
                </c:pt>
                <c:pt idx="68">
                  <c:v>4838.0</c:v>
                </c:pt>
                <c:pt idx="69">
                  <c:v>4859.0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1050288"/>
        <c:axId val="-2040349984"/>
      </c:lineChart>
      <c:catAx>
        <c:axId val="-20064420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0078480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-2040078480"/>
        <c:scaling>
          <c:orientation val="minMax"/>
          <c:max val="1.4E6"/>
        </c:scaling>
        <c:delete val="0"/>
        <c:axPos val="l"/>
        <c:title>
          <c:tx>
            <c:rich>
              <a:bodyPr rot="0" vert="wordArtVertRtl"/>
              <a:lstStyle/>
              <a:p>
                <a:pPr algn="ctr">
                  <a:defRPr sz="204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041" b="0"/>
                  <a:t>事故件数（万件）  　　　　     </a:t>
                </a:r>
                <a:r>
                  <a:rPr lang="en-US" altLang="ja-JP" sz="2041" b="0" baseline="0"/>
                  <a:t>    </a:t>
                </a:r>
                <a:r>
                  <a:rPr lang="ja-JP" altLang="en-US" sz="2041" b="0"/>
                  <a:t>負傷者数（万人）</a:t>
                </a:r>
              </a:p>
            </c:rich>
          </c:tx>
          <c:layout>
            <c:manualLayout>
              <c:xMode val="edge"/>
              <c:yMode val="edge"/>
              <c:x val="0.00752383371433409"/>
              <c:y val="0.26592742587593"/>
            </c:manualLayout>
          </c:layout>
          <c:overlay val="0"/>
          <c:spPr>
            <a:noFill/>
            <a:ln w="22757">
              <a:noFill/>
            </a:ln>
          </c:spPr>
        </c:title>
        <c:numFmt formatCode="#,##0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6442016"/>
        <c:crosses val="autoZero"/>
        <c:crossBetween val="between"/>
        <c:dispUnits>
          <c:builtInUnit val="tenThousands"/>
        </c:dispUnits>
      </c:valAx>
      <c:catAx>
        <c:axId val="-20110502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40349984"/>
        <c:crosses val="autoZero"/>
        <c:auto val="0"/>
        <c:lblAlgn val="ctr"/>
        <c:lblOffset val="100"/>
        <c:noMultiLvlLbl val="0"/>
      </c:catAx>
      <c:valAx>
        <c:axId val="-2040349984"/>
        <c:scaling>
          <c:orientation val="minMax"/>
          <c:max val="20000.0"/>
          <c:min val="0.0"/>
        </c:scaling>
        <c:delete val="0"/>
        <c:axPos val="r"/>
        <c:title>
          <c:tx>
            <c:rich>
              <a:bodyPr rot="0" vert="wordArtVertRtl"/>
              <a:lstStyle/>
              <a:p>
                <a:pPr algn="ctr">
                  <a:defRPr sz="204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sz="2041" b="0"/>
                  <a:t>死者数（千人）</a:t>
                </a:r>
              </a:p>
            </c:rich>
          </c:tx>
          <c:layout>
            <c:manualLayout>
              <c:xMode val="edge"/>
              <c:yMode val="edge"/>
              <c:x val="0.934930678249654"/>
              <c:y val="0.273623343805445"/>
            </c:manualLayout>
          </c:layout>
          <c:overlay val="0"/>
          <c:spPr>
            <a:noFill/>
            <a:ln w="22757">
              <a:noFill/>
            </a:ln>
          </c:spPr>
        </c:title>
        <c:numFmt formatCode="#,##0" sourceLinked="1"/>
        <c:majorTickMark val="in"/>
        <c:minorTickMark val="none"/>
        <c:tickLblPos val="nextTo"/>
        <c:spPr>
          <a:ln w="28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1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1050288"/>
        <c:crosses val="max"/>
        <c:crossBetween val="between"/>
        <c:majorUnit val="5000.0"/>
        <c:minorUnit val="100.0"/>
        <c:dispUnits>
          <c:builtInUnit val="thousands"/>
        </c:dispUnits>
      </c:valAx>
      <c:spPr>
        <a:noFill/>
        <a:ln w="2699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298690014181278"/>
          <c:y val="0.00375205532957366"/>
          <c:w val="0.955191783046219"/>
          <c:h val="0.131388783400586"/>
        </c:manualLayout>
      </c:layout>
      <c:overlay val="0"/>
      <c:spPr>
        <a:noFill/>
        <a:ln w="2844">
          <a:noFill/>
          <a:prstDash val="solid"/>
        </a:ln>
      </c:spPr>
      <c:txPr>
        <a:bodyPr/>
        <a:lstStyle/>
        <a:p>
          <a:pPr>
            <a:defRPr sz="2041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87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423933119471"/>
          <c:y val="0.250583822476735"/>
          <c:w val="0.814798289102751"/>
          <c:h val="0.5704615241678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708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56458.0</c:v>
                </c:pt>
                <c:pt idx="1">
                  <c:v>54148.0</c:v>
                </c:pt>
                <c:pt idx="2">
                  <c:v>52899.0</c:v>
                </c:pt>
                <c:pt idx="3">
                  <c:v>52171.0</c:v>
                </c:pt>
                <c:pt idx="4">
                  <c:v>51006.0</c:v>
                </c:pt>
                <c:pt idx="5">
                  <c:v>53217.0</c:v>
                </c:pt>
                <c:pt idx="6">
                  <c:v>51997.0</c:v>
                </c:pt>
                <c:pt idx="7">
                  <c:v>49624.0</c:v>
                </c:pt>
                <c:pt idx="8">
                  <c:v>46847.0</c:v>
                </c:pt>
                <c:pt idx="9" formatCode="#,##0_);[Red]\(#,##0\)">
                  <c:v>44214.0</c:v>
                </c:pt>
                <c:pt idx="10" formatCode="#,##0_);[Red]\(#,##0\)">
                  <c:v>40911.0</c:v>
                </c:pt>
                <c:pt idx="11" formatCode="#,##0_);[Red]\(#,##0\)">
                  <c:v>37031.0</c:v>
                </c:pt>
                <c:pt idx="12" formatCode="#,##0_);[Red]\(#,##0\)">
                  <c:v>34906.0</c:v>
                </c:pt>
                <c:pt idx="13" formatCode="#,##0_);[Red]\(#,##0\)">
                  <c:v>29783.0</c:v>
                </c:pt>
                <c:pt idx="14" formatCode="#,##0_);[Red]\(#,##0\)">
                  <c:v>27629.0</c:v>
                </c:pt>
                <c:pt idx="15" formatCode="#,##0_);[Red]\(#,##0\)">
                  <c:v>26322.0</c:v>
                </c:pt>
                <c:pt idx="16" formatCode="#,##0_);[Red]\(#,##0\)">
                  <c:v>24566.0</c:v>
                </c:pt>
                <c:pt idx="17" formatCode="#,##0_);[Red]\(#,##0\)">
                  <c:v>23802.0</c:v>
                </c:pt>
                <c:pt idx="18" formatCode="#,##0_);[Red]\(#,##0\)">
                  <c:v>22875.0</c:v>
                </c:pt>
                <c:pt idx="19" formatCode="#,##0_);[Red]\(#,##0\)">
                  <c:v>20419.0</c:v>
                </c:pt>
                <c:pt idx="20" formatCode="#,##0_);[Red]\(#,##0\)">
                  <c:v>18489.0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708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246098.0</c:v>
                </c:pt>
                <c:pt idx="1">
                  <c:v>252178.0</c:v>
                </c:pt>
                <c:pt idx="2">
                  <c:v>249529.0</c:v>
                </c:pt>
                <c:pt idx="3">
                  <c:v>252481.0</c:v>
                </c:pt>
                <c:pt idx="4">
                  <c:v>256631.0</c:v>
                </c:pt>
                <c:pt idx="5">
                  <c:v>270862.0</c:v>
                </c:pt>
                <c:pt idx="6">
                  <c:v>263700.0</c:v>
                </c:pt>
                <c:pt idx="7">
                  <c:v>246902.0</c:v>
                </c:pt>
                <c:pt idx="8">
                  <c:v>238328.0</c:v>
                </c:pt>
                <c:pt idx="9" formatCode="#,##0_);[Red]\(#,##0\)">
                  <c:v>227795.0</c:v>
                </c:pt>
                <c:pt idx="10" formatCode="#,##0_);[Red]\(#,##0\)">
                  <c:v>215996.0</c:v>
                </c:pt>
                <c:pt idx="11" formatCode="#,##0_);[Red]\(#,##0\)">
                  <c:v>199191.0</c:v>
                </c:pt>
                <c:pt idx="12" formatCode="#,##0_);[Red]\(#,##0\)">
                  <c:v>179547.0</c:v>
                </c:pt>
                <c:pt idx="13" formatCode="#,##0_);[Red]\(#,##0\)">
                  <c:v>158418.0</c:v>
                </c:pt>
                <c:pt idx="14" formatCode="#,##0_);[Red]\(#,##0\)">
                  <c:v>150373.0</c:v>
                </c:pt>
                <c:pt idx="15" formatCode="#,##0_);[Red]\(#,##0\)">
                  <c:v>144707.0</c:v>
                </c:pt>
                <c:pt idx="16" formatCode="#,##0_);[Red]\(#,##0\)">
                  <c:v>136055.0</c:v>
                </c:pt>
                <c:pt idx="17" formatCode="#,##0_);[Red]\(#,##0\)">
                  <c:v>131608.0</c:v>
                </c:pt>
                <c:pt idx="18" formatCode="#,##0_);[Red]\(#,##0\)">
                  <c:v>121886.0</c:v>
                </c:pt>
                <c:pt idx="19" formatCode="#,##0_);[Red]\(#,##0\)">
                  <c:v>109576.0</c:v>
                </c:pt>
                <c:pt idx="20" formatCode="#,##0_);[Red]\(#,##0\)">
                  <c:v>101753.0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31708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116217.0</c:v>
                </c:pt>
                <c:pt idx="1">
                  <c:v>117070.0</c:v>
                </c:pt>
                <c:pt idx="2">
                  <c:v>120959.0</c:v>
                </c:pt>
                <c:pt idx="3">
                  <c:v>128534.0</c:v>
                </c:pt>
                <c:pt idx="4">
                  <c:v>141709.0</c:v>
                </c:pt>
                <c:pt idx="5">
                  <c:v>160704.0</c:v>
                </c:pt>
                <c:pt idx="6">
                  <c:v>170350.0</c:v>
                </c:pt>
                <c:pt idx="7">
                  <c:v>173719.0</c:v>
                </c:pt>
                <c:pt idx="8">
                  <c:v>181666.0</c:v>
                </c:pt>
                <c:pt idx="9" formatCode="#,##0_);[Red]\(#,##0\)">
                  <c:v>185672.0</c:v>
                </c:pt>
                <c:pt idx="10" formatCode="#,##0_);[Red]\(#,##0\)">
                  <c:v>182383.0</c:v>
                </c:pt>
                <c:pt idx="11" formatCode="#,##0_);[Red]\(#,##0\)">
                  <c:v>174033.0</c:v>
                </c:pt>
                <c:pt idx="12" formatCode="#,##0_);[Red]\(#,##0\)">
                  <c:v>159454.0</c:v>
                </c:pt>
                <c:pt idx="13" formatCode="#,##0_);[Red]\(#,##0\)">
                  <c:v>144741.0</c:v>
                </c:pt>
                <c:pt idx="14" formatCode="#,##0_);[Red]\(#,##0\)">
                  <c:v>137006.0</c:v>
                </c:pt>
                <c:pt idx="15" formatCode="#,##0_);[Red]\(#,##0\)">
                  <c:v>133322.0</c:v>
                </c:pt>
                <c:pt idx="16" formatCode="#,##0_);[Red]\(#,##0\)">
                  <c:v>124532.0</c:v>
                </c:pt>
                <c:pt idx="17" formatCode="#,##0_);[Red]\(#,##0\)">
                  <c:v>117382.0</c:v>
                </c:pt>
                <c:pt idx="18" formatCode="#,##0_);[Red]\(#,##0\)">
                  <c:v>107148.0</c:v>
                </c:pt>
                <c:pt idx="19" formatCode="#,##0_);[Red]\(#,##0\)">
                  <c:v>94343.0</c:v>
                </c:pt>
                <c:pt idx="20" formatCode="#,##0_);[Red]\(#,##0\)">
                  <c:v>86085.0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708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129617.0</c:v>
                </c:pt>
                <c:pt idx="1">
                  <c:v>130374.0</c:v>
                </c:pt>
                <c:pt idx="2">
                  <c:v>128346.0</c:v>
                </c:pt>
                <c:pt idx="3">
                  <c:v>126963.0</c:v>
                </c:pt>
                <c:pt idx="4">
                  <c:v>129068.0</c:v>
                </c:pt>
                <c:pt idx="5">
                  <c:v>135574.0</c:v>
                </c:pt>
                <c:pt idx="6">
                  <c:v>135587.0</c:v>
                </c:pt>
                <c:pt idx="7">
                  <c:v>131497.0</c:v>
                </c:pt>
                <c:pt idx="8">
                  <c:v>133708.0</c:v>
                </c:pt>
                <c:pt idx="9" formatCode="#,##0_);[Red]\(#,##0\)">
                  <c:v>134769.0</c:v>
                </c:pt>
                <c:pt idx="10" formatCode="#,##0_);[Red]\(#,##0\)">
                  <c:v>134129.0</c:v>
                </c:pt>
                <c:pt idx="11" formatCode="#,##0_);[Red]\(#,##0\)">
                  <c:v>127225.0</c:v>
                </c:pt>
                <c:pt idx="12" formatCode="#,##0_);[Red]\(#,##0\)">
                  <c:v>120282.0</c:v>
                </c:pt>
                <c:pt idx="13" formatCode="#,##0_);[Red]\(#,##0\)">
                  <c:v>113670.0</c:v>
                </c:pt>
                <c:pt idx="14" formatCode="#,##0_);[Red]\(#,##0\)">
                  <c:v>112551.0</c:v>
                </c:pt>
                <c:pt idx="15" formatCode="#,##0_);[Red]\(#,##0\)">
                  <c:v>115393.0</c:v>
                </c:pt>
                <c:pt idx="16" formatCode="#,##0_);[Red]\(#,##0\)">
                  <c:v>112479.0</c:v>
                </c:pt>
                <c:pt idx="17" formatCode="#,##0_);[Red]\(#,##0\)">
                  <c:v>110673.0</c:v>
                </c:pt>
                <c:pt idx="18" formatCode="#,##0_);[Red]\(#,##0\)">
                  <c:v>107791.0</c:v>
                </c:pt>
                <c:pt idx="19" formatCode="#,##0_);[Red]\(#,##0\)">
                  <c:v>100836.0</c:v>
                </c:pt>
                <c:pt idx="20" formatCode="#,##0_);[Red]\(#,##0\)">
                  <c:v>94393.0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31708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101055.0</c:v>
                </c:pt>
                <c:pt idx="1">
                  <c:v>101556.0</c:v>
                </c:pt>
                <c:pt idx="2">
                  <c:v>107595.0</c:v>
                </c:pt>
                <c:pt idx="3">
                  <c:v>116261.0</c:v>
                </c:pt>
                <c:pt idx="4">
                  <c:v>131925.0</c:v>
                </c:pt>
                <c:pt idx="5">
                  <c:v>148472.0</c:v>
                </c:pt>
                <c:pt idx="6">
                  <c:v>153912.0</c:v>
                </c:pt>
                <c:pt idx="7">
                  <c:v>152449.0</c:v>
                </c:pt>
                <c:pt idx="8">
                  <c:v>154470.0</c:v>
                </c:pt>
                <c:pt idx="9" formatCode="#,##0_);[Red]\(#,##0\)">
                  <c:v>153773.0</c:v>
                </c:pt>
                <c:pt idx="10" formatCode="#,##0_);[Red]\(#,##0\)">
                  <c:v>151719.0</c:v>
                </c:pt>
                <c:pt idx="11" formatCode="#,##0_);[Red]\(#,##0\)">
                  <c:v>146376.0</c:v>
                </c:pt>
                <c:pt idx="12" formatCode="#,##0_);[Red]\(#,##0\)">
                  <c:v>134582.0</c:v>
                </c:pt>
                <c:pt idx="13" formatCode="#,##0_);[Red]\(#,##0\)">
                  <c:v>118682.0</c:v>
                </c:pt>
                <c:pt idx="14" formatCode="#,##0_);[Red]\(#,##0\)">
                  <c:v>108270.0</c:v>
                </c:pt>
                <c:pt idx="15" formatCode="#,##0_);[Red]\(#,##0\)">
                  <c:v>102640.0</c:v>
                </c:pt>
                <c:pt idx="16" formatCode="#,##0_);[Red]\(#,##0\)">
                  <c:v>95282.0</c:v>
                </c:pt>
                <c:pt idx="17" formatCode="#,##0_);[Red]\(#,##0\)">
                  <c:v>89031.0</c:v>
                </c:pt>
                <c:pt idx="18" formatCode="#,##0_);[Red]\(#,##0\)">
                  <c:v>83197.0</c:v>
                </c:pt>
                <c:pt idx="19" formatCode="#,##0_);[Red]\(#,##0\)">
                  <c:v>75549.0</c:v>
                </c:pt>
                <c:pt idx="20" formatCode="#,##0_);[Red]\(#,##0\)">
                  <c:v>71963.0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31708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21"/>
                <c:pt idx="0">
                  <c:v>54960.0</c:v>
                </c:pt>
                <c:pt idx="1">
                  <c:v>58195.0</c:v>
                </c:pt>
                <c:pt idx="2">
                  <c:v>62841.0</c:v>
                </c:pt>
                <c:pt idx="3">
                  <c:v>67279.0</c:v>
                </c:pt>
                <c:pt idx="4">
                  <c:v>73287.0</c:v>
                </c:pt>
                <c:pt idx="5">
                  <c:v>82110.0</c:v>
                </c:pt>
                <c:pt idx="6">
                  <c:v>86770.0</c:v>
                </c:pt>
                <c:pt idx="7">
                  <c:v>91336.0</c:v>
                </c:pt>
                <c:pt idx="8">
                  <c:v>96172.0</c:v>
                </c:pt>
                <c:pt idx="9" formatCode="#,##0_);[Red]\(#,##0\)">
                  <c:v>101503.0</c:v>
                </c:pt>
                <c:pt idx="10" formatCode="#,##0_);[Red]\(#,##0\)">
                  <c:v>101936.0</c:v>
                </c:pt>
                <c:pt idx="11" formatCode="#,##0_);[Red]\(#,##0\)">
                  <c:v>97681.0</c:v>
                </c:pt>
                <c:pt idx="12" formatCode="#,##0_);[Red]\(#,##0\)">
                  <c:v>98520.0</c:v>
                </c:pt>
                <c:pt idx="13" formatCode="#,##0_);[Red]\(#,##0\)">
                  <c:v>98416.0</c:v>
                </c:pt>
                <c:pt idx="14" formatCode="#,##0_);[Red]\(#,##0\)">
                  <c:v>100504.0</c:v>
                </c:pt>
                <c:pt idx="15" formatCode="#,##0_);[Red]\(#,##0\)">
                  <c:v>102175.0</c:v>
                </c:pt>
                <c:pt idx="16" formatCode="#,##0_);[Red]\(#,##0\)">
                  <c:v>98973.0</c:v>
                </c:pt>
                <c:pt idx="17" formatCode="#,##0_);[Red]\(#,##0\)">
                  <c:v>93907.0</c:v>
                </c:pt>
                <c:pt idx="18" formatCode="#,##0_);[Red]\(#,##0\)">
                  <c:v>89250.0</c:v>
                </c:pt>
                <c:pt idx="19" formatCode="#,##0_);[Red]\(#,##0\)">
                  <c:v>80290.0</c:v>
                </c:pt>
                <c:pt idx="20" formatCode="#,##0_);[Red]\(#,##0\)">
                  <c:v>75667.0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70歳以上</c:v>
                </c:pt>
              </c:strCache>
            </c:strRef>
          </c:tx>
          <c:spPr>
            <a:ln w="31708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Sheet1!$B$8:$V$8</c:f>
              <c:numCache>
                <c:formatCode>General</c:formatCode>
                <c:ptCount val="21"/>
                <c:pt idx="0">
                  <c:v>19282.0</c:v>
                </c:pt>
                <c:pt idx="1">
                  <c:v>21667.0</c:v>
                </c:pt>
                <c:pt idx="2">
                  <c:v>24138.0</c:v>
                </c:pt>
                <c:pt idx="3">
                  <c:v>27337.0</c:v>
                </c:pt>
                <c:pt idx="4">
                  <c:v>32186.0</c:v>
                </c:pt>
                <c:pt idx="5">
                  <c:v>37185.0</c:v>
                </c:pt>
                <c:pt idx="6">
                  <c:v>40797.0</c:v>
                </c:pt>
                <c:pt idx="7">
                  <c:v>44599.0</c:v>
                </c:pt>
                <c:pt idx="8">
                  <c:v>48844.0</c:v>
                </c:pt>
                <c:pt idx="9" formatCode="#,##0_);[Red]\(#,##0\)">
                  <c:v>53520.0</c:v>
                </c:pt>
                <c:pt idx="10" formatCode="#,##0_);[Red]\(#,##0\)">
                  <c:v>56649.0</c:v>
                </c:pt>
                <c:pt idx="11" formatCode="#,##0_);[Red]\(#,##0\)">
                  <c:v>57548.0</c:v>
                </c:pt>
                <c:pt idx="12" formatCode="#,##0_);[Red]\(#,##0\)">
                  <c:v>59932.0</c:v>
                </c:pt>
                <c:pt idx="13" formatCode="#,##0_);[Red]\(#,##0\)">
                  <c:v>59894.0</c:v>
                </c:pt>
                <c:pt idx="14" formatCode="#,##0_);[Red]\(#,##0\)">
                  <c:v>61789.0</c:v>
                </c:pt>
                <c:pt idx="15" formatCode="#,##0_);[Red]\(#,##0\)">
                  <c:v>63332.0</c:v>
                </c:pt>
                <c:pt idx="16" formatCode="#,##0_);[Red]\(#,##0\)">
                  <c:v>64058.0</c:v>
                </c:pt>
                <c:pt idx="17" formatCode="#,##0_);[Red]\(#,##0\)">
                  <c:v>64307.0</c:v>
                </c:pt>
                <c:pt idx="18" formatCode="#,##0_);[Red]\(#,##0\)">
                  <c:v>64502.0</c:v>
                </c:pt>
                <c:pt idx="19" formatCode="#,##0_);[Red]\(#,##0\)">
                  <c:v>63266.0</c:v>
                </c:pt>
                <c:pt idx="20" formatCode="#,##0_);[Red]\(#,##0\)">
                  <c:v>61700.0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9870880"/>
        <c:axId val="-2045549792"/>
      </c:lineChart>
      <c:catAx>
        <c:axId val="-206987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23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8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554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5549792"/>
        <c:scaling>
          <c:orientation val="minMax"/>
        </c:scaling>
        <c:delete val="0"/>
        <c:axPos val="l"/>
        <c:majorGridlines>
          <c:spPr>
            <a:ln w="3176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73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事故件数（万件）</a:t>
                </a:r>
              </a:p>
            </c:rich>
          </c:tx>
          <c:layout>
            <c:manualLayout>
              <c:xMode val="edge"/>
              <c:yMode val="edge"/>
              <c:x val="0.00996219734828229"/>
              <c:y val="0.302716489060776"/>
            </c:manualLayout>
          </c:layout>
          <c:overlay val="0"/>
          <c:spPr>
            <a:noFill/>
            <a:ln w="25442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8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870880"/>
        <c:crosses val="autoZero"/>
        <c:crossBetween val="midCat"/>
        <c:dispUnits>
          <c:builtInUnit val="tenThousands"/>
        </c:dispUnits>
      </c:valAx>
      <c:spPr>
        <a:noFill/>
        <a:ln w="31578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367734361073718"/>
          <c:y val="0.00562848371868711"/>
          <c:w val="0.925266923601763"/>
          <c:h val="0.190314496906968"/>
        </c:manualLayout>
      </c:layout>
      <c:overlay val="0"/>
      <c:spPr>
        <a:noFill/>
        <a:ln w="3176">
          <a:noFill/>
          <a:prstDash val="solid"/>
        </a:ln>
      </c:spPr>
      <c:txPr>
        <a:bodyPr/>
        <a:lstStyle/>
        <a:p>
          <a:pPr>
            <a:defRPr sz="2388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768510895545"/>
          <c:y val="0.258402612056443"/>
          <c:w val="0.778113034842113"/>
          <c:h val="0.5183327425007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67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Sheet1!$B$2:$L$2</c:f>
              <c:numCache>
                <c:formatCode>0.0_ </c:formatCode>
                <c:ptCount val="11"/>
                <c:pt idx="0">
                  <c:v>2885.256223004342</c:v>
                </c:pt>
                <c:pt idx="1">
                  <c:v>2755.994429977609</c:v>
                </c:pt>
                <c:pt idx="2">
                  <c:v>2720.898143207392</c:v>
                </c:pt>
                <c:pt idx="3">
                  <c:v>2506.017368939801</c:v>
                </c:pt>
                <c:pt idx="4">
                  <c:v>2437.069771771266</c:v>
                </c:pt>
                <c:pt idx="5">
                  <c:v>2381.045474095014</c:v>
                </c:pt>
                <c:pt idx="6">
                  <c:v>2296.289201158424</c:v>
                </c:pt>
                <c:pt idx="7">
                  <c:v>2272.33084983832</c:v>
                </c:pt>
                <c:pt idx="8">
                  <c:v>2189.478781078061</c:v>
                </c:pt>
                <c:pt idx="9">
                  <c:v>2057.005550072005</c:v>
                </c:pt>
                <c:pt idx="10">
                  <c:v>1888.797702092737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679">
              <a:solidFill>
                <a:srgbClr val="FF4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Sheet1!$B$3:$L$3</c:f>
              <c:numCache>
                <c:formatCode>0.0_ </c:formatCode>
                <c:ptCount val="11"/>
                <c:pt idx="0">
                  <c:v>1592.735363229882</c:v>
                </c:pt>
                <c:pt idx="1">
                  <c:v>1511.675699304264</c:v>
                </c:pt>
                <c:pt idx="2">
                  <c:v>1402.94955116408</c:v>
                </c:pt>
                <c:pt idx="3">
                  <c:v>1275.306577795597</c:v>
                </c:pt>
                <c:pt idx="4">
                  <c:v>1251.357272153476</c:v>
                </c:pt>
                <c:pt idx="5">
                  <c:v>1240.657313532828</c:v>
                </c:pt>
                <c:pt idx="6">
                  <c:v>1196.010634564558</c:v>
                </c:pt>
                <c:pt idx="7">
                  <c:v>1187.139720902058</c:v>
                </c:pt>
                <c:pt idx="8">
                  <c:v>1129.093922380002</c:v>
                </c:pt>
                <c:pt idx="9">
                  <c:v>1034.628130362983</c:v>
                </c:pt>
                <c:pt idx="10">
                  <c:v>979.5368876542148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4063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Sheet1!$B$4:$L$4</c:f>
              <c:numCache>
                <c:formatCode>0.0_ </c:formatCode>
                <c:ptCount val="11"/>
                <c:pt idx="0">
                  <c:v>1037.043629870745</c:v>
                </c:pt>
                <c:pt idx="1">
                  <c:v>966.563907579297</c:v>
                </c:pt>
                <c:pt idx="2">
                  <c:v>894.113739327854</c:v>
                </c:pt>
                <c:pt idx="3">
                  <c:v>818.7878071855279</c:v>
                </c:pt>
                <c:pt idx="4">
                  <c:v>785.9107528194304</c:v>
                </c:pt>
                <c:pt idx="5">
                  <c:v>780.14499583661</c:v>
                </c:pt>
                <c:pt idx="6">
                  <c:v>748.3006282467892</c:v>
                </c:pt>
                <c:pt idx="7">
                  <c:v>726.8117060114529</c:v>
                </c:pt>
                <c:pt idx="8">
                  <c:v>686.0190001080676</c:v>
                </c:pt>
                <c:pt idx="9">
                  <c:v>623.4417076515558</c:v>
                </c:pt>
                <c:pt idx="10">
                  <c:v>585.6772609027845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67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Sheet1!$B$5:$L$5</c:f>
              <c:numCache>
                <c:formatCode>0.0_ </c:formatCode>
                <c:ptCount val="11"/>
                <c:pt idx="0">
                  <c:v>921.8076027250476</c:v>
                </c:pt>
                <c:pt idx="1">
                  <c:v>882.8911046779528</c:v>
                </c:pt>
                <c:pt idx="2">
                  <c:v>809.6736359314515</c:v>
                </c:pt>
                <c:pt idx="3">
                  <c:v>749.918436873794</c:v>
                </c:pt>
                <c:pt idx="4">
                  <c:v>726.5755307914521</c:v>
                </c:pt>
                <c:pt idx="5">
                  <c:v>727.6499352330441</c:v>
                </c:pt>
                <c:pt idx="6">
                  <c:v>691.0659034075685</c:v>
                </c:pt>
                <c:pt idx="7">
                  <c:v>661.1995436510555</c:v>
                </c:pt>
                <c:pt idx="8">
                  <c:v>628.625135326367</c:v>
                </c:pt>
                <c:pt idx="9">
                  <c:v>577.77304843951</c:v>
                </c:pt>
                <c:pt idx="10">
                  <c:v>538.2958417614197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4063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Sheet1!$B$6:$L$6</c:f>
              <c:numCache>
                <c:formatCode>0.0_ </c:formatCode>
                <c:ptCount val="11"/>
                <c:pt idx="0">
                  <c:v>959.6423149690437</c:v>
                </c:pt>
                <c:pt idx="1">
                  <c:v>916.7023502488208</c:v>
                </c:pt>
                <c:pt idx="2">
                  <c:v>868.6659098774569</c:v>
                </c:pt>
                <c:pt idx="3">
                  <c:v>788.9506328658805</c:v>
                </c:pt>
                <c:pt idx="4">
                  <c:v>746.1836868903171</c:v>
                </c:pt>
                <c:pt idx="5">
                  <c:v>724.197340404095</c:v>
                </c:pt>
                <c:pt idx="6">
                  <c:v>682.8921932059981</c:v>
                </c:pt>
                <c:pt idx="7">
                  <c:v>643.5103707243588</c:v>
                </c:pt>
                <c:pt idx="8">
                  <c:v>600.3275379804177</c:v>
                </c:pt>
                <c:pt idx="9">
                  <c:v>540.5810925983143</c:v>
                </c:pt>
                <c:pt idx="10">
                  <c:v>507.1991392594971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40630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Sheet1!$B$7:$L$7</c:f>
              <c:numCache>
                <c:formatCode>0.0_ </c:formatCode>
                <c:ptCount val="11"/>
                <c:pt idx="0">
                  <c:v>989.786745720175</c:v>
                </c:pt>
                <c:pt idx="1">
                  <c:v>927.678886616256</c:v>
                </c:pt>
                <c:pt idx="2">
                  <c:v>873.275449924302</c:v>
                </c:pt>
                <c:pt idx="3">
                  <c:v>804.3578652953667</c:v>
                </c:pt>
                <c:pt idx="4">
                  <c:v>767.1230397346465</c:v>
                </c:pt>
                <c:pt idx="5">
                  <c:v>756.2314349491688</c:v>
                </c:pt>
                <c:pt idx="6">
                  <c:v>714.5069231764634</c:v>
                </c:pt>
                <c:pt idx="7">
                  <c:v>662.1432802009252</c:v>
                </c:pt>
                <c:pt idx="8">
                  <c:v>622.7345412096778</c:v>
                </c:pt>
                <c:pt idx="9">
                  <c:v>557.6316523651547</c:v>
                </c:pt>
                <c:pt idx="10">
                  <c:v>516.695881686747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70歳代</c:v>
                </c:pt>
              </c:strCache>
            </c:strRef>
          </c:tx>
          <c:spPr>
            <a:ln w="31679">
              <a:solidFill>
                <a:srgbClr val="7030A0"/>
              </a:solidFill>
            </a:ln>
          </c:spPr>
          <c:marker>
            <c:symbol val="x"/>
            <c:size val="2"/>
            <c:spPr>
              <a:solidFill>
                <a:srgbClr val="7030A0"/>
              </a:solidFill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Sheet1!$B$8:$L$8</c:f>
              <c:numCache>
                <c:formatCode>0.0_ </c:formatCode>
                <c:ptCount val="11"/>
                <c:pt idx="0">
                  <c:v>1051.858523597622</c:v>
                </c:pt>
                <c:pt idx="1">
                  <c:v>1001.477647532352</c:v>
                </c:pt>
                <c:pt idx="2">
                  <c:v>969.7510592385201</c:v>
                </c:pt>
                <c:pt idx="3">
                  <c:v>913.9554786843345</c:v>
                </c:pt>
                <c:pt idx="4">
                  <c:v>896.4772004407662</c:v>
                </c:pt>
                <c:pt idx="5">
                  <c:v>862.6225909045924</c:v>
                </c:pt>
                <c:pt idx="6">
                  <c:v>809.9148253132036</c:v>
                </c:pt>
                <c:pt idx="7">
                  <c:v>767.5238119970375</c:v>
                </c:pt>
                <c:pt idx="8">
                  <c:v>721.4726692132391</c:v>
                </c:pt>
                <c:pt idx="9">
                  <c:v>663.0625056019276</c:v>
                </c:pt>
                <c:pt idx="10">
                  <c:v>629.792511459893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80歳以上</c:v>
                </c:pt>
              </c:strCache>
            </c:strRef>
          </c:tx>
          <c:spPr>
            <a:ln w="31679">
              <a:solidFill>
                <a:srgbClr val="C00000"/>
              </a:solidFill>
            </a:ln>
          </c:spPr>
          <c:marker>
            <c:symbol val="diamond"/>
            <c:size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Sheet1!$B$9:$L$9</c:f>
              <c:numCache>
                <c:formatCode>0.0_ </c:formatCode>
                <c:ptCount val="11"/>
                <c:pt idx="0">
                  <c:v>1185.396306763845</c:v>
                </c:pt>
                <c:pt idx="1">
                  <c:v>1130.755207132714</c:v>
                </c:pt>
                <c:pt idx="2">
                  <c:v>1084.80751320181</c:v>
                </c:pt>
                <c:pt idx="3">
                  <c:v>1023.363041186821</c:v>
                </c:pt>
                <c:pt idx="4">
                  <c:v>1039.534625998604</c:v>
                </c:pt>
                <c:pt idx="5">
                  <c:v>997.105038619625</c:v>
                </c:pt>
                <c:pt idx="6">
                  <c:v>989.3423541847114</c:v>
                </c:pt>
                <c:pt idx="7">
                  <c:v>925.1810591380733</c:v>
                </c:pt>
                <c:pt idx="8">
                  <c:v>869.4360831038781</c:v>
                </c:pt>
                <c:pt idx="9">
                  <c:v>827.2221095565475</c:v>
                </c:pt>
                <c:pt idx="10">
                  <c:v>775.6524203759448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5106160"/>
        <c:axId val="-2080610208"/>
      </c:lineChart>
      <c:catAx>
        <c:axId val="-208510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129793775778"/>
              <c:y val="0.899098267166866"/>
            </c:manualLayout>
          </c:layout>
          <c:overlay val="0"/>
          <c:spPr>
            <a:noFill/>
            <a:ln w="2708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61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610208"/>
        <c:scaling>
          <c:orientation val="minMax"/>
          <c:max val="3000.0"/>
          <c:min val="500.0"/>
        </c:scaling>
        <c:delete val="0"/>
        <c:axPos val="l"/>
        <c:majorGridlines>
          <c:spPr>
            <a:ln w="33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0.00099599550056243"/>
              <c:y val="0.308187418981004"/>
            </c:manualLayout>
          </c:layout>
          <c:overlay val="0"/>
          <c:spPr>
            <a:noFill/>
            <a:ln w="2708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106160"/>
        <c:crosses val="autoZero"/>
        <c:crossBetween val="midCat"/>
      </c:valAx>
      <c:spPr>
        <a:noFill/>
        <a:ln w="31679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894464191976"/>
          <c:y val="0.0124914228653356"/>
          <c:w val="0.927309126359205"/>
          <c:h val="0.194090686308191"/>
        </c:manualLayout>
      </c:layout>
      <c:overlay val="0"/>
      <c:spPr>
        <a:noFill/>
        <a:ln w="3381">
          <a:noFill/>
          <a:prstDash val="solid"/>
        </a:ln>
      </c:spPr>
      <c:txPr>
        <a:bodyPr/>
        <a:lstStyle/>
        <a:p>
          <a:pPr>
            <a:defRPr sz="2392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78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28830076796"/>
          <c:y val="0.244711507977681"/>
          <c:w val="0.772933921454263"/>
          <c:h val="0.53202402671139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7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1046.0</c:v>
                </c:pt>
                <c:pt idx="1">
                  <c:v>914.0</c:v>
                </c:pt>
                <c:pt idx="2">
                  <c:v>849.0</c:v>
                </c:pt>
                <c:pt idx="3">
                  <c:v>735.0</c:v>
                </c:pt>
                <c:pt idx="4">
                  <c:v>679.0</c:v>
                </c:pt>
                <c:pt idx="5">
                  <c:v>638.0</c:v>
                </c:pt>
                <c:pt idx="6">
                  <c:v>585.0</c:v>
                </c:pt>
                <c:pt idx="7">
                  <c:v>552.0</c:v>
                </c:pt>
                <c:pt idx="8">
                  <c:v>478.0</c:v>
                </c:pt>
                <c:pt idx="9" formatCode="#,##0_);[Red]\(#,##0\)">
                  <c:v>408.0</c:v>
                </c:pt>
                <c:pt idx="10" formatCode="#,##0_);[Red]\(#,##0\)">
                  <c:v>343.0</c:v>
                </c:pt>
                <c:pt idx="11" formatCode="#,##0_);[Red]\(#,##0\)">
                  <c:v>287.0</c:v>
                </c:pt>
                <c:pt idx="12" formatCode="#,##0_);[Red]\(#,##0\)">
                  <c:v>270.0</c:v>
                </c:pt>
                <c:pt idx="13" formatCode="#,##0_);[Red]\(#,##0\)">
                  <c:v>247.0</c:v>
                </c:pt>
                <c:pt idx="14" formatCode="#,##0_);[Red]\(#,##0\)">
                  <c:v>225.0</c:v>
                </c:pt>
                <c:pt idx="15" formatCode="#,##0_);[Red]\(#,##0\)">
                  <c:v>171.0</c:v>
                </c:pt>
                <c:pt idx="16" formatCode="#,##0_);[Red]\(#,##0\)">
                  <c:v>183.0</c:v>
                </c:pt>
                <c:pt idx="17" formatCode="#,##0_);[Red]\(#,##0\)">
                  <c:v>159.0</c:v>
                </c:pt>
                <c:pt idx="18" formatCode="#,##0_);[Red]\(#,##0\)">
                  <c:v>177.0</c:v>
                </c:pt>
                <c:pt idx="19" formatCode="#,##0_);[Red]\(#,##0\)">
                  <c:v>136.0</c:v>
                </c:pt>
                <c:pt idx="20" formatCode="#,##0_);[Red]\(#,##0\)">
                  <c:v>143.0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70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3166.0</c:v>
                </c:pt>
                <c:pt idx="1">
                  <c:v>2873.0</c:v>
                </c:pt>
                <c:pt idx="2">
                  <c:v>2819.0</c:v>
                </c:pt>
                <c:pt idx="3">
                  <c:v>2658.0</c:v>
                </c:pt>
                <c:pt idx="4">
                  <c:v>2537.0</c:v>
                </c:pt>
                <c:pt idx="5">
                  <c:v>2480.0</c:v>
                </c:pt>
                <c:pt idx="6">
                  <c:v>2259.0</c:v>
                </c:pt>
                <c:pt idx="7">
                  <c:v>2025.0</c:v>
                </c:pt>
                <c:pt idx="8">
                  <c:v>1780.0</c:v>
                </c:pt>
                <c:pt idx="9" formatCode="#,##0_);[Red]\(#,##0\)">
                  <c:v>1616.0</c:v>
                </c:pt>
                <c:pt idx="10" formatCode="#,##0_);[Red]\(#,##0\)">
                  <c:v>1433.0</c:v>
                </c:pt>
                <c:pt idx="11" formatCode="#,##0_);[Red]\(#,##0\)">
                  <c:v>1257.0</c:v>
                </c:pt>
                <c:pt idx="12" formatCode="#,##0_);[Red]\(#,##0\)">
                  <c:v>1106.0</c:v>
                </c:pt>
                <c:pt idx="13" formatCode="#,##0_);[Red]\(#,##0\)">
                  <c:v>962.0</c:v>
                </c:pt>
                <c:pt idx="14" formatCode="#,##0_);[Red]\(#,##0\)">
                  <c:v>868.0</c:v>
                </c:pt>
                <c:pt idx="15" formatCode="#,##0_);[Red]\(#,##0\)">
                  <c:v>758.0</c:v>
                </c:pt>
                <c:pt idx="16" formatCode="#,##0_);[Red]\(#,##0\)">
                  <c:v>780.0</c:v>
                </c:pt>
                <c:pt idx="17" formatCode="#,##0_);[Red]\(#,##0\)">
                  <c:v>691.0</c:v>
                </c:pt>
                <c:pt idx="18" formatCode="#,##0_);[Red]\(#,##0\)">
                  <c:v>648.0</c:v>
                </c:pt>
                <c:pt idx="19" formatCode="#,##0_);[Red]\(#,##0\)">
                  <c:v>578.0</c:v>
                </c:pt>
                <c:pt idx="20" formatCode="#,##0_);[Red]\(#,##0\)">
                  <c:v>566.0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317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1202.0</c:v>
                </c:pt>
                <c:pt idx="1">
                  <c:v>1182.0</c:v>
                </c:pt>
                <c:pt idx="2">
                  <c:v>1143.0</c:v>
                </c:pt>
                <c:pt idx="3">
                  <c:v>1138.0</c:v>
                </c:pt>
                <c:pt idx="4">
                  <c:v>1221.0</c:v>
                </c:pt>
                <c:pt idx="5">
                  <c:v>1272.0</c:v>
                </c:pt>
                <c:pt idx="6">
                  <c:v>1313.0</c:v>
                </c:pt>
                <c:pt idx="7">
                  <c:v>1257.0</c:v>
                </c:pt>
                <c:pt idx="8">
                  <c:v>1222.0</c:v>
                </c:pt>
                <c:pt idx="9" formatCode="#,##0_);[Red]\(#,##0\)">
                  <c:v>1225.0</c:v>
                </c:pt>
                <c:pt idx="10" formatCode="#,##0_);[Red]\(#,##0\)">
                  <c:v>1138.0</c:v>
                </c:pt>
                <c:pt idx="11" formatCode="#,##0_);[Red]\(#,##0\)">
                  <c:v>1093.0</c:v>
                </c:pt>
                <c:pt idx="12" formatCode="#,##0_);[Red]\(#,##0\)">
                  <c:v>997.0</c:v>
                </c:pt>
                <c:pt idx="13" formatCode="#,##0_);[Red]\(#,##0\)">
                  <c:v>843.0</c:v>
                </c:pt>
                <c:pt idx="14" formatCode="#,##0_);[Red]\(#,##0\)">
                  <c:v>758.0</c:v>
                </c:pt>
                <c:pt idx="15" formatCode="#,##0_);[Red]\(#,##0\)">
                  <c:v>809.0</c:v>
                </c:pt>
                <c:pt idx="16" formatCode="#,##0_);[Red]\(#,##0\)">
                  <c:v>693.0</c:v>
                </c:pt>
                <c:pt idx="17" formatCode="#,##0_);[Red]\(#,##0\)">
                  <c:v>650.0</c:v>
                </c:pt>
                <c:pt idx="18" formatCode="#,##0_);[Red]\(#,##0\)">
                  <c:v>550.0</c:v>
                </c:pt>
                <c:pt idx="19" formatCode="#,##0_);[Red]\(#,##0\)">
                  <c:v>518.0</c:v>
                </c:pt>
                <c:pt idx="20" formatCode="#,##0_);[Red]\(#,##0\)">
                  <c:v>485.0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70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1367.0</c:v>
                </c:pt>
                <c:pt idx="1">
                  <c:v>1233.0</c:v>
                </c:pt>
                <c:pt idx="2">
                  <c:v>1245.0</c:v>
                </c:pt>
                <c:pt idx="3">
                  <c:v>1170.0</c:v>
                </c:pt>
                <c:pt idx="4">
                  <c:v>1068.0</c:v>
                </c:pt>
                <c:pt idx="5">
                  <c:v>1017.0</c:v>
                </c:pt>
                <c:pt idx="6">
                  <c:v>985.0</c:v>
                </c:pt>
                <c:pt idx="7">
                  <c:v>956.0</c:v>
                </c:pt>
                <c:pt idx="8">
                  <c:v>938.0</c:v>
                </c:pt>
                <c:pt idx="9" formatCode="#,##0_);[Red]\(#,##0\)">
                  <c:v>830.0</c:v>
                </c:pt>
                <c:pt idx="10" formatCode="#,##0_);[Red]\(#,##0\)">
                  <c:v>828.0</c:v>
                </c:pt>
                <c:pt idx="11" formatCode="#,##0_);[Red]\(#,##0\)">
                  <c:v>738.0</c:v>
                </c:pt>
                <c:pt idx="12" formatCode="#,##0_);[Red]\(#,##0\)">
                  <c:v>727.0</c:v>
                </c:pt>
                <c:pt idx="13" formatCode="#,##0_);[Red]\(#,##0\)">
                  <c:v>670.0</c:v>
                </c:pt>
                <c:pt idx="14" formatCode="#,##0_);[Red]\(#,##0\)">
                  <c:v>669.0</c:v>
                </c:pt>
                <c:pt idx="15" formatCode="#,##0_);[Red]\(#,##0\)">
                  <c:v>712.0</c:v>
                </c:pt>
                <c:pt idx="16" formatCode="#,##0_);[Red]\(#,##0\)">
                  <c:v>685.0</c:v>
                </c:pt>
                <c:pt idx="17" formatCode="#,##0_);[Red]\(#,##0\)">
                  <c:v>650.0</c:v>
                </c:pt>
                <c:pt idx="18" formatCode="#,##0_);[Red]\(#,##0\)">
                  <c:v>664.0</c:v>
                </c:pt>
                <c:pt idx="19" formatCode="#,##0_);[Red]\(#,##0\)">
                  <c:v>639.0</c:v>
                </c:pt>
                <c:pt idx="20" formatCode="#,##0_);[Red]\(#,##0\)">
                  <c:v>586.0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31707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1076.0</c:v>
                </c:pt>
                <c:pt idx="1">
                  <c:v>1096.0</c:v>
                </c:pt>
                <c:pt idx="2">
                  <c:v>1086.0</c:v>
                </c:pt>
                <c:pt idx="3">
                  <c:v>1060.0</c:v>
                </c:pt>
                <c:pt idx="4">
                  <c:v>1117.0</c:v>
                </c:pt>
                <c:pt idx="5">
                  <c:v>1203.0</c:v>
                </c:pt>
                <c:pt idx="6">
                  <c:v>1161.0</c:v>
                </c:pt>
                <c:pt idx="7">
                  <c:v>1123.0</c:v>
                </c:pt>
                <c:pt idx="8">
                  <c:v>1053.0</c:v>
                </c:pt>
                <c:pt idx="9" formatCode="#,##0_);[Red]\(#,##0\)">
                  <c:v>1031.0</c:v>
                </c:pt>
                <c:pt idx="10" formatCode="#,##0_);[Red]\(#,##0\)">
                  <c:v>1004.0</c:v>
                </c:pt>
                <c:pt idx="11" formatCode="#,##0_);[Red]\(#,##0\)">
                  <c:v>937.0</c:v>
                </c:pt>
                <c:pt idx="12" formatCode="#,##0_);[Red]\(#,##0\)">
                  <c:v>863.0</c:v>
                </c:pt>
                <c:pt idx="13" formatCode="#,##0_);[Red]\(#,##0\)">
                  <c:v>689.0</c:v>
                </c:pt>
                <c:pt idx="14" formatCode="#,##0_);[Red]\(#,##0\)">
                  <c:v>668.0</c:v>
                </c:pt>
                <c:pt idx="15" formatCode="#,##0_);[Red]\(#,##0\)">
                  <c:v>630.0</c:v>
                </c:pt>
                <c:pt idx="16" formatCode="#,##0_);[Red]\(#,##0\)">
                  <c:v>569.0</c:v>
                </c:pt>
                <c:pt idx="17" formatCode="#,##0_);[Red]\(#,##0\)">
                  <c:v>535.0</c:v>
                </c:pt>
                <c:pt idx="18" formatCode="#,##0_);[Red]\(#,##0\)">
                  <c:v>498.0</c:v>
                </c:pt>
                <c:pt idx="19" formatCode="#,##0_);[Red]\(#,##0\)">
                  <c:v>527.0</c:v>
                </c:pt>
                <c:pt idx="20" formatCode="#,##0_);[Red]\(#,##0\)">
                  <c:v>559.0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3170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21"/>
                <c:pt idx="0">
                  <c:v>826.0</c:v>
                </c:pt>
                <c:pt idx="1">
                  <c:v>780.0</c:v>
                </c:pt>
                <c:pt idx="2">
                  <c:v>731.0</c:v>
                </c:pt>
                <c:pt idx="3">
                  <c:v>756.0</c:v>
                </c:pt>
                <c:pt idx="4">
                  <c:v>754.0</c:v>
                </c:pt>
                <c:pt idx="5">
                  <c:v>772.0</c:v>
                </c:pt>
                <c:pt idx="6">
                  <c:v>727.0</c:v>
                </c:pt>
                <c:pt idx="7">
                  <c:v>733.0</c:v>
                </c:pt>
                <c:pt idx="8">
                  <c:v>762.0</c:v>
                </c:pt>
                <c:pt idx="9" formatCode="#,##0_);[Red]\(#,##0\)">
                  <c:v>744.0</c:v>
                </c:pt>
                <c:pt idx="10" formatCode="#,##0_);[Red]\(#,##0\)">
                  <c:v>643.0</c:v>
                </c:pt>
                <c:pt idx="11" formatCode="#,##0_);[Red]\(#,##0\)">
                  <c:v>685.0</c:v>
                </c:pt>
                <c:pt idx="12" formatCode="#,##0_);[Red]\(#,##0\)">
                  <c:v>569.0</c:v>
                </c:pt>
                <c:pt idx="13" formatCode="#,##0_);[Red]\(#,##0\)">
                  <c:v>587.0</c:v>
                </c:pt>
                <c:pt idx="14" formatCode="#,##0_);[Red]\(#,##0\)">
                  <c:v>595.0</c:v>
                </c:pt>
                <c:pt idx="15" formatCode="#,##0_);[Red]\(#,##0\)">
                  <c:v>651.0</c:v>
                </c:pt>
                <c:pt idx="16" formatCode="#,##0_);[Red]\(#,##0\)">
                  <c:v>617.0</c:v>
                </c:pt>
                <c:pt idx="17" formatCode="#,##0_);[Red]\(#,##0\)">
                  <c:v>567.0</c:v>
                </c:pt>
                <c:pt idx="18" formatCode="#,##0_);[Red]\(#,##0\)">
                  <c:v>610.0</c:v>
                </c:pt>
                <c:pt idx="19" formatCode="#,##0_);[Red]\(#,##0\)">
                  <c:v>554.0</c:v>
                </c:pt>
                <c:pt idx="20" formatCode="#,##0_);[Red]\(#,##0\)">
                  <c:v>560.0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70歳以上</c:v>
                </c:pt>
              </c:strCache>
            </c:strRef>
          </c:tx>
          <c:spPr>
            <a:ln w="3170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Sheet1!$B$8:$V$8</c:f>
              <c:numCache>
                <c:formatCode>General</c:formatCode>
                <c:ptCount val="21"/>
                <c:pt idx="0">
                  <c:v>544.0</c:v>
                </c:pt>
                <c:pt idx="1">
                  <c:v>533.0</c:v>
                </c:pt>
                <c:pt idx="2">
                  <c:v>547.0</c:v>
                </c:pt>
                <c:pt idx="3">
                  <c:v>585.0</c:v>
                </c:pt>
                <c:pt idx="4">
                  <c:v>584.0</c:v>
                </c:pt>
                <c:pt idx="5">
                  <c:v>642.0</c:v>
                </c:pt>
                <c:pt idx="6">
                  <c:v>684.0</c:v>
                </c:pt>
                <c:pt idx="7">
                  <c:v>729.0</c:v>
                </c:pt>
                <c:pt idx="8">
                  <c:v>659.0</c:v>
                </c:pt>
                <c:pt idx="9" formatCode="#,##0_);[Red]\(#,##0\)">
                  <c:v>695.0</c:v>
                </c:pt>
                <c:pt idx="10" formatCode="#,##0_);[Red]\(#,##0\)">
                  <c:v>766.0</c:v>
                </c:pt>
                <c:pt idx="11" formatCode="#,##0_);[Red]\(#,##0\)">
                  <c:v>707.0</c:v>
                </c:pt>
                <c:pt idx="12" formatCode="#,##0_);[Red]\(#,##0\)">
                  <c:v>690.0</c:v>
                </c:pt>
                <c:pt idx="13" formatCode="#,##0_);[Red]\(#,##0\)">
                  <c:v>679.0</c:v>
                </c:pt>
                <c:pt idx="14" formatCode="#,##0_);[Red]\(#,##0\)">
                  <c:v>650.0</c:v>
                </c:pt>
                <c:pt idx="15" formatCode="#,##0_);[Red]\(#,##0\)">
                  <c:v>689.0</c:v>
                </c:pt>
                <c:pt idx="16" formatCode="#,##0_);[Red]\(#,##0\)">
                  <c:v>629.0</c:v>
                </c:pt>
                <c:pt idx="17" formatCode="#,##0_);[Red]\(#,##0\)">
                  <c:v>657.0</c:v>
                </c:pt>
                <c:pt idx="18" formatCode="#,##0_);[Red]\(#,##0\)">
                  <c:v>707.0</c:v>
                </c:pt>
                <c:pt idx="19" formatCode="#,##0_);[Red]\(#,##0\)">
                  <c:v>687.0</c:v>
                </c:pt>
                <c:pt idx="20" formatCode="#,##0_);[Red]\(#,##0\)">
                  <c:v>686.0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2374736"/>
        <c:axId val="-2040101232"/>
      </c:lineChart>
      <c:catAx>
        <c:axId val="-2082374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95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5670274822205"/>
              <c:y val="0.896810542661225"/>
            </c:manualLayout>
          </c:layout>
          <c:overlay val="0"/>
          <c:spPr>
            <a:noFill/>
            <a:ln w="2561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9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010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0101232"/>
        <c:scaling>
          <c:orientation val="minMax"/>
          <c:max val="1500.0"/>
          <c:min val="0.0"/>
        </c:scaling>
        <c:delete val="0"/>
        <c:axPos val="l"/>
        <c:majorGridlines>
          <c:spPr>
            <a:ln w="3207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95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0.0007029449187704"/>
              <c:y val="0.25990225043859"/>
            </c:manualLayout>
          </c:layout>
          <c:overlay val="0"/>
          <c:spPr>
            <a:noFill/>
            <a:ln w="2561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2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9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2374736"/>
        <c:crosses val="autoZero"/>
        <c:crossBetween val="midCat"/>
      </c:valAx>
      <c:spPr>
        <a:noFill/>
        <a:ln w="3170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367734361073718"/>
          <c:y val="0.005628432571583"/>
          <c:w val="0.925266923601763"/>
          <c:h val="0.165731037547008"/>
        </c:manualLayout>
      </c:layout>
      <c:overlay val="0"/>
      <c:spPr>
        <a:noFill/>
        <a:ln w="3207">
          <a:noFill/>
          <a:prstDash val="solid"/>
        </a:ln>
      </c:spPr>
      <c:txPr>
        <a:bodyPr/>
        <a:lstStyle/>
        <a:p>
          <a:pPr>
            <a:defRPr sz="2399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46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768510895545"/>
          <c:y val="0.258402612056443"/>
          <c:w val="0.778113034842113"/>
          <c:h val="0.5183327425007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未成年</c:v>
                </c:pt>
              </c:strCache>
            </c:strRef>
          </c:tx>
          <c:spPr>
            <a:ln w="3167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Sheet1!$B$2:$L$2</c:f>
              <c:numCache>
                <c:formatCode>0.0_ </c:formatCode>
                <c:ptCount val="11"/>
                <c:pt idx="0">
                  <c:v>23.68102370087605</c:v>
                </c:pt>
                <c:pt idx="1">
                  <c:v>21.08950475560854</c:v>
                </c:pt>
                <c:pt idx="2">
                  <c:v>20.84258908835612</c:v>
                </c:pt>
                <c:pt idx="3">
                  <c:v>20.38925714575781</c:v>
                </c:pt>
                <c:pt idx="4">
                  <c:v>19.68024041807213</c:v>
                </c:pt>
                <c:pt idx="5">
                  <c:v>15.45779159077952</c:v>
                </c:pt>
                <c:pt idx="6">
                  <c:v>16.9031225701761</c:v>
                </c:pt>
                <c:pt idx="7">
                  <c:v>14.95080609762877</c:v>
                </c:pt>
                <c:pt idx="8">
                  <c:v>16.90865579068621</c:v>
                </c:pt>
                <c:pt idx="9">
                  <c:v>13.75382275367713</c:v>
                </c:pt>
                <c:pt idx="10">
                  <c:v>14.36192039392696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20歳代</c:v>
                </c:pt>
              </c:strCache>
            </c:strRef>
          </c:tx>
          <c:spPr>
            <a:ln w="31679">
              <a:solidFill>
                <a:srgbClr val="FF4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Sheet1!$B$3:$L$3</c:f>
              <c:numCache>
                <c:formatCode>0.0_ </c:formatCode>
                <c:ptCount val="11"/>
                <c:pt idx="0">
                  <c:v>10.58507358895987</c:v>
                </c:pt>
                <c:pt idx="1">
                  <c:v>9.55848239854667</c:v>
                </c:pt>
                <c:pt idx="2">
                  <c:v>8.635269177844803</c:v>
                </c:pt>
                <c:pt idx="3">
                  <c:v>7.722920055619696</c:v>
                </c:pt>
                <c:pt idx="4">
                  <c:v>7.301017532778664</c:v>
                </c:pt>
                <c:pt idx="5">
                  <c:v>6.569507183787784</c:v>
                </c:pt>
                <c:pt idx="6">
                  <c:v>6.860224739504728</c:v>
                </c:pt>
                <c:pt idx="7">
                  <c:v>6.247110493115388</c:v>
                </c:pt>
                <c:pt idx="8">
                  <c:v>5.950571030570085</c:v>
                </c:pt>
                <c:pt idx="9">
                  <c:v>5.463134807473476</c:v>
                </c:pt>
                <c:pt idx="10">
                  <c:v>5.436651771809351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30歳代</c:v>
                </c:pt>
              </c:strCache>
            </c:strRef>
          </c:tx>
          <c:spPr>
            <a:ln w="4063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Sheet1!$B$4:$L$4</c:f>
              <c:numCache>
                <c:formatCode>0.0_ </c:formatCode>
                <c:ptCount val="11"/>
                <c:pt idx="0">
                  <c:v>6.484519798251471</c:v>
                </c:pt>
                <c:pt idx="1">
                  <c:v>6.086178176716341</c:v>
                </c:pt>
                <c:pt idx="2">
                  <c:v>5.594012851182188</c:v>
                </c:pt>
                <c:pt idx="3">
                  <c:v>4.756305425927252</c:v>
                </c:pt>
                <c:pt idx="4">
                  <c:v>4.338416383340434</c:v>
                </c:pt>
                <c:pt idx="5">
                  <c:v>4.76280516800727</c:v>
                </c:pt>
                <c:pt idx="6">
                  <c:v>4.171355958394653</c:v>
                </c:pt>
                <c:pt idx="7">
                  <c:v>4.052426594952145</c:v>
                </c:pt>
                <c:pt idx="8">
                  <c:v>3.504678199918245</c:v>
                </c:pt>
                <c:pt idx="9">
                  <c:v>3.444253758604371</c:v>
                </c:pt>
                <c:pt idx="10">
                  <c:v>3.29159827819833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40歳代</c:v>
                </c:pt>
              </c:strCache>
            </c:strRef>
          </c:tx>
          <c:spPr>
            <a:ln w="3167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Sheet1!$B$5:$L$5</c:f>
              <c:numCache>
                <c:formatCode>0.0_ </c:formatCode>
                <c:ptCount val="11"/>
                <c:pt idx="0">
                  <c:v>5.701165504228449</c:v>
                </c:pt>
                <c:pt idx="1">
                  <c:v>5.145091555932273</c:v>
                </c:pt>
                <c:pt idx="2">
                  <c:v>4.924338154300997</c:v>
                </c:pt>
                <c:pt idx="3">
                  <c:v>4.437412347384699</c:v>
                </c:pt>
                <c:pt idx="4">
                  <c:v>4.332654902525324</c:v>
                </c:pt>
                <c:pt idx="5">
                  <c:v>4.49642119051087</c:v>
                </c:pt>
                <c:pt idx="6">
                  <c:v>4.221366232853054</c:v>
                </c:pt>
                <c:pt idx="7">
                  <c:v>3.90363608552547</c:v>
                </c:pt>
                <c:pt idx="8">
                  <c:v>3.921147195162661</c:v>
                </c:pt>
                <c:pt idx="9">
                  <c:v>3.678922433266432</c:v>
                </c:pt>
                <c:pt idx="10">
                  <c:v>3.342869276862987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50歳代</c:v>
                </c:pt>
              </c:strCache>
            </c:strRef>
          </c:tx>
          <c:spPr>
            <a:ln w="4063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Sheet1!$B$6:$L$6</c:f>
              <c:numCache>
                <c:formatCode>0.0_ </c:formatCode>
                <c:ptCount val="11"/>
                <c:pt idx="0">
                  <c:v>6.380578746658275</c:v>
                </c:pt>
                <c:pt idx="1">
                  <c:v>5.874429428887931</c:v>
                </c:pt>
                <c:pt idx="2">
                  <c:v>5.622665940484975</c:v>
                </c:pt>
                <c:pt idx="3">
                  <c:v>4.623708327084333</c:v>
                </c:pt>
                <c:pt idx="4">
                  <c:v>4.630707057670786</c:v>
                </c:pt>
                <c:pt idx="5">
                  <c:v>4.47844135209726</c:v>
                </c:pt>
                <c:pt idx="6">
                  <c:v>4.111561114576948</c:v>
                </c:pt>
                <c:pt idx="7">
                  <c:v>3.876355176350017</c:v>
                </c:pt>
                <c:pt idx="8">
                  <c:v>3.598240402578073</c:v>
                </c:pt>
                <c:pt idx="9">
                  <c:v>3.772513586379199</c:v>
                </c:pt>
                <c:pt idx="10">
                  <c:v>3.946229004172697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60歳代</c:v>
                </c:pt>
              </c:strCache>
            </c:strRef>
          </c:tx>
          <c:spPr>
            <a:ln w="40630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Sheet1!$B$7:$L$7</c:f>
              <c:numCache>
                <c:formatCode>0.0_ </c:formatCode>
                <c:ptCount val="11"/>
                <c:pt idx="0">
                  <c:v>6.283380426049744</c:v>
                </c:pt>
                <c:pt idx="1">
                  <c:v>6.566093966687792</c:v>
                </c:pt>
                <c:pt idx="2">
                  <c:v>5.05928150411119</c:v>
                </c:pt>
                <c:pt idx="3">
                  <c:v>4.895249658030401</c:v>
                </c:pt>
                <c:pt idx="4">
                  <c:v>4.54165303184217</c:v>
                </c:pt>
                <c:pt idx="5">
                  <c:v>4.77647309893067</c:v>
                </c:pt>
                <c:pt idx="6">
                  <c:v>4.514518854883232</c:v>
                </c:pt>
                <c:pt idx="7">
                  <c:v>4.061673358638407</c:v>
                </c:pt>
                <c:pt idx="8">
                  <c:v>4.266955850484411</c:v>
                </c:pt>
                <c:pt idx="9">
                  <c:v>3.848570551686953</c:v>
                </c:pt>
                <c:pt idx="10">
                  <c:v>3.814193050517249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70歳代</c:v>
                </c:pt>
              </c:strCache>
            </c:strRef>
          </c:tx>
          <c:spPr>
            <a:ln w="31679">
              <a:solidFill>
                <a:srgbClr val="7030A0"/>
              </a:solidFill>
            </a:ln>
          </c:spPr>
          <c:marker>
            <c:symbol val="x"/>
            <c:size val="2"/>
            <c:spPr>
              <a:solidFill>
                <a:srgbClr val="7030A0"/>
              </a:solidFill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Sheet1!$B$8:$L$8</c:f>
              <c:numCache>
                <c:formatCode>0.0_ </c:formatCode>
                <c:ptCount val="11"/>
                <c:pt idx="0">
                  <c:v>13.01446129494174</c:v>
                </c:pt>
                <c:pt idx="1">
                  <c:v>11.76752660128047</c:v>
                </c:pt>
                <c:pt idx="2">
                  <c:v>9.98965217969466</c:v>
                </c:pt>
                <c:pt idx="3">
                  <c:v>9.67120981532652</c:v>
                </c:pt>
                <c:pt idx="4">
                  <c:v>9.07416926978</c:v>
                </c:pt>
                <c:pt idx="5">
                  <c:v>8.035267096617678</c:v>
                </c:pt>
                <c:pt idx="6">
                  <c:v>7.06534140041336</c:v>
                </c:pt>
                <c:pt idx="7">
                  <c:v>6.954075801682363</c:v>
                </c:pt>
                <c:pt idx="8">
                  <c:v>6.857415125536534</c:v>
                </c:pt>
                <c:pt idx="9">
                  <c:v>6.068353869721822</c:v>
                </c:pt>
                <c:pt idx="10">
                  <c:v>5.915781419410034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80歳以上</c:v>
                </c:pt>
              </c:strCache>
            </c:strRef>
          </c:tx>
          <c:spPr>
            <a:ln w="31679">
              <a:solidFill>
                <a:srgbClr val="C00000"/>
              </a:solidFill>
            </a:ln>
          </c:spPr>
          <c:marker>
            <c:symbol val="diamond"/>
            <c:size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Sheet1!$B$9:$L$9</c:f>
              <c:numCache>
                <c:formatCode>0.0_ </c:formatCode>
                <c:ptCount val="11"/>
                <c:pt idx="0">
                  <c:v>33.21419178437735</c:v>
                </c:pt>
                <c:pt idx="1">
                  <c:v>21.8047694258829</c:v>
                </c:pt>
                <c:pt idx="2">
                  <c:v>21.9299316299503</c:v>
                </c:pt>
                <c:pt idx="3">
                  <c:v>19.25904560998001</c:v>
                </c:pt>
                <c:pt idx="4">
                  <c:v>18.65299929486132</c:v>
                </c:pt>
                <c:pt idx="5">
                  <c:v>20.11874771012907</c:v>
                </c:pt>
                <c:pt idx="6">
                  <c:v>16.68996378434851</c:v>
                </c:pt>
                <c:pt idx="7">
                  <c:v>15.76785789263666</c:v>
                </c:pt>
                <c:pt idx="8">
                  <c:v>16.54093261951429</c:v>
                </c:pt>
                <c:pt idx="9">
                  <c:v>15.89860128453334</c:v>
                </c:pt>
                <c:pt idx="10">
                  <c:v>14.85168079854128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4270576"/>
        <c:axId val="-2043784560"/>
      </c:lineChart>
      <c:catAx>
        <c:axId val="-204427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4129793775778"/>
              <c:y val="0.899098267166866"/>
            </c:manualLayout>
          </c:layout>
          <c:overlay val="0"/>
          <c:spPr>
            <a:noFill/>
            <a:ln w="2708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78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3784560"/>
        <c:scaling>
          <c:orientation val="minMax"/>
          <c:max val="30.0"/>
          <c:min val="0.0"/>
        </c:scaling>
        <c:delete val="0"/>
        <c:axPos val="l"/>
        <c:majorGridlines>
          <c:spPr>
            <a:ln w="33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4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0.0238706055757517"/>
              <c:y val="0.295772841527843"/>
            </c:manualLayout>
          </c:layout>
          <c:overlay val="0"/>
          <c:spPr>
            <a:noFill/>
            <a:ln w="2708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2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4270576"/>
        <c:crosses val="autoZero"/>
        <c:crossBetween val="midCat"/>
      </c:valAx>
      <c:spPr>
        <a:noFill/>
        <a:ln w="31679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894464191976"/>
          <c:y val="0.0124914228653356"/>
          <c:w val="0.927309126359205"/>
          <c:h val="0.194090686308191"/>
        </c:manualLayout>
      </c:layout>
      <c:overlay val="0"/>
      <c:spPr>
        <a:noFill/>
        <a:ln w="3381">
          <a:noFill/>
          <a:prstDash val="solid"/>
        </a:ln>
      </c:spPr>
      <c:txPr>
        <a:bodyPr/>
        <a:lstStyle/>
        <a:p>
          <a:pPr>
            <a:defRPr sz="2392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78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"/>
          <c:w val="0.801432447410349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Sheet1!$C$2:$M$2</c:f>
              <c:numCache>
                <c:formatCode>#,##0_);[Red]\(#,##0\)</c:formatCode>
                <c:ptCount val="11"/>
                <c:pt idx="0">
                  <c:v>28818.0</c:v>
                </c:pt>
                <c:pt idx="1">
                  <c:v>26803.0</c:v>
                </c:pt>
                <c:pt idx="2">
                  <c:v>24445.0</c:v>
                </c:pt>
                <c:pt idx="3">
                  <c:v>22513.0</c:v>
                </c:pt>
                <c:pt idx="4">
                  <c:v>21185.0</c:v>
                </c:pt>
                <c:pt idx="5">
                  <c:v>20250.0</c:v>
                </c:pt>
                <c:pt idx="6">
                  <c:v>19022.0</c:v>
                </c:pt>
                <c:pt idx="7">
                  <c:v>17951.0</c:v>
                </c:pt>
                <c:pt idx="8">
                  <c:v>16720.0</c:v>
                </c:pt>
                <c:pt idx="9">
                  <c:v>15702.0</c:v>
                </c:pt>
                <c:pt idx="10">
                  <c:v>15505.0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Sheet1!$C$3:$M$3</c:f>
              <c:numCache>
                <c:formatCode>#,##0_);[Red]\(#,##0\)</c:formatCode>
                <c:ptCount val="11"/>
                <c:pt idx="0">
                  <c:v>47637.0</c:v>
                </c:pt>
                <c:pt idx="1">
                  <c:v>44037.0</c:v>
                </c:pt>
                <c:pt idx="2">
                  <c:v>41630.0</c:v>
                </c:pt>
                <c:pt idx="3">
                  <c:v>43311.0</c:v>
                </c:pt>
                <c:pt idx="4">
                  <c:v>39467.0</c:v>
                </c:pt>
                <c:pt idx="5">
                  <c:v>39306.0</c:v>
                </c:pt>
                <c:pt idx="6">
                  <c:v>40478.0</c:v>
                </c:pt>
                <c:pt idx="7">
                  <c:v>40069.0</c:v>
                </c:pt>
                <c:pt idx="8">
                  <c:v>36233.0</c:v>
                </c:pt>
                <c:pt idx="9">
                  <c:v>31516.0</c:v>
                </c:pt>
                <c:pt idx="10">
                  <c:v>29168.0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歩行者妨害等</c:v>
                </c:pt>
              </c:strCache>
            </c:strRef>
          </c:tx>
          <c:spPr>
            <a:ln w="3802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Sheet1!$C$4:$M$4</c:f>
              <c:numCache>
                <c:formatCode>#,##0_);[Red]\(#,##0\)</c:formatCode>
                <c:ptCount val="11"/>
                <c:pt idx="0">
                  <c:v>15353.0</c:v>
                </c:pt>
                <c:pt idx="1">
                  <c:v>15282.0</c:v>
                </c:pt>
                <c:pt idx="2">
                  <c:v>14282.0</c:v>
                </c:pt>
                <c:pt idx="3">
                  <c:v>14818.0</c:v>
                </c:pt>
                <c:pt idx="4">
                  <c:v>14704.0</c:v>
                </c:pt>
                <c:pt idx="5">
                  <c:v>15587.0</c:v>
                </c:pt>
                <c:pt idx="6">
                  <c:v>14778.0</c:v>
                </c:pt>
                <c:pt idx="7">
                  <c:v>14504.0</c:v>
                </c:pt>
                <c:pt idx="8">
                  <c:v>13616.0</c:v>
                </c:pt>
                <c:pt idx="9">
                  <c:v>13197.0</c:v>
                </c:pt>
                <c:pt idx="10">
                  <c:v>13427.0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Sheet1!$C$5:$M$5</c:f>
              <c:numCache>
                <c:formatCode>#,##0_);[Red]\(#,##0\)</c:formatCode>
                <c:ptCount val="11"/>
                <c:pt idx="0">
                  <c:v>42596.0</c:v>
                </c:pt>
                <c:pt idx="1">
                  <c:v>38615.0</c:v>
                </c:pt>
                <c:pt idx="2">
                  <c:v>36727.0</c:v>
                </c:pt>
                <c:pt idx="3">
                  <c:v>33670.0</c:v>
                </c:pt>
                <c:pt idx="4">
                  <c:v>31870.0</c:v>
                </c:pt>
                <c:pt idx="5">
                  <c:v>30370.0</c:v>
                </c:pt>
                <c:pt idx="6">
                  <c:v>27714.0</c:v>
                </c:pt>
                <c:pt idx="7">
                  <c:v>25797.0</c:v>
                </c:pt>
                <c:pt idx="8">
                  <c:v>24221.0</c:v>
                </c:pt>
                <c:pt idx="9">
                  <c:v>23091.0</c:v>
                </c:pt>
                <c:pt idx="10">
                  <c:v>21391.0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Sheet1!$C$6:$M$6</c:f>
              <c:numCache>
                <c:formatCode>#,##0_);[Red]\(#,##0\)</c:formatCode>
                <c:ptCount val="11"/>
                <c:pt idx="0">
                  <c:v>64860.0</c:v>
                </c:pt>
                <c:pt idx="1">
                  <c:v>60731.0</c:v>
                </c:pt>
                <c:pt idx="2">
                  <c:v>52419.0</c:v>
                </c:pt>
                <c:pt idx="3">
                  <c:v>49750.0</c:v>
                </c:pt>
                <c:pt idx="4">
                  <c:v>46395.0</c:v>
                </c:pt>
                <c:pt idx="5">
                  <c:v>45757.0</c:v>
                </c:pt>
                <c:pt idx="6">
                  <c:v>45005.0</c:v>
                </c:pt>
                <c:pt idx="7">
                  <c:v>43709.0</c:v>
                </c:pt>
                <c:pt idx="8">
                  <c:v>42117.0</c:v>
                </c:pt>
                <c:pt idx="9">
                  <c:v>38133.0</c:v>
                </c:pt>
                <c:pt idx="10">
                  <c:v>33845.0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漫然運転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Sheet1!$C$7:$M$7</c:f>
              <c:numCache>
                <c:formatCode>#,##0_);[Red]\(#,##0\)</c:formatCode>
                <c:ptCount val="11"/>
                <c:pt idx="0">
                  <c:v>57217.0</c:v>
                </c:pt>
                <c:pt idx="1">
                  <c:v>56243.0</c:v>
                </c:pt>
                <c:pt idx="2">
                  <c:v>52270.0</c:v>
                </c:pt>
                <c:pt idx="3">
                  <c:v>47941.0</c:v>
                </c:pt>
                <c:pt idx="4">
                  <c:v>47719.0</c:v>
                </c:pt>
                <c:pt idx="5">
                  <c:v>49475.0</c:v>
                </c:pt>
                <c:pt idx="6">
                  <c:v>47370.0</c:v>
                </c:pt>
                <c:pt idx="7">
                  <c:v>47917.0</c:v>
                </c:pt>
                <c:pt idx="8">
                  <c:v>47282.0</c:v>
                </c:pt>
                <c:pt idx="9">
                  <c:v>43600.0</c:v>
                </c:pt>
                <c:pt idx="10">
                  <c:v>42103.0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Sheet1!$B$8</c:f>
              <c:strCache>
                <c:ptCount val="1"/>
                <c:pt idx="0">
                  <c:v>脇見運転</c:v>
                </c:pt>
              </c:strCache>
            </c:strRef>
          </c:tx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Sheet1!$C$8:$M$8</c:f>
              <c:numCache>
                <c:formatCode>#,##0_);[Red]\(#,##0\)</c:formatCode>
                <c:ptCount val="11"/>
                <c:pt idx="0">
                  <c:v>147101.0</c:v>
                </c:pt>
                <c:pt idx="1">
                  <c:v>140534.0</c:v>
                </c:pt>
                <c:pt idx="2">
                  <c:v>129347.0</c:v>
                </c:pt>
                <c:pt idx="3">
                  <c:v>115144.0</c:v>
                </c:pt>
                <c:pt idx="4">
                  <c:v>114769.0</c:v>
                </c:pt>
                <c:pt idx="5">
                  <c:v>113313.0</c:v>
                </c:pt>
                <c:pt idx="6">
                  <c:v>108180.0</c:v>
                </c:pt>
                <c:pt idx="7">
                  <c:v>104712.0</c:v>
                </c:pt>
                <c:pt idx="8">
                  <c:v>100400.0</c:v>
                </c:pt>
                <c:pt idx="9">
                  <c:v>91293.0</c:v>
                </c:pt>
                <c:pt idx="10">
                  <c:v>85601.0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Sheet1!$B$9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Sheet1!$C$9:$M$9</c:f>
              <c:numCache>
                <c:formatCode>#,##0_);[Red]\(#,##0\)</c:formatCode>
                <c:ptCount val="11"/>
                <c:pt idx="0">
                  <c:v>96030.0</c:v>
                </c:pt>
                <c:pt idx="1">
                  <c:v>93132.0</c:v>
                </c:pt>
                <c:pt idx="2">
                  <c:v>88411.0</c:v>
                </c:pt>
                <c:pt idx="3">
                  <c:v>78233.0</c:v>
                </c:pt>
                <c:pt idx="4">
                  <c:v>76223.0</c:v>
                </c:pt>
                <c:pt idx="5">
                  <c:v>74524.0</c:v>
                </c:pt>
                <c:pt idx="6">
                  <c:v>71955.0</c:v>
                </c:pt>
                <c:pt idx="7">
                  <c:v>71375.0</c:v>
                </c:pt>
                <c:pt idx="8">
                  <c:v>68032.0</c:v>
                </c:pt>
                <c:pt idx="9">
                  <c:v>62240.0</c:v>
                </c:pt>
                <c:pt idx="10">
                  <c:v>59044.0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Sheet1!$B$10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8027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Sheet1!$C$10:$M$10</c:f>
              <c:numCache>
                <c:formatCode>#,##0_);[Red]\(#,##0\)</c:formatCode>
                <c:ptCount val="11"/>
                <c:pt idx="0">
                  <c:v>270017.0</c:v>
                </c:pt>
                <c:pt idx="1">
                  <c:v>261277.0</c:v>
                </c:pt>
                <c:pt idx="2">
                  <c:v>252637.0</c:v>
                </c:pt>
                <c:pt idx="3">
                  <c:v>227588.0</c:v>
                </c:pt>
                <c:pt idx="4">
                  <c:v>222585.0</c:v>
                </c:pt>
                <c:pt idx="5">
                  <c:v>218751.0</c:v>
                </c:pt>
                <c:pt idx="6">
                  <c:v>205782.0</c:v>
                </c:pt>
                <c:pt idx="7">
                  <c:v>192557.0</c:v>
                </c:pt>
                <c:pt idx="8">
                  <c:v>182376.0</c:v>
                </c:pt>
                <c:pt idx="9">
                  <c:v>166450.0</c:v>
                </c:pt>
                <c:pt idx="10">
                  <c:v>155446.0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7861216"/>
        <c:axId val="-2043870016"/>
      </c:lineChart>
      <c:catAx>
        <c:axId val="-2067861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8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3870016"/>
        <c:scaling>
          <c:orientation val="minMax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 smtClean="0"/>
                  <a:t>事故</a:t>
                </a:r>
                <a:r>
                  <a:rPr lang="zh-CN" altLang="en-US" b="0" dirty="0"/>
                  <a:t>件数</a:t>
                </a:r>
                <a:r>
                  <a:rPr lang="zh-CN" altLang="en-US" b="0" dirty="0" smtClean="0"/>
                  <a:t>（</a:t>
                </a:r>
                <a:r>
                  <a:rPr lang="ja-JP" altLang="en-US" b="0" dirty="0" smtClean="0"/>
                  <a:t>万</a:t>
                </a:r>
                <a:r>
                  <a:rPr lang="zh-CN" altLang="en-US" b="0" dirty="0" smtClean="0"/>
                  <a:t>件</a:t>
                </a:r>
                <a:r>
                  <a:rPr lang="zh-CN" altLang="en-US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262451797630868"/>
              <c:y val="0.341033672301837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7861216"/>
        <c:crosses val="autoZero"/>
        <c:crossBetween val="midCat"/>
        <c:dispUnits>
          <c:builtInUnit val="tenThousands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27741935483871"/>
          <c:h val="0.27352757438851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781743140107"/>
          <c:y val="0.330347633099535"/>
          <c:w val="0.766241861206091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411.0</c:v>
                </c:pt>
                <c:pt idx="1">
                  <c:v>351.0</c:v>
                </c:pt>
                <c:pt idx="2">
                  <c:v>382.0</c:v>
                </c:pt>
                <c:pt idx="3">
                  <c:v>320.0</c:v>
                </c:pt>
                <c:pt idx="4">
                  <c:v>323.0</c:v>
                </c:pt>
                <c:pt idx="5">
                  <c:v>329.0</c:v>
                </c:pt>
                <c:pt idx="6">
                  <c:v>366.0</c:v>
                </c:pt>
                <c:pt idx="7">
                  <c:v>304.0</c:v>
                </c:pt>
                <c:pt idx="8">
                  <c:v>316.0</c:v>
                </c:pt>
                <c:pt idx="9" formatCode="#,##0_);[Red]\(#,##0\)">
                  <c:v>288.0</c:v>
                </c:pt>
                <c:pt idx="10" formatCode="#,##0_);[Red]\(#,##0\)">
                  <c:v>243.0</c:v>
                </c:pt>
                <c:pt idx="11" formatCode="#,##0_);[Red]\(#,##0\)">
                  <c:v>211.0</c:v>
                </c:pt>
                <c:pt idx="12" formatCode="#,##0_);[Red]\(#,##0\)">
                  <c:v>198.0</c:v>
                </c:pt>
                <c:pt idx="13" formatCode="#,##0_);[Red]\(#,##0\)">
                  <c:v>189.0</c:v>
                </c:pt>
                <c:pt idx="14" formatCode="#,##0_);[Red]\(#,##0\)">
                  <c:v>151.0</c:v>
                </c:pt>
                <c:pt idx="15" formatCode="#,##0_);[Red]\(#,##0\)">
                  <c:v>154.0</c:v>
                </c:pt>
                <c:pt idx="16" formatCode="#,##0_);[Red]\(#,##0\)">
                  <c:v>174.0</c:v>
                </c:pt>
                <c:pt idx="17" formatCode="#,##0_);[Red]\(#,##0\)">
                  <c:v>145.0</c:v>
                </c:pt>
                <c:pt idx="18" formatCode="#,##0_);[Red]\(#,##0\)">
                  <c:v>128.0</c:v>
                </c:pt>
                <c:pt idx="19" formatCode="#,##0_);[Red]\(#,##0\)">
                  <c:v>127.0</c:v>
                </c:pt>
                <c:pt idx="20" formatCode="#,##0_);[Red]\(#,##0\)">
                  <c:v>149.0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最高速度違反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1965.0</c:v>
                </c:pt>
                <c:pt idx="1">
                  <c:v>1707.0</c:v>
                </c:pt>
                <c:pt idx="2">
                  <c:v>1642.0</c:v>
                </c:pt>
                <c:pt idx="3">
                  <c:v>1490.0</c:v>
                </c:pt>
                <c:pt idx="4">
                  <c:v>1389.0</c:v>
                </c:pt>
                <c:pt idx="5">
                  <c:v>1417.0</c:v>
                </c:pt>
                <c:pt idx="6">
                  <c:v>1167.0</c:v>
                </c:pt>
                <c:pt idx="7">
                  <c:v>1085.0</c:v>
                </c:pt>
                <c:pt idx="8">
                  <c:v>883.0</c:v>
                </c:pt>
                <c:pt idx="9" formatCode="#,##0_);[Red]\(#,##0\)">
                  <c:v>711.0</c:v>
                </c:pt>
                <c:pt idx="10" formatCode="#,##0_);[Red]\(#,##0\)">
                  <c:v>658.0</c:v>
                </c:pt>
                <c:pt idx="11" formatCode="#,##0_);[Red]\(#,##0\)">
                  <c:v>520.0</c:v>
                </c:pt>
                <c:pt idx="12" formatCode="#,##0_);[Red]\(#,##0\)">
                  <c:v>449.0</c:v>
                </c:pt>
                <c:pt idx="13" formatCode="#,##0_);[Red]\(#,##0\)">
                  <c:v>356.0</c:v>
                </c:pt>
                <c:pt idx="14" formatCode="#,##0_);[Red]\(#,##0\)">
                  <c:v>329.0</c:v>
                </c:pt>
                <c:pt idx="15" formatCode="#,##0_);[Red]\(#,##0\)">
                  <c:v>293.0</c:v>
                </c:pt>
                <c:pt idx="16" formatCode="#,##0_);[Red]\(#,##0\)">
                  <c:v>228.0</c:v>
                </c:pt>
                <c:pt idx="17" formatCode="#,##0_);[Red]\(#,##0\)">
                  <c:v>212.0</c:v>
                </c:pt>
                <c:pt idx="18" formatCode="#,##0_);[Red]\(#,##0\)">
                  <c:v>216.0</c:v>
                </c:pt>
                <c:pt idx="19" formatCode="#,##0_);[Red]\(#,##0\)">
                  <c:v>212.0</c:v>
                </c:pt>
                <c:pt idx="20" formatCode="#,##0_);[Red]\(#,##0\)">
                  <c:v>221.0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403.0</c:v>
                </c:pt>
                <c:pt idx="1">
                  <c:v>402.0</c:v>
                </c:pt>
                <c:pt idx="2">
                  <c:v>408.0</c:v>
                </c:pt>
                <c:pt idx="3">
                  <c:v>376.0</c:v>
                </c:pt>
                <c:pt idx="4">
                  <c:v>378.0</c:v>
                </c:pt>
                <c:pt idx="5">
                  <c:v>339.0</c:v>
                </c:pt>
                <c:pt idx="6">
                  <c:v>356.0</c:v>
                </c:pt>
                <c:pt idx="7">
                  <c:v>318.0</c:v>
                </c:pt>
                <c:pt idx="8">
                  <c:v>284.0</c:v>
                </c:pt>
                <c:pt idx="9" formatCode="#,##0_);[Red]\(#,##0\)">
                  <c:v>265.0</c:v>
                </c:pt>
                <c:pt idx="10" formatCode="#,##0_);[Red]\(#,##0\)">
                  <c:v>250.0</c:v>
                </c:pt>
                <c:pt idx="11" formatCode="#,##0_);[Red]\(#,##0\)">
                  <c:v>234.0</c:v>
                </c:pt>
                <c:pt idx="12" formatCode="#,##0_);[Red]\(#,##0\)">
                  <c:v>218.0</c:v>
                </c:pt>
                <c:pt idx="13" formatCode="#,##0_);[Red]\(#,##0\)">
                  <c:v>194.0</c:v>
                </c:pt>
                <c:pt idx="14" formatCode="#,##0_);[Red]\(#,##0\)">
                  <c:v>156.0</c:v>
                </c:pt>
                <c:pt idx="15" formatCode="#,##0_);[Red]\(#,##0\)">
                  <c:v>152.0</c:v>
                </c:pt>
                <c:pt idx="16" formatCode="#,##0_);[Red]\(#,##0\)">
                  <c:v>134.0</c:v>
                </c:pt>
                <c:pt idx="17" formatCode="#,##0_);[Red]\(#,##0\)">
                  <c:v>126.0</c:v>
                </c:pt>
                <c:pt idx="18" formatCode="#,##0_);[Red]\(#,##0\)">
                  <c:v>92.0</c:v>
                </c:pt>
                <c:pt idx="19" formatCode="#,##0_);[Red]\(#,##0\)">
                  <c:v>122.0</c:v>
                </c:pt>
                <c:pt idx="20" formatCode="#,##0_);[Red]\(#,##0\)">
                  <c:v>121.0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674.0</c:v>
                </c:pt>
                <c:pt idx="1">
                  <c:v>673.0</c:v>
                </c:pt>
                <c:pt idx="2">
                  <c:v>679.0</c:v>
                </c:pt>
                <c:pt idx="3">
                  <c:v>667.0</c:v>
                </c:pt>
                <c:pt idx="4">
                  <c:v>648.0</c:v>
                </c:pt>
                <c:pt idx="5">
                  <c:v>676.0</c:v>
                </c:pt>
                <c:pt idx="6">
                  <c:v>659.0</c:v>
                </c:pt>
                <c:pt idx="7">
                  <c:v>693.0</c:v>
                </c:pt>
                <c:pt idx="8">
                  <c:v>621.0</c:v>
                </c:pt>
                <c:pt idx="9" formatCode="#,##0_);[Red]\(#,##0\)">
                  <c:v>587.0</c:v>
                </c:pt>
                <c:pt idx="10" formatCode="#,##0_);[Red]\(#,##0\)">
                  <c:v>597.0</c:v>
                </c:pt>
                <c:pt idx="11" formatCode="#,##0_);[Red]\(#,##0\)">
                  <c:v>601.0</c:v>
                </c:pt>
                <c:pt idx="12" formatCode="#,##0_);[Red]\(#,##0\)">
                  <c:v>528.0</c:v>
                </c:pt>
                <c:pt idx="13" formatCode="#,##0_);[Red]\(#,##0\)">
                  <c:v>501.0</c:v>
                </c:pt>
                <c:pt idx="14" formatCode="#,##0_);[Red]\(#,##0\)">
                  <c:v>478.0</c:v>
                </c:pt>
                <c:pt idx="15" formatCode="#,##0_);[Red]\(#,##0\)">
                  <c:v>489.0</c:v>
                </c:pt>
                <c:pt idx="16" formatCode="#,##0_);[Red]\(#,##0\)">
                  <c:v>419.0</c:v>
                </c:pt>
                <c:pt idx="17" formatCode="#,##0_);[Red]\(#,##0\)">
                  <c:v>376.0</c:v>
                </c:pt>
                <c:pt idx="18" formatCode="#,##0_);[Red]\(#,##0\)">
                  <c:v>450.0</c:v>
                </c:pt>
                <c:pt idx="19" formatCode="#,##0_);[Red]\(#,##0\)">
                  <c:v>411.0</c:v>
                </c:pt>
                <c:pt idx="20" formatCode="#,##0_);[Red]\(#,##0\)">
                  <c:v>423.0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漫然運転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974.0</c:v>
                </c:pt>
                <c:pt idx="1">
                  <c:v>912.0</c:v>
                </c:pt>
                <c:pt idx="2">
                  <c:v>921.0</c:v>
                </c:pt>
                <c:pt idx="3">
                  <c:v>931.0</c:v>
                </c:pt>
                <c:pt idx="4">
                  <c:v>942.0</c:v>
                </c:pt>
                <c:pt idx="5">
                  <c:v>956.0</c:v>
                </c:pt>
                <c:pt idx="6">
                  <c:v>955.0</c:v>
                </c:pt>
                <c:pt idx="7">
                  <c:v>985.0</c:v>
                </c:pt>
                <c:pt idx="8">
                  <c:v>915.0</c:v>
                </c:pt>
                <c:pt idx="9" formatCode="#,##0_);[Red]\(#,##0\)">
                  <c:v>934.0</c:v>
                </c:pt>
                <c:pt idx="10" formatCode="#,##0_);[Red]\(#,##0\)">
                  <c:v>930.0</c:v>
                </c:pt>
                <c:pt idx="11" formatCode="#,##0_);[Red]\(#,##0\)">
                  <c:v>839.0</c:v>
                </c:pt>
                <c:pt idx="12" formatCode="#,##0_);[Red]\(#,##0\)">
                  <c:v>814.0</c:v>
                </c:pt>
                <c:pt idx="13" formatCode="#,##0_);[Red]\(#,##0\)">
                  <c:v>729.0</c:v>
                </c:pt>
                <c:pt idx="14" formatCode="#,##0_);[Red]\(#,##0\)">
                  <c:v>731.0</c:v>
                </c:pt>
                <c:pt idx="15" formatCode="#,##0_);[Red]\(#,##0\)">
                  <c:v>791.0</c:v>
                </c:pt>
                <c:pt idx="16" formatCode="#,##0_);[Red]\(#,##0\)">
                  <c:v>739.0</c:v>
                </c:pt>
                <c:pt idx="17" formatCode="#,##0_);[Red]\(#,##0\)">
                  <c:v>692.0</c:v>
                </c:pt>
                <c:pt idx="18" formatCode="#,##0_);[Red]\(#,##0\)">
                  <c:v>678.0</c:v>
                </c:pt>
                <c:pt idx="19" formatCode="#,##0_);[Red]\(#,##0\)">
                  <c:v>651.0</c:v>
                </c:pt>
                <c:pt idx="20" formatCode="#,##0_);[Red]\(#,##0\)">
                  <c:v>592.0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脇見運転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21"/>
                <c:pt idx="0">
                  <c:v>1155.0</c:v>
                </c:pt>
                <c:pt idx="1">
                  <c:v>1147.0</c:v>
                </c:pt>
                <c:pt idx="2">
                  <c:v>1052.0</c:v>
                </c:pt>
                <c:pt idx="3">
                  <c:v>1092.0</c:v>
                </c:pt>
                <c:pt idx="4">
                  <c:v>1069.0</c:v>
                </c:pt>
                <c:pt idx="5">
                  <c:v>1004.0</c:v>
                </c:pt>
                <c:pt idx="6">
                  <c:v>978.0</c:v>
                </c:pt>
                <c:pt idx="7">
                  <c:v>878.0</c:v>
                </c:pt>
                <c:pt idx="8">
                  <c:v>923.0</c:v>
                </c:pt>
                <c:pt idx="9" formatCode="#,##0_);[Red]\(#,##0\)">
                  <c:v>848.0</c:v>
                </c:pt>
                <c:pt idx="10" formatCode="#,##0_);[Red]\(#,##0\)">
                  <c:v>810.0</c:v>
                </c:pt>
                <c:pt idx="11" formatCode="#,##0_);[Red]\(#,##0\)">
                  <c:v>838.0</c:v>
                </c:pt>
                <c:pt idx="12" formatCode="#,##0_);[Red]\(#,##0\)">
                  <c:v>738.0</c:v>
                </c:pt>
                <c:pt idx="13" formatCode="#,##0_);[Red]\(#,##0\)">
                  <c:v>681.0</c:v>
                </c:pt>
                <c:pt idx="14" formatCode="#,##0_);[Red]\(#,##0\)">
                  <c:v>659.0</c:v>
                </c:pt>
                <c:pt idx="15" formatCode="#,##0_);[Red]\(#,##0\)">
                  <c:v>635.0</c:v>
                </c:pt>
                <c:pt idx="16" formatCode="#,##0_);[Red]\(#,##0\)">
                  <c:v>648.0</c:v>
                </c:pt>
                <c:pt idx="17" formatCode="#,##0_);[Red]\(#,##0\)">
                  <c:v>569.0</c:v>
                </c:pt>
                <c:pt idx="18" formatCode="#,##0_);[Red]\(#,##0\)">
                  <c:v>539.0</c:v>
                </c:pt>
                <c:pt idx="19" formatCode="#,##0_);[Red]\(#,##0\)">
                  <c:v>510.0</c:v>
                </c:pt>
                <c:pt idx="20" formatCode="#,##0_);[Red]\(#,##0\)">
                  <c:v>460.0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Sheet1!$B$8:$V$8</c:f>
              <c:numCache>
                <c:formatCode>General</c:formatCode>
                <c:ptCount val="21"/>
                <c:pt idx="0">
                  <c:v>259.0</c:v>
                </c:pt>
                <c:pt idx="1">
                  <c:v>253.0</c:v>
                </c:pt>
                <c:pt idx="2">
                  <c:v>275.0</c:v>
                </c:pt>
                <c:pt idx="3">
                  <c:v>231.0</c:v>
                </c:pt>
                <c:pt idx="4">
                  <c:v>229.0</c:v>
                </c:pt>
                <c:pt idx="5">
                  <c:v>223.0</c:v>
                </c:pt>
                <c:pt idx="6">
                  <c:v>222.0</c:v>
                </c:pt>
                <c:pt idx="7">
                  <c:v>188.0</c:v>
                </c:pt>
                <c:pt idx="8">
                  <c:v>207.0</c:v>
                </c:pt>
                <c:pt idx="9" formatCode="#,##0_);[Red]\(#,##0\)">
                  <c:v>212.0</c:v>
                </c:pt>
                <c:pt idx="10" formatCode="#,##0_);[Red]\(#,##0\)">
                  <c:v>184.0</c:v>
                </c:pt>
                <c:pt idx="11" formatCode="#,##0_);[Red]\(#,##0\)">
                  <c:v>195.0</c:v>
                </c:pt>
                <c:pt idx="12" formatCode="#,##0_);[Red]\(#,##0\)">
                  <c:v>167.0</c:v>
                </c:pt>
                <c:pt idx="13" formatCode="#,##0_);[Red]\(#,##0\)">
                  <c:v>147.0</c:v>
                </c:pt>
                <c:pt idx="14" formatCode="#,##0_);[Red]\(#,##0\)">
                  <c:v>136.0</c:v>
                </c:pt>
                <c:pt idx="15" formatCode="#,##0_);[Red]\(#,##0\)">
                  <c:v>112.0</c:v>
                </c:pt>
                <c:pt idx="16" formatCode="#,##0_);[Red]\(#,##0\)">
                  <c:v>107.0</c:v>
                </c:pt>
                <c:pt idx="17" formatCode="#,##0_);[Red]\(#,##0\)">
                  <c:v>104.0</c:v>
                </c:pt>
                <c:pt idx="18" formatCode="#,##0_);[Red]\(#,##0\)">
                  <c:v>117.0</c:v>
                </c:pt>
                <c:pt idx="19" formatCode="#,##0_);[Red]\(#,##0\)">
                  <c:v>95.0</c:v>
                </c:pt>
                <c:pt idx="20" formatCode="#,##0_);[Red]\(#,##0\)">
                  <c:v>82.0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8027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Sheet1!$B$9:$V$9</c:f>
              <c:numCache>
                <c:formatCode>General</c:formatCode>
                <c:ptCount val="21"/>
                <c:pt idx="0">
                  <c:v>521.0</c:v>
                </c:pt>
                <c:pt idx="1">
                  <c:v>556.0</c:v>
                </c:pt>
                <c:pt idx="2">
                  <c:v>588.0</c:v>
                </c:pt>
                <c:pt idx="3">
                  <c:v>604.0</c:v>
                </c:pt>
                <c:pt idx="4">
                  <c:v>530.0</c:v>
                </c:pt>
                <c:pt idx="5">
                  <c:v>563.0</c:v>
                </c:pt>
                <c:pt idx="6">
                  <c:v>553.0</c:v>
                </c:pt>
                <c:pt idx="7">
                  <c:v>607.0</c:v>
                </c:pt>
                <c:pt idx="8">
                  <c:v>606.0</c:v>
                </c:pt>
                <c:pt idx="9" formatCode="#,##0_);[Red]\(#,##0\)">
                  <c:v>612.0</c:v>
                </c:pt>
                <c:pt idx="10" formatCode="#,##0_);[Red]\(#,##0\)">
                  <c:v>567.0</c:v>
                </c:pt>
                <c:pt idx="11" formatCode="#,##0_);[Red]\(#,##0\)">
                  <c:v>573.0</c:v>
                </c:pt>
                <c:pt idx="12" formatCode="#,##0_);[Red]\(#,##0\)">
                  <c:v>550.0</c:v>
                </c:pt>
                <c:pt idx="13" formatCode="#,##0_);[Red]\(#,##0\)">
                  <c:v>468.0</c:v>
                </c:pt>
                <c:pt idx="14" formatCode="#,##0_);[Red]\(#,##0\)">
                  <c:v>484.0</c:v>
                </c:pt>
                <c:pt idx="15" formatCode="#,##0_);[Red]\(#,##0\)">
                  <c:v>468.0</c:v>
                </c:pt>
                <c:pt idx="16" formatCode="#,##0_);[Red]\(#,##0\)">
                  <c:v>432.0</c:v>
                </c:pt>
                <c:pt idx="17" formatCode="#,##0_);[Red]\(#,##0\)">
                  <c:v>376.0</c:v>
                </c:pt>
                <c:pt idx="18" formatCode="#,##0_);[Red]\(#,##0\)">
                  <c:v>407.0</c:v>
                </c:pt>
                <c:pt idx="19" formatCode="#,##0_);[Red]\(#,##0\)">
                  <c:v>349.0</c:v>
                </c:pt>
                <c:pt idx="20" formatCode="#,##0_);[Red]\(#,##0\)">
                  <c:v>395.0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歩行者妨害等</c:v>
                </c:pt>
              </c:strCache>
            </c:strRef>
          </c:tx>
          <c:spPr>
            <a:ln w="34943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Sheet1!$B$10:$V$10</c:f>
              <c:numCache>
                <c:formatCode>General</c:formatCode>
                <c:ptCount val="21"/>
                <c:pt idx="0">
                  <c:v>366.0</c:v>
                </c:pt>
                <c:pt idx="1">
                  <c:v>389.0</c:v>
                </c:pt>
                <c:pt idx="2">
                  <c:v>371.0</c:v>
                </c:pt>
                <c:pt idx="3">
                  <c:v>389.0</c:v>
                </c:pt>
                <c:pt idx="4">
                  <c:v>365.0</c:v>
                </c:pt>
                <c:pt idx="5">
                  <c:v>373.0</c:v>
                </c:pt>
                <c:pt idx="6">
                  <c:v>411.0</c:v>
                </c:pt>
                <c:pt idx="7">
                  <c:v>391.0</c:v>
                </c:pt>
                <c:pt idx="8">
                  <c:v>403.0</c:v>
                </c:pt>
                <c:pt idx="9" formatCode="#,##0_);[Red]\(#,##0\)">
                  <c:v>383.0</c:v>
                </c:pt>
                <c:pt idx="10" formatCode="#,##0_);[Red]\(#,##0\)">
                  <c:v>346.0</c:v>
                </c:pt>
                <c:pt idx="11" formatCode="#,##0_);[Red]\(#,##0\)">
                  <c:v>361.0</c:v>
                </c:pt>
                <c:pt idx="12" formatCode="#,##0_);[Red]\(#,##0\)">
                  <c:v>307.0</c:v>
                </c:pt>
                <c:pt idx="13" formatCode="#,##0_);[Red]\(#,##0\)">
                  <c:v>296.0</c:v>
                </c:pt>
                <c:pt idx="14" formatCode="#,##0_);[Red]\(#,##0\)">
                  <c:v>288.0</c:v>
                </c:pt>
                <c:pt idx="15" formatCode="#,##0_);[Red]\(#,##0\)">
                  <c:v>274.0</c:v>
                </c:pt>
                <c:pt idx="16" formatCode="#,##0_);[Red]\(#,##0\)">
                  <c:v>247.0</c:v>
                </c:pt>
                <c:pt idx="17" formatCode="#,##0_);[Red]\(#,##0\)">
                  <c:v>296.0</c:v>
                </c:pt>
                <c:pt idx="18" formatCode="#,##0_);[Red]\(#,##0\)">
                  <c:v>248.0</c:v>
                </c:pt>
                <c:pt idx="19" formatCode="#,##0_);[Red]\(#,##0\)">
                  <c:v>253.0</c:v>
                </c:pt>
                <c:pt idx="20" formatCode="#,##0_);[Red]\(#,##0\)">
                  <c:v>265.0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3367872"/>
        <c:axId val="-2065971856"/>
      </c:lineChart>
      <c:catAx>
        <c:axId val="-204336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597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5971856"/>
        <c:scaling>
          <c:orientation val="minMax"/>
          <c:max val="1500.0"/>
          <c:min val="0.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0.0130487150644631"/>
              <c:y val="0.264540287727192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367872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56061146202878"/>
          <c:h val="0.268074714344918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15869204497"/>
          <c:y val="0.119092717354922"/>
          <c:w val="0.538669762499507"/>
          <c:h val="0.72465714775657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昼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Sheet1!$B$2:$B$10</c:f>
              <c:numCache>
                <c:formatCode>#,##0_);[Red]\(#,##0\)</c:formatCode>
                <c:ptCount val="9"/>
                <c:pt idx="0">
                  <c:v>19550.0</c:v>
                </c:pt>
                <c:pt idx="1">
                  <c:v>39753.0</c:v>
                </c:pt>
                <c:pt idx="2">
                  <c:v>75571.0</c:v>
                </c:pt>
                <c:pt idx="3">
                  <c:v>85182.0</c:v>
                </c:pt>
                <c:pt idx="4">
                  <c:v>88296.0</c:v>
                </c:pt>
                <c:pt idx="5">
                  <c:v>61900.0</c:v>
                </c:pt>
                <c:pt idx="6">
                  <c:v>58240.0</c:v>
                </c:pt>
                <c:pt idx="7">
                  <c:v>39341.0</c:v>
                </c:pt>
                <c:pt idx="8">
                  <c:v>15997.0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夜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Sheet1!$C$2:$C$10</c:f>
              <c:numCache>
                <c:formatCode>#,##0_);[Red]\(#,##0\)</c:formatCode>
                <c:ptCount val="9"/>
                <c:pt idx="0">
                  <c:v>4085.0</c:v>
                </c:pt>
                <c:pt idx="1">
                  <c:v>18041.0</c:v>
                </c:pt>
                <c:pt idx="2">
                  <c:v>41858.0</c:v>
                </c:pt>
                <c:pt idx="3">
                  <c:v>36016.0</c:v>
                </c:pt>
                <c:pt idx="4">
                  <c:v>35147.0</c:v>
                </c:pt>
                <c:pt idx="5">
                  <c:v>23316.0</c:v>
                </c:pt>
                <c:pt idx="6">
                  <c:v>16996.0</c:v>
                </c:pt>
                <c:pt idx="7">
                  <c:v>8132.0</c:v>
                </c:pt>
                <c:pt idx="8">
                  <c:v>2719.0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117525968"/>
        <c:axId val="2117529152"/>
      </c:barChart>
      <c:catAx>
        <c:axId val="211752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52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529152"/>
        <c:scaling>
          <c:orientation val="minMax"/>
        </c:scaling>
        <c:delete val="0"/>
        <c:axPos val="b"/>
        <c:majorGridlines>
          <c:spPr>
            <a:ln w="473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525968"/>
        <c:crosses val="autoZero"/>
        <c:crossBetween val="between"/>
      </c:valAx>
      <c:spPr>
        <a:noFill/>
        <a:ln w="18902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2494436102082"/>
          <c:y val="0.00781256001536393"/>
          <c:w val="0.484474619307532"/>
          <c:h val="0.0692551235973552"/>
        </c:manualLayout>
      </c:layout>
      <c:overlay val="0"/>
      <c:spPr>
        <a:noFill/>
        <a:ln w="4732">
          <a:noFill/>
          <a:prstDash val="solid"/>
        </a:ln>
      </c:spPr>
      <c:txPr>
        <a:bodyPr/>
        <a:lstStyle/>
        <a:p>
          <a:pPr>
            <a:defRPr sz="2405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8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15869204497"/>
          <c:y val="0.0963200942880503"/>
          <c:w val="0.538669762499507"/>
          <c:h val="0.7474298642619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昼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Sheet1!$B$2:$B$10</c:f>
              <c:numCache>
                <c:formatCode>#,##0_);[Red]\(#,##0\)</c:formatCode>
                <c:ptCount val="9"/>
                <c:pt idx="0">
                  <c:v>52.0</c:v>
                </c:pt>
                <c:pt idx="1">
                  <c:v>57.0</c:v>
                </c:pt>
                <c:pt idx="2">
                  <c:v>115.0</c:v>
                </c:pt>
                <c:pt idx="3">
                  <c:v>121.0</c:v>
                </c:pt>
                <c:pt idx="4">
                  <c:v>147.0</c:v>
                </c:pt>
                <c:pt idx="5">
                  <c:v>197.0</c:v>
                </c:pt>
                <c:pt idx="6">
                  <c:v>287.0</c:v>
                </c:pt>
                <c:pt idx="7">
                  <c:v>510.0</c:v>
                </c:pt>
                <c:pt idx="8">
                  <c:v>589.0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夜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-10</c:v>
                </c:pt>
                <c:pt idx="1">
                  <c:v>10歳代</c:v>
                </c:pt>
                <c:pt idx="2">
                  <c:v>20歳代</c:v>
                </c:pt>
                <c:pt idx="3">
                  <c:v>30歳代</c:v>
                </c:pt>
                <c:pt idx="4">
                  <c:v>40歳代</c:v>
                </c:pt>
                <c:pt idx="5">
                  <c:v>50歳代</c:v>
                </c:pt>
                <c:pt idx="6">
                  <c:v>60歳代</c:v>
                </c:pt>
                <c:pt idx="7">
                  <c:v>70歳代</c:v>
                </c:pt>
                <c:pt idx="8">
                  <c:v>80歳以上</c:v>
                </c:pt>
              </c:strCache>
            </c:strRef>
          </c:cat>
          <c:val>
            <c:numRef>
              <c:f>Sheet1!$C$2:$C$10</c:f>
              <c:numCache>
                <c:formatCode>#,##0_);[Red]\(#,##0\)</c:formatCode>
                <c:ptCount val="9"/>
                <c:pt idx="0">
                  <c:v>5.0</c:v>
                </c:pt>
                <c:pt idx="1">
                  <c:v>116.0</c:v>
                </c:pt>
                <c:pt idx="2">
                  <c:v>180.0</c:v>
                </c:pt>
                <c:pt idx="3">
                  <c:v>158.0</c:v>
                </c:pt>
                <c:pt idx="4">
                  <c:v>216.0</c:v>
                </c:pt>
                <c:pt idx="5">
                  <c:v>235.0</c:v>
                </c:pt>
                <c:pt idx="6">
                  <c:v>330.0</c:v>
                </c:pt>
                <c:pt idx="7">
                  <c:v>426.0</c:v>
                </c:pt>
                <c:pt idx="8">
                  <c:v>376.0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2116665632"/>
        <c:axId val="2116662400"/>
      </c:barChart>
      <c:catAx>
        <c:axId val="211666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666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662400"/>
        <c:scaling>
          <c:orientation val="minMax"/>
        </c:scaling>
        <c:delete val="0"/>
        <c:axPos val="b"/>
        <c:majorGridlines>
          <c:spPr>
            <a:ln w="473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47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5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6665632"/>
        <c:crosses val="autoZero"/>
        <c:crossBetween val="between"/>
      </c:valAx>
      <c:spPr>
        <a:noFill/>
        <a:ln w="18902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2494436102082"/>
          <c:y val="0.00781256001536393"/>
          <c:w val="0.484474619307532"/>
          <c:h val="0.0692551235973552"/>
        </c:manualLayout>
      </c:layout>
      <c:overlay val="0"/>
      <c:spPr>
        <a:noFill/>
        <a:ln w="4732">
          <a:noFill/>
          <a:prstDash val="solid"/>
        </a:ln>
      </c:spPr>
      <c:txPr>
        <a:bodyPr/>
        <a:lstStyle/>
        <a:p>
          <a:pPr>
            <a:defRPr sz="2405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8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3.085294480461629</c:v>
                </c:pt>
                <c:pt idx="1">
                  <c:v>2.066914294329692</c:v>
                </c:pt>
                <c:pt idx="2">
                  <c:v>3.090777011746323</c:v>
                </c:pt>
                <c:pt idx="3">
                  <c:v>50.3926863032662</c:v>
                </c:pt>
                <c:pt idx="4">
                  <c:v>18.95311065118765</c:v>
                </c:pt>
                <c:pt idx="5">
                  <c:v>1.37611535245823</c:v>
                </c:pt>
                <c:pt idx="6">
                  <c:v>2.535670719171041</c:v>
                </c:pt>
                <c:pt idx="7">
                  <c:v>7.230088131690401</c:v>
                </c:pt>
                <c:pt idx="8">
                  <c:v>7.704327087816446</c:v>
                </c:pt>
                <c:pt idx="9">
                  <c:v>2.034019106621527</c:v>
                </c:pt>
                <c:pt idx="10">
                  <c:v>0.141175180580874</c:v>
                </c:pt>
                <c:pt idx="11">
                  <c:v>0.180923532394907</c:v>
                </c:pt>
                <c:pt idx="12">
                  <c:v>0.875834372729889</c:v>
                </c:pt>
                <c:pt idx="13">
                  <c:v>0.202853657533683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5.93064717418435</c:v>
                </c:pt>
                <c:pt idx="1">
                  <c:v>3.895822190527127</c:v>
                </c:pt>
                <c:pt idx="2">
                  <c:v>1.804243180602603</c:v>
                </c:pt>
                <c:pt idx="3">
                  <c:v>39.98989718904139</c:v>
                </c:pt>
                <c:pt idx="4">
                  <c:v>22.66625066856837</c:v>
                </c:pt>
                <c:pt idx="5">
                  <c:v>1.505021691329411</c:v>
                </c:pt>
                <c:pt idx="6">
                  <c:v>4.587270458192191</c:v>
                </c:pt>
                <c:pt idx="7">
                  <c:v>8.0965115588043</c:v>
                </c:pt>
                <c:pt idx="8">
                  <c:v>9.209900754739403</c:v>
                </c:pt>
                <c:pt idx="9">
                  <c:v>1.044155226718964</c:v>
                </c:pt>
                <c:pt idx="10">
                  <c:v>0.156296428359185</c:v>
                </c:pt>
                <c:pt idx="11">
                  <c:v>0.116479467522434</c:v>
                </c:pt>
                <c:pt idx="12">
                  <c:v>0.512569085398467</c:v>
                </c:pt>
                <c:pt idx="13">
                  <c:v>0.479289237534914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402704"/>
        <c:axId val="-2084892544"/>
      </c:barChart>
      <c:catAx>
        <c:axId val="-2065402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48925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8489254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54327005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540270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8319052711"/>
          <c:w val="0.455029145903187"/>
          <c:h val="0.0752135612678045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19.22196796338673</c:v>
                </c:pt>
                <c:pt idx="1">
                  <c:v>10.52631578947368</c:v>
                </c:pt>
                <c:pt idx="2">
                  <c:v>14.8741418764302</c:v>
                </c:pt>
                <c:pt idx="3">
                  <c:v>6.178489702517162</c:v>
                </c:pt>
                <c:pt idx="4">
                  <c:v>9.839816933638447</c:v>
                </c:pt>
                <c:pt idx="5">
                  <c:v>2.745995423340961</c:v>
                </c:pt>
                <c:pt idx="6">
                  <c:v>0.68649885583524</c:v>
                </c:pt>
                <c:pt idx="7">
                  <c:v>8.009153318077803</c:v>
                </c:pt>
                <c:pt idx="8">
                  <c:v>2.97482837528604</c:v>
                </c:pt>
                <c:pt idx="9">
                  <c:v>19.90846681922195</c:v>
                </c:pt>
                <c:pt idx="10">
                  <c:v>0.22883295194508</c:v>
                </c:pt>
                <c:pt idx="11">
                  <c:v>1.372997711670481</c:v>
                </c:pt>
                <c:pt idx="12">
                  <c:v>2.745995423340961</c:v>
                </c:pt>
                <c:pt idx="13">
                  <c:v>0.45766590389016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30.84415584415585</c:v>
                </c:pt>
                <c:pt idx="1">
                  <c:v>12.430426716141</c:v>
                </c:pt>
                <c:pt idx="2">
                  <c:v>7.884972170686454</c:v>
                </c:pt>
                <c:pt idx="3">
                  <c:v>5.98330241187384</c:v>
                </c:pt>
                <c:pt idx="4">
                  <c:v>11.78107606679035</c:v>
                </c:pt>
                <c:pt idx="5">
                  <c:v>1.205936920222634</c:v>
                </c:pt>
                <c:pt idx="6">
                  <c:v>1.808905380333952</c:v>
                </c:pt>
                <c:pt idx="7">
                  <c:v>5.47309833024119</c:v>
                </c:pt>
                <c:pt idx="8">
                  <c:v>3.664192949907235</c:v>
                </c:pt>
                <c:pt idx="9">
                  <c:v>12.33766233766234</c:v>
                </c:pt>
                <c:pt idx="10">
                  <c:v>1.437847866419295</c:v>
                </c:pt>
                <c:pt idx="11">
                  <c:v>2.504638218923933</c:v>
                </c:pt>
                <c:pt idx="12">
                  <c:v>1.808905380333952</c:v>
                </c:pt>
                <c:pt idx="13">
                  <c:v>0.602968460111317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894864"/>
        <c:axId val="-2086761200"/>
      </c:barChart>
      <c:catAx>
        <c:axId val="-2070894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67612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8676120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54327005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89486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8319052711"/>
          <c:w val="0.455029145903187"/>
          <c:h val="0.0752135612678045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534448818898"/>
          <c:y val="0.292682987353854"/>
          <c:w val="0.828601377952756"/>
          <c:h val="0.5283623440875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自動車乗車中</c:v>
                </c:pt>
              </c:strCache>
            </c:strRef>
          </c:tx>
          <c:spPr>
            <a:ln w="2935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535075.0</c:v>
                </c:pt>
                <c:pt idx="1">
                  <c:v>556987.0</c:v>
                </c:pt>
                <c:pt idx="2">
                  <c:v>572971.0</c:v>
                </c:pt>
                <c:pt idx="3">
                  <c:v>604725.0</c:v>
                </c:pt>
                <c:pt idx="4">
                  <c:v>643590.0</c:v>
                </c:pt>
                <c:pt idx="5">
                  <c:v>708645.0</c:v>
                </c:pt>
                <c:pt idx="6" formatCode="#,##0">
                  <c:v>733866.0</c:v>
                </c:pt>
                <c:pt idx="7" formatCode="#,##0">
                  <c:v>721159.0</c:v>
                </c:pt>
                <c:pt idx="8" formatCode="#,##0">
                  <c:v>738308.0</c:v>
                </c:pt>
                <c:pt idx="9" formatCode="#,##0">
                  <c:v>736067.0</c:v>
                </c:pt>
                <c:pt idx="10" formatCode="#,##0">
                  <c:v>722970.0</c:v>
                </c:pt>
                <c:pt idx="11" formatCode="#,##0">
                  <c:v>692406.0</c:v>
                </c:pt>
                <c:pt idx="12" formatCode="#,##0">
                  <c:v>641939.0</c:v>
                </c:pt>
                <c:pt idx="13" formatCode="#,##0">
                  <c:v>580034.0</c:v>
                </c:pt>
                <c:pt idx="14" formatCode="#,##0">
                  <c:v>562631.0</c:v>
                </c:pt>
                <c:pt idx="15" formatCode="#,##0">
                  <c:v>559288.0</c:v>
                </c:pt>
                <c:pt idx="16" formatCode="#,##0">
                  <c:v>538017.0</c:v>
                </c:pt>
                <c:pt idx="17" formatCode="#,##0">
                  <c:v>531320.0</c:v>
                </c:pt>
                <c:pt idx="18" formatCode="#,##0">
                  <c:v>510239.0</c:v>
                </c:pt>
                <c:pt idx="19" formatCode="#,##0">
                  <c:v>466769.0</c:v>
                </c:pt>
                <c:pt idx="20" formatCode="#,##0">
                  <c:v>442319.0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自動二輪車乗車中</c:v>
                </c:pt>
              </c:strCache>
            </c:strRef>
          </c:tx>
          <c:spPr>
            <a:ln w="29353">
              <a:solidFill>
                <a:srgbClr val="00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61136.0</c:v>
                </c:pt>
                <c:pt idx="1">
                  <c:v>58392.0</c:v>
                </c:pt>
                <c:pt idx="2">
                  <c:v>56662.0</c:v>
                </c:pt>
                <c:pt idx="3">
                  <c:v>54762.0</c:v>
                </c:pt>
                <c:pt idx="4">
                  <c:v>57092.0</c:v>
                </c:pt>
                <c:pt idx="5">
                  <c:v>62929.0</c:v>
                </c:pt>
                <c:pt idx="6" formatCode="#,##0">
                  <c:v>64281.0</c:v>
                </c:pt>
                <c:pt idx="7" formatCode="#,##0">
                  <c:v>64144.0</c:v>
                </c:pt>
                <c:pt idx="8" formatCode="#,##0">
                  <c:v>62978.0</c:v>
                </c:pt>
                <c:pt idx="9" formatCode="#,##0">
                  <c:v>64588.0</c:v>
                </c:pt>
                <c:pt idx="10" formatCode="#,##0">
                  <c:v>63826.0</c:v>
                </c:pt>
                <c:pt idx="11" formatCode="#,##0">
                  <c:v>59380.0</c:v>
                </c:pt>
                <c:pt idx="12" formatCode="#,##0">
                  <c:v>58938.0</c:v>
                </c:pt>
                <c:pt idx="13" formatCode="#,##0">
                  <c:v>53222.0</c:v>
                </c:pt>
                <c:pt idx="14" formatCode="#,##0">
                  <c:v>51313.0</c:v>
                </c:pt>
                <c:pt idx="15" formatCode="#,##0">
                  <c:v>48277.0</c:v>
                </c:pt>
                <c:pt idx="16" formatCode="#,##0">
                  <c:v>45457.0</c:v>
                </c:pt>
                <c:pt idx="17" formatCode="#,##0">
                  <c:v>42848.0</c:v>
                </c:pt>
                <c:pt idx="18" formatCode="#,##0">
                  <c:v>40124.0</c:v>
                </c:pt>
                <c:pt idx="19" formatCode="#,##0">
                  <c:v>35969.0</c:v>
                </c:pt>
                <c:pt idx="20" formatCode="#,##0">
                  <c:v>33046.0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原付乗車中</c:v>
                </c:pt>
              </c:strCache>
            </c:strRef>
          </c:tx>
          <c:spPr>
            <a:ln w="29353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107122.0</c:v>
                </c:pt>
                <c:pt idx="1">
                  <c:v>104924.0</c:v>
                </c:pt>
                <c:pt idx="2">
                  <c:v>106809.0</c:v>
                </c:pt>
                <c:pt idx="3">
                  <c:v>108102.0</c:v>
                </c:pt>
                <c:pt idx="4">
                  <c:v>112016.0</c:v>
                </c:pt>
                <c:pt idx="5">
                  <c:v>121207.0</c:v>
                </c:pt>
                <c:pt idx="6" formatCode="#,##0">
                  <c:v>118762.0</c:v>
                </c:pt>
                <c:pt idx="7" formatCode="#,##0">
                  <c:v>116496.0</c:v>
                </c:pt>
                <c:pt idx="8" formatCode="#,##0">
                  <c:v>110425.0</c:v>
                </c:pt>
                <c:pt idx="9" formatCode="#,##0">
                  <c:v>109001.0</c:v>
                </c:pt>
                <c:pt idx="10" formatCode="#,##0">
                  <c:v>103594.0</c:v>
                </c:pt>
                <c:pt idx="11" formatCode="#,##0">
                  <c:v>93115.0</c:v>
                </c:pt>
                <c:pt idx="12" formatCode="#,##0">
                  <c:v>87980.0</c:v>
                </c:pt>
                <c:pt idx="13" formatCode="#,##0">
                  <c:v>77936.0</c:v>
                </c:pt>
                <c:pt idx="14" formatCode="#,##0">
                  <c:v>71668.0</c:v>
                </c:pt>
                <c:pt idx="15" formatCode="#,##0">
                  <c:v>67804.0</c:v>
                </c:pt>
                <c:pt idx="16" formatCode="#,##0">
                  <c:v>61465.0</c:v>
                </c:pt>
                <c:pt idx="17" formatCode="#,##0">
                  <c:v>55026.0</c:v>
                </c:pt>
                <c:pt idx="18" formatCode="#,##0">
                  <c:v>49320.0</c:v>
                </c:pt>
                <c:pt idx="19" formatCode="#,##0">
                  <c:v>42782.0</c:v>
                </c:pt>
                <c:pt idx="20" formatCode="#,##0">
                  <c:v>37210.0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自転車乗車中</c:v>
                </c:pt>
              </c:strCache>
            </c:strRef>
          </c:tx>
          <c:spPr>
            <a:ln w="29353">
              <a:solidFill>
                <a:srgbClr val="FFCC00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137388.0</c:v>
                </c:pt>
                <c:pt idx="1">
                  <c:v>140604.0</c:v>
                </c:pt>
                <c:pt idx="2">
                  <c:v>142599.0</c:v>
                </c:pt>
                <c:pt idx="3">
                  <c:v>144271.0</c:v>
                </c:pt>
                <c:pt idx="4">
                  <c:v>156078.0</c:v>
                </c:pt>
                <c:pt idx="5">
                  <c:v>175179.0</c:v>
                </c:pt>
                <c:pt idx="6" formatCode="#,##0">
                  <c:v>176819.0</c:v>
                </c:pt>
                <c:pt idx="7" formatCode="#,##0">
                  <c:v>179694.0</c:v>
                </c:pt>
                <c:pt idx="8" formatCode="#,##0">
                  <c:v>183408.0</c:v>
                </c:pt>
                <c:pt idx="9" formatCode="#,##0">
                  <c:v>189706.0</c:v>
                </c:pt>
                <c:pt idx="10" formatCode="#,##0">
                  <c:v>184991.0</c:v>
                </c:pt>
                <c:pt idx="11" formatCode="#,##0">
                  <c:v>174832.0</c:v>
                </c:pt>
                <c:pt idx="12" formatCode="#,##0">
                  <c:v>171318.0</c:v>
                </c:pt>
                <c:pt idx="13" formatCode="#,##0">
                  <c:v>162368.0</c:v>
                </c:pt>
                <c:pt idx="14" formatCode="#,##0">
                  <c:v>155670.0</c:v>
                </c:pt>
                <c:pt idx="15" formatCode="#,##0">
                  <c:v>151009.0</c:v>
                </c:pt>
                <c:pt idx="16" formatCode="#,##0">
                  <c:v>143140.0</c:v>
                </c:pt>
                <c:pt idx="17" formatCode="#,##0">
                  <c:v>131199.0</c:v>
                </c:pt>
                <c:pt idx="18" formatCode="#,##0">
                  <c:v>119929.0</c:v>
                </c:pt>
                <c:pt idx="19" formatCode="#,##0">
                  <c:v>107998.0</c:v>
                </c:pt>
                <c:pt idx="20" formatCode="#,##0">
                  <c:v>97233.0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歩行中</c:v>
                </c:pt>
              </c:strCache>
            </c:strRef>
          </c:tx>
          <c:spPr>
            <a:ln w="29353">
              <a:solidFill>
                <a:srgbClr val="FF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81068.0</c:v>
                </c:pt>
                <c:pt idx="1">
                  <c:v>80528.0</c:v>
                </c:pt>
                <c:pt idx="2">
                  <c:v>79108.0</c:v>
                </c:pt>
                <c:pt idx="3">
                  <c:v>78000.0</c:v>
                </c:pt>
                <c:pt idx="4">
                  <c:v>80808.0</c:v>
                </c:pt>
                <c:pt idx="5">
                  <c:v>86856.0</c:v>
                </c:pt>
                <c:pt idx="6" formatCode="#,##0">
                  <c:v>86263.0</c:v>
                </c:pt>
                <c:pt idx="7" formatCode="#,##0">
                  <c:v>85662.0</c:v>
                </c:pt>
                <c:pt idx="8" formatCode="#,##0">
                  <c:v>85632.0</c:v>
                </c:pt>
                <c:pt idx="9" formatCode="#,##0">
                  <c:v>83345.0</c:v>
                </c:pt>
                <c:pt idx="10" formatCode="#,##0">
                  <c:v>80783.0</c:v>
                </c:pt>
                <c:pt idx="11" formatCode="#,##0">
                  <c:v>77938.0</c:v>
                </c:pt>
                <c:pt idx="12" formatCode="#,##0">
                  <c:v>73631.0</c:v>
                </c:pt>
                <c:pt idx="13" formatCode="#,##0">
                  <c:v>71302.0</c:v>
                </c:pt>
                <c:pt idx="14" formatCode="#,##0">
                  <c:v>69100.0</c:v>
                </c:pt>
                <c:pt idx="15" formatCode="#,##0">
                  <c:v>69099.0</c:v>
                </c:pt>
                <c:pt idx="16" formatCode="#,##0">
                  <c:v>65658.0</c:v>
                </c:pt>
                <c:pt idx="17" formatCode="#,##0">
                  <c:v>64128.0</c:v>
                </c:pt>
                <c:pt idx="18" formatCode="#,##0">
                  <c:v>61001.0</c:v>
                </c:pt>
                <c:pt idx="19" formatCode="#,##0">
                  <c:v>57119.0</c:v>
                </c:pt>
                <c:pt idx="20" formatCode="#,##0">
                  <c:v>55428.0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その他</c:v>
                </c:pt>
              </c:strCache>
            </c:strRef>
          </c:tx>
          <c:spPr>
            <a:ln w="29353">
              <a:solidFill>
                <a:srgbClr val="99CC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21"/>
                <c:pt idx="0">
                  <c:v>888.0</c:v>
                </c:pt>
                <c:pt idx="1">
                  <c:v>768.0</c:v>
                </c:pt>
                <c:pt idx="2">
                  <c:v>776.0</c:v>
                </c:pt>
                <c:pt idx="3">
                  <c:v>815.0</c:v>
                </c:pt>
                <c:pt idx="4">
                  <c:v>813.0</c:v>
                </c:pt>
                <c:pt idx="5">
                  <c:v>881.0</c:v>
                </c:pt>
                <c:pt idx="6">
                  <c:v>964.0</c:v>
                </c:pt>
                <c:pt idx="7">
                  <c:v>874.0</c:v>
                </c:pt>
                <c:pt idx="8">
                  <c:v>930.0</c:v>
                </c:pt>
                <c:pt idx="9">
                  <c:v>909.0</c:v>
                </c:pt>
                <c:pt idx="10">
                  <c:v>951.0</c:v>
                </c:pt>
                <c:pt idx="11">
                  <c:v>895.0</c:v>
                </c:pt>
                <c:pt idx="12">
                  <c:v>847.0</c:v>
                </c:pt>
                <c:pt idx="13">
                  <c:v>841.0</c:v>
                </c:pt>
                <c:pt idx="14">
                  <c:v>833.0</c:v>
                </c:pt>
                <c:pt idx="15">
                  <c:v>817.0</c:v>
                </c:pt>
                <c:pt idx="16">
                  <c:v>873.0</c:v>
                </c:pt>
                <c:pt idx="17">
                  <c:v>875.0</c:v>
                </c:pt>
                <c:pt idx="18">
                  <c:v>881.0</c:v>
                </c:pt>
                <c:pt idx="19" formatCode="#,##0">
                  <c:v>737.0</c:v>
                </c:pt>
                <c:pt idx="20" formatCode="#,##0">
                  <c:v>787.0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2169184"/>
        <c:axId val="2117731008"/>
      </c:lineChart>
      <c:catAx>
        <c:axId val="-200216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157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73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731008"/>
        <c:scaling>
          <c:orientation val="minMax"/>
        </c:scaling>
        <c:delete val="0"/>
        <c:axPos val="l"/>
        <c:majorGridlines>
          <c:spPr>
            <a:ln w="2952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162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203" b="0" i="0" u="none" strike="noStrike" baseline="0" dirty="0" smtClean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負傷者数（万人</a:t>
                </a:r>
                <a:r>
                  <a:rPr lang="ja-JP" altLang="en-US" sz="2203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0.000702839785548214"/>
              <c:y val="0.303160097414923"/>
            </c:manualLayout>
          </c:layout>
          <c:overlay val="0"/>
          <c:spPr>
            <a:noFill/>
            <a:ln w="23649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2169184"/>
        <c:crosses val="autoZero"/>
        <c:crossBetween val="midCat"/>
        <c:dispUnits>
          <c:builtInUnit val="tenThousands"/>
        </c:dispUnits>
      </c:valAx>
      <c:spPr>
        <a:noFill/>
        <a:ln w="29353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7591960664805"/>
          <c:y val="0.00562836325471165"/>
          <c:w val="0.714116255311331"/>
          <c:h val="0.225140458654774"/>
        </c:manualLayout>
      </c:layout>
      <c:overlay val="0"/>
      <c:spPr>
        <a:noFill/>
        <a:ln w="2952">
          <a:noFill/>
          <a:prstDash val="solid"/>
        </a:ln>
      </c:spPr>
      <c:txPr>
        <a:bodyPr/>
        <a:lstStyle/>
        <a:p>
          <a:pPr>
            <a:defRPr sz="222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3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3.13600789484505</c:v>
                </c:pt>
                <c:pt idx="1">
                  <c:v>0.995079428171987</c:v>
                </c:pt>
                <c:pt idx="2">
                  <c:v>0.345399470935731</c:v>
                </c:pt>
                <c:pt idx="3">
                  <c:v>2.299921873929193</c:v>
                </c:pt>
                <c:pt idx="4">
                  <c:v>1.32951383653833</c:v>
                </c:pt>
                <c:pt idx="5">
                  <c:v>3.766498992584876</c:v>
                </c:pt>
                <c:pt idx="6">
                  <c:v>8.378678435833821</c:v>
                </c:pt>
                <c:pt idx="7">
                  <c:v>11.39544127523678</c:v>
                </c:pt>
                <c:pt idx="8">
                  <c:v>21.30511657232142</c:v>
                </c:pt>
                <c:pt idx="9">
                  <c:v>13.80364314203868</c:v>
                </c:pt>
                <c:pt idx="10">
                  <c:v>22.81829520689702</c:v>
                </c:pt>
                <c:pt idx="11">
                  <c:v>0.947107279430913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2.750044571224817</c:v>
                </c:pt>
                <c:pt idx="1">
                  <c:v>0.555654602721816</c:v>
                </c:pt>
                <c:pt idx="2">
                  <c:v>0.136387947940809</c:v>
                </c:pt>
                <c:pt idx="3">
                  <c:v>2.086230462946455</c:v>
                </c:pt>
                <c:pt idx="4">
                  <c:v>2.688239139478218</c:v>
                </c:pt>
                <c:pt idx="5">
                  <c:v>3.74903429012896</c:v>
                </c:pt>
                <c:pt idx="6">
                  <c:v>5.99720686991145</c:v>
                </c:pt>
                <c:pt idx="7">
                  <c:v>8.16901408450704</c:v>
                </c:pt>
                <c:pt idx="8">
                  <c:v>17.48677720330419</c:v>
                </c:pt>
                <c:pt idx="9">
                  <c:v>12.18844713852737</c:v>
                </c:pt>
                <c:pt idx="10">
                  <c:v>30.81832768764486</c:v>
                </c:pt>
                <c:pt idx="11">
                  <c:v>0.731562370000594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5415152"/>
        <c:axId val="-2135268304"/>
      </c:barChart>
      <c:catAx>
        <c:axId val="-2045415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526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526830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5415152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455029145903187"/>
          <c:h val="0.075213651926727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若者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4.118993135011442</c:v>
                </c:pt>
                <c:pt idx="1">
                  <c:v>6.63615560640732</c:v>
                </c:pt>
                <c:pt idx="2">
                  <c:v>14.8741418764302</c:v>
                </c:pt>
                <c:pt idx="3">
                  <c:v>3.432494279176201</c:v>
                </c:pt>
                <c:pt idx="4">
                  <c:v>5.949656750572082</c:v>
                </c:pt>
                <c:pt idx="5">
                  <c:v>2.97482837528604</c:v>
                </c:pt>
                <c:pt idx="6">
                  <c:v>11.21281464530892</c:v>
                </c:pt>
                <c:pt idx="7">
                  <c:v>15.33180778032037</c:v>
                </c:pt>
                <c:pt idx="8">
                  <c:v>13.04347826086956</c:v>
                </c:pt>
                <c:pt idx="9">
                  <c:v>2.97482837528604</c:v>
                </c:pt>
                <c:pt idx="10">
                  <c:v>5.949656750572082</c:v>
                </c:pt>
                <c:pt idx="11">
                  <c:v>2.97482837528604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4.591836734693877</c:v>
                </c:pt>
                <c:pt idx="1">
                  <c:v>3.339517625231911</c:v>
                </c:pt>
                <c:pt idx="2">
                  <c:v>6.354359925788495</c:v>
                </c:pt>
                <c:pt idx="3">
                  <c:v>2.736549165120594</c:v>
                </c:pt>
                <c:pt idx="4">
                  <c:v>8.858998144712427</c:v>
                </c:pt>
                <c:pt idx="5">
                  <c:v>2.272727272727272</c:v>
                </c:pt>
                <c:pt idx="6">
                  <c:v>8.39517625231911</c:v>
                </c:pt>
                <c:pt idx="7">
                  <c:v>17.30055658627087</c:v>
                </c:pt>
                <c:pt idx="8">
                  <c:v>14.74953617810761</c:v>
                </c:pt>
                <c:pt idx="9">
                  <c:v>2.597402597402597</c:v>
                </c:pt>
                <c:pt idx="10">
                  <c:v>12.19851576994434</c:v>
                </c:pt>
                <c:pt idx="11">
                  <c:v>3.061224489795918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4133632"/>
        <c:axId val="2045307152"/>
      </c:barChart>
      <c:catAx>
        <c:axId val="-2064133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04530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5307152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133632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455029145903187"/>
          <c:h val="0.075213651926727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684381481165"/>
          <c:y val="0.219512195121953"/>
          <c:w val="0.792339222865032"/>
          <c:h val="0.55722326454033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930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125.0</c:v>
                </c:pt>
                <c:pt idx="1">
                  <c:v>148.0</c:v>
                </c:pt>
                <c:pt idx="2">
                  <c:v>115.0</c:v>
                </c:pt>
                <c:pt idx="3">
                  <c:v>108.0</c:v>
                </c:pt>
                <c:pt idx="4">
                  <c:v>95.0</c:v>
                </c:pt>
                <c:pt idx="5">
                  <c:v>100.0</c:v>
                </c:pt>
                <c:pt idx="6">
                  <c:v>75.0</c:v>
                </c:pt>
                <c:pt idx="7">
                  <c:v>83.0</c:v>
                </c:pt>
                <c:pt idx="8">
                  <c:v>72.0</c:v>
                </c:pt>
                <c:pt idx="9">
                  <c:v>64.0</c:v>
                </c:pt>
                <c:pt idx="10">
                  <c:v>48.0</c:v>
                </c:pt>
                <c:pt idx="11">
                  <c:v>39.0</c:v>
                </c:pt>
                <c:pt idx="12">
                  <c:v>44.0</c:v>
                </c:pt>
                <c:pt idx="13">
                  <c:v>34.0</c:v>
                </c:pt>
                <c:pt idx="14">
                  <c:v>39.0</c:v>
                </c:pt>
                <c:pt idx="15">
                  <c:v>31.0</c:v>
                </c:pt>
                <c:pt idx="16">
                  <c:v>28.0</c:v>
                </c:pt>
                <c:pt idx="17">
                  <c:v>22.0</c:v>
                </c:pt>
                <c:pt idx="18">
                  <c:v>14.0</c:v>
                </c:pt>
                <c:pt idx="19">
                  <c:v>18.0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最高速度違反</c:v>
                </c:pt>
              </c:strCache>
            </c:strRef>
          </c:tx>
          <c:spPr>
            <a:ln w="39303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Sheet1!$B$3:$U$3</c:f>
              <c:numCache>
                <c:formatCode>General</c:formatCode>
                <c:ptCount val="20"/>
                <c:pt idx="0">
                  <c:v>939.0</c:v>
                </c:pt>
                <c:pt idx="1">
                  <c:v>840.0</c:v>
                </c:pt>
                <c:pt idx="2">
                  <c:v>726.0</c:v>
                </c:pt>
                <c:pt idx="3">
                  <c:v>628.0</c:v>
                </c:pt>
                <c:pt idx="4">
                  <c:v>593.0</c:v>
                </c:pt>
                <c:pt idx="5">
                  <c:v>461.0</c:v>
                </c:pt>
                <c:pt idx="6">
                  <c:v>433.0</c:v>
                </c:pt>
                <c:pt idx="7">
                  <c:v>315.0</c:v>
                </c:pt>
                <c:pt idx="8">
                  <c:v>249.0</c:v>
                </c:pt>
                <c:pt idx="9">
                  <c:v>226.0</c:v>
                </c:pt>
                <c:pt idx="10">
                  <c:v>162.0</c:v>
                </c:pt>
                <c:pt idx="11">
                  <c:v>182.0</c:v>
                </c:pt>
                <c:pt idx="12">
                  <c:v>125.0</c:v>
                </c:pt>
                <c:pt idx="13">
                  <c:v>120.0</c:v>
                </c:pt>
                <c:pt idx="14">
                  <c:v>86.0</c:v>
                </c:pt>
                <c:pt idx="15">
                  <c:v>81.0</c:v>
                </c:pt>
                <c:pt idx="16">
                  <c:v>75.0</c:v>
                </c:pt>
                <c:pt idx="17">
                  <c:v>79.0</c:v>
                </c:pt>
                <c:pt idx="18">
                  <c:v>77.0</c:v>
                </c:pt>
                <c:pt idx="19">
                  <c:v>65.0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9303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Sheet1!$B$4:$U$4</c:f>
              <c:numCache>
                <c:formatCode>General</c:formatCode>
                <c:ptCount val="20"/>
                <c:pt idx="0">
                  <c:v>177.0</c:v>
                </c:pt>
                <c:pt idx="1">
                  <c:v>183.0</c:v>
                </c:pt>
                <c:pt idx="2">
                  <c:v>175.0</c:v>
                </c:pt>
                <c:pt idx="3">
                  <c:v>157.0</c:v>
                </c:pt>
                <c:pt idx="4">
                  <c:v>140.0</c:v>
                </c:pt>
                <c:pt idx="5">
                  <c:v>141.0</c:v>
                </c:pt>
                <c:pt idx="6">
                  <c:v>125.0</c:v>
                </c:pt>
                <c:pt idx="7">
                  <c:v>134.0</c:v>
                </c:pt>
                <c:pt idx="8">
                  <c:v>112.0</c:v>
                </c:pt>
                <c:pt idx="9">
                  <c:v>127.0</c:v>
                </c:pt>
                <c:pt idx="10">
                  <c:v>113.0</c:v>
                </c:pt>
                <c:pt idx="11">
                  <c:v>99.0</c:v>
                </c:pt>
                <c:pt idx="12">
                  <c:v>84.0</c:v>
                </c:pt>
                <c:pt idx="13">
                  <c:v>86.0</c:v>
                </c:pt>
                <c:pt idx="14">
                  <c:v>83.0</c:v>
                </c:pt>
                <c:pt idx="15">
                  <c:v>66.0</c:v>
                </c:pt>
                <c:pt idx="16">
                  <c:v>54.0</c:v>
                </c:pt>
                <c:pt idx="17">
                  <c:v>56.0</c:v>
                </c:pt>
                <c:pt idx="18">
                  <c:v>65.0</c:v>
                </c:pt>
                <c:pt idx="19">
                  <c:v>49.0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漫然運転</c:v>
                </c:pt>
              </c:strCache>
            </c:strRef>
          </c:tx>
          <c:spPr>
            <a:ln w="3930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Sheet1!$B$5:$U$5</c:f>
              <c:numCache>
                <c:formatCode>General</c:formatCode>
                <c:ptCount val="20"/>
                <c:pt idx="0">
                  <c:v>191.0</c:v>
                </c:pt>
                <c:pt idx="1">
                  <c:v>206.0</c:v>
                </c:pt>
                <c:pt idx="2">
                  <c:v>200.0</c:v>
                </c:pt>
                <c:pt idx="3">
                  <c:v>200.0</c:v>
                </c:pt>
                <c:pt idx="4">
                  <c:v>176.0</c:v>
                </c:pt>
                <c:pt idx="5">
                  <c:v>179.0</c:v>
                </c:pt>
                <c:pt idx="6">
                  <c:v>190.0</c:v>
                </c:pt>
                <c:pt idx="7">
                  <c:v>136.0</c:v>
                </c:pt>
                <c:pt idx="8">
                  <c:v>138.0</c:v>
                </c:pt>
                <c:pt idx="9">
                  <c:v>130.0</c:v>
                </c:pt>
                <c:pt idx="10">
                  <c:v>126.0</c:v>
                </c:pt>
                <c:pt idx="11">
                  <c:v>106.0</c:v>
                </c:pt>
                <c:pt idx="12">
                  <c:v>98.0</c:v>
                </c:pt>
                <c:pt idx="13">
                  <c:v>104.0</c:v>
                </c:pt>
                <c:pt idx="14">
                  <c:v>80.0</c:v>
                </c:pt>
                <c:pt idx="15">
                  <c:v>93.0</c:v>
                </c:pt>
                <c:pt idx="16">
                  <c:v>81.0</c:v>
                </c:pt>
                <c:pt idx="17">
                  <c:v>90.0</c:v>
                </c:pt>
                <c:pt idx="18">
                  <c:v>82.0</c:v>
                </c:pt>
                <c:pt idx="19">
                  <c:v>67.0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脇見運転</c:v>
                </c:pt>
              </c:strCache>
            </c:strRef>
          </c:tx>
          <c:spPr>
            <a:ln w="39303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Sheet1!$B$6:$U$6</c:f>
              <c:numCache>
                <c:formatCode>General</c:formatCode>
                <c:ptCount val="20"/>
                <c:pt idx="0">
                  <c:v>301.0</c:v>
                </c:pt>
                <c:pt idx="1">
                  <c:v>255.0</c:v>
                </c:pt>
                <c:pt idx="2">
                  <c:v>255.0</c:v>
                </c:pt>
                <c:pt idx="3">
                  <c:v>235.0</c:v>
                </c:pt>
                <c:pt idx="4">
                  <c:v>213.0</c:v>
                </c:pt>
                <c:pt idx="5">
                  <c:v>218.0</c:v>
                </c:pt>
                <c:pt idx="6">
                  <c:v>176.0</c:v>
                </c:pt>
                <c:pt idx="7">
                  <c:v>149.0</c:v>
                </c:pt>
                <c:pt idx="8">
                  <c:v>150.0</c:v>
                </c:pt>
                <c:pt idx="9">
                  <c:v>115.0</c:v>
                </c:pt>
                <c:pt idx="10">
                  <c:v>140.0</c:v>
                </c:pt>
                <c:pt idx="11">
                  <c:v>114.0</c:v>
                </c:pt>
                <c:pt idx="12">
                  <c:v>99.0</c:v>
                </c:pt>
                <c:pt idx="13">
                  <c:v>100.0</c:v>
                </c:pt>
                <c:pt idx="14">
                  <c:v>81.0</c:v>
                </c:pt>
                <c:pt idx="15">
                  <c:v>78.0</c:v>
                </c:pt>
                <c:pt idx="16">
                  <c:v>66.0</c:v>
                </c:pt>
                <c:pt idx="17">
                  <c:v>54.0</c:v>
                </c:pt>
                <c:pt idx="18">
                  <c:v>49.0</c:v>
                </c:pt>
                <c:pt idx="19">
                  <c:v>57.0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Sheet1!$A$7</c:f>
              <c:strCache>
                <c:ptCount val="1"/>
                <c:pt idx="0">
                  <c:v>安全不確認</c:v>
                </c:pt>
              </c:strCache>
            </c:strRef>
          </c:tx>
          <c:spPr>
            <a:ln w="39303">
              <a:solidFill>
                <a:srgbClr val="009900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General</c:formatCode>
                <c:ptCount val="20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</c:numCache>
            </c:numRef>
          </c:cat>
          <c:val>
            <c:numRef>
              <c:f>Sheet1!$B$7:$U$7</c:f>
              <c:numCache>
                <c:formatCode>General</c:formatCode>
                <c:ptCount val="20"/>
                <c:pt idx="0">
                  <c:v>111.0</c:v>
                </c:pt>
                <c:pt idx="1">
                  <c:v>112.0</c:v>
                </c:pt>
                <c:pt idx="2">
                  <c:v>122.0</c:v>
                </c:pt>
                <c:pt idx="3">
                  <c:v>86.0</c:v>
                </c:pt>
                <c:pt idx="4">
                  <c:v>100.0</c:v>
                </c:pt>
                <c:pt idx="5">
                  <c:v>89.0</c:v>
                </c:pt>
                <c:pt idx="6">
                  <c:v>86.0</c:v>
                </c:pt>
                <c:pt idx="7">
                  <c:v>72.0</c:v>
                </c:pt>
                <c:pt idx="8">
                  <c:v>84.0</c:v>
                </c:pt>
                <c:pt idx="9">
                  <c:v>75.0</c:v>
                </c:pt>
                <c:pt idx="10">
                  <c:v>55.0</c:v>
                </c:pt>
                <c:pt idx="11">
                  <c:v>55.0</c:v>
                </c:pt>
                <c:pt idx="12">
                  <c:v>48.0</c:v>
                </c:pt>
                <c:pt idx="13">
                  <c:v>56.0</c:v>
                </c:pt>
                <c:pt idx="14">
                  <c:v>42.0</c:v>
                </c:pt>
                <c:pt idx="15">
                  <c:v>34.0</c:v>
                </c:pt>
                <c:pt idx="16">
                  <c:v>34.0</c:v>
                </c:pt>
                <c:pt idx="17">
                  <c:v>33.0</c:v>
                </c:pt>
                <c:pt idx="18">
                  <c:v>27.0</c:v>
                </c:pt>
                <c:pt idx="19">
                  <c:v>27.0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284000"/>
        <c:axId val="-2064838208"/>
      </c:lineChart>
      <c:catAx>
        <c:axId val="210828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32621570031019"/>
              <c:y val="0.89681053585116"/>
            </c:manualLayout>
          </c:layout>
          <c:overlay val="0"/>
          <c:spPr>
            <a:noFill/>
            <a:ln w="26207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2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6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83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4838208"/>
        <c:scaling>
          <c:orientation val="minMax"/>
          <c:max val="300.0"/>
        </c:scaling>
        <c:delete val="0"/>
        <c:axPos val="l"/>
        <c:majorGridlines>
          <c:spPr>
            <a:ln w="3281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36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0.0130486757337151"/>
              <c:y val="0.185741109794904"/>
            </c:manualLayout>
          </c:layout>
          <c:overlay val="0"/>
          <c:spPr>
            <a:noFill/>
            <a:ln w="26207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2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6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8284000"/>
        <c:crosses val="autoZero"/>
        <c:crossBetween val="midCat"/>
      </c:valAx>
      <c:spPr>
        <a:noFill/>
        <a:ln w="39303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47331185874493"/>
          <c:y val="0.00562859731029197"/>
          <c:w val="0.849347530422334"/>
          <c:h val="0.151969897568114"/>
        </c:manualLayout>
      </c:layout>
      <c:overlay val="0"/>
      <c:spPr>
        <a:noFill/>
        <a:ln w="3281">
          <a:noFill/>
          <a:prstDash val="solid"/>
        </a:ln>
      </c:spPr>
      <c:txPr>
        <a:bodyPr/>
        <a:lstStyle/>
        <a:p>
          <a:pPr>
            <a:defRPr sz="2386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5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781743140107"/>
          <c:y val="0.292682926829272"/>
          <c:w val="0.766241861206091"/>
          <c:h val="0.5684803001876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30km/h以下</c:v>
                </c:pt>
              </c:strCache>
            </c:strRef>
          </c:tx>
          <c:spPr>
            <a:ln w="38007">
              <a:solidFill>
                <a:srgbClr val="0070C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343.0</c:v>
                </c:pt>
                <c:pt idx="1">
                  <c:v>300.0</c:v>
                </c:pt>
                <c:pt idx="2">
                  <c:v>303.0</c:v>
                </c:pt>
                <c:pt idx="3">
                  <c:v>268.0</c:v>
                </c:pt>
                <c:pt idx="4">
                  <c:v>241.0</c:v>
                </c:pt>
                <c:pt idx="5">
                  <c:v>229.0</c:v>
                </c:pt>
                <c:pt idx="6">
                  <c:v>238.0</c:v>
                </c:pt>
                <c:pt idx="7">
                  <c:v>214.0</c:v>
                </c:pt>
                <c:pt idx="8">
                  <c:v>197.0</c:v>
                </c:pt>
                <c:pt idx="9">
                  <c:v>172.0</c:v>
                </c:pt>
                <c:pt idx="10">
                  <c:v>154.0</c:v>
                </c:pt>
                <c:pt idx="11">
                  <c:v>138.0</c:v>
                </c:pt>
                <c:pt idx="12">
                  <c:v>144.0</c:v>
                </c:pt>
                <c:pt idx="13">
                  <c:v>121.0</c:v>
                </c:pt>
                <c:pt idx="14">
                  <c:v>108.0</c:v>
                </c:pt>
                <c:pt idx="15">
                  <c:v>94.0</c:v>
                </c:pt>
                <c:pt idx="16">
                  <c:v>78.0</c:v>
                </c:pt>
                <c:pt idx="17">
                  <c:v>75.0</c:v>
                </c:pt>
                <c:pt idx="18">
                  <c:v>58.0</c:v>
                </c:pt>
                <c:pt idx="19">
                  <c:v>57.0</c:v>
                </c:pt>
                <c:pt idx="20">
                  <c:v>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30km/h超～50km/h</c:v>
                </c:pt>
              </c:strCache>
            </c:strRef>
          </c:tx>
          <c:spPr>
            <a:ln w="3800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653.0</c:v>
                </c:pt>
                <c:pt idx="1">
                  <c:v>583.0</c:v>
                </c:pt>
                <c:pt idx="2">
                  <c:v>583.0</c:v>
                </c:pt>
                <c:pt idx="3">
                  <c:v>520.0</c:v>
                </c:pt>
                <c:pt idx="4">
                  <c:v>492.0</c:v>
                </c:pt>
                <c:pt idx="5">
                  <c:v>518.0</c:v>
                </c:pt>
                <c:pt idx="6">
                  <c:v>462.0</c:v>
                </c:pt>
                <c:pt idx="7">
                  <c:v>420.0</c:v>
                </c:pt>
                <c:pt idx="8">
                  <c:v>388.0</c:v>
                </c:pt>
                <c:pt idx="9">
                  <c:v>349.0</c:v>
                </c:pt>
                <c:pt idx="10">
                  <c:v>316.0</c:v>
                </c:pt>
                <c:pt idx="11">
                  <c:v>294.0</c:v>
                </c:pt>
                <c:pt idx="12">
                  <c:v>265.0</c:v>
                </c:pt>
                <c:pt idx="13">
                  <c:v>251.0</c:v>
                </c:pt>
                <c:pt idx="14">
                  <c:v>233.0</c:v>
                </c:pt>
                <c:pt idx="15">
                  <c:v>197.0</c:v>
                </c:pt>
                <c:pt idx="16">
                  <c:v>193.0</c:v>
                </c:pt>
                <c:pt idx="17">
                  <c:v>146.0</c:v>
                </c:pt>
                <c:pt idx="18">
                  <c:v>161.0</c:v>
                </c:pt>
                <c:pt idx="19">
                  <c:v>126.0</c:v>
                </c:pt>
                <c:pt idx="20">
                  <c:v>128.0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50km/h超～80km/h</c:v>
                </c:pt>
              </c:strCache>
            </c:strRef>
          </c:tx>
          <c:spPr>
            <a:ln w="380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1308.0</c:v>
                </c:pt>
                <c:pt idx="1">
                  <c:v>1150.0</c:v>
                </c:pt>
                <c:pt idx="2">
                  <c:v>1054.0</c:v>
                </c:pt>
                <c:pt idx="3">
                  <c:v>948.0</c:v>
                </c:pt>
                <c:pt idx="4">
                  <c:v>928.0</c:v>
                </c:pt>
                <c:pt idx="5">
                  <c:v>818.0</c:v>
                </c:pt>
                <c:pt idx="6">
                  <c:v>737.0</c:v>
                </c:pt>
                <c:pt idx="7">
                  <c:v>674.0</c:v>
                </c:pt>
                <c:pt idx="8">
                  <c:v>542.0</c:v>
                </c:pt>
                <c:pt idx="9">
                  <c:v>507.0</c:v>
                </c:pt>
                <c:pt idx="10">
                  <c:v>437.0</c:v>
                </c:pt>
                <c:pt idx="11">
                  <c:v>394.0</c:v>
                </c:pt>
                <c:pt idx="12">
                  <c:v>317.0</c:v>
                </c:pt>
                <c:pt idx="13">
                  <c:v>256.0</c:v>
                </c:pt>
                <c:pt idx="14">
                  <c:v>256.0</c:v>
                </c:pt>
                <c:pt idx="15">
                  <c:v>202.0</c:v>
                </c:pt>
                <c:pt idx="16">
                  <c:v>233.0</c:v>
                </c:pt>
                <c:pt idx="17">
                  <c:v>212.0</c:v>
                </c:pt>
                <c:pt idx="18">
                  <c:v>177.0</c:v>
                </c:pt>
                <c:pt idx="19">
                  <c:v>167.0</c:v>
                </c:pt>
                <c:pt idx="20">
                  <c:v>157.0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80km/h超</c:v>
                </c:pt>
              </c:strCache>
            </c:strRef>
          </c:tx>
          <c:spPr>
            <a:ln w="38007">
              <a:solidFill>
                <a:srgbClr val="F6412E"/>
              </a:solidFill>
              <a:prstDash val="solid"/>
            </a:ln>
          </c:spPr>
          <c:marker>
            <c:symbol val="x"/>
            <c:size val="2"/>
            <c:spPr>
              <a:solidFill>
                <a:srgbClr val="F6412E"/>
              </a:solidFill>
              <a:ln>
                <a:solidFill>
                  <a:srgbClr val="F6412E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628.0</c:v>
                </c:pt>
                <c:pt idx="1">
                  <c:v>580.0</c:v>
                </c:pt>
                <c:pt idx="2">
                  <c:v>511.0</c:v>
                </c:pt>
                <c:pt idx="3">
                  <c:v>439.0</c:v>
                </c:pt>
                <c:pt idx="4">
                  <c:v>351.0</c:v>
                </c:pt>
                <c:pt idx="5">
                  <c:v>348.0</c:v>
                </c:pt>
                <c:pt idx="6">
                  <c:v>269.0</c:v>
                </c:pt>
                <c:pt idx="7">
                  <c:v>250.0</c:v>
                </c:pt>
                <c:pt idx="8">
                  <c:v>186.0</c:v>
                </c:pt>
                <c:pt idx="9">
                  <c:v>159.0</c:v>
                </c:pt>
                <c:pt idx="10">
                  <c:v>163.0</c:v>
                </c:pt>
                <c:pt idx="11">
                  <c:v>120.0</c:v>
                </c:pt>
                <c:pt idx="12">
                  <c:v>108.0</c:v>
                </c:pt>
                <c:pt idx="13">
                  <c:v>94.0</c:v>
                </c:pt>
                <c:pt idx="14">
                  <c:v>89.0</c:v>
                </c:pt>
                <c:pt idx="15">
                  <c:v>73.0</c:v>
                </c:pt>
                <c:pt idx="16">
                  <c:v>64.0</c:v>
                </c:pt>
                <c:pt idx="17">
                  <c:v>62.0</c:v>
                </c:pt>
                <c:pt idx="18">
                  <c:v>61.0</c:v>
                </c:pt>
                <c:pt idx="19">
                  <c:v>71.0</c:v>
                </c:pt>
                <c:pt idx="20">
                  <c:v>56.0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調査不能</c:v>
                </c:pt>
              </c:strCache>
            </c:strRef>
          </c:tx>
          <c:spPr>
            <a:ln w="38007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star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84.0</c:v>
                </c:pt>
                <c:pt idx="1">
                  <c:v>60.0</c:v>
                </c:pt>
                <c:pt idx="2">
                  <c:v>63.0</c:v>
                </c:pt>
                <c:pt idx="3">
                  <c:v>72.0</c:v>
                </c:pt>
                <c:pt idx="4">
                  <c:v>59.0</c:v>
                </c:pt>
                <c:pt idx="5">
                  <c:v>57.0</c:v>
                </c:pt>
                <c:pt idx="6">
                  <c:v>53.0</c:v>
                </c:pt>
                <c:pt idx="7">
                  <c:v>46.0</c:v>
                </c:pt>
                <c:pt idx="8">
                  <c:v>39.0</c:v>
                </c:pt>
                <c:pt idx="9">
                  <c:v>41.0</c:v>
                </c:pt>
                <c:pt idx="10">
                  <c:v>31.0</c:v>
                </c:pt>
                <c:pt idx="11">
                  <c:v>24.0</c:v>
                </c:pt>
                <c:pt idx="12">
                  <c:v>32.0</c:v>
                </c:pt>
                <c:pt idx="13">
                  <c:v>22.0</c:v>
                </c:pt>
                <c:pt idx="14">
                  <c:v>34.0</c:v>
                </c:pt>
                <c:pt idx="15">
                  <c:v>19.0</c:v>
                </c:pt>
                <c:pt idx="16">
                  <c:v>16.0</c:v>
                </c:pt>
                <c:pt idx="17">
                  <c:v>14.0</c:v>
                </c:pt>
                <c:pt idx="18">
                  <c:v>32.0</c:v>
                </c:pt>
                <c:pt idx="19">
                  <c:v>22.0</c:v>
                </c:pt>
                <c:pt idx="20">
                  <c:v>11.0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9379232"/>
        <c:axId val="-2069192560"/>
      </c:lineChart>
      <c:catAx>
        <c:axId val="-20693792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19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9192560"/>
        <c:scaling>
          <c:orientation val="minMax"/>
        </c:scaling>
        <c:delete val="0"/>
        <c:axPos val="l"/>
        <c:majorGridlines>
          <c:spPr>
            <a:ln w="316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/>
                  <a:t>死亡事故件数（件）</a:t>
                </a:r>
              </a:p>
            </c:rich>
          </c:tx>
          <c:layout>
            <c:manualLayout>
              <c:xMode val="edge"/>
              <c:yMode val="edge"/>
              <c:x val="0.0130486757337151"/>
              <c:y val="0.264540287727192"/>
            </c:manualLayout>
          </c:layout>
          <c:overlay val="0"/>
          <c:spPr>
            <a:noFill/>
            <a:ln w="25338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9379232"/>
        <c:crosses val="autoZero"/>
        <c:crossBetween val="midCat"/>
      </c:valAx>
      <c:spPr>
        <a:noFill/>
        <a:ln w="3800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47331185874493"/>
          <c:y val="0.00562844118169439"/>
          <c:w val="0.849347530422334"/>
          <c:h val="0.225140804767825"/>
        </c:manualLayout>
      </c:layout>
      <c:overlay val="0"/>
      <c:spPr>
        <a:noFill/>
        <a:ln w="3167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19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165499637393"/>
          <c:y val="0.0314161171549669"/>
          <c:w val="0.691372545178321"/>
          <c:h val="0.80090463073741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Sheet1!$A$18:$A$35</c:f>
              <c:strCache>
                <c:ptCount val="18"/>
                <c:pt idx="0">
                  <c:v>4歳以下</c:v>
                </c:pt>
                <c:pt idx="1">
                  <c:v>5～9歳</c:v>
                </c:pt>
                <c:pt idx="2">
                  <c:v>10～14歳</c:v>
                </c:pt>
                <c:pt idx="3">
                  <c:v>15～19歳</c:v>
                </c:pt>
                <c:pt idx="4">
                  <c:v>20～24歳</c:v>
                </c:pt>
                <c:pt idx="5">
                  <c:v>25～29歳</c:v>
                </c:pt>
                <c:pt idx="6">
                  <c:v>30～34歳</c:v>
                </c:pt>
                <c:pt idx="7">
                  <c:v>35～39歳</c:v>
                </c:pt>
                <c:pt idx="8">
                  <c:v>40～44歳</c:v>
                </c:pt>
                <c:pt idx="9">
                  <c:v>45～49歳</c:v>
                </c:pt>
                <c:pt idx="10">
                  <c:v>50～54歳</c:v>
                </c:pt>
                <c:pt idx="11">
                  <c:v>55～59歳</c:v>
                </c:pt>
                <c:pt idx="12">
                  <c:v>60～64歳</c:v>
                </c:pt>
                <c:pt idx="13">
                  <c:v>65～69歳</c:v>
                </c:pt>
                <c:pt idx="14">
                  <c:v>70～74歳</c:v>
                </c:pt>
                <c:pt idx="15">
                  <c:v>75～79歳</c:v>
                </c:pt>
                <c:pt idx="16">
                  <c:v>80～84歳</c:v>
                </c:pt>
                <c:pt idx="17">
                  <c:v>85歳以上</c:v>
                </c:pt>
              </c:strCache>
            </c:strRef>
          </c:cat>
          <c:val>
            <c:numRef>
              <c:f>Sheet1!$B$18:$B$35</c:f>
              <c:numCache>
                <c:formatCode>#,##0.00_);[Red]\(#,##0.00\)</c:formatCode>
                <c:ptCount val="18"/>
                <c:pt idx="0">
                  <c:v>0.498753117206982</c:v>
                </c:pt>
                <c:pt idx="1">
                  <c:v>0.584134162426983</c:v>
                </c:pt>
                <c:pt idx="2">
                  <c:v>0.262559075792053</c:v>
                </c:pt>
                <c:pt idx="3">
                  <c:v>2.631140716069942</c:v>
                </c:pt>
                <c:pt idx="4">
                  <c:v>2.724488150894728</c:v>
                </c:pt>
                <c:pt idx="5">
                  <c:v>1.886792452830189</c:v>
                </c:pt>
                <c:pt idx="6">
                  <c:v>1.687650683096705</c:v>
                </c:pt>
                <c:pt idx="7">
                  <c:v>1.764705882352941</c:v>
                </c:pt>
                <c:pt idx="8">
                  <c:v>1.817624834065148</c:v>
                </c:pt>
                <c:pt idx="9">
                  <c:v>2.149163568773234</c:v>
                </c:pt>
                <c:pt idx="10">
                  <c:v>2.579899884482094</c:v>
                </c:pt>
                <c:pt idx="11">
                  <c:v>3.018029788345963</c:v>
                </c:pt>
                <c:pt idx="12">
                  <c:v>3.01781737193764</c:v>
                </c:pt>
                <c:pt idx="13">
                  <c:v>3.779768407253659</c:v>
                </c:pt>
                <c:pt idx="14">
                  <c:v>5.247225025227043</c:v>
                </c:pt>
                <c:pt idx="15">
                  <c:v>8.294783857074493</c:v>
                </c:pt>
                <c:pt idx="16">
                  <c:v>11.0700349147669</c:v>
                </c:pt>
                <c:pt idx="17">
                  <c:v>8.91399874450722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3238512"/>
        <c:axId val="2112221488"/>
      </c:barChart>
      <c:catAx>
        <c:axId val="-204323851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46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222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2221488"/>
        <c:scaling>
          <c:orientation val="minMax"/>
        </c:scaling>
        <c:delete val="0"/>
        <c:axPos val="b"/>
        <c:majorGridlines>
          <c:spPr>
            <a:ln w="467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/>
                </a:pPr>
                <a:r>
                  <a:rPr lang="ja-JP" altLang="en-US" sz="2400" b="0" dirty="0"/>
                  <a:t>人口１０万人</a:t>
                </a:r>
                <a:r>
                  <a:rPr lang="ja-JP" altLang="en-US" sz="2400" b="0" dirty="0" smtClean="0"/>
                  <a:t>当たり死者数（</a:t>
                </a:r>
                <a:r>
                  <a:rPr lang="ja-JP" altLang="en-US" sz="2400" b="0" dirty="0"/>
                  <a:t>人</a:t>
                </a:r>
                <a:r>
                  <a:rPr lang="ja-JP" altLang="en-US" sz="2400" b="0" dirty="0" smtClean="0"/>
                  <a:t>）</a:t>
                </a:r>
                <a:endParaRPr lang="ja-JP" altLang="en-US" sz="2400" b="0" dirty="0"/>
              </a:p>
            </c:rich>
          </c:tx>
          <c:layout>
            <c:manualLayout>
              <c:xMode val="edge"/>
              <c:yMode val="edge"/>
              <c:x val="0.325528828599376"/>
              <c:y val="0.91472320376914"/>
            </c:manualLayout>
          </c:layout>
          <c:overlay val="0"/>
        </c:title>
        <c:numFmt formatCode="#,##0_);[Red]\(#,##0\)" sourceLinked="0"/>
        <c:majorTickMark val="in"/>
        <c:minorTickMark val="none"/>
        <c:tickLblPos val="nextTo"/>
        <c:spPr>
          <a:ln w="46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7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3238512"/>
        <c:crosses val="autoZero"/>
        <c:crossBetween val="between"/>
      </c:valAx>
      <c:spPr>
        <a:noFill/>
        <a:ln w="186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46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12197.0</c:v>
                </c:pt>
                <c:pt idx="1">
                  <c:v>14.0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17619.0</c:v>
                </c:pt>
                <c:pt idx="1">
                  <c:v>19.0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13523.0</c:v>
                </c:pt>
                <c:pt idx="1">
                  <c:v>23.0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10876.0</c:v>
                </c:pt>
                <c:pt idx="1">
                  <c:v>22.0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11408.0</c:v>
                </c:pt>
                <c:pt idx="1">
                  <c:v>19.0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8484.0</c:v>
                </c:pt>
                <c:pt idx="1">
                  <c:v>47.0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9783.0</c:v>
                </c:pt>
                <c:pt idx="1">
                  <c:v>106.0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9407.0</c:v>
                </c:pt>
                <c:pt idx="1">
                  <c:v>172.0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3936.0</c:v>
                </c:pt>
                <c:pt idx="1">
                  <c:v>140.0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06710640"/>
        <c:axId val="-2040278480"/>
      </c:barChart>
      <c:catAx>
        <c:axId val="-200671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0278480"/>
        <c:crosses val="autoZero"/>
        <c:auto val="1"/>
        <c:lblAlgn val="ctr"/>
        <c:lblOffset val="100"/>
        <c:noMultiLvlLbl val="0"/>
      </c:catAx>
      <c:valAx>
        <c:axId val="-2040278480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6710640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46634367456957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8105.0</c:v>
                </c:pt>
                <c:pt idx="1">
                  <c:v>35.0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2011.0</c:v>
                </c:pt>
                <c:pt idx="1">
                  <c:v>16.0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5685.0</c:v>
                </c:pt>
                <c:pt idx="1">
                  <c:v>53.0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6016.0</c:v>
                </c:pt>
                <c:pt idx="1">
                  <c:v>60.0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6816.0</c:v>
                </c:pt>
                <c:pt idx="1">
                  <c:v>92.0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6155.0</c:v>
                </c:pt>
                <c:pt idx="1">
                  <c:v>118.0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7369.0</c:v>
                </c:pt>
                <c:pt idx="1">
                  <c:v>211.0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8016.0</c:v>
                </c:pt>
                <c:pt idx="1">
                  <c:v>423.0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5255.0</c:v>
                </c:pt>
                <c:pt idx="1">
                  <c:v>526.0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12558896"/>
        <c:axId val="-2003295856"/>
      </c:barChart>
      <c:catAx>
        <c:axId val="-201255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3295856"/>
        <c:crosses val="autoZero"/>
        <c:auto val="1"/>
        <c:lblAlgn val="ctr"/>
        <c:lblOffset val="100"/>
        <c:noMultiLvlLbl val="0"/>
      </c:catAx>
      <c:valAx>
        <c:axId val="-2003295856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2558896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46634367456957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6.866167417529414</c:v>
                </c:pt>
                <c:pt idx="1">
                  <c:v>5.074042028423387</c:v>
                </c:pt>
                <c:pt idx="2">
                  <c:v>2.315243011009338</c:v>
                </c:pt>
                <c:pt idx="3">
                  <c:v>23.62582172231007</c:v>
                </c:pt>
                <c:pt idx="4">
                  <c:v>29.96787699774244</c:v>
                </c:pt>
                <c:pt idx="5">
                  <c:v>1.547473421447823</c:v>
                </c:pt>
                <c:pt idx="6">
                  <c:v>5.49571859056598</c:v>
                </c:pt>
                <c:pt idx="7">
                  <c:v>9.641873278236915</c:v>
                </c:pt>
                <c:pt idx="8">
                  <c:v>11.5215164443914</c:v>
                </c:pt>
                <c:pt idx="9">
                  <c:v>2.14319101749361</c:v>
                </c:pt>
                <c:pt idx="10">
                  <c:v>0.307306739863353</c:v>
                </c:pt>
                <c:pt idx="11">
                  <c:v>0.440572445823512</c:v>
                </c:pt>
                <c:pt idx="12">
                  <c:v>0.51018885938479</c:v>
                </c:pt>
                <c:pt idx="13">
                  <c:v>0.532068303646906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5.93064717418435</c:v>
                </c:pt>
                <c:pt idx="1">
                  <c:v>3.895822190527127</c:v>
                </c:pt>
                <c:pt idx="2">
                  <c:v>1.804243180602603</c:v>
                </c:pt>
                <c:pt idx="3">
                  <c:v>39.98989718904139</c:v>
                </c:pt>
                <c:pt idx="4">
                  <c:v>22.66625066856837</c:v>
                </c:pt>
                <c:pt idx="5">
                  <c:v>1.505021691329411</c:v>
                </c:pt>
                <c:pt idx="6">
                  <c:v>4.587270458192191</c:v>
                </c:pt>
                <c:pt idx="7">
                  <c:v>8.0965115588043</c:v>
                </c:pt>
                <c:pt idx="8">
                  <c:v>9.209900754739403</c:v>
                </c:pt>
                <c:pt idx="9">
                  <c:v>1.044155226718964</c:v>
                </c:pt>
                <c:pt idx="10">
                  <c:v>0.156296428359185</c:v>
                </c:pt>
                <c:pt idx="11">
                  <c:v>0.116479467522434</c:v>
                </c:pt>
                <c:pt idx="12">
                  <c:v>0.512569085398467</c:v>
                </c:pt>
                <c:pt idx="13">
                  <c:v>0.479289237534914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479008"/>
        <c:axId val="2107340448"/>
      </c:barChart>
      <c:catAx>
        <c:axId val="-207047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73404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07340448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54327005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479008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8319052711"/>
          <c:w val="0.455029145903187"/>
          <c:h val="0.0752135612678045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Sheet1!$B$2:$O$2</c:f>
              <c:numCache>
                <c:formatCode>0.0_ </c:formatCode>
                <c:ptCount val="14"/>
                <c:pt idx="0">
                  <c:v>16.22983870967742</c:v>
                </c:pt>
                <c:pt idx="1">
                  <c:v>8.56854838709677</c:v>
                </c:pt>
                <c:pt idx="2">
                  <c:v>13.20564516129032</c:v>
                </c:pt>
                <c:pt idx="3">
                  <c:v>4.13306451612903</c:v>
                </c:pt>
                <c:pt idx="4">
                  <c:v>15.3225806451613</c:v>
                </c:pt>
                <c:pt idx="5">
                  <c:v>0.504032258064516</c:v>
                </c:pt>
                <c:pt idx="6">
                  <c:v>0.30241935483871</c:v>
                </c:pt>
                <c:pt idx="7">
                  <c:v>5.443548387096774</c:v>
                </c:pt>
                <c:pt idx="8">
                  <c:v>2.016129032258064</c:v>
                </c:pt>
                <c:pt idx="9">
                  <c:v>20.96774193548385</c:v>
                </c:pt>
                <c:pt idx="10">
                  <c:v>1.108870967741935</c:v>
                </c:pt>
                <c:pt idx="11">
                  <c:v>9.07258064516129</c:v>
                </c:pt>
                <c:pt idx="12">
                  <c:v>0.604838709677419</c:v>
                </c:pt>
                <c:pt idx="13">
                  <c:v>1.612903225806451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横断中</c:v>
                </c:pt>
                <c:pt idx="1">
                  <c:v>対人その他</c:v>
                </c:pt>
                <c:pt idx="2">
                  <c:v>正面衝突</c:v>
                </c:pt>
                <c:pt idx="3">
                  <c:v>追突</c:v>
                </c:pt>
                <c:pt idx="4">
                  <c:v>出会い頭</c:v>
                </c:pt>
                <c:pt idx="5">
                  <c:v>追越時等</c:v>
                </c:pt>
                <c:pt idx="6">
                  <c:v>左折時</c:v>
                </c:pt>
                <c:pt idx="7">
                  <c:v>右折時</c:v>
                </c:pt>
                <c:pt idx="8">
                  <c:v>車両相互その他</c:v>
                </c:pt>
                <c:pt idx="9">
                  <c:v>工作物衝突</c:v>
                </c:pt>
                <c:pt idx="10">
                  <c:v>駐車車両衝突</c:v>
                </c:pt>
                <c:pt idx="11">
                  <c:v>路外逸脱</c:v>
                </c:pt>
                <c:pt idx="12">
                  <c:v>転倒</c:v>
                </c:pt>
                <c:pt idx="13">
                  <c:v>車両単独その他</c:v>
                </c:pt>
              </c:strCache>
            </c:strRef>
          </c:cat>
          <c:val>
            <c:numRef>
              <c:f>Sheet1!$B$3:$O$3</c:f>
              <c:numCache>
                <c:formatCode>0.0_ </c:formatCode>
                <c:ptCount val="14"/>
                <c:pt idx="0">
                  <c:v>30.84415584415585</c:v>
                </c:pt>
                <c:pt idx="1">
                  <c:v>12.430426716141</c:v>
                </c:pt>
                <c:pt idx="2">
                  <c:v>7.884972170686454</c:v>
                </c:pt>
                <c:pt idx="3">
                  <c:v>5.98330241187384</c:v>
                </c:pt>
                <c:pt idx="4">
                  <c:v>11.78107606679035</c:v>
                </c:pt>
                <c:pt idx="5">
                  <c:v>1.205936920222634</c:v>
                </c:pt>
                <c:pt idx="6">
                  <c:v>1.808905380333952</c:v>
                </c:pt>
                <c:pt idx="7">
                  <c:v>5.47309833024119</c:v>
                </c:pt>
                <c:pt idx="8">
                  <c:v>3.664192949907235</c:v>
                </c:pt>
                <c:pt idx="9">
                  <c:v>12.33766233766234</c:v>
                </c:pt>
                <c:pt idx="10">
                  <c:v>1.437847866419295</c:v>
                </c:pt>
                <c:pt idx="11">
                  <c:v>2.504638218923933</c:v>
                </c:pt>
                <c:pt idx="12">
                  <c:v>1.808905380333952</c:v>
                </c:pt>
                <c:pt idx="13">
                  <c:v>0.602968460111317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5235344"/>
        <c:axId val="2120946544"/>
      </c:barChart>
      <c:catAx>
        <c:axId val="-208523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209465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094654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543270054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235344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8319052711"/>
          <c:w val="0.455029145903187"/>
          <c:h val="0.0752135612678045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3.940289007568298</c:v>
                </c:pt>
                <c:pt idx="1">
                  <c:v>0.831418881960398</c:v>
                </c:pt>
                <c:pt idx="2">
                  <c:v>0.0437588885242315</c:v>
                </c:pt>
                <c:pt idx="3">
                  <c:v>3.132738610257482</c:v>
                </c:pt>
                <c:pt idx="4">
                  <c:v>3.39131386062794</c:v>
                </c:pt>
                <c:pt idx="5">
                  <c:v>5.992978687432248</c:v>
                </c:pt>
                <c:pt idx="6">
                  <c:v>7.507632942486897</c:v>
                </c:pt>
                <c:pt idx="7">
                  <c:v>6.262493659933765</c:v>
                </c:pt>
                <c:pt idx="8">
                  <c:v>11.1455878111605</c:v>
                </c:pt>
                <c:pt idx="9">
                  <c:v>7.910413620948574</c:v>
                </c:pt>
                <c:pt idx="10">
                  <c:v>34.88975743652474</c:v>
                </c:pt>
                <c:pt idx="11">
                  <c:v>0.52212310170958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2.750044571224817</c:v>
                </c:pt>
                <c:pt idx="1">
                  <c:v>0.555654602721816</c:v>
                </c:pt>
                <c:pt idx="2">
                  <c:v>0.136387947940809</c:v>
                </c:pt>
                <c:pt idx="3">
                  <c:v>2.086230462946455</c:v>
                </c:pt>
                <c:pt idx="4">
                  <c:v>2.688239139478218</c:v>
                </c:pt>
                <c:pt idx="5">
                  <c:v>3.74903429012896</c:v>
                </c:pt>
                <c:pt idx="6">
                  <c:v>5.99720686991145</c:v>
                </c:pt>
                <c:pt idx="7">
                  <c:v>8.16901408450704</c:v>
                </c:pt>
                <c:pt idx="8">
                  <c:v>17.48677720330419</c:v>
                </c:pt>
                <c:pt idx="9">
                  <c:v>12.18844713852737</c:v>
                </c:pt>
                <c:pt idx="10">
                  <c:v>30.81832768764486</c:v>
                </c:pt>
                <c:pt idx="11">
                  <c:v>0.731562370000594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6460800"/>
        <c:axId val="-2065319360"/>
      </c:barChart>
      <c:catAx>
        <c:axId val="-20464608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531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531936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646080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455029145903187"/>
          <c:h val="0.075213651926727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232357273711"/>
          <c:y val="0.292682926829272"/>
          <c:w val="0.786624420487195"/>
          <c:h val="0.5388141284564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自動車乗車中</c:v>
                </c:pt>
              </c:strCache>
            </c:strRef>
          </c:tx>
          <c:spPr>
            <a:ln w="3151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4550.0</c:v>
                </c:pt>
                <c:pt idx="1">
                  <c:v>4289.0</c:v>
                </c:pt>
                <c:pt idx="2">
                  <c:v>4251.0</c:v>
                </c:pt>
                <c:pt idx="3">
                  <c:v>3972.0</c:v>
                </c:pt>
                <c:pt idx="4">
                  <c:v>3872.0</c:v>
                </c:pt>
                <c:pt idx="5">
                  <c:v>3953.0</c:v>
                </c:pt>
                <c:pt idx="6">
                  <c:v>3711.0</c:v>
                </c:pt>
                <c:pt idx="7">
                  <c:v>3463.0</c:v>
                </c:pt>
                <c:pt idx="8">
                  <c:v>3056.0</c:v>
                </c:pt>
                <c:pt idx="9">
                  <c:v>2945.0</c:v>
                </c:pt>
                <c:pt idx="10">
                  <c:v>2741.0</c:v>
                </c:pt>
                <c:pt idx="11">
                  <c:v>2382.0</c:v>
                </c:pt>
                <c:pt idx="12">
                  <c:v>2030.0</c:v>
                </c:pt>
                <c:pt idx="13">
                  <c:v>1724.0</c:v>
                </c:pt>
                <c:pt idx="14">
                  <c:v>1627.0</c:v>
                </c:pt>
                <c:pt idx="15">
                  <c:v>1625.0</c:v>
                </c:pt>
                <c:pt idx="16">
                  <c:v>1465.0</c:v>
                </c:pt>
                <c:pt idx="17">
                  <c:v>1417.0</c:v>
                </c:pt>
                <c:pt idx="18">
                  <c:v>1415.0</c:v>
                </c:pt>
                <c:pt idx="19">
                  <c:v>1370.0</c:v>
                </c:pt>
                <c:pt idx="20">
                  <c:v>1322.0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自動二輪車乗車中</c:v>
                </c:pt>
              </c:strCache>
            </c:strRef>
          </c:tx>
          <c:spPr>
            <a:ln w="25207">
              <a:solidFill>
                <a:srgbClr val="00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1062.0</c:v>
                </c:pt>
                <c:pt idx="1">
                  <c:v>943.0</c:v>
                </c:pt>
                <c:pt idx="2">
                  <c:v>859.0</c:v>
                </c:pt>
                <c:pt idx="3">
                  <c:v>886.0</c:v>
                </c:pt>
                <c:pt idx="4">
                  <c:v>743.0</c:v>
                </c:pt>
                <c:pt idx="5">
                  <c:v>795.0</c:v>
                </c:pt>
                <c:pt idx="6">
                  <c:v>813.0</c:v>
                </c:pt>
                <c:pt idx="7">
                  <c:v>777.0</c:v>
                </c:pt>
                <c:pt idx="8">
                  <c:v>727.0</c:v>
                </c:pt>
                <c:pt idx="9">
                  <c:v>675.0</c:v>
                </c:pt>
                <c:pt idx="10">
                  <c:v>604.0</c:v>
                </c:pt>
                <c:pt idx="11">
                  <c:v>595.0</c:v>
                </c:pt>
                <c:pt idx="12">
                  <c:v>561.0</c:v>
                </c:pt>
                <c:pt idx="13">
                  <c:v>568.0</c:v>
                </c:pt>
                <c:pt idx="14">
                  <c:v>527.0</c:v>
                </c:pt>
                <c:pt idx="15">
                  <c:v>516.0</c:v>
                </c:pt>
                <c:pt idx="16">
                  <c:v>515.0</c:v>
                </c:pt>
                <c:pt idx="17">
                  <c:v>460.0</c:v>
                </c:pt>
                <c:pt idx="18">
                  <c:v>465.0</c:v>
                </c:pt>
                <c:pt idx="19">
                  <c:v>442.0</c:v>
                </c:pt>
                <c:pt idx="20">
                  <c:v>447.0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原付乗車中</c:v>
                </c:pt>
              </c:strCache>
            </c:strRef>
          </c:tx>
          <c:spPr>
            <a:ln w="2520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0">
                  <c:v>929.0</c:v>
                </c:pt>
                <c:pt idx="1">
                  <c:v>836.0</c:v>
                </c:pt>
                <c:pt idx="2">
                  <c:v>803.0</c:v>
                </c:pt>
                <c:pt idx="3">
                  <c:v>746.0</c:v>
                </c:pt>
                <c:pt idx="4">
                  <c:v>773.0</c:v>
                </c:pt>
                <c:pt idx="5">
                  <c:v>780.0</c:v>
                </c:pt>
                <c:pt idx="6">
                  <c:v>753.0</c:v>
                </c:pt>
                <c:pt idx="7">
                  <c:v>726.0</c:v>
                </c:pt>
                <c:pt idx="8">
                  <c:v>632.0</c:v>
                </c:pt>
                <c:pt idx="9">
                  <c:v>648.0</c:v>
                </c:pt>
                <c:pt idx="10">
                  <c:v>583.0</c:v>
                </c:pt>
                <c:pt idx="11">
                  <c:v>526.0</c:v>
                </c:pt>
                <c:pt idx="12">
                  <c:v>474.0</c:v>
                </c:pt>
                <c:pt idx="13">
                  <c:v>423.0</c:v>
                </c:pt>
                <c:pt idx="14">
                  <c:v>363.0</c:v>
                </c:pt>
                <c:pt idx="15">
                  <c:v>362.0</c:v>
                </c:pt>
                <c:pt idx="16">
                  <c:v>336.0</c:v>
                </c:pt>
                <c:pt idx="17">
                  <c:v>328.0</c:v>
                </c:pt>
                <c:pt idx="18">
                  <c:v>295.0</c:v>
                </c:pt>
                <c:pt idx="19">
                  <c:v>255.0</c:v>
                </c:pt>
                <c:pt idx="20">
                  <c:v>230.0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自転車乗車中</c:v>
                </c:pt>
              </c:strCache>
            </c:strRef>
          </c:tx>
          <c:spPr>
            <a:ln w="25207">
              <a:solidFill>
                <a:srgbClr val="FFCC00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1121.0</c:v>
                </c:pt>
                <c:pt idx="1">
                  <c:v>1052.0</c:v>
                </c:pt>
                <c:pt idx="2">
                  <c:v>1065.0</c:v>
                </c:pt>
                <c:pt idx="3">
                  <c:v>988.0</c:v>
                </c:pt>
                <c:pt idx="4">
                  <c:v>1032.0</c:v>
                </c:pt>
                <c:pt idx="5">
                  <c:v>984.0</c:v>
                </c:pt>
                <c:pt idx="6">
                  <c:v>992.0</c:v>
                </c:pt>
                <c:pt idx="7">
                  <c:v>997.0</c:v>
                </c:pt>
                <c:pt idx="8">
                  <c:v>980.0</c:v>
                </c:pt>
                <c:pt idx="9">
                  <c:v>866.0</c:v>
                </c:pt>
                <c:pt idx="10">
                  <c:v>851.0</c:v>
                </c:pt>
                <c:pt idx="11">
                  <c:v>821.0</c:v>
                </c:pt>
                <c:pt idx="12">
                  <c:v>749.0</c:v>
                </c:pt>
                <c:pt idx="13">
                  <c:v>726.0</c:v>
                </c:pt>
                <c:pt idx="14">
                  <c:v>709.0</c:v>
                </c:pt>
                <c:pt idx="15">
                  <c:v>665.0</c:v>
                </c:pt>
                <c:pt idx="16">
                  <c:v>635.0</c:v>
                </c:pt>
                <c:pt idx="17">
                  <c:v>563.0</c:v>
                </c:pt>
                <c:pt idx="18">
                  <c:v>600.0</c:v>
                </c:pt>
                <c:pt idx="19">
                  <c:v>540.0</c:v>
                </c:pt>
                <c:pt idx="20">
                  <c:v>572.0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歩行中</c:v>
                </c:pt>
              </c:strCache>
            </c:strRef>
          </c:tx>
          <c:spPr>
            <a:ln w="31511">
              <a:solidFill>
                <a:srgbClr val="FF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2987.0</c:v>
                </c:pt>
                <c:pt idx="1">
                  <c:v>2794.0</c:v>
                </c:pt>
                <c:pt idx="2">
                  <c:v>2643.0</c:v>
                </c:pt>
                <c:pt idx="3">
                  <c:v>2605.0</c:v>
                </c:pt>
                <c:pt idx="4">
                  <c:v>2571.0</c:v>
                </c:pt>
                <c:pt idx="5">
                  <c:v>2540.0</c:v>
                </c:pt>
                <c:pt idx="6">
                  <c:v>2456.0</c:v>
                </c:pt>
                <c:pt idx="7">
                  <c:v>2416.0</c:v>
                </c:pt>
                <c:pt idx="8">
                  <c:v>2357.0</c:v>
                </c:pt>
                <c:pt idx="9">
                  <c:v>2273.0</c:v>
                </c:pt>
                <c:pt idx="10">
                  <c:v>2133.0</c:v>
                </c:pt>
                <c:pt idx="11">
                  <c:v>2067.0</c:v>
                </c:pt>
                <c:pt idx="12">
                  <c:v>1956.0</c:v>
                </c:pt>
                <c:pt idx="13">
                  <c:v>1739.0</c:v>
                </c:pt>
                <c:pt idx="14">
                  <c:v>1726.0</c:v>
                </c:pt>
                <c:pt idx="15">
                  <c:v>1736.0</c:v>
                </c:pt>
                <c:pt idx="16">
                  <c:v>1702.0</c:v>
                </c:pt>
                <c:pt idx="17">
                  <c:v>1634.0</c:v>
                </c:pt>
                <c:pt idx="18">
                  <c:v>1584.0</c:v>
                </c:pt>
                <c:pt idx="19">
                  <c:v>1498.0</c:v>
                </c:pt>
                <c:pt idx="20">
                  <c:v>1534.0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その他</c:v>
                </c:pt>
              </c:strCache>
            </c:strRef>
          </c:tx>
          <c:spPr>
            <a:ln w="25207">
              <a:solidFill>
                <a:srgbClr val="99CC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21"/>
                <c:pt idx="0">
                  <c:v>30.0</c:v>
                </c:pt>
                <c:pt idx="1">
                  <c:v>28.0</c:v>
                </c:pt>
                <c:pt idx="2">
                  <c:v>19.0</c:v>
                </c:pt>
                <c:pt idx="3">
                  <c:v>14.0</c:v>
                </c:pt>
                <c:pt idx="4">
                  <c:v>15.0</c:v>
                </c:pt>
                <c:pt idx="5">
                  <c:v>14.0</c:v>
                </c:pt>
                <c:pt idx="6">
                  <c:v>22.0</c:v>
                </c:pt>
                <c:pt idx="7">
                  <c:v>17.0</c:v>
                </c:pt>
                <c:pt idx="8">
                  <c:v>16.0</c:v>
                </c:pt>
                <c:pt idx="9">
                  <c:v>18.0</c:v>
                </c:pt>
                <c:pt idx="10">
                  <c:v>15.0</c:v>
                </c:pt>
                <c:pt idx="11">
                  <c:v>12.0</c:v>
                </c:pt>
                <c:pt idx="12">
                  <c:v>12.0</c:v>
                </c:pt>
                <c:pt idx="13">
                  <c:v>17.0</c:v>
                </c:pt>
                <c:pt idx="14">
                  <c:v>16.0</c:v>
                </c:pt>
                <c:pt idx="15">
                  <c:v>18.0</c:v>
                </c:pt>
                <c:pt idx="16">
                  <c:v>10.0</c:v>
                </c:pt>
                <c:pt idx="17">
                  <c:v>9.0</c:v>
                </c:pt>
                <c:pt idx="18">
                  <c:v>14.0</c:v>
                </c:pt>
                <c:pt idx="19">
                  <c:v>8.0</c:v>
                </c:pt>
                <c:pt idx="20">
                  <c:v>12.0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4488320"/>
        <c:axId val="2117699904"/>
      </c:lineChart>
      <c:catAx>
        <c:axId val="-200448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18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4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6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699904"/>
        <c:scaling>
          <c:orientation val="minMax"/>
          <c:max val="5000.0"/>
        </c:scaling>
        <c:delete val="0"/>
        <c:axPos val="l"/>
        <c:majorGridlines>
          <c:spPr>
            <a:ln w="3168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68" b="0" i="0" u="none" strike="noStrike" baseline="0" dirty="0" smtClean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死者数（人</a:t>
                </a:r>
                <a:r>
                  <a:rPr lang="ja-JP" altLang="en-US" sz="2368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0.000702869887742905"/>
              <c:y val="0.361005152133761"/>
            </c:manualLayout>
          </c:layout>
          <c:overlay val="0"/>
          <c:spPr>
            <a:noFill/>
            <a:ln w="25388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4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4488320"/>
        <c:crosses val="autoZero"/>
        <c:crossBetween val="midCat"/>
        <c:majorUnit val="1000.0"/>
      </c:valAx>
      <c:spPr>
        <a:noFill/>
        <a:ln w="3151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30130494251599"/>
          <c:y val="0.00562846310877807"/>
          <c:w val="0.714116298842926"/>
          <c:h val="0.225140662972684"/>
        </c:manualLayout>
      </c:layout>
      <c:overlay val="0"/>
      <c:spPr>
        <a:noFill/>
        <a:ln w="3168">
          <a:noFill/>
          <a:prstDash val="solid"/>
        </a:ln>
      </c:spPr>
      <c:txPr>
        <a:bodyPr/>
        <a:lstStyle/>
        <a:p>
          <a:pPr>
            <a:defRPr sz="2384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3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高齢者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3.225806451612903</c:v>
                </c:pt>
                <c:pt idx="1">
                  <c:v>7.358870967741934</c:v>
                </c:pt>
                <c:pt idx="2">
                  <c:v>1.915322580645161</c:v>
                </c:pt>
                <c:pt idx="3">
                  <c:v>4.637096774193548</c:v>
                </c:pt>
                <c:pt idx="4">
                  <c:v>4.838709677419355</c:v>
                </c:pt>
                <c:pt idx="5">
                  <c:v>5.947580645161289</c:v>
                </c:pt>
                <c:pt idx="6">
                  <c:v>19.45564516129032</c:v>
                </c:pt>
                <c:pt idx="7">
                  <c:v>15.3225806451613</c:v>
                </c:pt>
                <c:pt idx="8">
                  <c:v>8.56854838709677</c:v>
                </c:pt>
                <c:pt idx="9">
                  <c:v>1.310483870967742</c:v>
                </c:pt>
                <c:pt idx="10">
                  <c:v>10.68548387096774</c:v>
                </c:pt>
                <c:pt idx="11">
                  <c:v>1.411290322580645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若者・高齢者以外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4.591836734693877</c:v>
                </c:pt>
                <c:pt idx="1">
                  <c:v>3.339517625231911</c:v>
                </c:pt>
                <c:pt idx="2">
                  <c:v>6.354359925788495</c:v>
                </c:pt>
                <c:pt idx="3">
                  <c:v>2.736549165120594</c:v>
                </c:pt>
                <c:pt idx="4">
                  <c:v>8.858998144712427</c:v>
                </c:pt>
                <c:pt idx="5">
                  <c:v>2.272727272727272</c:v>
                </c:pt>
                <c:pt idx="6">
                  <c:v>8.39517625231911</c:v>
                </c:pt>
                <c:pt idx="7">
                  <c:v>17.30055658627087</c:v>
                </c:pt>
                <c:pt idx="8">
                  <c:v>14.74953617810761</c:v>
                </c:pt>
                <c:pt idx="9">
                  <c:v>2.597402597402597</c:v>
                </c:pt>
                <c:pt idx="10">
                  <c:v>12.19851576994434</c:v>
                </c:pt>
                <c:pt idx="11">
                  <c:v>3.061224489795918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805136"/>
        <c:axId val="2103826112"/>
      </c:barChart>
      <c:catAx>
        <c:axId val="-2041805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382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3826112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1805136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455029145903187"/>
          <c:h val="0.0752136519267272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3.22234156820623</c:v>
                </c:pt>
                <c:pt idx="1">
                  <c:v>0.665392609538689</c:v>
                </c:pt>
                <c:pt idx="2">
                  <c:v>0.075327465230795</c:v>
                </c:pt>
                <c:pt idx="3">
                  <c:v>2.600192503522256</c:v>
                </c:pt>
                <c:pt idx="4">
                  <c:v>3.439954245539638</c:v>
                </c:pt>
                <c:pt idx="5">
                  <c:v>4.625664346394741</c:v>
                </c:pt>
                <c:pt idx="6">
                  <c:v>6.013642640925132</c:v>
                </c:pt>
                <c:pt idx="7">
                  <c:v>6.963605674669047</c:v>
                </c:pt>
                <c:pt idx="8">
                  <c:v>13.67053998632946</c:v>
                </c:pt>
                <c:pt idx="9">
                  <c:v>9.503815196618633</c:v>
                </c:pt>
                <c:pt idx="10">
                  <c:v>34.34374433300319</c:v>
                </c:pt>
                <c:pt idx="11">
                  <c:v>0.669577468718178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65-74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3.64306608560683</c:v>
                </c:pt>
                <c:pt idx="1">
                  <c:v>0.75667124350785</c:v>
                </c:pt>
                <c:pt idx="2">
                  <c:v>0.0432809981493642</c:v>
                </c:pt>
                <c:pt idx="3">
                  <c:v>2.977434183033847</c:v>
                </c:pt>
                <c:pt idx="4">
                  <c:v>3.477404334069607</c:v>
                </c:pt>
                <c:pt idx="5">
                  <c:v>5.674288102202853</c:v>
                </c:pt>
                <c:pt idx="6">
                  <c:v>6.747358366664676</c:v>
                </c:pt>
                <c:pt idx="7">
                  <c:v>5.992179571368871</c:v>
                </c:pt>
                <c:pt idx="8">
                  <c:v>11.33066682586114</c:v>
                </c:pt>
                <c:pt idx="9">
                  <c:v>8.196525580562355</c:v>
                </c:pt>
                <c:pt idx="10">
                  <c:v>35.73070264461823</c:v>
                </c:pt>
                <c:pt idx="11">
                  <c:v>0.568622768789923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75-84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Sheet1!$B$4:$M$4</c:f>
              <c:numCache>
                <c:formatCode>0.0_ </c:formatCode>
                <c:ptCount val="12"/>
                <c:pt idx="0">
                  <c:v>4.381355353852451</c:v>
                </c:pt>
                <c:pt idx="1">
                  <c:v>0.962260287995632</c:v>
                </c:pt>
                <c:pt idx="2">
                  <c:v>0.0443595168224937</c:v>
                </c:pt>
                <c:pt idx="3">
                  <c:v>3.4088582542824</c:v>
                </c:pt>
                <c:pt idx="4">
                  <c:v>3.275779703814918</c:v>
                </c:pt>
                <c:pt idx="5">
                  <c:v>6.565208489729067</c:v>
                </c:pt>
                <c:pt idx="6">
                  <c:v>8.745649355080871</c:v>
                </c:pt>
                <c:pt idx="7">
                  <c:v>6.742646557019039</c:v>
                </c:pt>
                <c:pt idx="8">
                  <c:v>10.85102026888692</c:v>
                </c:pt>
                <c:pt idx="9">
                  <c:v>7.4796969903774</c:v>
                </c:pt>
                <c:pt idx="10">
                  <c:v>33.41295297891217</c:v>
                </c:pt>
                <c:pt idx="11">
                  <c:v>0.44018289770013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85-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Sheet1!$B$5:$M$5</c:f>
              <c:numCache>
                <c:formatCode>0.0_ </c:formatCode>
                <c:ptCount val="12"/>
                <c:pt idx="0">
                  <c:v>5.588304645130865</c:v>
                </c:pt>
                <c:pt idx="1">
                  <c:v>1.108229191228484</c:v>
                </c:pt>
                <c:pt idx="2">
                  <c:v>0.0471586889884461</c:v>
                </c:pt>
                <c:pt idx="3">
                  <c:v>3.678377741098797</c:v>
                </c:pt>
                <c:pt idx="4">
                  <c:v>2.829521339306767</c:v>
                </c:pt>
                <c:pt idx="5">
                  <c:v>7.073803348266917</c:v>
                </c:pt>
                <c:pt idx="6">
                  <c:v>10.96439518981372</c:v>
                </c:pt>
                <c:pt idx="7">
                  <c:v>7.215279415232258</c:v>
                </c:pt>
                <c:pt idx="8">
                  <c:v>10.25701485498703</c:v>
                </c:pt>
                <c:pt idx="9">
                  <c:v>6.366423013440226</c:v>
                </c:pt>
                <c:pt idx="10">
                  <c:v>31.80853572270691</c:v>
                </c:pt>
                <c:pt idx="11">
                  <c:v>0.353690167413346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600320"/>
        <c:axId val="-2064685776"/>
      </c:barChart>
      <c:catAx>
        <c:axId val="-2041600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6468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4685776"/>
        <c:scaling>
          <c:orientation val="minMax"/>
          <c:max val="40.0"/>
          <c:min val="0.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160032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516647061270069"/>
          <c:h val="0.0733275679928707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088535577803"/>
          <c:y val="0.0898911118607273"/>
          <c:w val="0.734848484848492"/>
          <c:h val="0.74421652261607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Sheet1!$B$2:$M$2</c:f>
              <c:numCache>
                <c:formatCode>0.0_ </c:formatCode>
                <c:ptCount val="12"/>
                <c:pt idx="0">
                  <c:v>3.370786516853932</c:v>
                </c:pt>
                <c:pt idx="1">
                  <c:v>4.494382022471909</c:v>
                </c:pt>
                <c:pt idx="2">
                  <c:v>3.183520599250936</c:v>
                </c:pt>
                <c:pt idx="3">
                  <c:v>2.99625468164794</c:v>
                </c:pt>
                <c:pt idx="4">
                  <c:v>9.176029962546817</c:v>
                </c:pt>
                <c:pt idx="5">
                  <c:v>2.621722846441947</c:v>
                </c:pt>
                <c:pt idx="6">
                  <c:v>12.17228464419476</c:v>
                </c:pt>
                <c:pt idx="7">
                  <c:v>18.72659176029963</c:v>
                </c:pt>
                <c:pt idx="8">
                  <c:v>11.04868913857678</c:v>
                </c:pt>
                <c:pt idx="9">
                  <c:v>3.183520599250936</c:v>
                </c:pt>
                <c:pt idx="10">
                  <c:v>12.92134831460674</c:v>
                </c:pt>
                <c:pt idx="11">
                  <c:v>2.434456928838951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65-74</c:v>
                </c:pt>
              </c:strCache>
            </c:strRef>
          </c:tx>
          <c:spPr>
            <a:solidFill>
              <a:srgbClr val="FF000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Sheet1!$B$3:$M$3</c:f>
              <c:numCache>
                <c:formatCode>0.0_ </c:formatCode>
                <c:ptCount val="12"/>
                <c:pt idx="0">
                  <c:v>3.183520599250936</c:v>
                </c:pt>
                <c:pt idx="1">
                  <c:v>7.303370786516854</c:v>
                </c:pt>
                <c:pt idx="2">
                  <c:v>2.247191011235957</c:v>
                </c:pt>
                <c:pt idx="3">
                  <c:v>4.681647940074906</c:v>
                </c:pt>
                <c:pt idx="4">
                  <c:v>5.992509363295881</c:v>
                </c:pt>
                <c:pt idx="5">
                  <c:v>5.617977528089884</c:v>
                </c:pt>
                <c:pt idx="6">
                  <c:v>14.7940074906367</c:v>
                </c:pt>
                <c:pt idx="7">
                  <c:v>16.66666666666666</c:v>
                </c:pt>
                <c:pt idx="8">
                  <c:v>11.04868913857678</c:v>
                </c:pt>
                <c:pt idx="9">
                  <c:v>2.059925093632958</c:v>
                </c:pt>
                <c:pt idx="10">
                  <c:v>10.86142322097378</c:v>
                </c:pt>
                <c:pt idx="11">
                  <c:v>1.49812734082397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75-84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Sheet1!$B$4:$M$4</c:f>
              <c:numCache>
                <c:formatCode>0.0_ </c:formatCode>
                <c:ptCount val="12"/>
                <c:pt idx="0">
                  <c:v>2.754820936639119</c:v>
                </c:pt>
                <c:pt idx="1">
                  <c:v>7.988980716253444</c:v>
                </c:pt>
                <c:pt idx="2">
                  <c:v>1.37741046831956</c:v>
                </c:pt>
                <c:pt idx="3">
                  <c:v>3.305785123966942</c:v>
                </c:pt>
                <c:pt idx="4">
                  <c:v>3.856749311294764</c:v>
                </c:pt>
                <c:pt idx="5">
                  <c:v>6.060606060606061</c:v>
                </c:pt>
                <c:pt idx="6">
                  <c:v>23.41597796143251</c:v>
                </c:pt>
                <c:pt idx="7">
                  <c:v>14.60055096418733</c:v>
                </c:pt>
                <c:pt idx="8">
                  <c:v>6.336088154269973</c:v>
                </c:pt>
                <c:pt idx="9">
                  <c:v>0.550964187327824</c:v>
                </c:pt>
                <c:pt idx="10">
                  <c:v>10.46831955922865</c:v>
                </c:pt>
                <c:pt idx="11">
                  <c:v>1.652892561983471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85-</c:v>
                </c:pt>
              </c:strCache>
            </c:strRef>
          </c:tx>
          <c:spPr>
            <a:solidFill>
              <a:srgbClr val="00B050"/>
            </a:solidFill>
            <a:ln w="1281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信号無視</c:v>
                </c:pt>
                <c:pt idx="1">
                  <c:v>通行区分</c:v>
                </c:pt>
                <c:pt idx="2">
                  <c:v>最高速度</c:v>
                </c:pt>
                <c:pt idx="3">
                  <c:v>優先通行妨害</c:v>
                </c:pt>
                <c:pt idx="4">
                  <c:v>歩行者妨害等</c:v>
                </c:pt>
                <c:pt idx="5">
                  <c:v>一時不停止</c:v>
                </c:pt>
                <c:pt idx="6">
                  <c:v>運転操作不適</c:v>
                </c:pt>
                <c:pt idx="7">
                  <c:v>漫然運転</c:v>
                </c:pt>
                <c:pt idx="8">
                  <c:v>脇見運転</c:v>
                </c:pt>
                <c:pt idx="9">
                  <c:v>動静不注視</c:v>
                </c:pt>
                <c:pt idx="10">
                  <c:v>安全不確認</c:v>
                </c:pt>
                <c:pt idx="11">
                  <c:v>安全速度</c:v>
                </c:pt>
              </c:strCache>
            </c:strRef>
          </c:cat>
          <c:val>
            <c:numRef>
              <c:f>Sheet1!$B$5:$M$5</c:f>
              <c:numCache>
                <c:formatCode>0.0_ </c:formatCode>
                <c:ptCount val="12"/>
                <c:pt idx="0">
                  <c:v>5.263157894736842</c:v>
                </c:pt>
                <c:pt idx="1">
                  <c:v>5.263157894736842</c:v>
                </c:pt>
                <c:pt idx="2">
                  <c:v>2.105263157894737</c:v>
                </c:pt>
                <c:pt idx="3">
                  <c:v>9.47368421052632</c:v>
                </c:pt>
                <c:pt idx="4">
                  <c:v>2.105263157894737</c:v>
                </c:pt>
                <c:pt idx="5">
                  <c:v>7.368421052631578</c:v>
                </c:pt>
                <c:pt idx="6">
                  <c:v>30.52631578947368</c:v>
                </c:pt>
                <c:pt idx="7">
                  <c:v>10.52631578947368</c:v>
                </c:pt>
                <c:pt idx="8">
                  <c:v>3.157894736842105</c:v>
                </c:pt>
                <c:pt idx="9">
                  <c:v>0.0</c:v>
                </c:pt>
                <c:pt idx="10">
                  <c:v>10.52631578947368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485760"/>
        <c:axId val="-2080701488"/>
      </c:barChart>
      <c:catAx>
        <c:axId val="21054857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70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701488"/>
        <c:scaling>
          <c:orientation val="minMax"/>
          <c:max val="35.0"/>
          <c:min val="0.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221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事故の割合（％）</a:t>
                </a:r>
              </a:p>
            </c:rich>
          </c:tx>
          <c:layout>
            <c:manualLayout>
              <c:xMode val="edge"/>
              <c:yMode val="edge"/>
              <c:x val="0.493506444031743"/>
              <c:y val="0.923357400394155"/>
            </c:manualLayout>
          </c:layout>
          <c:overlay val="0"/>
          <c:spPr>
            <a:noFill/>
            <a:ln w="25643">
              <a:noFill/>
            </a:ln>
          </c:spPr>
        </c:title>
        <c:numFmt formatCode="0_ " sourceLinked="0"/>
        <c:majorTickMark val="in"/>
        <c:minorTickMark val="none"/>
        <c:tickLblPos val="high"/>
        <c:spPr>
          <a:ln w="32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5485760"/>
        <c:crosses val="autoZero"/>
        <c:crossBetween val="between"/>
      </c:valAx>
      <c:spPr>
        <a:noFill/>
        <a:ln w="25394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4372333661067"/>
          <c:y val="0.00341897574221907"/>
          <c:w val="0.516647061270069"/>
          <c:h val="0.0733275679928707"/>
        </c:manualLayout>
      </c:layout>
      <c:overlay val="0"/>
      <c:spPr>
        <a:solidFill>
          <a:schemeClr val="bg1"/>
        </a:solidFill>
        <a:ln w="3203">
          <a:noFill/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1" b="0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218635890819"/>
          <c:y val="0.285464098073555"/>
          <c:w val="0.754545291795405"/>
          <c:h val="0.4938704028021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酒酔い</c:v>
                </c:pt>
              </c:strCache>
            </c:strRef>
          </c:tx>
          <c:spPr>
            <a:solidFill>
              <a:srgbClr val="FF00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1901.0</c:v>
                </c:pt>
                <c:pt idx="1">
                  <c:v>1635.0</c:v>
                </c:pt>
                <c:pt idx="2">
                  <c:v>1425.0</c:v>
                </c:pt>
                <c:pt idx="3">
                  <c:v>1382.0</c:v>
                </c:pt>
                <c:pt idx="4">
                  <c:v>1269.0</c:v>
                </c:pt>
                <c:pt idx="5">
                  <c:v>1364.0</c:v>
                </c:pt>
                <c:pt idx="6">
                  <c:v>1188.0</c:v>
                </c:pt>
                <c:pt idx="7">
                  <c:v>1032.0</c:v>
                </c:pt>
                <c:pt idx="8">
                  <c:v>927.0</c:v>
                </c:pt>
                <c:pt idx="9" formatCode="#,##0_);[Red]\(#,##0\)">
                  <c:v>772.0</c:v>
                </c:pt>
                <c:pt idx="10" formatCode="#,##0_);[Red]\(#,##0\)">
                  <c:v>657.0</c:v>
                </c:pt>
                <c:pt idx="11" formatCode="#,##0_);[Red]\(#,##0\)">
                  <c:v>565.0</c:v>
                </c:pt>
                <c:pt idx="12" formatCode="#,##0_);[Red]\(#,##0\)">
                  <c:v>396.0</c:v>
                </c:pt>
                <c:pt idx="13" formatCode="#,##0_);[Red]\(#,##0\)">
                  <c:v>336.0</c:v>
                </c:pt>
                <c:pt idx="14" formatCode="#,##0_);[Red]\(#,##0\)">
                  <c:v>304.0</c:v>
                </c:pt>
                <c:pt idx="15" formatCode="#,##0_);[Red]\(#,##0\)">
                  <c:v>254.0</c:v>
                </c:pt>
                <c:pt idx="16" formatCode="#,##0_);[Red]\(#,##0\)">
                  <c:v>250.0</c:v>
                </c:pt>
                <c:pt idx="17" formatCode="#,##0_);[Red]\(#,##0\)">
                  <c:v>240.0</c:v>
                </c:pt>
                <c:pt idx="18" formatCode="#,##0_);[Red]\(#,##0\)">
                  <c:v>212.0</c:v>
                </c:pt>
                <c:pt idx="19" formatCode="#,##0_);[Red]\(#,##0\)">
                  <c:v>270.0</c:v>
                </c:pt>
                <c:pt idx="20" formatCode="#,##0_);[Red]\(#,##0\)">
                  <c:v>238.0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酒気帯び（0.25以上）</c:v>
                </c:pt>
              </c:strCache>
            </c:strRef>
          </c:tx>
          <c:spPr>
            <a:solidFill>
              <a:srgbClr val="FF99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11647.0</c:v>
                </c:pt>
                <c:pt idx="1">
                  <c:v>11409.0</c:v>
                </c:pt>
                <c:pt idx="2">
                  <c:v>11246.0</c:v>
                </c:pt>
                <c:pt idx="3">
                  <c:v>11153.0</c:v>
                </c:pt>
                <c:pt idx="4">
                  <c:v>11571.0</c:v>
                </c:pt>
                <c:pt idx="5">
                  <c:v>12463.0</c:v>
                </c:pt>
                <c:pt idx="6">
                  <c:v>11136.0</c:v>
                </c:pt>
                <c:pt idx="7">
                  <c:v>9849.0</c:v>
                </c:pt>
                <c:pt idx="8">
                  <c:v>8067.0</c:v>
                </c:pt>
                <c:pt idx="9" formatCode="#,##0_);[Red]\(#,##0\)">
                  <c:v>7757.0</c:v>
                </c:pt>
                <c:pt idx="10" formatCode="#,##0_);[Red]\(#,##0\)">
                  <c:v>7235.0</c:v>
                </c:pt>
                <c:pt idx="11" formatCode="#,##0_);[Red]\(#,##0\)">
                  <c:v>6055.0</c:v>
                </c:pt>
                <c:pt idx="12" formatCode="#,##0_);[Red]\(#,##0\)">
                  <c:v>3959.0</c:v>
                </c:pt>
                <c:pt idx="13" formatCode="#,##0_);[Red]\(#,##0\)">
                  <c:v>3351.0</c:v>
                </c:pt>
                <c:pt idx="14" formatCode="#,##0_);[Red]\(#,##0\)">
                  <c:v>3191.0</c:v>
                </c:pt>
                <c:pt idx="15" formatCode="#,##0_);[Red]\(#,##0\)">
                  <c:v>3184.0</c:v>
                </c:pt>
                <c:pt idx="16" formatCode="#,##0_);[Red]\(#,##0\)">
                  <c:v>2786.0</c:v>
                </c:pt>
                <c:pt idx="17" formatCode="#,##0_);[Red]\(#,##0\)">
                  <c:v>2655.0</c:v>
                </c:pt>
                <c:pt idx="18" formatCode="#,##0_);[Red]\(#,##0\)">
                  <c:v>2528.0</c:v>
                </c:pt>
                <c:pt idx="19" formatCode="#,##0_);[Red]\(#,##0\)">
                  <c:v>2421.0</c:v>
                </c:pt>
                <c:pt idx="20" formatCode="#,##0_);[Red]\(#,##0\)">
                  <c:v>2189.0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酒気帯び（0.25未満）</c:v>
                </c:pt>
              </c:strCache>
            </c:strRef>
          </c:tx>
          <c:spPr>
            <a:solidFill>
              <a:srgbClr val="FFFF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7">
                  <c:v>1284.0</c:v>
                </c:pt>
                <c:pt idx="8">
                  <c:v>2219.0</c:v>
                </c:pt>
                <c:pt idx="9" formatCode="#,##0_);[Red]\(#,##0\)">
                  <c:v>2195.0</c:v>
                </c:pt>
                <c:pt idx="10" formatCode="#,##0_);[Red]\(#,##0\)">
                  <c:v>2087.0</c:v>
                </c:pt>
                <c:pt idx="11" formatCode="#,##0_);[Red]\(#,##0\)">
                  <c:v>1743.0</c:v>
                </c:pt>
                <c:pt idx="12" formatCode="#,##0_);[Red]\(#,##0\)">
                  <c:v>1247.0</c:v>
                </c:pt>
                <c:pt idx="13" formatCode="#,##0_);[Red]\(#,##0\)">
                  <c:v>1019.0</c:v>
                </c:pt>
                <c:pt idx="14" formatCode="#,##0_);[Red]\(#,##0\)">
                  <c:v>943.0</c:v>
                </c:pt>
                <c:pt idx="15" formatCode="#,##0_);[Red]\(#,##0\)">
                  <c:v>890.0</c:v>
                </c:pt>
                <c:pt idx="16" formatCode="#,##0_);[Red]\(#,##0\)">
                  <c:v>826.0</c:v>
                </c:pt>
                <c:pt idx="17" formatCode="#,##0_);[Red]\(#,##0\)">
                  <c:v>703.0</c:v>
                </c:pt>
                <c:pt idx="18" formatCode="#,##0_);[Red]\(#,##0\)">
                  <c:v>636.0</c:v>
                </c:pt>
                <c:pt idx="19" formatCode="#,##0_);[Red]\(#,##0\)">
                  <c:v>571.0</c:v>
                </c:pt>
                <c:pt idx="20" formatCode="#,##0_);[Red]\(#,##0\)">
                  <c:v>565.0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基準以下</c:v>
                </c:pt>
              </c:strCache>
            </c:strRef>
          </c:tx>
          <c:spPr>
            <a:solidFill>
              <a:srgbClr val="00FF00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7344.0</c:v>
                </c:pt>
                <c:pt idx="1">
                  <c:v>7188.0</c:v>
                </c:pt>
                <c:pt idx="2">
                  <c:v>7300.0</c:v>
                </c:pt>
                <c:pt idx="3">
                  <c:v>7298.0</c:v>
                </c:pt>
                <c:pt idx="4">
                  <c:v>7483.0</c:v>
                </c:pt>
                <c:pt idx="5">
                  <c:v>9446.0</c:v>
                </c:pt>
                <c:pt idx="6">
                  <c:v>9433.0</c:v>
                </c:pt>
                <c:pt idx="7">
                  <c:v>5876.0</c:v>
                </c:pt>
                <c:pt idx="8">
                  <c:v>3111.0</c:v>
                </c:pt>
                <c:pt idx="9" formatCode="#,##0_);[Red]\(#,##0\)">
                  <c:v>2885.0</c:v>
                </c:pt>
                <c:pt idx="10" formatCode="#,##0_);[Red]\(#,##0\)">
                  <c:v>2631.0</c:v>
                </c:pt>
                <c:pt idx="11" formatCode="#,##0_);[Red]\(#,##0\)">
                  <c:v>2369.0</c:v>
                </c:pt>
                <c:pt idx="12" formatCode="#,##0_);[Red]\(#,##0\)">
                  <c:v>1432.0</c:v>
                </c:pt>
                <c:pt idx="13" formatCode="#,##0_);[Red]\(#,##0\)">
                  <c:v>1188.0</c:v>
                </c:pt>
                <c:pt idx="14" formatCode="#,##0_);[Red]\(#,##0\)">
                  <c:v>1024.0</c:v>
                </c:pt>
                <c:pt idx="15" formatCode="#,##0_);[Red]\(#,##0\)">
                  <c:v>1025.0</c:v>
                </c:pt>
                <c:pt idx="16" formatCode="#,##0_);[Red]\(#,##0\)">
                  <c:v>961.0</c:v>
                </c:pt>
                <c:pt idx="17" formatCode="#,##0_);[Red]\(#,##0\)">
                  <c:v>835.0</c:v>
                </c:pt>
                <c:pt idx="18" formatCode="#,##0_);[Red]\(#,##0\)">
                  <c:v>787.0</c:v>
                </c:pt>
                <c:pt idx="19" formatCode="#,##0_);[Red]\(#,##0\)">
                  <c:v>722.0</c:v>
                </c:pt>
                <c:pt idx="20" formatCode="#,##0_);[Red]\(#,##0\)">
                  <c:v>697.0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検知不能</c:v>
                </c:pt>
              </c:strCache>
            </c:strRef>
          </c:tx>
          <c:spPr>
            <a:solidFill>
              <a:schemeClr val="bg2"/>
            </a:solidFill>
            <a:ln w="1258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1454.0</c:v>
                </c:pt>
                <c:pt idx="1">
                  <c:v>1396.0</c:v>
                </c:pt>
                <c:pt idx="2">
                  <c:v>1318.0</c:v>
                </c:pt>
                <c:pt idx="3">
                  <c:v>1227.0</c:v>
                </c:pt>
                <c:pt idx="4">
                  <c:v>1279.0</c:v>
                </c:pt>
                <c:pt idx="5">
                  <c:v>3007.0</c:v>
                </c:pt>
                <c:pt idx="6">
                  <c:v>3643.0</c:v>
                </c:pt>
                <c:pt idx="7">
                  <c:v>2290.0</c:v>
                </c:pt>
                <c:pt idx="8">
                  <c:v>2052.0</c:v>
                </c:pt>
                <c:pt idx="9" formatCode="#,##0_);[Red]\(#,##0\)">
                  <c:v>1571.0</c:v>
                </c:pt>
                <c:pt idx="10" formatCode="#,##0_);[Red]\(#,##0\)">
                  <c:v>1268.0</c:v>
                </c:pt>
                <c:pt idx="11" formatCode="#,##0_);[Red]\(#,##0\)">
                  <c:v>894.0</c:v>
                </c:pt>
                <c:pt idx="12" formatCode="#,##0_);[Red]\(#,##0\)">
                  <c:v>527.0</c:v>
                </c:pt>
                <c:pt idx="13" formatCode="#,##0_);[Red]\(#,##0\)">
                  <c:v>325.0</c:v>
                </c:pt>
                <c:pt idx="14" formatCode="#,##0_);[Red]\(#,##0\)">
                  <c:v>264.0</c:v>
                </c:pt>
                <c:pt idx="15" formatCode="#,##0_);[Red]\(#,##0\)">
                  <c:v>203.0</c:v>
                </c:pt>
                <c:pt idx="16" formatCode="#,##0_);[Red]\(#,##0\)">
                  <c:v>207.0</c:v>
                </c:pt>
                <c:pt idx="17" formatCode="#,##0_);[Red]\(#,##0\)">
                  <c:v>170.0</c:v>
                </c:pt>
                <c:pt idx="18" formatCode="#,##0_);[Red]\(#,##0\)">
                  <c:v>171.0</c:v>
                </c:pt>
                <c:pt idx="19" formatCode="#,##0_);[Red]\(#,##0\)">
                  <c:v>171.0</c:v>
                </c:pt>
                <c:pt idx="20" formatCode="#,##0_);[Red]\(#,##0\)">
                  <c:v>175.0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771234448"/>
        <c:axId val="-2136611712"/>
      </c:barChart>
      <c:catAx>
        <c:axId val="177123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6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84018801410106"/>
              <c:y val="0.898423817863398"/>
            </c:manualLayout>
          </c:layout>
          <c:overlay val="0"/>
          <c:spPr>
            <a:noFill/>
            <a:ln w="25175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3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6611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6611712"/>
        <c:scaling>
          <c:orientation val="minMax"/>
        </c:scaling>
        <c:delete val="0"/>
        <c:axPos val="l"/>
        <c:majorGridlines>
          <c:spPr>
            <a:ln w="314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6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飲酒に</a:t>
                </a:r>
                <a:r>
                  <a:rPr lang="ja-JP" altLang="en-US" sz="2369" b="0" i="0" u="none" strike="noStrike" baseline="0" dirty="0" smtClean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よる事故</a:t>
                </a:r>
                <a:r>
                  <a:rPr lang="ja-JP" altLang="en-US" sz="236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件数（件）</a:t>
                </a:r>
              </a:p>
            </c:rich>
          </c:tx>
          <c:layout>
            <c:manualLayout>
              <c:xMode val="edge"/>
              <c:yMode val="edge"/>
              <c:x val="0.0172481379851039"/>
              <c:y val="0.153700603321721"/>
            </c:manualLayout>
          </c:layout>
          <c:overlay val="0"/>
          <c:spPr>
            <a:noFill/>
            <a:ln w="25175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3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771234448"/>
        <c:crosses val="autoZero"/>
        <c:crossBetween val="between"/>
      </c:valAx>
      <c:spPr>
        <a:noFill/>
        <a:ln w="31617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09922246793"/>
          <c:y val="0.0195669061507417"/>
          <c:w val="0.754406580493537"/>
          <c:h val="0.220665499124343"/>
        </c:manualLayout>
      </c:layout>
      <c:overlay val="0"/>
      <c:spPr>
        <a:noFill/>
        <a:ln w="3145">
          <a:noFill/>
          <a:prstDash val="solid"/>
        </a:ln>
      </c:spPr>
      <c:txPr>
        <a:bodyPr/>
        <a:lstStyle/>
        <a:p>
          <a:pPr>
            <a:defRPr sz="2393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0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785031036154"/>
          <c:y val="0.303279620167961"/>
          <c:w val="0.741052729051754"/>
          <c:h val="0.490367775831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酒酔い</c:v>
                </c:pt>
              </c:strCache>
            </c:strRef>
          </c:tx>
          <c:spPr>
            <a:solidFill>
              <a:srgbClr val="FF00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407.0</c:v>
                </c:pt>
                <c:pt idx="1">
                  <c:v>335.0</c:v>
                </c:pt>
                <c:pt idx="2">
                  <c:v>341.0</c:v>
                </c:pt>
                <c:pt idx="3">
                  <c:v>337.0</c:v>
                </c:pt>
                <c:pt idx="4">
                  <c:v>338.0</c:v>
                </c:pt>
                <c:pt idx="5">
                  <c:v>359.0</c:v>
                </c:pt>
                <c:pt idx="6">
                  <c:v>298.0</c:v>
                </c:pt>
                <c:pt idx="7">
                  <c:v>239.0</c:v>
                </c:pt>
                <c:pt idx="8">
                  <c:v>174.0</c:v>
                </c:pt>
                <c:pt idx="9" formatCode="#,##0_);[Red]\(#,##0\)">
                  <c:v>155.0</c:v>
                </c:pt>
                <c:pt idx="10" formatCode="#,##0_);[Red]\(#,##0\)">
                  <c:v>146.0</c:v>
                </c:pt>
                <c:pt idx="11" formatCode="#,##0_);[Red]\(#,##0\)">
                  <c:v>129.0</c:v>
                </c:pt>
                <c:pt idx="12" formatCode="#,##0_);[Red]\(#,##0\)">
                  <c:v>82.0</c:v>
                </c:pt>
                <c:pt idx="13" formatCode="#,##0_);[Red]\(#,##0\)">
                  <c:v>54.0</c:v>
                </c:pt>
                <c:pt idx="14" formatCode="#,##0_);[Red]\(#,##0\)">
                  <c:v>57.0</c:v>
                </c:pt>
                <c:pt idx="15" formatCode="#,##0_);[Red]\(#,##0\)">
                  <c:v>35.0</c:v>
                </c:pt>
                <c:pt idx="16" formatCode="#,##0_);[Red]\(#,##0\)">
                  <c:v>44.0</c:v>
                </c:pt>
                <c:pt idx="17" formatCode="#,##0_);[Red]\(#,##0\)">
                  <c:v>36.0</c:v>
                </c:pt>
                <c:pt idx="18" formatCode="#,##0_);[Red]\(#,##0\)">
                  <c:v>25.0</c:v>
                </c:pt>
                <c:pt idx="19" formatCode="#,##0_);[Red]\(#,##0\)">
                  <c:v>31.0</c:v>
                </c:pt>
                <c:pt idx="20" formatCode="#,##0_);[Red]\(#,##0\)">
                  <c:v>21.0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酒気帯び（0.25以上）</c:v>
                </c:pt>
              </c:strCache>
            </c:strRef>
          </c:tx>
          <c:spPr>
            <a:solidFill>
              <a:srgbClr val="FF99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510.0</c:v>
                </c:pt>
                <c:pt idx="1">
                  <c:v>527.0</c:v>
                </c:pt>
                <c:pt idx="2">
                  <c:v>485.0</c:v>
                </c:pt>
                <c:pt idx="3">
                  <c:v>538.0</c:v>
                </c:pt>
                <c:pt idx="4">
                  <c:v>545.0</c:v>
                </c:pt>
                <c:pt idx="5">
                  <c:v>513.0</c:v>
                </c:pt>
                <c:pt idx="6">
                  <c:v>445.0</c:v>
                </c:pt>
                <c:pt idx="7">
                  <c:v>383.0</c:v>
                </c:pt>
                <c:pt idx="8">
                  <c:v>310.0</c:v>
                </c:pt>
                <c:pt idx="9" formatCode="#,##0_);[Red]\(#,##0\)">
                  <c:v>308.0</c:v>
                </c:pt>
                <c:pt idx="10" formatCode="#,##0_);[Red]\(#,##0\)">
                  <c:v>301.0</c:v>
                </c:pt>
                <c:pt idx="11" formatCode="#,##0_);[Red]\(#,##0\)">
                  <c:v>275.0</c:v>
                </c:pt>
                <c:pt idx="12" formatCode="#,##0_);[Red]\(#,##0\)">
                  <c:v>230.0</c:v>
                </c:pt>
                <c:pt idx="13" formatCode="#,##0_);[Red]\(#,##0\)">
                  <c:v>167.0</c:v>
                </c:pt>
                <c:pt idx="14" formatCode="#,##0_);[Red]\(#,##0\)">
                  <c:v>171.0</c:v>
                </c:pt>
                <c:pt idx="15" formatCode="#,##0_);[Red]\(#,##0\)">
                  <c:v>170.0</c:v>
                </c:pt>
                <c:pt idx="16" formatCode="#,##0_);[Red]\(#,##0\)">
                  <c:v>143.0</c:v>
                </c:pt>
                <c:pt idx="17" formatCode="#,##0_);[Red]\(#,##0\)">
                  <c:v>146.0</c:v>
                </c:pt>
                <c:pt idx="18" formatCode="#,##0_);[Red]\(#,##0\)">
                  <c:v>151.0</c:v>
                </c:pt>
                <c:pt idx="19" formatCode="#,##0_);[Red]\(#,##0\)">
                  <c:v>120.0</c:v>
                </c:pt>
                <c:pt idx="20" formatCode="#,##0_);[Red]\(#,##0\)">
                  <c:v>105.0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酒気帯び（0.25未満）</c:v>
                </c:pt>
              </c:strCache>
            </c:strRef>
          </c:tx>
          <c:spPr>
            <a:solidFill>
              <a:srgbClr val="FFFF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21"/>
                <c:pt idx="7">
                  <c:v>50.0</c:v>
                </c:pt>
                <c:pt idx="8">
                  <c:v>68.0</c:v>
                </c:pt>
                <c:pt idx="9" formatCode="#,##0_);[Red]\(#,##0\)">
                  <c:v>56.0</c:v>
                </c:pt>
                <c:pt idx="10" formatCode="#,##0_);[Red]\(#,##0\)">
                  <c:v>77.0</c:v>
                </c:pt>
                <c:pt idx="11" formatCode="#,##0_);[Red]\(#,##0\)">
                  <c:v>54.0</c:v>
                </c:pt>
                <c:pt idx="12" formatCode="#,##0_);[Red]\(#,##0\)">
                  <c:v>40.0</c:v>
                </c:pt>
                <c:pt idx="13" formatCode="#,##0_);[Red]\(#,##0\)">
                  <c:v>30.0</c:v>
                </c:pt>
                <c:pt idx="14" formatCode="#,##0_);[Red]\(#,##0\)">
                  <c:v>19.0</c:v>
                </c:pt>
                <c:pt idx="15" formatCode="#,##0_);[Red]\(#,##0\)">
                  <c:v>23.0</c:v>
                </c:pt>
                <c:pt idx="16" formatCode="#,##0_);[Red]\(#,##0\)">
                  <c:v>21.0</c:v>
                </c:pt>
                <c:pt idx="17" formatCode="#,##0_);[Red]\(#,##0\)">
                  <c:v>21.0</c:v>
                </c:pt>
                <c:pt idx="18" formatCode="#,##0_);[Red]\(#,##0\)">
                  <c:v>14.0</c:v>
                </c:pt>
                <c:pt idx="19" formatCode="#,##0_);[Red]\(#,##0\)">
                  <c:v>25.0</c:v>
                </c:pt>
                <c:pt idx="20" formatCode="#,##0_);[Red]\(#,##0\)">
                  <c:v>24.0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基準以下</c:v>
                </c:pt>
              </c:strCache>
            </c:strRef>
          </c:tx>
          <c:spPr>
            <a:solidFill>
              <a:srgbClr val="00FF00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0">
                  <c:v>251.0</c:v>
                </c:pt>
                <c:pt idx="1">
                  <c:v>205.0</c:v>
                </c:pt>
                <c:pt idx="2">
                  <c:v>218.0</c:v>
                </c:pt>
                <c:pt idx="3">
                  <c:v>192.0</c:v>
                </c:pt>
                <c:pt idx="4">
                  <c:v>217.0</c:v>
                </c:pt>
                <c:pt idx="5">
                  <c:v>238.0</c:v>
                </c:pt>
                <c:pt idx="6">
                  <c:v>249.0</c:v>
                </c:pt>
                <c:pt idx="7">
                  <c:v>162.0</c:v>
                </c:pt>
                <c:pt idx="8">
                  <c:v>85.0</c:v>
                </c:pt>
                <c:pt idx="9" formatCode="#,##0_);[Red]\(#,##0\)">
                  <c:v>83.0</c:v>
                </c:pt>
                <c:pt idx="10" formatCode="#,##0_);[Red]\(#,##0\)">
                  <c:v>78.0</c:v>
                </c:pt>
                <c:pt idx="11" formatCode="#,##0_);[Red]\(#,##0\)">
                  <c:v>82.0</c:v>
                </c:pt>
                <c:pt idx="12" formatCode="#,##0_);[Red]\(#,##0\)">
                  <c:v>38.0</c:v>
                </c:pt>
                <c:pt idx="13" formatCode="#,##0_);[Red]\(#,##0\)">
                  <c:v>23.0</c:v>
                </c:pt>
                <c:pt idx="14" formatCode="#,##0_);[Red]\(#,##0\)">
                  <c:v>23.0</c:v>
                </c:pt>
                <c:pt idx="15" formatCode="#,##0_);[Red]\(#,##0\)">
                  <c:v>31.0</c:v>
                </c:pt>
                <c:pt idx="16" formatCode="#,##0_);[Red]\(#,##0\)">
                  <c:v>36.0</c:v>
                </c:pt>
                <c:pt idx="17" formatCode="#,##0_);[Red]\(#,##0\)">
                  <c:v>27.0</c:v>
                </c:pt>
                <c:pt idx="18" formatCode="#,##0_);[Red]\(#,##0\)">
                  <c:v>20.0</c:v>
                </c:pt>
                <c:pt idx="19" formatCode="#,##0_);[Red]\(#,##0\)">
                  <c:v>30.0</c:v>
                </c:pt>
                <c:pt idx="20" formatCode="#,##0_);[Red]\(#,##0\)">
                  <c:v>32.0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検知不能</c:v>
                </c:pt>
              </c:strCache>
            </c:strRef>
          </c:tx>
          <c:spPr>
            <a:solidFill>
              <a:schemeClr val="bg2"/>
            </a:solidFill>
            <a:ln w="125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Sheet1!$B$1:$V$1</c:f>
              <c:numCache>
                <c:formatCode>General</c:formatCode>
                <c:ptCount val="2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11.0</c:v>
                </c:pt>
                <c:pt idx="5">
                  <c:v>12.0</c:v>
                </c:pt>
                <c:pt idx="6">
                  <c:v>13.0</c:v>
                </c:pt>
                <c:pt idx="7">
                  <c:v>14.0</c:v>
                </c:pt>
                <c:pt idx="8">
                  <c:v>15.0</c:v>
                </c:pt>
                <c:pt idx="9">
                  <c:v>16.0</c:v>
                </c:pt>
                <c:pt idx="10">
                  <c:v>17.0</c:v>
                </c:pt>
                <c:pt idx="11">
                  <c:v>18.0</c:v>
                </c:pt>
                <c:pt idx="12">
                  <c:v>19.0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  <c:pt idx="16">
                  <c:v>23.0</c:v>
                </c:pt>
                <c:pt idx="17">
                  <c:v>24.0</c:v>
                </c:pt>
                <c:pt idx="18">
                  <c:v>25.0</c:v>
                </c:pt>
                <c:pt idx="19">
                  <c:v>26.0</c:v>
                </c:pt>
                <c:pt idx="20">
                  <c:v>27.0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21"/>
                <c:pt idx="0">
                  <c:v>223.0</c:v>
                </c:pt>
                <c:pt idx="1">
                  <c:v>229.0</c:v>
                </c:pt>
                <c:pt idx="2">
                  <c:v>196.0</c:v>
                </c:pt>
                <c:pt idx="3">
                  <c:v>200.0</c:v>
                </c:pt>
                <c:pt idx="4">
                  <c:v>157.0</c:v>
                </c:pt>
                <c:pt idx="5">
                  <c:v>166.0</c:v>
                </c:pt>
                <c:pt idx="6">
                  <c:v>199.0</c:v>
                </c:pt>
                <c:pt idx="7">
                  <c:v>166.0</c:v>
                </c:pt>
                <c:pt idx="8">
                  <c:v>144.0</c:v>
                </c:pt>
                <c:pt idx="9" formatCode="#,##0_);[Red]\(#,##0\)">
                  <c:v>110.0</c:v>
                </c:pt>
                <c:pt idx="10" formatCode="#,##0_);[Red]\(#,##0\)">
                  <c:v>107.0</c:v>
                </c:pt>
                <c:pt idx="11" formatCode="#,##0_);[Red]\(#,##0\)">
                  <c:v>71.0</c:v>
                </c:pt>
                <c:pt idx="12" formatCode="#,##0_);[Red]\(#,##0\)">
                  <c:v>43.0</c:v>
                </c:pt>
                <c:pt idx="13" formatCode="#,##0_);[Red]\(#,##0\)">
                  <c:v>31.0</c:v>
                </c:pt>
                <c:pt idx="14" formatCode="#,##0_);[Red]\(#,##0\)">
                  <c:v>22.0</c:v>
                </c:pt>
                <c:pt idx="15" formatCode="#,##0_);[Red]\(#,##0\)">
                  <c:v>31.0</c:v>
                </c:pt>
                <c:pt idx="16" formatCode="#,##0_);[Red]\(#,##0\)">
                  <c:v>26.0</c:v>
                </c:pt>
                <c:pt idx="17" formatCode="#,##0_);[Red]\(#,##0\)">
                  <c:v>26.0</c:v>
                </c:pt>
                <c:pt idx="18" formatCode="#,##0_);[Red]\(#,##0\)">
                  <c:v>28.0</c:v>
                </c:pt>
                <c:pt idx="19" formatCode="#,##0_);[Red]\(#,##0\)">
                  <c:v>21.0</c:v>
                </c:pt>
                <c:pt idx="20" formatCode="#,##0_);[Red]\(#,##0\)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792461184"/>
        <c:axId val="1775047904"/>
      </c:barChart>
      <c:catAx>
        <c:axId val="1792461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37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/>
                  <a:t>平成</a:t>
                </a:r>
              </a:p>
            </c:rich>
          </c:tx>
          <c:layout>
            <c:manualLayout>
              <c:xMode val="edge"/>
              <c:yMode val="edge"/>
              <c:x val="0.568742655699178"/>
              <c:y val="0.896672504378284"/>
            </c:manualLayout>
          </c:layout>
          <c:overlay val="0"/>
          <c:spPr>
            <a:noFill/>
            <a:ln w="25205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5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77504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5047904"/>
        <c:scaling>
          <c:orientation val="minMax"/>
        </c:scaling>
        <c:delete val="0"/>
        <c:axPos val="l"/>
        <c:majorGridlines>
          <c:spPr>
            <a:ln w="314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099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237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飲酒に</a:t>
                </a:r>
                <a:r>
                  <a:rPr lang="ja-JP" altLang="en-US" sz="2379" b="0" i="0" u="none" strike="noStrike" baseline="0" dirty="0" smtClean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よる死亡</a:t>
                </a:r>
                <a:r>
                  <a:rPr lang="ja-JP" altLang="en-US" sz="2379" b="0" i="0" u="none" strike="noStrike" baseline="0" dirty="0"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事故件数（件）</a:t>
                </a:r>
              </a:p>
            </c:rich>
          </c:tx>
          <c:layout>
            <c:manualLayout>
              <c:xMode val="edge"/>
              <c:yMode val="edge"/>
              <c:x val="0.0"/>
              <c:y val="0.166446292401644"/>
            </c:manualLayout>
          </c:layout>
          <c:overlay val="0"/>
          <c:spPr>
            <a:noFill/>
            <a:ln w="25205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95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792461184"/>
        <c:crosses val="autoZero"/>
        <c:crossBetween val="between"/>
      </c:valAx>
      <c:spPr>
        <a:noFill/>
        <a:ln w="3165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64451270853"/>
          <c:y val="0.0190232175443919"/>
          <c:w val="0.754406580493537"/>
          <c:h val="0.220665499124343"/>
        </c:manualLayout>
      </c:layout>
      <c:overlay val="0"/>
      <c:spPr>
        <a:noFill/>
        <a:ln w="3149">
          <a:noFill/>
          <a:prstDash val="solid"/>
        </a:ln>
      </c:spPr>
      <c:txPr>
        <a:bodyPr/>
        <a:lstStyle/>
        <a:p>
          <a:pPr>
            <a:defRPr sz="239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12197.0</c:v>
                </c:pt>
                <c:pt idx="1">
                  <c:v>14.0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17619.0</c:v>
                </c:pt>
                <c:pt idx="1">
                  <c:v>19.0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13523.0</c:v>
                </c:pt>
                <c:pt idx="1">
                  <c:v>23.0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10876.0</c:v>
                </c:pt>
                <c:pt idx="1">
                  <c:v>22.0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11408.0</c:v>
                </c:pt>
                <c:pt idx="1">
                  <c:v>19.0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8484.0</c:v>
                </c:pt>
                <c:pt idx="1">
                  <c:v>47.0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9783.0</c:v>
                </c:pt>
                <c:pt idx="1">
                  <c:v>106.0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9407.0</c:v>
                </c:pt>
                <c:pt idx="1">
                  <c:v>172.0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3936.0</c:v>
                </c:pt>
                <c:pt idx="1">
                  <c:v>140.0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2105423376"/>
        <c:axId val="-2007631472"/>
      </c:barChart>
      <c:catAx>
        <c:axId val="210542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7631472"/>
        <c:crosses val="autoZero"/>
        <c:auto val="1"/>
        <c:lblAlgn val="ctr"/>
        <c:lblOffset val="100"/>
        <c:noMultiLvlLbl val="0"/>
      </c:catAx>
      <c:valAx>
        <c:axId val="-2007631472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05423376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46634367456957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"/>
          <c:w val="0.801432447410349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人対車両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Sheet1!$E$2:$O$2</c:f>
              <c:numCache>
                <c:formatCode>#,##0_);[Red]\(#,##0\)</c:formatCode>
                <c:ptCount val="11"/>
                <c:pt idx="0">
                  <c:v>2617.0</c:v>
                </c:pt>
                <c:pt idx="1">
                  <c:v>2783.0</c:v>
                </c:pt>
                <c:pt idx="2">
                  <c:v>2869.0</c:v>
                </c:pt>
                <c:pt idx="3">
                  <c:v>2959.0</c:v>
                </c:pt>
                <c:pt idx="4">
                  <c:v>2946.0</c:v>
                </c:pt>
                <c:pt idx="5">
                  <c:v>2770.0</c:v>
                </c:pt>
                <c:pt idx="6">
                  <c:v>2806.0</c:v>
                </c:pt>
                <c:pt idx="7">
                  <c:v>2625.0</c:v>
                </c:pt>
                <c:pt idx="8">
                  <c:v>2605.0</c:v>
                </c:pt>
                <c:pt idx="9">
                  <c:v>2551.0</c:v>
                </c:pt>
                <c:pt idx="10">
                  <c:v>2506.0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正面衝突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Sheet1!$E$3:$O$3</c:f>
              <c:numCache>
                <c:formatCode>#,##0_);[Red]\(#,##0\)</c:formatCode>
                <c:ptCount val="11"/>
                <c:pt idx="0">
                  <c:v>4441.0</c:v>
                </c:pt>
                <c:pt idx="1">
                  <c:v>3969.0</c:v>
                </c:pt>
                <c:pt idx="2">
                  <c:v>3902.0</c:v>
                </c:pt>
                <c:pt idx="3">
                  <c:v>3668.0</c:v>
                </c:pt>
                <c:pt idx="4">
                  <c:v>3275.0</c:v>
                </c:pt>
                <c:pt idx="5">
                  <c:v>3098.0</c:v>
                </c:pt>
                <c:pt idx="6">
                  <c:v>2904.0</c:v>
                </c:pt>
                <c:pt idx="7">
                  <c:v>2437.0</c:v>
                </c:pt>
                <c:pt idx="8">
                  <c:v>2112.0</c:v>
                </c:pt>
                <c:pt idx="9">
                  <c:v>1786.0</c:v>
                </c:pt>
                <c:pt idx="10">
                  <c:v>1585.0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出会い頭衝突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Sheet1!$E$4:$O$4</c:f>
              <c:numCache>
                <c:formatCode>#,##0_);[Red]\(#,##0\)</c:formatCode>
                <c:ptCount val="11"/>
                <c:pt idx="0">
                  <c:v>97857.0</c:v>
                </c:pt>
                <c:pt idx="1">
                  <c:v>92107.0</c:v>
                </c:pt>
                <c:pt idx="2">
                  <c:v>91067.0</c:v>
                </c:pt>
                <c:pt idx="3">
                  <c:v>87457.0</c:v>
                </c:pt>
                <c:pt idx="4">
                  <c:v>84532.0</c:v>
                </c:pt>
                <c:pt idx="5">
                  <c:v>81415.0</c:v>
                </c:pt>
                <c:pt idx="6">
                  <c:v>77214.0</c:v>
                </c:pt>
                <c:pt idx="7">
                  <c:v>70156.0</c:v>
                </c:pt>
                <c:pt idx="8">
                  <c:v>64137.0</c:v>
                </c:pt>
                <c:pt idx="9">
                  <c:v>57009.0</c:v>
                </c:pt>
                <c:pt idx="10">
                  <c:v>51394.0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追越・追抜時衝突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Sheet1!$E$5:$O$5</c:f>
              <c:numCache>
                <c:formatCode>#,##0_);[Red]\(#,##0\)</c:formatCode>
                <c:ptCount val="11"/>
                <c:pt idx="0">
                  <c:v>4322.0</c:v>
                </c:pt>
                <c:pt idx="1">
                  <c:v>3811.0</c:v>
                </c:pt>
                <c:pt idx="2">
                  <c:v>4120.0</c:v>
                </c:pt>
                <c:pt idx="3">
                  <c:v>4024.0</c:v>
                </c:pt>
                <c:pt idx="4">
                  <c:v>4149.0</c:v>
                </c:pt>
                <c:pt idx="5">
                  <c:v>4073.0</c:v>
                </c:pt>
                <c:pt idx="6">
                  <c:v>3702.0</c:v>
                </c:pt>
                <c:pt idx="7">
                  <c:v>3473.0</c:v>
                </c:pt>
                <c:pt idx="8">
                  <c:v>3329.0</c:v>
                </c:pt>
                <c:pt idx="9">
                  <c:v>3121.0</c:v>
                </c:pt>
                <c:pt idx="10">
                  <c:v>2871.0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Sheet1!$D$6</c:f>
              <c:strCache>
                <c:ptCount val="1"/>
                <c:pt idx="0">
                  <c:v>左折時衝突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Sheet1!$E$6:$O$6</c:f>
              <c:numCache>
                <c:formatCode>#,##0_);[Red]\(#,##0\)</c:formatCode>
                <c:ptCount val="11"/>
                <c:pt idx="0">
                  <c:v>18649.0</c:v>
                </c:pt>
                <c:pt idx="1">
                  <c:v>18036.0</c:v>
                </c:pt>
                <c:pt idx="2">
                  <c:v>18182.0</c:v>
                </c:pt>
                <c:pt idx="3">
                  <c:v>17483.0</c:v>
                </c:pt>
                <c:pt idx="4">
                  <c:v>17598.0</c:v>
                </c:pt>
                <c:pt idx="5">
                  <c:v>17566.0</c:v>
                </c:pt>
                <c:pt idx="6">
                  <c:v>17071.0</c:v>
                </c:pt>
                <c:pt idx="7">
                  <c:v>16195.0</c:v>
                </c:pt>
                <c:pt idx="8">
                  <c:v>15317.0</c:v>
                </c:pt>
                <c:pt idx="9">
                  <c:v>14236.0</c:v>
                </c:pt>
                <c:pt idx="10">
                  <c:v>13166.0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Sheet1!$D$7</c:f>
              <c:strCache>
                <c:ptCount val="1"/>
                <c:pt idx="0">
                  <c:v>右折時衝突</c:v>
                </c:pt>
              </c:strCache>
            </c:strRef>
          </c:tx>
          <c:spPr>
            <a:ln>
              <a:solidFill>
                <a:srgbClr val="FF40FF"/>
              </a:solidFill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Sheet1!$E$7:$O$7</c:f>
              <c:numCache>
                <c:formatCode>#,##0_);[Red]\(#,##0\)</c:formatCode>
                <c:ptCount val="11"/>
                <c:pt idx="0">
                  <c:v>20414.0</c:v>
                </c:pt>
                <c:pt idx="1">
                  <c:v>19944.0</c:v>
                </c:pt>
                <c:pt idx="2">
                  <c:v>19898.0</c:v>
                </c:pt>
                <c:pt idx="3">
                  <c:v>19027.0</c:v>
                </c:pt>
                <c:pt idx="4">
                  <c:v>18424.0</c:v>
                </c:pt>
                <c:pt idx="5">
                  <c:v>18446.0</c:v>
                </c:pt>
                <c:pt idx="6">
                  <c:v>17418.0</c:v>
                </c:pt>
                <c:pt idx="7">
                  <c:v>16208.0</c:v>
                </c:pt>
                <c:pt idx="8">
                  <c:v>15006.0</c:v>
                </c:pt>
                <c:pt idx="9">
                  <c:v>14251.0</c:v>
                </c:pt>
                <c:pt idx="10">
                  <c:v>13247.0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Sheet1!$D$8</c:f>
              <c:strCache>
                <c:ptCount val="1"/>
                <c:pt idx="0">
                  <c:v>後退時衝突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Sheet1!$E$8:$O$8</c:f>
              <c:numCache>
                <c:formatCode>#,##0_);[Red]\(#,##0\)</c:formatCode>
                <c:ptCount val="11"/>
                <c:pt idx="0">
                  <c:v>3480.0</c:v>
                </c:pt>
                <c:pt idx="1">
                  <c:v>3466.0</c:v>
                </c:pt>
                <c:pt idx="2">
                  <c:v>3242.0</c:v>
                </c:pt>
                <c:pt idx="3">
                  <c:v>3126.0</c:v>
                </c:pt>
                <c:pt idx="4">
                  <c:v>2969.0</c:v>
                </c:pt>
                <c:pt idx="5">
                  <c:v>2956.0</c:v>
                </c:pt>
                <c:pt idx="6">
                  <c:v>2665.0</c:v>
                </c:pt>
                <c:pt idx="7">
                  <c:v>2522.0</c:v>
                </c:pt>
                <c:pt idx="8">
                  <c:v>2403.0</c:v>
                </c:pt>
                <c:pt idx="9">
                  <c:v>2164.0</c:v>
                </c:pt>
                <c:pt idx="10">
                  <c:v>2009.0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Sheet1!$D$9</c:f>
              <c:strCache>
                <c:ptCount val="1"/>
                <c:pt idx="0">
                  <c:v>車両その他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Sheet1!$E$9:$O$9</c:f>
              <c:numCache>
                <c:formatCode>#,##0_);[Red]\(#,##0\)</c:formatCode>
                <c:ptCount val="11"/>
                <c:pt idx="0">
                  <c:v>14387.0</c:v>
                </c:pt>
                <c:pt idx="1">
                  <c:v>13848.0</c:v>
                </c:pt>
                <c:pt idx="2">
                  <c:v>11650.0</c:v>
                </c:pt>
                <c:pt idx="3">
                  <c:v>10531.0</c:v>
                </c:pt>
                <c:pt idx="4">
                  <c:v>9754.0</c:v>
                </c:pt>
                <c:pt idx="5">
                  <c:v>9441.0</c:v>
                </c:pt>
                <c:pt idx="6">
                  <c:v>9218.0</c:v>
                </c:pt>
                <c:pt idx="7">
                  <c:v>8433.0</c:v>
                </c:pt>
                <c:pt idx="8">
                  <c:v>7316.0</c:v>
                </c:pt>
                <c:pt idx="9">
                  <c:v>6499.0</c:v>
                </c:pt>
                <c:pt idx="10">
                  <c:v>5289.0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Sheet1!$D$10</c:f>
              <c:strCache>
                <c:ptCount val="1"/>
                <c:pt idx="0">
                  <c:v>車両単独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</c:marker>
          <c:cat>
            <c:numRef>
              <c:f>Sheet1!$E$1:$O$1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Sheet1!$E$10:$O$10</c:f>
              <c:numCache>
                <c:formatCode>#,##0_);[Red]\(#,##0\)</c:formatCode>
                <c:ptCount val="11"/>
                <c:pt idx="0">
                  <c:v>5926.0</c:v>
                </c:pt>
                <c:pt idx="1">
                  <c:v>5772.0</c:v>
                </c:pt>
                <c:pt idx="2">
                  <c:v>5485.0</c:v>
                </c:pt>
                <c:pt idx="3">
                  <c:v>5016.0</c:v>
                </c:pt>
                <c:pt idx="4">
                  <c:v>4372.0</c:v>
                </c:pt>
                <c:pt idx="5">
                  <c:v>3747.0</c:v>
                </c:pt>
                <c:pt idx="6">
                  <c:v>3182.0</c:v>
                </c:pt>
                <c:pt idx="7">
                  <c:v>2819.0</c:v>
                </c:pt>
                <c:pt idx="8">
                  <c:v>2498.0</c:v>
                </c:pt>
                <c:pt idx="9">
                  <c:v>2212.0</c:v>
                </c:pt>
                <c:pt idx="10">
                  <c:v>1881.0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0091008"/>
        <c:axId val="-2042554576"/>
      </c:lineChart>
      <c:catAx>
        <c:axId val="-2010091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255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2554576"/>
        <c:scaling>
          <c:orientation val="minMax"/>
          <c:max val="25000.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 smtClean="0"/>
                  <a:t>事故</a:t>
                </a:r>
                <a:r>
                  <a:rPr lang="zh-CN" altLang="en-US" b="0" dirty="0"/>
                  <a:t>件数</a:t>
                </a:r>
                <a:r>
                  <a:rPr lang="zh-CN" altLang="en-US" b="0" dirty="0" smtClean="0"/>
                  <a:t>（</a:t>
                </a:r>
                <a:r>
                  <a:rPr lang="ja-JP" altLang="en-US" b="0" dirty="0" smtClean="0"/>
                  <a:t>千</a:t>
                </a:r>
                <a:r>
                  <a:rPr lang="zh-CN" altLang="en-US" b="0" dirty="0" smtClean="0"/>
                  <a:t>件</a:t>
                </a:r>
                <a:r>
                  <a:rPr lang="zh-CN" altLang="en-US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262451797630868"/>
              <c:y val="0.341033672301837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0091008"/>
        <c:crosses val="autoZero"/>
        <c:crossBetween val="midCat"/>
        <c:dispUnits>
          <c:custUnit val="1000.0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05718475073314"/>
          <c:h val="0.268491702151167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"/>
          <c:w val="0.801432447410349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追突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Sheet1!$C$2:$M$2</c:f>
              <c:numCache>
                <c:formatCode>#,##0_);[Red]\(#,##0\)</c:formatCode>
                <c:ptCount val="11"/>
                <c:pt idx="0">
                  <c:v>80.0</c:v>
                </c:pt>
                <c:pt idx="1">
                  <c:v>52.0</c:v>
                </c:pt>
                <c:pt idx="2">
                  <c:v>66.0</c:v>
                </c:pt>
                <c:pt idx="3">
                  <c:v>68.0</c:v>
                </c:pt>
                <c:pt idx="4">
                  <c:v>63.0</c:v>
                </c:pt>
                <c:pt idx="5">
                  <c:v>73.0</c:v>
                </c:pt>
                <c:pt idx="6">
                  <c:v>99.0</c:v>
                </c:pt>
                <c:pt idx="7">
                  <c:v>55.0</c:v>
                </c:pt>
                <c:pt idx="8">
                  <c:v>73.0</c:v>
                </c:pt>
                <c:pt idx="9">
                  <c:v>66.0</c:v>
                </c:pt>
                <c:pt idx="10">
                  <c:v>56.0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出会い頭衝突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Sheet1!$C$3:$M$3</c:f>
              <c:numCache>
                <c:formatCode>#,##0_);[Red]\(#,##0\)</c:formatCode>
                <c:ptCount val="11"/>
                <c:pt idx="0">
                  <c:v>425.0</c:v>
                </c:pt>
                <c:pt idx="1">
                  <c:v>438.0</c:v>
                </c:pt>
                <c:pt idx="2">
                  <c:v>395.0</c:v>
                </c:pt>
                <c:pt idx="3">
                  <c:v>382.0</c:v>
                </c:pt>
                <c:pt idx="4">
                  <c:v>350.0</c:v>
                </c:pt>
                <c:pt idx="5">
                  <c:v>322.0</c:v>
                </c:pt>
                <c:pt idx="6">
                  <c:v>300.0</c:v>
                </c:pt>
                <c:pt idx="7">
                  <c:v>282.0</c:v>
                </c:pt>
                <c:pt idx="8">
                  <c:v>260.0</c:v>
                </c:pt>
                <c:pt idx="9">
                  <c:v>232.0</c:v>
                </c:pt>
                <c:pt idx="10">
                  <c:v>251.0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左折時衝突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Sheet1!$C$4:$M$4</c:f>
              <c:numCache>
                <c:formatCode>#,##0_);[Red]\(#,##0\)</c:formatCode>
                <c:ptCount val="11"/>
                <c:pt idx="0">
                  <c:v>58.0</c:v>
                </c:pt>
                <c:pt idx="1">
                  <c:v>55.0</c:v>
                </c:pt>
                <c:pt idx="2">
                  <c:v>54.0</c:v>
                </c:pt>
                <c:pt idx="3">
                  <c:v>38.0</c:v>
                </c:pt>
                <c:pt idx="4">
                  <c:v>44.0</c:v>
                </c:pt>
                <c:pt idx="5">
                  <c:v>50.0</c:v>
                </c:pt>
                <c:pt idx="6">
                  <c:v>43.0</c:v>
                </c:pt>
                <c:pt idx="7">
                  <c:v>41.0</c:v>
                </c:pt>
                <c:pt idx="8">
                  <c:v>38.0</c:v>
                </c:pt>
                <c:pt idx="9">
                  <c:v>45.0</c:v>
                </c:pt>
                <c:pt idx="10">
                  <c:v>36.0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右折時衝突</c:v>
                </c:pt>
              </c:strCache>
            </c:strRef>
          </c:tx>
          <c:spPr>
            <a:ln>
              <a:solidFill>
                <a:srgbClr val="FF40FF"/>
              </a:solidFill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Sheet1!$C$5:$M$5</c:f>
              <c:numCache>
                <c:formatCode>#,##0_);[Red]\(#,##0\)</c:formatCode>
                <c:ptCount val="11"/>
                <c:pt idx="0">
                  <c:v>60.0</c:v>
                </c:pt>
                <c:pt idx="1">
                  <c:v>48.0</c:v>
                </c:pt>
                <c:pt idx="2">
                  <c:v>51.0</c:v>
                </c:pt>
                <c:pt idx="3">
                  <c:v>50.0</c:v>
                </c:pt>
                <c:pt idx="4">
                  <c:v>55.0</c:v>
                </c:pt>
                <c:pt idx="5">
                  <c:v>49.0</c:v>
                </c:pt>
                <c:pt idx="6">
                  <c:v>39.0</c:v>
                </c:pt>
                <c:pt idx="7">
                  <c:v>50.0</c:v>
                </c:pt>
                <c:pt idx="8">
                  <c:v>40.0</c:v>
                </c:pt>
                <c:pt idx="9">
                  <c:v>33.0</c:v>
                </c:pt>
                <c:pt idx="10">
                  <c:v>50.0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横断時衝突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40FF"/>
              </a:solidFill>
              <a:ln>
                <a:solidFill>
                  <a:srgbClr val="FF4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Sheet1!$C$6:$M$6</c:f>
              <c:numCache>
                <c:formatCode>#,##0_);[Red]\(#,##0\)</c:formatCode>
                <c:ptCount val="11"/>
                <c:pt idx="0">
                  <c:v>52.0</c:v>
                </c:pt>
                <c:pt idx="1">
                  <c:v>58.0</c:v>
                </c:pt>
                <c:pt idx="2">
                  <c:v>46.0</c:v>
                </c:pt>
                <c:pt idx="3">
                  <c:v>38.0</c:v>
                </c:pt>
                <c:pt idx="4">
                  <c:v>37.0</c:v>
                </c:pt>
                <c:pt idx="5">
                  <c:v>31.0</c:v>
                </c:pt>
                <c:pt idx="6">
                  <c:v>28.0</c:v>
                </c:pt>
                <c:pt idx="7">
                  <c:v>16.0</c:v>
                </c:pt>
                <c:pt idx="8">
                  <c:v>38.0</c:v>
                </c:pt>
                <c:pt idx="9">
                  <c:v>21.0</c:v>
                </c:pt>
                <c:pt idx="10">
                  <c:v>14.0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車両単独</c:v>
                </c:pt>
              </c:strCache>
            </c:strRef>
          </c:tx>
          <c:spPr>
            <a:ln w="38027">
              <a:solidFill>
                <a:srgbClr val="993300"/>
              </a:solidFill>
              <a:prstDash val="solid"/>
            </a:ln>
          </c:spPr>
          <c:marker>
            <c:symbol val="plus"/>
            <c:size val="2"/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Sheet1!$C$7:$M$7</c:f>
              <c:numCache>
                <c:formatCode>#,##0_);[Red]\(#,##0\)</c:formatCode>
                <c:ptCount val="11"/>
                <c:pt idx="0">
                  <c:v>43.0</c:v>
                </c:pt>
                <c:pt idx="1">
                  <c:v>51.0</c:v>
                </c:pt>
                <c:pt idx="2">
                  <c:v>46.0</c:v>
                </c:pt>
                <c:pt idx="3">
                  <c:v>53.0</c:v>
                </c:pt>
                <c:pt idx="4">
                  <c:v>65.0</c:v>
                </c:pt>
                <c:pt idx="5">
                  <c:v>50.0</c:v>
                </c:pt>
                <c:pt idx="6">
                  <c:v>53.0</c:v>
                </c:pt>
                <c:pt idx="7">
                  <c:v>50.0</c:v>
                </c:pt>
                <c:pt idx="8">
                  <c:v>86.0</c:v>
                </c:pt>
                <c:pt idx="9">
                  <c:v>78.0</c:v>
                </c:pt>
                <c:pt idx="10">
                  <c:v>113.0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2146816"/>
        <c:axId val="-2009144608"/>
      </c:lineChart>
      <c:catAx>
        <c:axId val="-201214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914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9144608"/>
        <c:scaling>
          <c:orientation val="minMax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 smtClean="0"/>
                  <a:t>死亡</a:t>
                </a:r>
                <a:r>
                  <a:rPr lang="zh-CN" altLang="en-US" b="0" dirty="0" smtClean="0"/>
                  <a:t>事故</a:t>
                </a:r>
                <a:r>
                  <a:rPr lang="zh-CN" altLang="en-US" b="0" dirty="0"/>
                  <a:t>件数</a:t>
                </a:r>
                <a:r>
                  <a:rPr lang="zh-CN" altLang="en-US" b="0" dirty="0" smtClean="0"/>
                  <a:t>（件</a:t>
                </a:r>
                <a:r>
                  <a:rPr lang="zh-CN" altLang="en-US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0278476920590205"/>
              <c:y val="0.302787017895933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12146816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0425219941349"/>
          <c:h val="0.268491702151167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"/>
          <c:w val="0.801432447410349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Sheet1!$D$2:$N$2</c:f>
              <c:numCache>
                <c:formatCode>#,##0_);[Red]\(#,##0\)</c:formatCode>
                <c:ptCount val="11"/>
                <c:pt idx="0">
                  <c:v>5654.0</c:v>
                </c:pt>
                <c:pt idx="1">
                  <c:v>4917.0</c:v>
                </c:pt>
                <c:pt idx="2">
                  <c:v>4760.0</c:v>
                </c:pt>
                <c:pt idx="3">
                  <c:v>4576.0</c:v>
                </c:pt>
                <c:pt idx="4">
                  <c:v>4415.0</c:v>
                </c:pt>
                <c:pt idx="5">
                  <c:v>4144.0</c:v>
                </c:pt>
                <c:pt idx="6">
                  <c:v>3952.0</c:v>
                </c:pt>
                <c:pt idx="7">
                  <c:v>3273.0</c:v>
                </c:pt>
                <c:pt idx="8">
                  <c:v>2764.0</c:v>
                </c:pt>
                <c:pt idx="9">
                  <c:v>2432.0</c:v>
                </c:pt>
                <c:pt idx="10">
                  <c:v>2010.0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通行区分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Sheet1!$D$3:$N$3</c:f>
              <c:numCache>
                <c:formatCode>#,##0_);[Red]\(#,##0\)</c:formatCode>
                <c:ptCount val="11"/>
                <c:pt idx="0">
                  <c:v>3882.0</c:v>
                </c:pt>
                <c:pt idx="1">
                  <c:v>3743.0</c:v>
                </c:pt>
                <c:pt idx="2">
                  <c:v>4109.0</c:v>
                </c:pt>
                <c:pt idx="3">
                  <c:v>3345.0</c:v>
                </c:pt>
                <c:pt idx="4">
                  <c:v>3009.0</c:v>
                </c:pt>
                <c:pt idx="5">
                  <c:v>3024.0</c:v>
                </c:pt>
                <c:pt idx="6">
                  <c:v>3039.0</c:v>
                </c:pt>
                <c:pt idx="7">
                  <c:v>2587.0</c:v>
                </c:pt>
                <c:pt idx="8">
                  <c:v>2373.0</c:v>
                </c:pt>
                <c:pt idx="9">
                  <c:v>2198.0</c:v>
                </c:pt>
                <c:pt idx="10">
                  <c:v>1997.0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Sheet1!$C$4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Sheet1!$D$4:$N$4</c:f>
              <c:numCache>
                <c:formatCode>#,##0_);[Red]\(#,##0\)</c:formatCode>
                <c:ptCount val="11"/>
                <c:pt idx="0">
                  <c:v>14888.0</c:v>
                </c:pt>
                <c:pt idx="1">
                  <c:v>13882.0</c:v>
                </c:pt>
                <c:pt idx="2">
                  <c:v>14079.0</c:v>
                </c:pt>
                <c:pt idx="3">
                  <c:v>13542.0</c:v>
                </c:pt>
                <c:pt idx="4">
                  <c:v>13303.0</c:v>
                </c:pt>
                <c:pt idx="5">
                  <c:v>13355.0</c:v>
                </c:pt>
                <c:pt idx="6">
                  <c:v>13830.0</c:v>
                </c:pt>
                <c:pt idx="7">
                  <c:v>13369.0</c:v>
                </c:pt>
                <c:pt idx="8">
                  <c:v>12295.0</c:v>
                </c:pt>
                <c:pt idx="9">
                  <c:v>11454.0</c:v>
                </c:pt>
                <c:pt idx="10">
                  <c:v>10955.0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Sheet1!$C$5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Sheet1!$D$5:$N$5</c:f>
              <c:numCache>
                <c:formatCode>#,##0_);[Red]\(#,##0\)</c:formatCode>
                <c:ptCount val="11"/>
                <c:pt idx="0">
                  <c:v>10995.0</c:v>
                </c:pt>
                <c:pt idx="1">
                  <c:v>10263.0</c:v>
                </c:pt>
                <c:pt idx="2">
                  <c:v>9681.0</c:v>
                </c:pt>
                <c:pt idx="3">
                  <c:v>9279.0</c:v>
                </c:pt>
                <c:pt idx="4">
                  <c:v>9171.0</c:v>
                </c:pt>
                <c:pt idx="5">
                  <c:v>8714.0</c:v>
                </c:pt>
                <c:pt idx="6">
                  <c:v>7988.0</c:v>
                </c:pt>
                <c:pt idx="7">
                  <c:v>7240.0</c:v>
                </c:pt>
                <c:pt idx="8">
                  <c:v>6511.0</c:v>
                </c:pt>
                <c:pt idx="9">
                  <c:v>5678.0</c:v>
                </c:pt>
                <c:pt idx="10">
                  <c:v>5044.0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Sheet1!$C$6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Sheet1!$D$6:$N$6</c:f>
              <c:numCache>
                <c:formatCode>#,##0_);[Red]\(#,##0\)</c:formatCode>
                <c:ptCount val="11"/>
                <c:pt idx="0">
                  <c:v>4837.0</c:v>
                </c:pt>
                <c:pt idx="1">
                  <c:v>4755.0</c:v>
                </c:pt>
                <c:pt idx="2">
                  <c:v>4518.0</c:v>
                </c:pt>
                <c:pt idx="3">
                  <c:v>4045.0</c:v>
                </c:pt>
                <c:pt idx="4">
                  <c:v>3508.0</c:v>
                </c:pt>
                <c:pt idx="5">
                  <c:v>3033.0</c:v>
                </c:pt>
                <c:pt idx="6">
                  <c:v>2608.0</c:v>
                </c:pt>
                <c:pt idx="7">
                  <c:v>2267.0</c:v>
                </c:pt>
                <c:pt idx="8">
                  <c:v>1991.0</c:v>
                </c:pt>
                <c:pt idx="9">
                  <c:v>1780.0</c:v>
                </c:pt>
                <c:pt idx="10">
                  <c:v>1523.0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Sheet1!$C$7</c:f>
              <c:strCache>
                <c:ptCount val="1"/>
                <c:pt idx="0">
                  <c:v>前方不注意</c:v>
                </c:pt>
              </c:strCache>
            </c:strRef>
          </c:tx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Sheet1!$D$7:$N$7</c:f>
              <c:numCache>
                <c:formatCode>#,##0_);[Red]\(#,##0\)</c:formatCode>
                <c:ptCount val="11"/>
                <c:pt idx="0">
                  <c:v>3574.0</c:v>
                </c:pt>
                <c:pt idx="1">
                  <c:v>3828.0</c:v>
                </c:pt>
                <c:pt idx="2">
                  <c:v>3517.0</c:v>
                </c:pt>
                <c:pt idx="3">
                  <c:v>3238.0</c:v>
                </c:pt>
                <c:pt idx="4">
                  <c:v>3055.0</c:v>
                </c:pt>
                <c:pt idx="5">
                  <c:v>2837.0</c:v>
                </c:pt>
                <c:pt idx="6">
                  <c:v>2547.0</c:v>
                </c:pt>
                <c:pt idx="7">
                  <c:v>2132.0</c:v>
                </c:pt>
                <c:pt idx="8">
                  <c:v>2052.0</c:v>
                </c:pt>
                <c:pt idx="9">
                  <c:v>1950.0</c:v>
                </c:pt>
                <c:pt idx="10">
                  <c:v>1787.0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Sheet1!$C$8</c:f>
              <c:strCache>
                <c:ptCount val="1"/>
                <c:pt idx="0">
                  <c:v>動静不注視</c:v>
                </c:pt>
              </c:strCache>
            </c:strRef>
          </c:tx>
          <c:spPr>
            <a:ln w="38027">
              <a:solidFill>
                <a:srgbClr val="FF99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Sheet1!$D$8:$N$8</c:f>
              <c:numCache>
                <c:formatCode>#,##0_);[Red]\(#,##0\)</c:formatCode>
                <c:ptCount val="11"/>
                <c:pt idx="0">
                  <c:v>19250.0</c:v>
                </c:pt>
                <c:pt idx="1">
                  <c:v>18709.0</c:v>
                </c:pt>
                <c:pt idx="2">
                  <c:v>18790.0</c:v>
                </c:pt>
                <c:pt idx="3">
                  <c:v>18173.0</c:v>
                </c:pt>
                <c:pt idx="4">
                  <c:v>17541.0</c:v>
                </c:pt>
                <c:pt idx="5">
                  <c:v>17122.0</c:v>
                </c:pt>
                <c:pt idx="6">
                  <c:v>16541.0</c:v>
                </c:pt>
                <c:pt idx="7">
                  <c:v>14894.0</c:v>
                </c:pt>
                <c:pt idx="8">
                  <c:v>14259.0</c:v>
                </c:pt>
                <c:pt idx="9">
                  <c:v>12989.0</c:v>
                </c:pt>
                <c:pt idx="10">
                  <c:v>12110.0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Sheet1!$C$9</c:f>
              <c:strCache>
                <c:ptCount val="1"/>
                <c:pt idx="0">
                  <c:v>安全不確認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Sheet1!$D$1:$N$1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Sheet1!$D$9:$N$9</c:f>
              <c:numCache>
                <c:formatCode>#,##0_);[Red]\(#,##0\)</c:formatCode>
                <c:ptCount val="11"/>
                <c:pt idx="0">
                  <c:v>49781.0</c:v>
                </c:pt>
                <c:pt idx="1">
                  <c:v>46430.0</c:v>
                </c:pt>
                <c:pt idx="2">
                  <c:v>45026.0</c:v>
                </c:pt>
                <c:pt idx="3">
                  <c:v>42303.0</c:v>
                </c:pt>
                <c:pt idx="4">
                  <c:v>39348.0</c:v>
                </c:pt>
                <c:pt idx="5">
                  <c:v>38008.0</c:v>
                </c:pt>
                <c:pt idx="6">
                  <c:v>35234.0</c:v>
                </c:pt>
                <c:pt idx="7">
                  <c:v>31302.0</c:v>
                </c:pt>
                <c:pt idx="8">
                  <c:v>28958.0</c:v>
                </c:pt>
                <c:pt idx="9">
                  <c:v>25780.0</c:v>
                </c:pt>
                <c:pt idx="10">
                  <c:v>22575.0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2755904"/>
        <c:axId val="-2070538560"/>
      </c:lineChart>
      <c:catAx>
        <c:axId val="-204275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7053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0538560"/>
        <c:scaling>
          <c:orientation val="minMax"/>
          <c:max val="50000.0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zh-CN" altLang="en-US" b="0" dirty="0" smtClean="0"/>
                  <a:t>事故</a:t>
                </a:r>
                <a:r>
                  <a:rPr lang="zh-CN" altLang="en-US" b="0" dirty="0"/>
                  <a:t>件数</a:t>
                </a:r>
                <a:r>
                  <a:rPr lang="zh-CN" altLang="en-US" b="0" dirty="0" smtClean="0"/>
                  <a:t>（</a:t>
                </a:r>
                <a:r>
                  <a:rPr lang="ja-JP" altLang="en-US" b="0" dirty="0" smtClean="0"/>
                  <a:t>万</a:t>
                </a:r>
                <a:r>
                  <a:rPr lang="zh-CN" altLang="en-US" b="0" dirty="0" smtClean="0"/>
                  <a:t>件</a:t>
                </a:r>
                <a:r>
                  <a:rPr lang="zh-CN" altLang="en-US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262451797630868"/>
              <c:y val="0.341033672301837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42755904"/>
        <c:crosses val="autoZero"/>
        <c:crossBetween val="midCat"/>
        <c:dispUnits>
          <c:builtInUnit val="tenThousands"/>
        </c:dispUnits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27741935483871"/>
          <c:h val="0.27352757438851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7376636571"/>
          <c:y val="0.330347633099535"/>
          <c:w val="0.801432447410349"/>
          <c:h val="0.4881286731813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信号無視</c:v>
                </c:pt>
              </c:strCache>
            </c:strRef>
          </c:tx>
          <c:spPr>
            <a:ln w="3802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Sheet1!$C$2:$M$2</c:f>
              <c:numCache>
                <c:formatCode>#,##0_);[Red]\(#,##0\)</c:formatCode>
                <c:ptCount val="11"/>
                <c:pt idx="0">
                  <c:v>77.0</c:v>
                </c:pt>
                <c:pt idx="1">
                  <c:v>95.0</c:v>
                </c:pt>
                <c:pt idx="2">
                  <c:v>73.0</c:v>
                </c:pt>
                <c:pt idx="3">
                  <c:v>73.0</c:v>
                </c:pt>
                <c:pt idx="4">
                  <c:v>73.0</c:v>
                </c:pt>
                <c:pt idx="5">
                  <c:v>59.0</c:v>
                </c:pt>
                <c:pt idx="6">
                  <c:v>53.0</c:v>
                </c:pt>
                <c:pt idx="7">
                  <c:v>50.0</c:v>
                </c:pt>
                <c:pt idx="8">
                  <c:v>58.0</c:v>
                </c:pt>
                <c:pt idx="9">
                  <c:v>32.0</c:v>
                </c:pt>
                <c:pt idx="10">
                  <c:v>48.0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優先通行妨害</c:v>
                </c:pt>
              </c:strCache>
            </c:strRef>
          </c:tx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Sheet1!$C$3:$M$3</c:f>
              <c:numCache>
                <c:formatCode>#,##0_);[Red]\(#,##0\)</c:formatCode>
                <c:ptCount val="11"/>
                <c:pt idx="0">
                  <c:v>30.0</c:v>
                </c:pt>
                <c:pt idx="1">
                  <c:v>35.0</c:v>
                </c:pt>
                <c:pt idx="2">
                  <c:v>36.0</c:v>
                </c:pt>
                <c:pt idx="3">
                  <c:v>25.0</c:v>
                </c:pt>
                <c:pt idx="4">
                  <c:v>24.0</c:v>
                </c:pt>
                <c:pt idx="5">
                  <c:v>15.0</c:v>
                </c:pt>
                <c:pt idx="6">
                  <c:v>27.0</c:v>
                </c:pt>
                <c:pt idx="7">
                  <c:v>18.0</c:v>
                </c:pt>
                <c:pt idx="8">
                  <c:v>17.0</c:v>
                </c:pt>
                <c:pt idx="9">
                  <c:v>14.0</c:v>
                </c:pt>
                <c:pt idx="10">
                  <c:v>21.0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交差点安全進行</c:v>
                </c:pt>
              </c:strCache>
            </c:strRef>
          </c:tx>
          <c:spPr>
            <a:ln w="38027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Sheet1!$C$4:$M$4</c:f>
              <c:numCache>
                <c:formatCode>#,##0_);[Red]\(#,##0\)</c:formatCode>
                <c:ptCount val="11"/>
                <c:pt idx="0">
                  <c:v>49.0</c:v>
                </c:pt>
                <c:pt idx="1">
                  <c:v>74.0</c:v>
                </c:pt>
                <c:pt idx="2">
                  <c:v>69.0</c:v>
                </c:pt>
                <c:pt idx="3">
                  <c:v>50.0</c:v>
                </c:pt>
                <c:pt idx="4">
                  <c:v>41.0</c:v>
                </c:pt>
                <c:pt idx="5">
                  <c:v>66.0</c:v>
                </c:pt>
                <c:pt idx="6">
                  <c:v>56.0</c:v>
                </c:pt>
                <c:pt idx="7">
                  <c:v>64.0</c:v>
                </c:pt>
                <c:pt idx="8">
                  <c:v>43.0</c:v>
                </c:pt>
                <c:pt idx="9">
                  <c:v>53.0</c:v>
                </c:pt>
                <c:pt idx="10">
                  <c:v>37.0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一時不停止</c:v>
                </c:pt>
              </c:strCache>
            </c:strRef>
          </c:tx>
          <c:spPr>
            <a:ln w="38027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Sheet1!$C$5:$M$5</c:f>
              <c:numCache>
                <c:formatCode>#,##0_);[Red]\(#,##0\)</c:formatCode>
                <c:ptCount val="11"/>
                <c:pt idx="0">
                  <c:v>89.0</c:v>
                </c:pt>
                <c:pt idx="1">
                  <c:v>72.0</c:v>
                </c:pt>
                <c:pt idx="2">
                  <c:v>57.0</c:v>
                </c:pt>
                <c:pt idx="3">
                  <c:v>71.0</c:v>
                </c:pt>
                <c:pt idx="4">
                  <c:v>62.0</c:v>
                </c:pt>
                <c:pt idx="5">
                  <c:v>43.0</c:v>
                </c:pt>
                <c:pt idx="6">
                  <c:v>49.0</c:v>
                </c:pt>
                <c:pt idx="7">
                  <c:v>55.0</c:v>
                </c:pt>
                <c:pt idx="8">
                  <c:v>46.0</c:v>
                </c:pt>
                <c:pt idx="9">
                  <c:v>49.0</c:v>
                </c:pt>
                <c:pt idx="10">
                  <c:v>42.0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運転操作不適</c:v>
                </c:pt>
              </c:strCache>
            </c:strRef>
          </c:tx>
          <c:spPr>
            <a:ln w="38027">
              <a:solidFill>
                <a:srgbClr val="0066FF"/>
              </a:solidFill>
              <a:prstDash val="solid"/>
            </a:ln>
          </c:spPr>
          <c:marker>
            <c:symbol val="star"/>
            <c:size val="2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Sheet1!$C$6:$M$6</c:f>
              <c:numCache>
                <c:formatCode>#,##0_);[Red]\(#,##0\)</c:formatCode>
                <c:ptCount val="11"/>
                <c:pt idx="0">
                  <c:v>42.0</c:v>
                </c:pt>
                <c:pt idx="1">
                  <c:v>43.0</c:v>
                </c:pt>
                <c:pt idx="2">
                  <c:v>38.0</c:v>
                </c:pt>
                <c:pt idx="3">
                  <c:v>38.0</c:v>
                </c:pt>
                <c:pt idx="4">
                  <c:v>52.0</c:v>
                </c:pt>
                <c:pt idx="5">
                  <c:v>42.0</c:v>
                </c:pt>
                <c:pt idx="6">
                  <c:v>35.0</c:v>
                </c:pt>
                <c:pt idx="7">
                  <c:v>32.0</c:v>
                </c:pt>
                <c:pt idx="8">
                  <c:v>56.0</c:v>
                </c:pt>
                <c:pt idx="9">
                  <c:v>57.0</c:v>
                </c:pt>
                <c:pt idx="10">
                  <c:v>83.0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安全不確認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numRef>
              <c:f>Sheet1!$C$1:$M$1</c:f>
              <c:numCache>
                <c:formatCode>General</c:formatCode>
                <c:ptCount val="11"/>
                <c:pt idx="0">
                  <c:v>17.0</c:v>
                </c:pt>
                <c:pt idx="1">
                  <c:v>18.0</c:v>
                </c:pt>
                <c:pt idx="2">
                  <c:v>19.0</c:v>
                </c:pt>
                <c:pt idx="3">
                  <c:v>20.0</c:v>
                </c:pt>
                <c:pt idx="4">
                  <c:v>21.0</c:v>
                </c:pt>
                <c:pt idx="5">
                  <c:v>22.0</c:v>
                </c:pt>
                <c:pt idx="6">
                  <c:v>23.0</c:v>
                </c:pt>
                <c:pt idx="7">
                  <c:v>24.0</c:v>
                </c:pt>
                <c:pt idx="8">
                  <c:v>25.0</c:v>
                </c:pt>
                <c:pt idx="9">
                  <c:v>26.0</c:v>
                </c:pt>
                <c:pt idx="10">
                  <c:v>27.0</c:v>
                </c:pt>
              </c:numCache>
            </c:numRef>
          </c:cat>
          <c:val>
            <c:numRef>
              <c:f>Sheet1!$C$7:$M$7</c:f>
              <c:numCache>
                <c:formatCode>#,##0_);[Red]\(#,##0\)</c:formatCode>
                <c:ptCount val="11"/>
                <c:pt idx="0">
                  <c:v>208.0</c:v>
                </c:pt>
                <c:pt idx="1">
                  <c:v>185.0</c:v>
                </c:pt>
                <c:pt idx="2">
                  <c:v>199.0</c:v>
                </c:pt>
                <c:pt idx="3">
                  <c:v>184.0</c:v>
                </c:pt>
                <c:pt idx="4">
                  <c:v>159.0</c:v>
                </c:pt>
                <c:pt idx="5">
                  <c:v>132.0</c:v>
                </c:pt>
                <c:pt idx="6">
                  <c:v>146.0</c:v>
                </c:pt>
                <c:pt idx="7">
                  <c:v>105.0</c:v>
                </c:pt>
                <c:pt idx="8">
                  <c:v>108.0</c:v>
                </c:pt>
                <c:pt idx="9">
                  <c:v>104.0</c:v>
                </c:pt>
                <c:pt idx="10">
                  <c:v>103.0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9216864"/>
        <c:axId val="-2080540368"/>
      </c:lineChart>
      <c:catAx>
        <c:axId val="-200921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dirty="0" smtClean="0">
                    <a:solidFill>
                      <a:srgbClr val="000000"/>
                    </a:solidFill>
                  </a:rPr>
                  <a:t>平成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054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0540368"/>
        <c:scaling>
          <c:orientation val="minMax"/>
        </c:scaling>
        <c:delete val="0"/>
        <c:axPos val="l"/>
        <c:majorGridlines>
          <c:spPr>
            <a:ln w="3169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2401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b="0" dirty="0" smtClean="0"/>
                  <a:t>死亡</a:t>
                </a:r>
                <a:r>
                  <a:rPr lang="zh-CN" altLang="en-US" b="0" dirty="0" smtClean="0"/>
                  <a:t>事故</a:t>
                </a:r>
                <a:r>
                  <a:rPr lang="zh-CN" altLang="en-US" b="0" dirty="0"/>
                  <a:t>件数</a:t>
                </a:r>
                <a:r>
                  <a:rPr lang="zh-CN" altLang="en-US" b="0" dirty="0" smtClean="0"/>
                  <a:t>（件</a:t>
                </a:r>
                <a:r>
                  <a:rPr lang="zh-CN" altLang="en-US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262451797630868"/>
              <c:y val="0.341033672301837"/>
            </c:manualLayout>
          </c:layout>
          <c:overlay val="0"/>
          <c:spPr>
            <a:noFill/>
            <a:ln w="25352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2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9216864"/>
        <c:crosses val="autoZero"/>
        <c:crossBetween val="midCat"/>
      </c:valAx>
      <c:spPr>
        <a:noFill/>
        <a:ln w="3802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439388537971215"/>
          <c:y val="0.00562844118169439"/>
          <c:w val="0.927741935483871"/>
          <c:h val="0.273527574388519"/>
        </c:manualLayout>
      </c:layout>
      <c:overlay val="0"/>
      <c:spPr>
        <a:noFill/>
        <a:ln w="3169">
          <a:noFill/>
          <a:prstDash val="solid"/>
        </a:ln>
      </c:spPr>
      <c:txPr>
        <a:bodyPr/>
        <a:lstStyle/>
        <a:p>
          <a:pPr>
            <a:defRPr sz="2132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2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39619.0</c:v>
                </c:pt>
                <c:pt idx="1">
                  <c:v>72.0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41580.0</c:v>
                </c:pt>
                <c:pt idx="1">
                  <c:v>158.0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117134.0</c:v>
                </c:pt>
                <c:pt idx="1">
                  <c:v>295.0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120919.0</c:v>
                </c:pt>
                <c:pt idx="1">
                  <c:v>279.0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123080.0</c:v>
                </c:pt>
                <c:pt idx="1">
                  <c:v>363.0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84784.0</c:v>
                </c:pt>
                <c:pt idx="1">
                  <c:v>432.0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74619.0</c:v>
                </c:pt>
                <c:pt idx="1">
                  <c:v>617.0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46537.0</c:v>
                </c:pt>
                <c:pt idx="1">
                  <c:v>936.0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17751.0</c:v>
                </c:pt>
                <c:pt idx="1">
                  <c:v>965.0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39966288"/>
        <c:axId val="-2081826960"/>
      </c:barChart>
      <c:catAx>
        <c:axId val="-203996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1826960"/>
        <c:crosses val="autoZero"/>
        <c:auto val="1"/>
        <c:lblAlgn val="ctr"/>
        <c:lblOffset val="100"/>
        <c:noMultiLvlLbl val="0"/>
      </c:catAx>
      <c:valAx>
        <c:axId val="-2081826960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39966288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46634367456957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>
                  <c:v>8105.0</c:v>
                </c:pt>
                <c:pt idx="1">
                  <c:v>35.0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15-19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>
                  <c:v>2011.0</c:v>
                </c:pt>
                <c:pt idx="1">
                  <c:v>16.0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5685.0</c:v>
                </c:pt>
                <c:pt idx="1">
                  <c:v>53.0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>
                  <c:v>6016.0</c:v>
                </c:pt>
                <c:pt idx="1">
                  <c:v>60.0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>
                  <c:v>6816.0</c:v>
                </c:pt>
                <c:pt idx="1">
                  <c:v>92.0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>
                  <c:v>6155.0</c:v>
                </c:pt>
                <c:pt idx="1">
                  <c:v>118.0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#,##0_);[Red]\(#,##0\)</c:formatCode>
                <c:ptCount val="2"/>
                <c:pt idx="0">
                  <c:v>7369.0</c:v>
                </c:pt>
                <c:pt idx="1">
                  <c:v>211.0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>
                  <c:v>8016.0</c:v>
                </c:pt>
                <c:pt idx="1">
                  <c:v>423.0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>
                  <c:v>5255.0</c:v>
                </c:pt>
                <c:pt idx="1">
                  <c:v>526.0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04060512"/>
        <c:axId val="2117663632"/>
      </c:barChart>
      <c:catAx>
        <c:axId val="-200406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7663632"/>
        <c:crosses val="autoZero"/>
        <c:auto val="1"/>
        <c:lblAlgn val="ctr"/>
        <c:lblOffset val="100"/>
        <c:noMultiLvlLbl val="0"/>
      </c:catAx>
      <c:valAx>
        <c:axId val="2117663632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4060512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46634367456957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02210416469"/>
          <c:y val="0.225885880940722"/>
          <c:w val="0.750574898017266"/>
          <c:h val="0.530878188933043"/>
        </c:manualLayout>
      </c:layout>
      <c:barChart>
        <c:barDir val="bar"/>
        <c:grouping val="percentStacke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自動車乗車中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Sheet1!$B$2:$B$4</c:f>
              <c:numCache>
                <c:formatCode>#,##0_);[Red]\(#,##0\)</c:formatCode>
                <c:ptCount val="3"/>
                <c:pt idx="0">
                  <c:v>431533.0</c:v>
                </c:pt>
                <c:pt idx="1">
                  <c:v>10786.0</c:v>
                </c:pt>
                <c:pt idx="2">
                  <c:v>1322.0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自動二輪車乗車中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Sheet1!$C$2:$C$4</c:f>
              <c:numCache>
                <c:formatCode>#,##0_);[Red]\(#,##0\)</c:formatCode>
                <c:ptCount val="3"/>
                <c:pt idx="0">
                  <c:v>27925.0</c:v>
                </c:pt>
                <c:pt idx="1">
                  <c:v>5121.0</c:v>
                </c:pt>
                <c:pt idx="2">
                  <c:v>447.0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原付乗車中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Sheet1!$D$2:$D$4</c:f>
              <c:numCache>
                <c:formatCode>#,##0_);[Red]\(#,##0\)</c:formatCode>
                <c:ptCount val="3"/>
                <c:pt idx="0">
                  <c:v>31598.0</c:v>
                </c:pt>
                <c:pt idx="1">
                  <c:v>5612.0</c:v>
                </c:pt>
                <c:pt idx="2">
                  <c:v>230.0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自転車乗車中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Sheet1!$E$2:$E$4</c:f>
              <c:numCache>
                <c:formatCode>#,##0_);[Red]\(#,##0\)</c:formatCode>
                <c:ptCount val="3"/>
                <c:pt idx="0">
                  <c:v>88725.0</c:v>
                </c:pt>
                <c:pt idx="1">
                  <c:v>8508.0</c:v>
                </c:pt>
                <c:pt idx="2">
                  <c:v>572.0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歩行中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Sheet1!$F$2:$F$4</c:f>
              <c:numCache>
                <c:formatCode>#,##0_);[Red]\(#,##0\)</c:formatCode>
                <c:ptCount val="3"/>
                <c:pt idx="0">
                  <c:v>46556.0</c:v>
                </c:pt>
                <c:pt idx="1">
                  <c:v>8872.0</c:v>
                </c:pt>
                <c:pt idx="2">
                  <c:v>1534.0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軽傷者</c:v>
                </c:pt>
                <c:pt idx="1">
                  <c:v>重傷者</c:v>
                </c:pt>
                <c:pt idx="2">
                  <c:v>死者</c:v>
                </c:pt>
              </c:strCache>
            </c:strRef>
          </c:cat>
          <c:val>
            <c:numRef>
              <c:f>Sheet1!$G$2:$G$4</c:f>
              <c:numCache>
                <c:formatCode>#,##0_);[Red]\(#,##0\)</c:formatCode>
                <c:ptCount val="3"/>
                <c:pt idx="0">
                  <c:v>727.0</c:v>
                </c:pt>
                <c:pt idx="1">
                  <c:v>60.0</c:v>
                </c:pt>
                <c:pt idx="2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serLines/>
        <c:axId val="-2004855488"/>
        <c:axId val="-2086247616"/>
      </c:barChart>
      <c:catAx>
        <c:axId val="-200485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6247616"/>
        <c:crosses val="autoZero"/>
        <c:auto val="1"/>
        <c:lblAlgn val="ctr"/>
        <c:lblOffset val="100"/>
        <c:noMultiLvlLbl val="0"/>
      </c:catAx>
      <c:valAx>
        <c:axId val="-2086247616"/>
        <c:scaling>
          <c:orientation val="minMax"/>
        </c:scaling>
        <c:delete val="0"/>
        <c:axPos val="b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ja-JP" altLang="en-US" b="0" smtClean="0">
                    <a:solidFill>
                      <a:srgbClr val="000000"/>
                    </a:solidFill>
                  </a:rPr>
                  <a:t>割合</a:t>
                </a:r>
                <a:endParaRPr lang="ja-JP" altLang="en-US" b="0" dirty="0">
                  <a:solidFill>
                    <a:srgbClr val="000000"/>
                  </a:solidFill>
                </a:endParaRP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04855488"/>
        <c:crosses val="autoZero"/>
        <c:crossBetween val="between"/>
        <c:dispUnits>
          <c:builtInUnit val="tenThousands"/>
        </c:dispUnits>
      </c:valAx>
      <c:spPr>
        <a:noFill/>
        <a:ln w="381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0785462717009771"/>
          <c:y val="0.0176114474408365"/>
          <c:w val="0.851943601176359"/>
          <c:h val="0.188461555128944"/>
        </c:manualLayout>
      </c:layout>
      <c:overlay val="0"/>
      <c:txPr>
        <a:bodyPr/>
        <a:lstStyle/>
        <a:p>
          <a:pPr>
            <a:defRPr sz="2400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270671898346"/>
          <c:y val="0.519375947571771"/>
          <c:w val="0.773947884295307"/>
          <c:h val="0.3797628992028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対面／背面通行中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10638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Sheet1!$B$2:$B$3</c:f>
              <c:numCache>
                <c:formatCode>#,##0_);[Red]\(#,##0\)</c:formatCode>
                <c:ptCount val="2"/>
                <c:pt idx="0" formatCode="#,##0">
                  <c:v>8591.0</c:v>
                </c:pt>
                <c:pt idx="1">
                  <c:v>123.0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横断歩道横断中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Sheet1!$C$2:$C$3</c:f>
              <c:numCache>
                <c:formatCode>#,##0_);[Red]\(#,##0\)</c:formatCode>
                <c:ptCount val="2"/>
                <c:pt idx="0" formatCode="#,##0">
                  <c:v>17559.0</c:v>
                </c:pt>
                <c:pt idx="1">
                  <c:v>346.0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横断歩道以外横断中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Sheet1!$D$2:$D$3</c:f>
              <c:numCache>
                <c:formatCode>#,##0_);[Red]\(#,##0\)</c:formatCode>
                <c:ptCount val="2"/>
                <c:pt idx="0">
                  <c:v>14148.0</c:v>
                </c:pt>
                <c:pt idx="1">
                  <c:v>698.0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対人その他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Sheet1!$E$2:$E$3</c:f>
              <c:numCache>
                <c:formatCode>#,##0_);[Red]\(#,##0\)</c:formatCode>
                <c:ptCount val="2"/>
                <c:pt idx="0" formatCode="#,##0">
                  <c:v>14740.0</c:v>
                </c:pt>
                <c:pt idx="1">
                  <c:v>307.0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正面衝突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Sheet1!$F$2:$F$3</c:f>
              <c:numCache>
                <c:formatCode>#,##0_);[Red]\(#,##0\)</c:formatCode>
                <c:ptCount val="2"/>
                <c:pt idx="0" formatCode="#,##0">
                  <c:v>11328.0</c:v>
                </c:pt>
                <c:pt idx="1">
                  <c:v>370.0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追突</c:v>
                </c:pt>
              </c:strCache>
            </c:strRef>
          </c:tx>
          <c:spPr>
            <a:solidFill>
              <a:srgbClr val="FF66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Sheet1!$G$2:$G$3</c:f>
              <c:numCache>
                <c:formatCode>#,##0_);[Red]\(#,##0\)</c:formatCode>
                <c:ptCount val="2"/>
                <c:pt idx="0" formatCode="#,##0">
                  <c:v>196868.0</c:v>
                </c:pt>
                <c:pt idx="1">
                  <c:v>199.0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出会い頭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Sheet1!$H$2:$H$3</c:f>
              <c:numCache>
                <c:formatCode>#,##0</c:formatCode>
                <c:ptCount val="2"/>
                <c:pt idx="0">
                  <c:v>130723.0</c:v>
                </c:pt>
                <c:pt idx="1">
                  <c:v>568.0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追越・追抜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Sheet1!$I$2:$I$3</c:f>
              <c:numCache>
                <c:formatCode>#,##0_);[Red]\(#,##0\)</c:formatCode>
                <c:ptCount val="2"/>
                <c:pt idx="0" formatCode="#,##0">
                  <c:v>8674.0</c:v>
                </c:pt>
                <c:pt idx="1">
                  <c:v>44.0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左折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Sheet1!$J$2:$J$3</c:f>
              <c:numCache>
                <c:formatCode>#,##0_);[Red]\(#,##0\)</c:formatCode>
                <c:ptCount val="2"/>
                <c:pt idx="0" formatCode="#,##0">
                  <c:v>23444.0</c:v>
                </c:pt>
                <c:pt idx="1">
                  <c:v>45.0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右折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Sheet1!$K$2:$K$3</c:f>
              <c:numCache>
                <c:formatCode>#,##0_);[Red]\(#,##0\)</c:formatCode>
                <c:ptCount val="2"/>
                <c:pt idx="0" formatCode="#,##0">
                  <c:v>43233.0</c:v>
                </c:pt>
                <c:pt idx="1">
                  <c:v>215.0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車両相互その他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Sheet1!$L$2:$L$3</c:f>
              <c:numCache>
                <c:formatCode>#,##0_);[Red]\(#,##0\)</c:formatCode>
                <c:ptCount val="2"/>
                <c:pt idx="0" formatCode="#,##0">
                  <c:v>51288.0</c:v>
                </c:pt>
                <c:pt idx="1">
                  <c:v>117.0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工作物衝突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Sheet1!$M$2:$M$3</c:f>
              <c:numCache>
                <c:formatCode>#,##0</c:formatCode>
                <c:ptCount val="2"/>
                <c:pt idx="0">
                  <c:v>7403.0</c:v>
                </c:pt>
                <c:pt idx="1">
                  <c:v>578.0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路外逸脱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Sheet1!$N$2:$N$3</c:f>
              <c:numCache>
                <c:formatCode>#,##0_);[Red]\(#,##0\)</c:formatCode>
                <c:ptCount val="2"/>
                <c:pt idx="0" formatCode="#,##0">
                  <c:v>1158.0</c:v>
                </c:pt>
                <c:pt idx="1">
                  <c:v>225.0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単独その他</c:v>
                </c:pt>
              </c:strCache>
            </c:strRef>
          </c:tx>
          <c:spPr>
            <a:solidFill>
              <a:srgbClr val="00CC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Sheet1!$O$2:$O$3</c:f>
              <c:numCache>
                <c:formatCode>#,##0_);[Red]\(#,##0\)</c:formatCode>
                <c:ptCount val="2"/>
                <c:pt idx="0" formatCode="#,##0">
                  <c:v>7675.0</c:v>
                </c:pt>
                <c:pt idx="1">
                  <c:v>155.0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列車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負傷者</c:v>
                </c:pt>
                <c:pt idx="1">
                  <c:v>死者</c:v>
                </c:pt>
              </c:strCache>
            </c:strRef>
          </c:cat>
          <c:val>
            <c:numRef>
              <c:f>Sheet1!$P$2:$P$3</c:f>
              <c:numCache>
                <c:formatCode>#,##0_);[Red]\(#,##0\)</c:formatCode>
                <c:ptCount val="2"/>
                <c:pt idx="0">
                  <c:v>67.0</c:v>
                </c:pt>
                <c:pt idx="1">
                  <c:v>38.0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/>
        <c:axId val="-2010666736"/>
        <c:axId val="-2043549888"/>
      </c:barChart>
      <c:catAx>
        <c:axId val="-201066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61" b="0">
                <a:solidFill>
                  <a:srgbClr val="000000"/>
                </a:solidFill>
              </a:defRPr>
            </a:pPr>
            <a:endParaRPr lang="ja-JP"/>
          </a:p>
        </c:txPr>
        <c:crossAx val="-2043549888"/>
        <c:crosses val="autoZero"/>
        <c:auto val="1"/>
        <c:lblAlgn val="ctr"/>
        <c:lblOffset val="100"/>
        <c:noMultiLvlLbl val="0"/>
      </c:catAx>
      <c:valAx>
        <c:axId val="-20435498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61" b="0">
                <a:solidFill>
                  <a:srgbClr val="000000"/>
                </a:solidFill>
              </a:defRPr>
            </a:pPr>
            <a:endParaRPr lang="ja-JP"/>
          </a:p>
        </c:txPr>
        <c:crossAx val="-2010666736"/>
        <c:crosses val="autoZero"/>
        <c:crossBetween val="between"/>
      </c:valAx>
      <c:spPr>
        <a:noFill/>
        <a:ln w="21815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017308408964244"/>
          <c:y val="0.0146195577833923"/>
          <c:w val="0.934962612494485"/>
          <c:h val="0.476095255988627"/>
        </c:manualLayout>
      </c:layout>
      <c:overlay val="0"/>
      <c:txPr>
        <a:bodyPr/>
        <a:lstStyle/>
        <a:p>
          <a:pPr>
            <a:defRPr sz="2405" b="0">
              <a:solidFill>
                <a:srgbClr val="000000"/>
              </a:solidFill>
            </a:defRPr>
          </a:pPr>
          <a:endParaRPr lang="ja-JP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4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4633041770353"/>
          <c:y val="0.0347507139483184"/>
          <c:w val="0.715050961050943"/>
          <c:h val="0.599627663493081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10344.0</c:v>
                </c:pt>
                <c:pt idx="1">
                  <c:v>18.0</c:v>
                </c:pt>
                <c:pt idx="2">
                  <c:v>2.0</c:v>
                </c:pt>
                <c:pt idx="3">
                  <c:v>3876.0</c:v>
                </c:pt>
                <c:pt idx="4">
                  <c:v>5255.0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12009.0</c:v>
                </c:pt>
                <c:pt idx="1">
                  <c:v>1791.0</c:v>
                </c:pt>
                <c:pt idx="2">
                  <c:v>3169.0</c:v>
                </c:pt>
                <c:pt idx="3">
                  <c:v>20053.0</c:v>
                </c:pt>
                <c:pt idx="4">
                  <c:v>2686.0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52477.0</c:v>
                </c:pt>
                <c:pt idx="1">
                  <c:v>5403.0</c:v>
                </c:pt>
                <c:pt idx="2">
                  <c:v>5857.0</c:v>
                </c:pt>
                <c:pt idx="3">
                  <c:v>9222.0</c:v>
                </c:pt>
                <c:pt idx="4">
                  <c:v>2551.0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65956.0</c:v>
                </c:pt>
                <c:pt idx="1">
                  <c:v>4642.0</c:v>
                </c:pt>
                <c:pt idx="2">
                  <c:v>3740.0</c:v>
                </c:pt>
                <c:pt idx="3">
                  <c:v>7788.0</c:v>
                </c:pt>
                <c:pt idx="4">
                  <c:v>2972.0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67502.0</c:v>
                </c:pt>
                <c:pt idx="1">
                  <c:v>5161.0</c:v>
                </c:pt>
                <c:pt idx="2">
                  <c:v>3604.0</c:v>
                </c:pt>
                <c:pt idx="3">
                  <c:v>8478.0</c:v>
                </c:pt>
                <c:pt idx="4">
                  <c:v>3463.0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46287.0</c:v>
                </c:pt>
                <c:pt idx="1">
                  <c:v>3209.0</c:v>
                </c:pt>
                <c:pt idx="2">
                  <c:v>2965.0</c:v>
                </c:pt>
                <c:pt idx="3">
                  <c:v>6317.0</c:v>
                </c:pt>
                <c:pt idx="4">
                  <c:v>3054.0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40645.0</c:v>
                </c:pt>
                <c:pt idx="1">
                  <c:v>1455.0</c:v>
                </c:pt>
                <c:pt idx="2">
                  <c:v>3795.0</c:v>
                </c:pt>
                <c:pt idx="3">
                  <c:v>7898.0</c:v>
                </c:pt>
                <c:pt idx="4">
                  <c:v>4386.0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21451.0</c:v>
                </c:pt>
                <c:pt idx="1">
                  <c:v>643.0</c:v>
                </c:pt>
                <c:pt idx="2">
                  <c:v>3380.0</c:v>
                </c:pt>
                <c:pt idx="3">
                  <c:v>8338.0</c:v>
                </c:pt>
                <c:pt idx="4">
                  <c:v>5468.0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6977.0</c:v>
                </c:pt>
                <c:pt idx="1">
                  <c:v>156.0</c:v>
                </c:pt>
                <c:pt idx="2">
                  <c:v>1018.0</c:v>
                </c:pt>
                <c:pt idx="3">
                  <c:v>3762.0</c:v>
                </c:pt>
                <c:pt idx="4">
                  <c:v>4058.0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85907360"/>
        <c:axId val="-2085889376"/>
        <c:axId val="-2085886976"/>
      </c:bar3DChart>
      <c:catAx>
        <c:axId val="-2085907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88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5889376"/>
        <c:scaling>
          <c:orientation val="minMax"/>
          <c:max val="60000.0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 smtClean="0"/>
                  <a:t>死傷者数（万人</a:t>
                </a:r>
                <a:r>
                  <a:rPr lang="ja-JP" altLang="en-US" sz="1800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"/>
              <c:y val="0.3118909338314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907360"/>
        <c:crosses val="autoZero"/>
        <c:crossBetween val="between"/>
        <c:majorUnit val="20000.0"/>
        <c:minorUnit val="100.0"/>
        <c:dispUnits>
          <c:builtInUnit val="tenThousands"/>
        </c:dispUnits>
      </c:valAx>
      <c:serAx>
        <c:axId val="-20858869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5889376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4633041770353"/>
          <c:y val="0.0347507139483184"/>
          <c:w val="0.715050961050943"/>
          <c:h val="0.599627663493081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2886.0</c:v>
                </c:pt>
                <c:pt idx="1">
                  <c:v>2.0</c:v>
                </c:pt>
                <c:pt idx="2">
                  <c:v>0.0</c:v>
                </c:pt>
                <c:pt idx="3">
                  <c:v>447.0</c:v>
                </c:pt>
                <c:pt idx="4">
                  <c:v>730.0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7280.0</c:v>
                </c:pt>
                <c:pt idx="1">
                  <c:v>1766.0</c:v>
                </c:pt>
                <c:pt idx="2">
                  <c:v>1998.0</c:v>
                </c:pt>
                <c:pt idx="3">
                  <c:v>5473.0</c:v>
                </c:pt>
                <c:pt idx="4">
                  <c:v>1496.0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28401.0</c:v>
                </c:pt>
                <c:pt idx="1">
                  <c:v>3215.0</c:v>
                </c:pt>
                <c:pt idx="2">
                  <c:v>2669.0</c:v>
                </c:pt>
                <c:pt idx="3">
                  <c:v>4324.0</c:v>
                </c:pt>
                <c:pt idx="4">
                  <c:v>3187.0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26018.0</c:v>
                </c:pt>
                <c:pt idx="1">
                  <c:v>2251.0</c:v>
                </c:pt>
                <c:pt idx="2">
                  <c:v>1478.0</c:v>
                </c:pt>
                <c:pt idx="3">
                  <c:v>3110.0</c:v>
                </c:pt>
                <c:pt idx="4">
                  <c:v>3104.0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25102.0</c:v>
                </c:pt>
                <c:pt idx="1">
                  <c:v>2213.0</c:v>
                </c:pt>
                <c:pt idx="2">
                  <c:v>1390.0</c:v>
                </c:pt>
                <c:pt idx="3">
                  <c:v>2959.0</c:v>
                </c:pt>
                <c:pt idx="4">
                  <c:v>3445.0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15722.0</c:v>
                </c:pt>
                <c:pt idx="1">
                  <c:v>1111.0</c:v>
                </c:pt>
                <c:pt idx="2">
                  <c:v>1029.0</c:v>
                </c:pt>
                <c:pt idx="3">
                  <c:v>2214.0</c:v>
                </c:pt>
                <c:pt idx="4">
                  <c:v>3219.0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10510.0</c:v>
                </c:pt>
                <c:pt idx="1">
                  <c:v>366.0</c:v>
                </c:pt>
                <c:pt idx="2">
                  <c:v>921.0</c:v>
                </c:pt>
                <c:pt idx="3">
                  <c:v>1991.0</c:v>
                </c:pt>
                <c:pt idx="4">
                  <c:v>3194.0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3471.0</c:v>
                </c:pt>
                <c:pt idx="1">
                  <c:v>80.0</c:v>
                </c:pt>
                <c:pt idx="2">
                  <c:v>362.0</c:v>
                </c:pt>
                <c:pt idx="3">
                  <c:v>1241.0</c:v>
                </c:pt>
                <c:pt idx="4">
                  <c:v>2971.0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603.0</c:v>
                </c:pt>
                <c:pt idx="1">
                  <c:v>11.0</c:v>
                </c:pt>
                <c:pt idx="2">
                  <c:v>63.0</c:v>
                </c:pt>
                <c:pt idx="3">
                  <c:v>314.0</c:v>
                </c:pt>
                <c:pt idx="4">
                  <c:v>1723.0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2167744"/>
        <c:axId val="2110446976"/>
        <c:axId val="2108040832"/>
      </c:bar3DChart>
      <c:catAx>
        <c:axId val="-2112167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044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0446976"/>
        <c:scaling>
          <c:orientation val="minMax"/>
          <c:max val="40000.0"/>
          <c:min val="0.0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800" b="0" dirty="0" smtClean="0"/>
                  <a:t>死傷者数（万人</a:t>
                </a:r>
                <a:r>
                  <a:rPr lang="ja-JP" altLang="en-US" sz="1800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0"/>
              <c:y val="0.3118909338314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12167744"/>
        <c:crosses val="autoZero"/>
        <c:crossBetween val="between"/>
        <c:majorUnit val="20000.0"/>
        <c:minorUnit val="100.0"/>
        <c:dispUnits>
          <c:builtInUnit val="tenThousands"/>
        </c:dispUnits>
      </c:valAx>
      <c:serAx>
        <c:axId val="21080408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0446976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hPercent val="60"/>
      <c:rotY val="4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38100">
          <a:solidFill>
            <a:srgbClr val="000000"/>
          </a:solidFill>
          <a:prstDash val="solid"/>
        </a:ln>
      </c:spPr>
    </c:sideWall>
    <c:backWall>
      <c:thickness val="0"/>
      <c:spPr>
        <a:noFill/>
        <a:ln w="381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993380358705162"/>
          <c:y val="0.0325493536592786"/>
          <c:w val="0.815351706036745"/>
          <c:h val="0.637425188204904"/>
        </c:manualLayout>
      </c:layout>
      <c:bar3DChart>
        <c:barDir val="col"/>
        <c:grouping val="standard"/>
        <c:varyColors val="0"/>
        <c:ser>
          <c:idx val="8"/>
          <c:order val="0"/>
          <c:tx>
            <c:strRef>
              <c:f>Sheet1!$B$1</c:f>
              <c:strCache>
                <c:ptCount val="1"/>
                <c:pt idx="0">
                  <c:v>-9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17.0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  <c:pt idx="4">
                  <c:v>32.0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Sheet1!$C$2:$C$6</c:f>
              <c:numCache>
                <c:formatCode>#,##0_);[Red]\(#,##0\)</c:formatCode>
                <c:ptCount val="5"/>
                <c:pt idx="0">
                  <c:v>136.0</c:v>
                </c:pt>
                <c:pt idx="1">
                  <c:v>94.0</c:v>
                </c:pt>
                <c:pt idx="2">
                  <c:v>26.0</c:v>
                </c:pt>
                <c:pt idx="3">
                  <c:v>30.0</c:v>
                </c:pt>
                <c:pt idx="4">
                  <c:v>41.0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Sheet1!$D$2:$D$6</c:f>
              <c:numCache>
                <c:formatCode>#,##0_);[Red]\(#,##0\)</c:formatCode>
                <c:ptCount val="5"/>
                <c:pt idx="0">
                  <c:v>123.0</c:v>
                </c:pt>
                <c:pt idx="1">
                  <c:v>77.0</c:v>
                </c:pt>
                <c:pt idx="2">
                  <c:v>19.0</c:v>
                </c:pt>
                <c:pt idx="3">
                  <c:v>23.0</c:v>
                </c:pt>
                <c:pt idx="4">
                  <c:v>53.0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Sheet1!$E$2:$E$6</c:f>
              <c:numCache>
                <c:formatCode>#,##0_);[Red]\(#,##0\)</c:formatCode>
                <c:ptCount val="5"/>
                <c:pt idx="0">
                  <c:v>100.0</c:v>
                </c:pt>
                <c:pt idx="1">
                  <c:v>82.0</c:v>
                </c:pt>
                <c:pt idx="2">
                  <c:v>13.0</c:v>
                </c:pt>
                <c:pt idx="3">
                  <c:v>22.0</c:v>
                </c:pt>
                <c:pt idx="4">
                  <c:v>60.0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Sheet1!$F$2:$F$6</c:f>
              <c:numCache>
                <c:formatCode>#,##0_);[Red]\(#,##0\)</c:formatCode>
                <c:ptCount val="5"/>
                <c:pt idx="0">
                  <c:v>122.0</c:v>
                </c:pt>
                <c:pt idx="1">
                  <c:v>100.0</c:v>
                </c:pt>
                <c:pt idx="2">
                  <c:v>20.0</c:v>
                </c:pt>
                <c:pt idx="3">
                  <c:v>19.0</c:v>
                </c:pt>
                <c:pt idx="4">
                  <c:v>92.0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Sheet1!$G$2:$G$6</c:f>
              <c:numCache>
                <c:formatCode>#,##0_);[Red]\(#,##0\)</c:formatCode>
                <c:ptCount val="5"/>
                <c:pt idx="0">
                  <c:v>165.0</c:v>
                </c:pt>
                <c:pt idx="1">
                  <c:v>77.0</c:v>
                </c:pt>
                <c:pt idx="2">
                  <c:v>14.0</c:v>
                </c:pt>
                <c:pt idx="3">
                  <c:v>47.0</c:v>
                </c:pt>
                <c:pt idx="4">
                  <c:v>118.0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60代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Sheet1!$H$2:$H$6</c:f>
              <c:numCache>
                <c:formatCode>#,##0_);[Red]\(#,##0\)</c:formatCode>
                <c:ptCount val="5"/>
                <c:pt idx="0">
                  <c:v>213.0</c:v>
                </c:pt>
                <c:pt idx="1">
                  <c:v>40.0</c:v>
                </c:pt>
                <c:pt idx="2">
                  <c:v>43.0</c:v>
                </c:pt>
                <c:pt idx="3">
                  <c:v>106.0</c:v>
                </c:pt>
                <c:pt idx="4">
                  <c:v>211.0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70代</c:v>
                </c:pt>
              </c:strCache>
            </c:strRef>
          </c:tx>
          <c:spPr>
            <a:solidFill>
              <a:srgbClr val="99FF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Sheet1!$I$2:$I$6</c:f>
              <c:numCache>
                <c:formatCode>#,##0_);[Red]\(#,##0\)</c:formatCode>
                <c:ptCount val="5"/>
                <c:pt idx="0">
                  <c:v>267.0</c:v>
                </c:pt>
                <c:pt idx="1">
                  <c:v>14.0</c:v>
                </c:pt>
                <c:pt idx="2">
                  <c:v>59.0</c:v>
                </c:pt>
                <c:pt idx="3">
                  <c:v>172.0</c:v>
                </c:pt>
                <c:pt idx="4">
                  <c:v>423.0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80-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自動車乗車中</c:v>
                </c:pt>
                <c:pt idx="1">
                  <c:v>自動二輪車乗車中</c:v>
                </c:pt>
                <c:pt idx="2">
                  <c:v>原付乗車中</c:v>
                </c:pt>
                <c:pt idx="3">
                  <c:v>自転車乗用中</c:v>
                </c:pt>
                <c:pt idx="4">
                  <c:v>歩行中</c:v>
                </c:pt>
              </c:strCache>
            </c:strRef>
          </c:cat>
          <c:val>
            <c:numRef>
              <c:f>Sheet1!$J$2:$J$6</c:f>
              <c:numCache>
                <c:formatCode>#,##0_);[Red]\(#,##0\)</c:formatCode>
                <c:ptCount val="5"/>
                <c:pt idx="0">
                  <c:v>252.0</c:v>
                </c:pt>
                <c:pt idx="1">
                  <c:v>10.0</c:v>
                </c:pt>
                <c:pt idx="2">
                  <c:v>33.0</c:v>
                </c:pt>
                <c:pt idx="3">
                  <c:v>140.0</c:v>
                </c:pt>
                <c:pt idx="4">
                  <c:v>526.0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611328"/>
        <c:axId val="-2087906960"/>
        <c:axId val="-2132138256"/>
      </c:bar3DChart>
      <c:catAx>
        <c:axId val="-21366113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335">
            <a:solidFill>
              <a:schemeClr val="tx1"/>
            </a:solidFill>
            <a:prstDash val="solid"/>
          </a:ln>
        </c:spPr>
        <c:txPr>
          <a:bodyPr rot="-2940000" vert="horz"/>
          <a:lstStyle/>
          <a:p>
            <a:pPr>
              <a:defRPr sz="1935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790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7906960"/>
        <c:scaling>
          <c:orientation val="minMax"/>
        </c:scaling>
        <c:delete val="0"/>
        <c:axPos val="l"/>
        <c:majorGridlines>
          <c:spPr>
            <a:ln w="333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 algn="ctr">
                  <a:defRPr sz="1935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935" b="0" dirty="0" smtClean="0"/>
                  <a:t>死者数（人</a:t>
                </a:r>
                <a:r>
                  <a:rPr lang="ja-JP" altLang="en-US" sz="1935" b="0" dirty="0"/>
                  <a:t>）</a:t>
                </a:r>
              </a:p>
            </c:rich>
          </c:tx>
          <c:layout>
            <c:manualLayout>
              <c:xMode val="edge"/>
              <c:yMode val="edge"/>
              <c:x val="0.113797315245233"/>
              <c:y val="0.371329568944223"/>
            </c:manualLayout>
          </c:layout>
          <c:overlay val="0"/>
          <c:spPr>
            <a:noFill/>
            <a:ln w="26710">
              <a:noFill/>
            </a:ln>
          </c:spPr>
        </c:title>
        <c:numFmt formatCode="#,##0_ " sourceLinked="0"/>
        <c:majorTickMark val="in"/>
        <c:minorTickMark val="none"/>
        <c:tickLblPos val="nextTo"/>
        <c:spPr>
          <a:ln w="33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136611328"/>
        <c:crosses val="autoZero"/>
        <c:crossBetween val="between"/>
      </c:valAx>
      <c:serAx>
        <c:axId val="-21321382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0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-2087906960"/>
        <c:crosses val="autoZero"/>
        <c:tickLblSkip val="1"/>
        <c:tickMarkSkip val="1"/>
      </c:serAx>
      <c:spPr>
        <a:noFill/>
        <a:ln w="245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7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2CC232-A640-104B-AB18-5D65897F0A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0402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8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6300"/>
            <a:ext cx="538638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08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8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10D93D-D7CB-BD4B-A81C-7DEE20C0FB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23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>
                <a:ea typeface="ＭＳ Ｐ明朝" charset="-128"/>
              </a:rPr>
              <a:t>１　昭和</a:t>
            </a:r>
            <a:r>
              <a:rPr lang="en-US" altLang="ja-JP" smtClean="0">
                <a:ea typeface="ＭＳ Ｐ明朝" charset="-128"/>
              </a:rPr>
              <a:t>34</a:t>
            </a:r>
            <a:r>
              <a:rPr lang="ja-JP" altLang="en-US" smtClean="0">
                <a:ea typeface="ＭＳ Ｐ明朝" charset="-128"/>
              </a:rPr>
              <a:t>年までは、軽微な被害事故（８日未満の負傷、２万円以下の物的損害）は含まない。 </a:t>
            </a:r>
            <a:endParaRPr lang="en-US" altLang="ja-JP" smtClean="0">
              <a:ea typeface="ＭＳ Ｐ明朝" charset="-128"/>
            </a:endParaRPr>
          </a:p>
          <a:p>
            <a:r>
              <a:rPr lang="ja-JP" altLang="en-US" smtClean="0">
                <a:ea typeface="ＭＳ Ｐ明朝" charset="-128"/>
              </a:rPr>
              <a:t>２　昭和</a:t>
            </a:r>
            <a:r>
              <a:rPr lang="en-US" altLang="ja-JP" smtClean="0">
                <a:ea typeface="ＭＳ Ｐ明朝" charset="-128"/>
              </a:rPr>
              <a:t>40</a:t>
            </a:r>
            <a:r>
              <a:rPr lang="ja-JP" altLang="en-US" smtClean="0">
                <a:ea typeface="ＭＳ Ｐ明朝" charset="-128"/>
              </a:rPr>
              <a:t>年までの件数は、物損事故を含む。</a:t>
            </a:r>
            <a:endParaRPr lang="en-US" altLang="ja-JP" smtClean="0">
              <a:ea typeface="ＭＳ Ｐ明朝" charset="-128"/>
            </a:endParaRPr>
          </a:p>
          <a:p>
            <a:r>
              <a:rPr lang="ja-JP" altLang="en-US" smtClean="0">
                <a:ea typeface="ＭＳ Ｐ明朝" charset="-128"/>
              </a:rPr>
              <a:t>３　昭和</a:t>
            </a:r>
            <a:r>
              <a:rPr lang="en-US" altLang="ja-JP" smtClean="0">
                <a:ea typeface="ＭＳ Ｐ明朝" charset="-128"/>
              </a:rPr>
              <a:t>46</a:t>
            </a:r>
            <a:r>
              <a:rPr lang="ja-JP" altLang="en-US" smtClean="0">
                <a:ea typeface="ＭＳ Ｐ明朝" charset="-128"/>
              </a:rPr>
              <a:t>年以前は、沖縄県を含まない。 </a:t>
            </a: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396E3AC5-82D1-4CCC-B1DC-C43CB8FD492E}" type="slidenum">
              <a:rPr lang="en-US" altLang="ja-JP" sz="1300"/>
              <a:pPr eaLnBrk="1" hangingPunct="1"/>
              <a:t>6</a:t>
            </a:fld>
            <a:endParaRPr lang="en-US" altLang="ja-JP" sz="1300"/>
          </a:p>
        </p:txBody>
      </p:sp>
    </p:spTree>
    <p:extLst>
      <p:ext uri="{BB962C8B-B14F-4D97-AF65-F5344CB8AC3E}">
        <p14:creationId xmlns:p14="http://schemas.microsoft.com/office/powerpoint/2010/main" val="1672952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11A0881E-2DB6-49FC-98A0-F4539301DCD2}" type="slidenum">
              <a:rPr lang="en-US" altLang="ja-JP" sz="1200" smtClean="0"/>
              <a:pPr eaLnBrk="1" hangingPunct="1"/>
              <a:t>26</a:t>
            </a:fld>
            <a:endParaRPr lang="en-US" altLang="ja-JP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269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7B1CC6FC-5B1C-44B2-8EF0-5CCC0B291DB9}" type="slidenum">
              <a:rPr lang="en-US" altLang="ja-JP" sz="1200" smtClean="0"/>
              <a:pPr eaLnBrk="1" hangingPunct="1"/>
              <a:t>27</a:t>
            </a:fld>
            <a:endParaRPr lang="en-US" altLang="ja-JP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427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32</a:t>
            </a:fld>
            <a:endParaRPr lang="en-US" altLang="ja-JP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819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33</a:t>
            </a:fld>
            <a:endParaRPr lang="en-US" altLang="ja-JP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0903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34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198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35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351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36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755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37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9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43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97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44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6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5222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00147780-D355-4A4E-A89D-B5D959C9BFE2}" type="slidenum">
              <a:rPr lang="en-US" altLang="ja-JP" sz="1200" smtClean="0"/>
              <a:pPr eaLnBrk="1" hangingPunct="1"/>
              <a:t>7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2131225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45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567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46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52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532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1D78C828-ED69-4920-BEFD-94035ECFDD1F}" type="slidenum">
              <a:rPr lang="en-US" altLang="ja-JP" sz="1200" smtClean="0"/>
              <a:pPr eaLnBrk="1" hangingPunct="1"/>
              <a:t>8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213044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18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9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75491" indent="-298266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3063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70289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147514" indent="-238613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624739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101965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579190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4056416" indent="-23861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666D9556-2F1A-4004-8671-1EF0B9AEC4E6}" type="slidenum">
              <a:rPr lang="en-US" altLang="ja-JP" sz="1300"/>
              <a:pPr eaLnBrk="1" hangingPunct="1"/>
              <a:t>19</a:t>
            </a:fld>
            <a:endParaRPr lang="en-US" altLang="ja-JP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26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22</a:t>
            </a:fld>
            <a:endParaRPr lang="en-US" altLang="ja-JP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78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564BD8A-F484-40D1-B402-D7D56CBC67C6}" type="slidenum">
              <a:rPr lang="en-US" altLang="ja-JP" sz="1200" smtClean="0"/>
              <a:pPr eaLnBrk="1" hangingPunct="1"/>
              <a:t>23</a:t>
            </a:fld>
            <a:endParaRPr lang="en-US" altLang="ja-JP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86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24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97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75116CA-4455-4DFE-BE6E-8C2E74D6C9FE}" type="slidenum">
              <a:rPr lang="en-US" altLang="ja-JP" sz="1200" smtClean="0"/>
              <a:pPr eaLnBrk="1" hangingPunct="1"/>
              <a:t>25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78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6D7B-9407-7145-9411-114A49FE6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171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D2AEE-C9A7-6447-9447-9FF6EEACCD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37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5088"/>
            <a:ext cx="1943100" cy="60309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5088"/>
            <a:ext cx="5676900" cy="6030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E2A3E-CAFD-F447-BD63-34B4AE511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53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88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73213-557B-7B4D-9119-F81CB0DA52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01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88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B5713-DDB2-E044-B3B3-E5EA750BC7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1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FEB4A-6026-4244-B5AC-CCC89954B4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36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E3F21-5F08-414A-B355-3EFAF94B7B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08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589C7-9F85-924F-A86A-7FA603CAF3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486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5DBDE-1D5C-BA41-AD6F-F18C2BA34F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751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4678A-F266-E449-B2DB-35F48AAD7A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05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95AFF-079C-2D4D-BBB3-3FED694B02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47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C9C52-52D5-F842-8E39-C0138ED8CE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3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00564-86C8-514B-9D97-1C14470653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805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FEB0FA-1117-7846-B9EA-36F01ACF2F5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12725" y="60325"/>
            <a:ext cx="1169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000" i="1" smtClean="0">
                <a:ea typeface="ＭＳ ゴシック" pitchFamily="49" charset="-128"/>
                <a:cs typeface="+mn-cs"/>
              </a:rPr>
              <a:t>Kyushu Univ. ISEE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F04B1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6.xml"/><Relationship Id="rId3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47800"/>
          </a:xfrm>
        </p:spPr>
        <p:txBody>
          <a:bodyPr/>
          <a:lstStyle/>
          <a:p>
            <a:pPr eaLnBrk="1" hangingPunct="1"/>
            <a:r>
              <a:rPr lang="ja-JP" altLang="en-US" sz="4400" dirty="0">
                <a:latin typeface="Times New Roman" charset="0"/>
                <a:ea typeface="ＭＳ Ｐゴシック" charset="0"/>
              </a:rPr>
              <a:t>交通事故統計</a:t>
            </a:r>
            <a:br>
              <a:rPr lang="ja-JP" altLang="en-US" sz="4400" dirty="0">
                <a:latin typeface="Times New Roman" charset="0"/>
                <a:ea typeface="ＭＳ Ｐゴシック" charset="0"/>
              </a:rPr>
            </a:br>
            <a:r>
              <a:rPr lang="ja-JP" altLang="en-US" sz="4400" dirty="0">
                <a:latin typeface="Times New Roman" charset="0"/>
                <a:ea typeface="ＭＳ Ｐゴシック" charset="0"/>
              </a:rPr>
              <a:t>（</a:t>
            </a:r>
            <a:r>
              <a:rPr lang="ja-JP" altLang="en-US" sz="4400" dirty="0" smtClean="0">
                <a:latin typeface="Times New Roman" charset="0"/>
                <a:ea typeface="ＭＳ Ｐゴシック" charset="0"/>
              </a:rPr>
              <a:t>Ｈ２７全国</a:t>
            </a:r>
            <a:r>
              <a:rPr lang="ja-JP" altLang="en-US" sz="4400" dirty="0">
                <a:latin typeface="Times New Roman" charset="0"/>
                <a:ea typeface="ＭＳ Ｐゴシック" charset="0"/>
              </a:rPr>
              <a:t>）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0" y="4114800"/>
            <a:ext cx="45720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九州大学大学院</a:t>
            </a:r>
          </a:p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システム情報科学研究院</a:t>
            </a:r>
          </a:p>
          <a:p>
            <a:pPr algn="ctr" eaLnBrk="1" hangingPunct="1">
              <a:spcBef>
                <a:spcPct val="20000"/>
              </a:spcBef>
            </a:pPr>
            <a:r>
              <a:rPr lang="ja-JP" altLang="en-US" sz="3200"/>
              <a:t>志堂寺　和則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H27</a:t>
            </a:r>
            <a:r>
              <a:rPr lang="ja-JP" altLang="en-US" dirty="0" smtClean="0"/>
              <a:t>年の状態別</a:t>
            </a:r>
            <a:r>
              <a:rPr lang="ja-JP" altLang="en-US" dirty="0"/>
              <a:t>負傷者、死者内訳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550223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7649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H</a:t>
            </a:r>
            <a:r>
              <a:rPr lang="ja-JP" altLang="en-US" dirty="0" smtClean="0"/>
              <a:t>２７年の類型別事故発生状況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71463" y="1128142"/>
          <a:ext cx="8501062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6048375" y="6280546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1161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-36095"/>
            <a:ext cx="8710862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H</a:t>
            </a:r>
            <a:r>
              <a:rPr lang="ja-JP" altLang="en-US" dirty="0" smtClean="0"/>
              <a:t>２７年の年齢別・状態別死傷者数（昼夜別）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0" y="963613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553200"/>
            <a:ext cx="1316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solidFill>
                  <a:srgbClr val="000000"/>
                </a:solidFill>
              </a:rPr>
              <a:t>※</a:t>
            </a:r>
            <a:r>
              <a:rPr lang="ja-JP" altLang="en-US" sz="1400">
                <a:solidFill>
                  <a:srgbClr val="000000"/>
                </a:solidFill>
              </a:rPr>
              <a:t>その他を除く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4448668" y="838201"/>
          <a:ext cx="4920915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6149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0000"/>
                </a:solidFill>
              </a:rPr>
              <a:t>昼</a:t>
            </a:r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2798" y="11069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0000"/>
                </a:solidFill>
              </a:rPr>
              <a:t>夜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H</a:t>
            </a:r>
            <a:r>
              <a:rPr lang="ja-JP" altLang="en-US" dirty="0" smtClean="0"/>
              <a:t>２７年の年齢別・状態別死者数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553200"/>
            <a:ext cx="1316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>
                <a:solidFill>
                  <a:srgbClr val="000000"/>
                </a:solidFill>
              </a:rPr>
              <a:t>※</a:t>
            </a:r>
            <a:r>
              <a:rPr lang="ja-JP" altLang="en-US" sz="1400">
                <a:solidFill>
                  <a:srgbClr val="000000"/>
                </a:solidFill>
              </a:rPr>
              <a:t>その他を除く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4456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5088"/>
            <a:ext cx="8497887" cy="1143000"/>
          </a:xfrm>
        </p:spPr>
        <p:txBody>
          <a:bodyPr/>
          <a:lstStyle/>
          <a:p>
            <a:pPr eaLnBrk="1" hangingPunct="1"/>
            <a:r>
              <a:rPr lang="ja-JP" altLang="en-US" u="sng" smtClean="0"/>
              <a:t>原付以上運転者</a:t>
            </a:r>
            <a:r>
              <a:rPr lang="ja-JP" altLang="en-US" smtClean="0"/>
              <a:t>の年齢別事故件数の推移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74663" y="1168400"/>
          <a:ext cx="81280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840413" y="6550025"/>
            <a:ext cx="3303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の交通事故の発生状況他）</a:t>
            </a:r>
          </a:p>
        </p:txBody>
      </p:sp>
      <p:sp>
        <p:nvSpPr>
          <p:cNvPr id="16389" name="テキスト ボックス 2"/>
          <p:cNvSpPr txBox="1">
            <a:spLocks noChangeArrowheads="1"/>
          </p:cNvSpPr>
          <p:nvPr/>
        </p:nvSpPr>
        <p:spPr bwMode="auto">
          <a:xfrm>
            <a:off x="1187450" y="857250"/>
            <a:ext cx="157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FF0000"/>
                </a:solidFill>
              </a:rPr>
              <a:t>（第一当事者）</a:t>
            </a:r>
          </a:p>
        </p:txBody>
      </p:sp>
    </p:spTree>
    <p:extLst>
      <p:ext uri="{BB962C8B-B14F-4D97-AF65-F5344CB8AC3E}">
        <p14:creationId xmlns:p14="http://schemas.microsoft.com/office/powerpoint/2010/main" val="15591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1800" dirty="0" smtClean="0"/>
              <a:t>原付以上運転者の</a:t>
            </a:r>
            <a:r>
              <a:rPr lang="ja-JP" altLang="en-US" sz="3200" dirty="0" smtClean="0"/>
              <a:t>年齢別事故件数の推移</a:t>
            </a:r>
            <a:br>
              <a:rPr lang="ja-JP" altLang="en-US" sz="3200" dirty="0" smtClean="0"/>
            </a:br>
            <a:r>
              <a:rPr lang="ja-JP" altLang="en-US" sz="3200" dirty="0" smtClean="0"/>
              <a:t>（免許保有者１０万人当たり）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715369"/>
              </p:ext>
            </p:extLst>
          </p:nvPr>
        </p:nvGraphicFramePr>
        <p:xfrm>
          <a:off x="265113" y="1122363"/>
          <a:ext cx="8328025" cy="51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6019427" y="6535282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/>
              <a:t>平成</a:t>
            </a:r>
            <a:r>
              <a:rPr lang="ja-JP" altLang="en-US" sz="1400" smtClean="0"/>
              <a:t>２７年中</a:t>
            </a:r>
            <a:r>
              <a:rPr lang="ja-JP" altLang="en-US" sz="1400" dirty="0"/>
              <a:t>の交通事故の</a:t>
            </a:r>
            <a:r>
              <a:rPr lang="ja-JP" altLang="en-US" sz="1400"/>
              <a:t>発生</a:t>
            </a:r>
            <a:r>
              <a:rPr lang="ja-JP" altLang="en-US" sz="1400" smtClean="0"/>
              <a:t>状況）</a:t>
            </a:r>
            <a:endParaRPr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6473727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各年齢層は前半と後半の値の平均値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7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5088"/>
            <a:ext cx="8424862" cy="1143000"/>
          </a:xfrm>
        </p:spPr>
        <p:txBody>
          <a:bodyPr/>
          <a:lstStyle/>
          <a:p>
            <a:pPr eaLnBrk="1" hangingPunct="1"/>
            <a:r>
              <a:rPr lang="ja-JP" altLang="en-US" sz="1800" dirty="0" smtClean="0"/>
              <a:t>原付以上運転者の</a:t>
            </a:r>
            <a:r>
              <a:rPr lang="ja-JP" altLang="en-US" sz="3200" dirty="0" smtClean="0"/>
              <a:t>年齢別死亡事故件数の推移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550863" y="1193800"/>
          <a:ext cx="8128000" cy="544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706688" y="6553200"/>
            <a:ext cx="64043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1176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65088"/>
            <a:ext cx="8627367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原付以上運転者の</a:t>
            </a:r>
            <a:r>
              <a:rPr lang="ja-JP" altLang="en-US" dirty="0"/>
              <a:t>年齢別死亡事故件数の推移</a:t>
            </a:r>
            <a:br>
              <a:rPr lang="ja-JP" altLang="en-US" dirty="0"/>
            </a:br>
            <a:r>
              <a:rPr lang="ja-JP" altLang="en-US" dirty="0"/>
              <a:t>（免許保有者１０万人当たり）</a:t>
            </a:r>
            <a:endParaRPr lang="ja-JP" altLang="en-US" sz="32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85428"/>
              </p:ext>
            </p:extLst>
          </p:nvPr>
        </p:nvGraphicFramePr>
        <p:xfrm>
          <a:off x="265113" y="1122363"/>
          <a:ext cx="8328025" cy="51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6180693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各年齢層は前半と後半の値の平均値</a:t>
            </a:r>
            <a:endParaRPr kumimoji="1" lang="ja-JP" alt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706688" y="6550025"/>
            <a:ext cx="6403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6428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主な法令違反別事故件数の推移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251810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主な法令違反別死亡事故件数の推移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720975" y="6557963"/>
            <a:ext cx="6370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</a:t>
            </a:r>
            <a:r>
              <a:rPr lang="ja-JP" altLang="en-US" sz="1400" dirty="0" smtClean="0">
                <a:solidFill>
                  <a:srgbClr val="000000"/>
                </a:solidFill>
              </a:rPr>
              <a:t>７年中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325416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目　次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827088" y="1268413"/>
            <a:ext cx="756126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概略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若者の事故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高齢者の事故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飲酒運転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自転車の事故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3200"/>
              <a:t>歩行中の事故</a:t>
            </a: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918648" cy="1014414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H</a:t>
            </a:r>
            <a:r>
              <a:rPr lang="ja-JP" altLang="en-US" dirty="0" smtClean="0"/>
              <a:t>２７年の年齢層別の昼夜比率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36872" y="6289575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07504" y="1373416"/>
          <a:ext cx="4283791" cy="509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824" y="6583489"/>
            <a:ext cx="6370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</a:t>
            </a:r>
            <a:r>
              <a:rPr lang="ja-JP" altLang="en-US" sz="1400" dirty="0" smtClean="0">
                <a:solidFill>
                  <a:srgbClr val="000000"/>
                </a:solidFill>
              </a:rPr>
              <a:t>ついて）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833" y="96484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smtClean="0"/>
              <a:t>死傷者数</a:t>
            </a:r>
            <a:endParaRPr kumimoji="1" lang="ja-JP" altLang="en-US" sz="2800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4572000" y="1342928"/>
          <a:ext cx="4464496" cy="509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588329" y="93436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死者数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1137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２．若者の事故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00113" y="1484313"/>
            <a:ext cx="1538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200"/>
              <a:t>16-24</a:t>
            </a:r>
            <a:r>
              <a:rPr lang="ja-JP" altLang="en-US" sz="3200"/>
              <a:t>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54" y="9723"/>
            <a:ext cx="861691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類型別事故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特徴（若者）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03554" y="1152723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4406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4" y="0"/>
            <a:ext cx="8920163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類型</a:t>
            </a:r>
            <a:r>
              <a:rPr lang="ja-JP" altLang="en-US" dirty="0" smtClean="0"/>
              <a:t>別死亡事故の</a:t>
            </a:r>
            <a:r>
              <a:rPr lang="ja-JP" altLang="en-US" dirty="0" smtClean="0"/>
              <a:t>特徴（若者）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123950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0183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法令違反別事故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特徴（若者）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20479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252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sz="2800" dirty="0" smtClean="0"/>
              <a:t>法令</a:t>
            </a:r>
            <a:r>
              <a:rPr lang="ja-JP" altLang="en-US" sz="2800" dirty="0" smtClean="0"/>
              <a:t>違反</a:t>
            </a:r>
            <a:r>
              <a:rPr lang="ja-JP" altLang="en-US" sz="2800" dirty="0" smtClean="0"/>
              <a:t>別死亡事故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特徴（若者）</a:t>
            </a:r>
            <a:endParaRPr lang="ja-JP" altLang="en-US" sz="28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496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25"/>
            <a:ext cx="9144000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</a:t>
            </a:r>
            <a:r>
              <a:rPr lang="ja-JP" altLang="en-US" dirty="0" smtClean="0"/>
              <a:t>な法令違反別死亡事故件数の</a:t>
            </a:r>
            <a:r>
              <a:rPr lang="ja-JP" altLang="en-US" dirty="0" smtClean="0"/>
              <a:t>推移（若者）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0188" y="1168400"/>
          <a:ext cx="8372475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706688" y="6550025"/>
            <a:ext cx="643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147436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990656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危険</a:t>
            </a:r>
            <a:r>
              <a:rPr lang="ja-JP" altLang="en-US" dirty="0" smtClean="0"/>
              <a:t>認知速度別死亡事故件数の</a:t>
            </a:r>
            <a:r>
              <a:rPr lang="ja-JP" altLang="en-US" dirty="0" smtClean="0"/>
              <a:t>推移（若者）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3724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16463" y="60928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平成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677394" y="6540500"/>
            <a:ext cx="64379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 dirty="0" smtClean="0"/>
              <a:t>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</a:t>
            </a:r>
            <a:r>
              <a:rPr lang="ja-JP" altLang="en-US" sz="1400" dirty="0" smtClean="0"/>
              <a:t>ついて他）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5750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３．高齢者の事故</a:t>
            </a:r>
          </a:p>
        </p:txBody>
      </p:sp>
      <p:sp>
        <p:nvSpPr>
          <p:cNvPr id="773123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1809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200"/>
              <a:t>65</a:t>
            </a:r>
            <a:r>
              <a:rPr lang="ja-JP" altLang="en-US" sz="3200"/>
              <a:t>歳以上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89032" cy="582612"/>
          </a:xfrm>
        </p:spPr>
        <p:txBody>
          <a:bodyPr/>
          <a:lstStyle/>
          <a:p>
            <a:r>
              <a:rPr kumimoji="1" lang="ja-JP" altLang="en-US" dirty="0" smtClean="0"/>
              <a:t>年齢層別人口１０万人当たり死者数</a:t>
            </a:r>
            <a:endParaRPr kumimoji="1" lang="ja-JP" altLang="en-US" dirty="0"/>
          </a:p>
        </p:txBody>
      </p:sp>
      <p:graphicFrame>
        <p:nvGraphicFramePr>
          <p:cNvPr id="3" name="オブジェクト 4"/>
          <p:cNvGraphicFramePr>
            <a:graphicFrameLocks noChangeAspect="1"/>
          </p:cNvGraphicFramePr>
          <p:nvPr>
            <p:extLst/>
          </p:nvPr>
        </p:nvGraphicFramePr>
        <p:xfrm>
          <a:off x="515938" y="1028700"/>
          <a:ext cx="8221662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843808" y="6540698"/>
            <a:ext cx="63001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</a:t>
            </a:r>
            <a:r>
              <a:rPr lang="ja-JP" altLang="en-US" sz="1400" dirty="0" smtClean="0"/>
              <a:t>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</a:t>
            </a:r>
            <a:r>
              <a:rPr lang="ja-JP" altLang="en-US" sz="1400" dirty="0" smtClean="0"/>
              <a:t>ついて）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680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データの出典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374520" y="2142939"/>
            <a:ext cx="7572375" cy="26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「平成</a:t>
            </a:r>
            <a:r>
              <a:rPr lang="ja-JP" altLang="en-US" sz="2800" dirty="0" smtClean="0"/>
              <a:t>２７年中</a:t>
            </a:r>
            <a:r>
              <a:rPr lang="ja-JP" altLang="en-US" sz="2800" dirty="0"/>
              <a:t>の交通事故の発生状況」</a:t>
            </a:r>
          </a:p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「平成</a:t>
            </a:r>
            <a:r>
              <a:rPr lang="ja-JP" altLang="en-US" sz="2800" dirty="0" smtClean="0"/>
              <a:t>２７年中</a:t>
            </a:r>
            <a:r>
              <a:rPr lang="ja-JP" altLang="en-US" sz="2800" dirty="0"/>
              <a:t>の交通死亡事故の特徴及び道路交通法違反取締り状況について」</a:t>
            </a:r>
            <a:endParaRPr lang="en-US" altLang="ja-JP" sz="2800" dirty="0"/>
          </a:p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「平成</a:t>
            </a:r>
            <a:r>
              <a:rPr lang="ja-JP" altLang="en-US" sz="2800" dirty="0" smtClean="0"/>
              <a:t>２７年中</a:t>
            </a:r>
            <a:r>
              <a:rPr lang="ja-JP" altLang="en-US" sz="2800" dirty="0"/>
              <a:t>の３０日以内交通事故死者の状況」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/>
              <a:t>警察庁ホームページ　</a:t>
            </a:r>
            <a:r>
              <a:rPr lang="en-US" altLang="ja-JP" sz="2800" dirty="0"/>
              <a:t>http://</a:t>
            </a:r>
            <a:r>
              <a:rPr lang="en-US" altLang="ja-JP" sz="2800" dirty="0" err="1"/>
              <a:t>www.npa.go.jp</a:t>
            </a:r>
            <a:r>
              <a:rPr lang="en-US" altLang="ja-JP" sz="2800" dirty="0"/>
              <a:t>/</a:t>
            </a:r>
            <a:r>
              <a:rPr lang="en-US" altLang="ja-JP" sz="2800" dirty="0" err="1"/>
              <a:t>toukei</a:t>
            </a:r>
            <a:r>
              <a:rPr lang="en-US" altLang="ja-JP" sz="2800" dirty="0"/>
              <a:t>/</a:t>
            </a:r>
          </a:p>
        </p:txBody>
      </p:sp>
      <p:sp>
        <p:nvSpPr>
          <p:cNvPr id="4101" name="テキスト ボックス 1"/>
          <p:cNvSpPr txBox="1">
            <a:spLocks noChangeArrowheads="1"/>
          </p:cNvSpPr>
          <p:nvPr/>
        </p:nvSpPr>
        <p:spPr bwMode="auto">
          <a:xfrm>
            <a:off x="1455483" y="4913126"/>
            <a:ext cx="4051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800" dirty="0"/>
              <a:t>および上記の過去の資料</a:t>
            </a: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 flipH="1">
            <a:off x="374395" y="5705289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/>
              <a:t>※</a:t>
            </a:r>
            <a:r>
              <a:rPr lang="ja-JP" altLang="en-US" dirty="0"/>
              <a:t>　</a:t>
            </a:r>
            <a:r>
              <a:rPr lang="ja-JP" altLang="en-US" dirty="0" smtClean="0"/>
              <a:t>平成</a:t>
            </a:r>
            <a:r>
              <a:rPr lang="en-US" altLang="ja-JP" dirty="0" smtClean="0"/>
              <a:t>27</a:t>
            </a:r>
            <a:r>
              <a:rPr lang="ja-JP" altLang="en-US" dirty="0" smtClean="0"/>
              <a:t>年度</a:t>
            </a:r>
            <a:r>
              <a:rPr lang="ja-JP" altLang="en-US" dirty="0" smtClean="0"/>
              <a:t>の資料</a:t>
            </a:r>
            <a:r>
              <a:rPr lang="ja-JP" altLang="en-US" dirty="0" smtClean="0"/>
              <a:t>は従来の資料と項目が異なっている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eaLnBrk="1" hangingPunct="1"/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ja-JP" altLang="en-US" dirty="0" smtClean="0"/>
              <a:t>この</a:t>
            </a:r>
            <a:r>
              <a:rPr lang="ja-JP" altLang="en-US" dirty="0" smtClean="0"/>
              <a:t>ため、本資料も従来のものとは項目が異なっている。</a:t>
            </a:r>
            <a:endParaRPr lang="ja-JP" alt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8" y="1574800"/>
            <a:ext cx="7848600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40000"/>
              </a:spcAft>
            </a:pPr>
            <a:r>
              <a:rPr lang="ja-JP" altLang="en-US" sz="2800" dirty="0" smtClean="0"/>
              <a:t>政府統計の総合窓口</a:t>
            </a:r>
            <a:r>
              <a:rPr lang="ja-JP" altLang="en-US" sz="2800" dirty="0"/>
              <a:t>　</a:t>
            </a:r>
            <a:r>
              <a:rPr lang="en-US" altLang="ja-JP" sz="2800" dirty="0"/>
              <a:t>https://</a:t>
            </a:r>
            <a:r>
              <a:rPr lang="en-US" altLang="ja-JP" sz="2800" dirty="0" err="1" smtClean="0"/>
              <a:t>www.e-stat.go.jp</a:t>
            </a:r>
            <a:r>
              <a:rPr lang="en-US" altLang="ja-JP" sz="2800" dirty="0" smtClean="0"/>
              <a:t>/</a:t>
            </a:r>
            <a:endParaRPr lang="en-US" altLang="ja-JP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H27</a:t>
            </a:r>
            <a:r>
              <a:rPr lang="ja-JP" altLang="en-US" sz="3200" dirty="0" smtClean="0"/>
              <a:t>年</a:t>
            </a:r>
            <a:r>
              <a:rPr lang="ja-JP" altLang="en-US" sz="3200" dirty="0"/>
              <a:t>の自転車乗車中の年齢別負傷者、死者内訳</a:t>
            </a:r>
            <a:endParaRPr lang="ja-JP" altLang="en-US" sz="32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0328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H27</a:t>
            </a:r>
            <a:r>
              <a:rPr lang="ja-JP" altLang="en-US" sz="3200" dirty="0" smtClean="0"/>
              <a:t>年の歩行中の</a:t>
            </a:r>
            <a:r>
              <a:rPr lang="ja-JP" altLang="en-US" sz="3200" dirty="0"/>
              <a:t>年齢別負傷者、死者内訳</a:t>
            </a:r>
            <a:endParaRPr lang="ja-JP" altLang="en-US" sz="32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3085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54" y="0"/>
            <a:ext cx="8781217" cy="1143000"/>
          </a:xfrm>
        </p:spPr>
        <p:txBody>
          <a:bodyPr/>
          <a:lstStyle/>
          <a:p>
            <a:pPr eaLnBrk="1" hangingPunct="1"/>
            <a:r>
              <a:rPr lang="ja-JP" altLang="en-US" sz="1800" u="sng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類型別事故の</a:t>
            </a:r>
            <a:r>
              <a:rPr lang="ja-JP" altLang="en-US" dirty="0" smtClean="0"/>
              <a:t>特徴（高齢者）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03554" y="1152723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1614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類型</a:t>
            </a:r>
            <a:r>
              <a:rPr lang="ja-JP" altLang="en-US" dirty="0" smtClean="0"/>
              <a:t>別死亡事故の</a:t>
            </a:r>
            <a:r>
              <a:rPr lang="ja-JP" altLang="en-US" dirty="0" smtClean="0"/>
              <a:t>特徴（高齢者）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123950"/>
          <a:ext cx="8920163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14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</a:t>
            </a:r>
            <a:r>
              <a:rPr lang="ja-JP" altLang="en-US" sz="1800"/>
              <a:t>運転者</a:t>
            </a:r>
            <a:r>
              <a:rPr lang="ja-JP" altLang="en-US" sz="1800" smtClean="0"/>
              <a:t>の</a:t>
            </a:r>
            <a:r>
              <a:rPr lang="ja-JP" altLang="en-US" smtClean="0"/>
              <a:t>法令</a:t>
            </a:r>
            <a:r>
              <a:rPr lang="ja-JP" altLang="en-US" dirty="0" smtClean="0"/>
              <a:t>違反別事故</a:t>
            </a:r>
            <a:r>
              <a:rPr lang="ja-JP" altLang="en-US" smtClean="0"/>
              <a:t>の</a:t>
            </a:r>
            <a:r>
              <a:rPr lang="ja-JP" altLang="en-US" smtClean="0"/>
              <a:t>特徴（高齢者）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7462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dirty="0" smtClean="0"/>
              <a:t>法令</a:t>
            </a:r>
            <a:r>
              <a:rPr lang="ja-JP" altLang="en-US" dirty="0" smtClean="0"/>
              <a:t>違反</a:t>
            </a:r>
            <a:r>
              <a:rPr lang="ja-JP" altLang="en-US" dirty="0" smtClean="0"/>
              <a:t>別死亡事故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特徴（高齢者）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654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822" y="0"/>
            <a:ext cx="8993316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ja-JP" altLang="en-US" dirty="0" smtClean="0"/>
              <a:t>法令</a:t>
            </a:r>
            <a:r>
              <a:rPr lang="ja-JP" altLang="en-US" dirty="0" smtClean="0"/>
              <a:t>違反</a:t>
            </a:r>
            <a:r>
              <a:rPr lang="ja-JP" altLang="en-US" dirty="0" smtClean="0"/>
              <a:t>別事故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特徴（中高年）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9427" y="6550223"/>
            <a:ext cx="3124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5098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1138" cy="1143000"/>
          </a:xfrm>
        </p:spPr>
        <p:txBody>
          <a:bodyPr/>
          <a:lstStyle/>
          <a:p>
            <a:pPr eaLnBrk="1" hangingPunct="1"/>
            <a:r>
              <a:rPr lang="ja-JP" altLang="en-US" sz="1800" dirty="0"/>
              <a:t>原付以上運転者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dirty="0" smtClean="0"/>
              <a:t>法令</a:t>
            </a:r>
            <a:r>
              <a:rPr lang="ja-JP" altLang="en-US" dirty="0" smtClean="0"/>
              <a:t>違反</a:t>
            </a:r>
            <a:r>
              <a:rPr lang="ja-JP" altLang="en-US" dirty="0" smtClean="0"/>
              <a:t>別死亡事故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特徴（中高年）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" y="1052513"/>
          <a:ext cx="8920163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677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４．飲酒運転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酒酔い運転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酒気帯び運転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基準以下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Times New Roman" charset="0"/>
                <a:ea typeface="ＭＳ Ｐゴシック" charset="0"/>
              </a:rPr>
              <a:t>検知不能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47813" y="2624138"/>
            <a:ext cx="5697537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ja-JP" altLang="en-US" sz="2800">
                <a:latin typeface="Arial" charset="0"/>
              </a:rPr>
              <a:t>血液１ミリリットルにつき</a:t>
            </a:r>
            <a:r>
              <a:rPr lang="en-US" altLang="ja-JP" sz="2800">
                <a:latin typeface="Arial" charset="0"/>
              </a:rPr>
              <a:t>0.3</a:t>
            </a:r>
            <a:r>
              <a:rPr lang="ja-JP" altLang="en-US" sz="2800">
                <a:latin typeface="Arial" charset="0"/>
              </a:rPr>
              <a:t>ミリグラム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2800">
                <a:latin typeface="Arial" charset="0"/>
              </a:rPr>
              <a:t>呼気１リットルにつき</a:t>
            </a:r>
            <a:r>
              <a:rPr lang="en-US" altLang="ja-JP" sz="2800">
                <a:latin typeface="Arial" charset="0"/>
              </a:rPr>
              <a:t>0.15</a:t>
            </a:r>
            <a:r>
              <a:rPr lang="ja-JP" altLang="en-US" sz="2800">
                <a:latin typeface="Arial" charset="0"/>
              </a:rPr>
              <a:t>ミリグラム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飲酒による交通事故件数の推移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252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20675" y="1147763"/>
          <a:ext cx="809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839890" y="6553200"/>
            <a:ext cx="32367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</a:t>
            </a:r>
            <a:r>
              <a:rPr lang="ja-JP" altLang="en-US" sz="1400" dirty="0" smtClean="0">
                <a:solidFill>
                  <a:srgbClr val="000000"/>
                </a:solidFill>
              </a:rPr>
              <a:t>状況他）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１．概　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飲酒による交通死亡事故件数の推移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2252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20675" y="1147763"/>
          <a:ext cx="809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706688" y="6553200"/>
            <a:ext cx="643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の交通死亡事故の特徴及び道路交通法違反取締り状況について他）</a:t>
            </a:r>
          </a:p>
        </p:txBody>
      </p:sp>
    </p:spTree>
    <p:extLst>
      <p:ext uri="{BB962C8B-B14F-4D97-AF65-F5344CB8AC3E}">
        <p14:creationId xmlns:p14="http://schemas.microsoft.com/office/powerpoint/2010/main" val="5750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５．　自転車の事故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H27</a:t>
            </a:r>
            <a:r>
              <a:rPr lang="ja-JP" altLang="en-US" sz="3200" dirty="0" smtClean="0"/>
              <a:t>年</a:t>
            </a:r>
            <a:r>
              <a:rPr lang="ja-JP" altLang="en-US" sz="3200" dirty="0"/>
              <a:t>の自転車乗車中の年齢別負傷者、死者内訳</a:t>
            </a:r>
            <a:endParaRPr lang="ja-JP" altLang="en-US" sz="32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4615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自転車（第１・第２当事者）の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主な</a:t>
            </a:r>
            <a:r>
              <a:rPr lang="ja-JP" altLang="en-US" dirty="0" smtClean="0"/>
              <a:t>類型</a:t>
            </a:r>
            <a:r>
              <a:rPr lang="ja-JP" altLang="en-US" dirty="0" smtClean="0"/>
              <a:t>別</a:t>
            </a:r>
            <a:r>
              <a:rPr lang="ja-JP" altLang="en-US" dirty="0" smtClean="0"/>
              <a:t>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01874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自転車（第１・第２当事者）の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主な</a:t>
            </a:r>
            <a:r>
              <a:rPr lang="ja-JP" altLang="en-US" dirty="0" smtClean="0"/>
              <a:t>類型</a:t>
            </a:r>
            <a:r>
              <a:rPr lang="ja-JP" altLang="en-US" dirty="0" smtClean="0"/>
              <a:t>別死亡事故</a:t>
            </a:r>
            <a:r>
              <a:rPr lang="ja-JP" altLang="en-US" dirty="0" smtClean="0"/>
              <a:t>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134378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自転車（第１・第２当事者）の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主な法令違反別</a:t>
            </a:r>
            <a:r>
              <a:rPr lang="ja-JP" altLang="en-US" dirty="0" smtClean="0"/>
              <a:t>事故件数の推移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12160" y="6553200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94042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自転車（第１・第２当事者）の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主な類型別死亡事故</a:t>
            </a:r>
            <a:r>
              <a:rPr lang="ja-JP" altLang="en-US" dirty="0" smtClean="0"/>
              <a:t>件数の推移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1775" y="1177925"/>
          <a:ext cx="8661400" cy="531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82348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imes New Roman" charset="0"/>
                <a:ea typeface="ＭＳ Ｐゴシック" charset="0"/>
              </a:rPr>
              <a:t>６．　歩行中の事故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H27</a:t>
            </a:r>
            <a:r>
              <a:rPr lang="ja-JP" altLang="en-US" sz="3200" dirty="0" smtClean="0"/>
              <a:t>年の歩行中の</a:t>
            </a:r>
            <a:r>
              <a:rPr lang="ja-JP" altLang="en-US" sz="3200" dirty="0"/>
              <a:t>年齢別負傷者、死者内訳</a:t>
            </a:r>
            <a:endParaRPr lang="ja-JP" altLang="en-US" sz="3200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329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平成２７年の事故</a:t>
            </a:r>
          </a:p>
        </p:txBody>
      </p:sp>
      <p:graphicFrame>
        <p:nvGraphicFramePr>
          <p:cNvPr id="577578" name="Group 42"/>
          <p:cNvGraphicFramePr>
            <a:graphicFrameLocks noGrp="1"/>
          </p:cNvGraphicFramePr>
          <p:nvPr>
            <p:ph idx="1"/>
            <p:extLst/>
          </p:nvPr>
        </p:nvGraphicFramePr>
        <p:xfrm>
          <a:off x="1214438" y="1428750"/>
          <a:ext cx="6626225" cy="29257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4166"/>
                <a:gridCol w="2592059"/>
              </a:tblGrid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事故件数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536,899</a:t>
                      </a: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件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死亡事故件数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4,028 </a:t>
                      </a: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件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負傷者数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666,023 </a:t>
                      </a: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5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２４時間以内死者数</a:t>
                      </a:r>
                      <a:endParaRPr kumimoji="1" lang="ja-JP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4,117 </a:t>
                      </a: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３０日以内死者数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4,859</a:t>
                      </a:r>
                      <a:r>
                        <a:rPr kumimoji="1" lang="ja-JP" alt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人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167" name="Text Box 8"/>
          <p:cNvSpPr txBox="1">
            <a:spLocks noChangeArrowheads="1"/>
          </p:cNvSpPr>
          <p:nvPr/>
        </p:nvSpPr>
        <p:spPr bwMode="auto">
          <a:xfrm>
            <a:off x="5375650" y="6544000"/>
            <a:ext cx="37649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年中の</a:t>
            </a:r>
            <a:r>
              <a:rPr lang="en-US" altLang="ja-JP" sz="1400" dirty="0" smtClean="0">
                <a:solidFill>
                  <a:srgbClr val="000000"/>
                </a:solidFill>
              </a:rPr>
              <a:t>30</a:t>
            </a:r>
            <a:r>
              <a:rPr lang="ja-JP" altLang="en-US" sz="1400" dirty="0" smtClean="0">
                <a:solidFill>
                  <a:srgbClr val="000000"/>
                </a:solidFill>
              </a:rPr>
              <a:t>日以内交通事故死者の状況</a:t>
            </a:r>
            <a:r>
              <a:rPr lang="ja-JP" altLang="en-US" sz="1400" dirty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40152" y="6237312"/>
            <a:ext cx="320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3164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65088"/>
            <a:ext cx="8785225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事故件数、負傷者数、死者数の推移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428625" y="1223963"/>
          <a:ext cx="8329613" cy="500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76600" y="580548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00"/>
                </a:solidFill>
              </a:rPr>
              <a:t>昭和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6302375" y="580548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平成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883525" y="23383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 b="1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292725" y="6550025"/>
            <a:ext cx="385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</a:t>
            </a:r>
            <a:r>
              <a:rPr lang="en-US" altLang="ja-JP" sz="1400" dirty="0">
                <a:solidFill>
                  <a:srgbClr val="000000"/>
                </a:solidFill>
              </a:rPr>
              <a:t>30</a:t>
            </a:r>
            <a:r>
              <a:rPr lang="ja-JP" altLang="en-US" sz="1400" dirty="0">
                <a:solidFill>
                  <a:srgbClr val="000000"/>
                </a:solidFill>
              </a:rPr>
              <a:t>日以内交通事故死者の状況）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08688" y="6308725"/>
            <a:ext cx="3132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</p:spTree>
    <p:extLst>
      <p:ext uri="{BB962C8B-B14F-4D97-AF65-F5344CB8AC3E}">
        <p14:creationId xmlns:p14="http://schemas.microsoft.com/office/powerpoint/2010/main" val="17757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状態別負傷者数の推移</a:t>
            </a:r>
          </a:p>
        </p:txBody>
      </p:sp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67544" y="1208088"/>
          <a:ext cx="8136904" cy="491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840413" y="6550025"/>
            <a:ext cx="3303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の交通事故の発生状況他）</a:t>
            </a:r>
          </a:p>
        </p:txBody>
      </p:sp>
    </p:spTree>
    <p:extLst>
      <p:ext uri="{BB962C8B-B14F-4D97-AF65-F5344CB8AC3E}">
        <p14:creationId xmlns:p14="http://schemas.microsoft.com/office/powerpoint/2010/main" val="3092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状態別死者数の推移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81013" y="1168400"/>
          <a:ext cx="8113712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/>
              <a:t>（平成</a:t>
            </a:r>
            <a:r>
              <a:rPr lang="ja-JP" altLang="en-US" sz="1400" dirty="0" smtClean="0"/>
              <a:t>２７年中</a:t>
            </a:r>
            <a:r>
              <a:rPr lang="ja-JP" altLang="en-US" sz="1400" dirty="0"/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16257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5088"/>
            <a:ext cx="9069406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H27</a:t>
            </a:r>
            <a:r>
              <a:rPr lang="ja-JP" altLang="en-US" dirty="0" smtClean="0"/>
              <a:t>年の年齢</a:t>
            </a:r>
            <a:r>
              <a:rPr lang="ja-JP" altLang="en-US" dirty="0"/>
              <a:t>別負傷者、死者内訳</a:t>
            </a:r>
            <a:endParaRPr lang="ja-JP" alt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65125" y="963613"/>
          <a:ext cx="8432800" cy="576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05802" y="6300291"/>
            <a:ext cx="3057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の交通事故の発生状況）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4813" y="6553200"/>
            <a:ext cx="619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</a:rPr>
              <a:t>27</a:t>
            </a:r>
            <a:r>
              <a:rPr lang="ja-JP" altLang="en-US" sz="1400" dirty="0" smtClean="0">
                <a:solidFill>
                  <a:srgbClr val="000000"/>
                </a:solidFill>
              </a:rPr>
              <a:t>年中</a:t>
            </a:r>
            <a:r>
              <a:rPr lang="ja-JP" altLang="en-US" sz="1400" dirty="0">
                <a:solidFill>
                  <a:srgbClr val="000000"/>
                </a:solidFill>
              </a:rPr>
              <a:t>の交通死亡事故の特徴及び道路交通法違反取締り状況について）</a:t>
            </a:r>
          </a:p>
        </p:txBody>
      </p:sp>
    </p:spTree>
    <p:extLst>
      <p:ext uri="{BB962C8B-B14F-4D97-AF65-F5344CB8AC3E}">
        <p14:creationId xmlns:p14="http://schemas.microsoft.com/office/powerpoint/2010/main" val="220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7774</TotalTime>
  <Words>1492</Words>
  <Application>Microsoft Macintosh PowerPoint</Application>
  <PresentationFormat>画面に合わせる (4:3)</PresentationFormat>
  <Paragraphs>225</Paragraphs>
  <Slides>48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4" baseType="lpstr">
      <vt:lpstr>ＭＳ Ｐゴシック</vt:lpstr>
      <vt:lpstr>ＭＳ Ｐ明朝</vt:lpstr>
      <vt:lpstr>ＭＳ ゴシック</vt:lpstr>
      <vt:lpstr>Times New Roman</vt:lpstr>
      <vt:lpstr>Arial</vt:lpstr>
      <vt:lpstr>標準デザイン</vt:lpstr>
      <vt:lpstr>交通事故統計 （Ｈ２７全国）</vt:lpstr>
      <vt:lpstr>目　次</vt:lpstr>
      <vt:lpstr>データの出典</vt:lpstr>
      <vt:lpstr>１．概　略</vt:lpstr>
      <vt:lpstr>平成２７年の事故</vt:lpstr>
      <vt:lpstr>事故件数、負傷者数、死者数の推移</vt:lpstr>
      <vt:lpstr>状態別負傷者数の推移</vt:lpstr>
      <vt:lpstr>状態別死者数の推移</vt:lpstr>
      <vt:lpstr>H27年の年齢別負傷者、死者内訳</vt:lpstr>
      <vt:lpstr>H27年の状態別負傷者、死者内訳</vt:lpstr>
      <vt:lpstr>H２７年の類型別事故発生状況</vt:lpstr>
      <vt:lpstr>H２７年の年齢別・状態別死傷者数（昼夜別）</vt:lpstr>
      <vt:lpstr>H２７年の年齢別・状態別死者数</vt:lpstr>
      <vt:lpstr>原付以上運転者の年齢別事故件数の推移</vt:lpstr>
      <vt:lpstr>原付以上運転者の年齢別事故件数の推移 （免許保有者１０万人当たり）</vt:lpstr>
      <vt:lpstr>原付以上運転者の年齢別死亡事故件数の推移</vt:lpstr>
      <vt:lpstr>原付以上運転者の年齢別死亡事故件数の推移 （免許保有者１０万人当たり）</vt:lpstr>
      <vt:lpstr>主な法令違反別事故件数の推移</vt:lpstr>
      <vt:lpstr>主な法令違反別死亡事故件数の推移</vt:lpstr>
      <vt:lpstr>H２７年の年齢層別の昼夜比率</vt:lpstr>
      <vt:lpstr>２．若者の事故</vt:lpstr>
      <vt:lpstr>原付以上運転者の類型別事故の特徴（若者）</vt:lpstr>
      <vt:lpstr>原付以上運転者の類型別死亡事故の特徴（若者）</vt:lpstr>
      <vt:lpstr>原付以上運転者の法令違反別事故の特徴（若者）</vt:lpstr>
      <vt:lpstr>原付以上運転者の法令違反別死亡事故の特徴（若者）</vt:lpstr>
      <vt:lpstr>原付以上運転者の 主な法令違反別死亡事故件数の推移（若者）</vt:lpstr>
      <vt:lpstr>危険認知速度別死亡事故件数の推移（若者）</vt:lpstr>
      <vt:lpstr>３．高齢者の事故</vt:lpstr>
      <vt:lpstr>年齢層別人口１０万人当たり死者数</vt:lpstr>
      <vt:lpstr>H27年の自転車乗車中の年齢別負傷者、死者内訳</vt:lpstr>
      <vt:lpstr>H27年の歩行中の年齢別負傷者、死者内訳</vt:lpstr>
      <vt:lpstr>原付以上運転者の類型別事故の特徴（高齢者）</vt:lpstr>
      <vt:lpstr>原付以上運転者の類型別死亡事故の特徴（高齢者）</vt:lpstr>
      <vt:lpstr>原付以上運転者の法令違反別事故の特徴（高齢者）</vt:lpstr>
      <vt:lpstr>原付以上運転者の 法令違反別死亡事故の特徴（高齢者）</vt:lpstr>
      <vt:lpstr>原付以上運転者の法令違反別事故の特徴（中高年）</vt:lpstr>
      <vt:lpstr>原付以上運転者の 法令違反別死亡事故の特徴（中高年）</vt:lpstr>
      <vt:lpstr>４．飲酒運転</vt:lpstr>
      <vt:lpstr>飲酒による交通事故件数の推移</vt:lpstr>
      <vt:lpstr>飲酒による交通死亡事故件数の推移</vt:lpstr>
      <vt:lpstr>５．　自転車の事故</vt:lpstr>
      <vt:lpstr>H27年の自転車乗車中の年齢別負傷者、死者内訳</vt:lpstr>
      <vt:lpstr>自転車（第１・第２当事者）の 主な類型別事故件数の推移</vt:lpstr>
      <vt:lpstr>自転車（第１・第２当事者）の 主な類型別死亡事故件数の推移</vt:lpstr>
      <vt:lpstr>自転車（第１・第２当事者）の 主な法令違反別事故件数の推移</vt:lpstr>
      <vt:lpstr>自転車（第１・第２当事者）の 主な類型別死亡事故件数の推移</vt:lpstr>
      <vt:lpstr>６．　歩行中の事故</vt:lpstr>
      <vt:lpstr>H27年の歩行中の年齢別負傷者、死者内訳</vt:lpstr>
    </vt:vector>
  </TitlesOfParts>
  <Company>九州大学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交通事故統計</dc:title>
  <dc:creator>志堂寺 和則</dc:creator>
  <cp:lastModifiedBy>志堂寺和則</cp:lastModifiedBy>
  <cp:revision>423</cp:revision>
  <cp:lastPrinted>2011-04-06T02:52:58Z</cp:lastPrinted>
  <dcterms:created xsi:type="dcterms:W3CDTF">2000-09-11T08:34:27Z</dcterms:created>
  <dcterms:modified xsi:type="dcterms:W3CDTF">2016-05-17T04:35:07Z</dcterms:modified>
</cp:coreProperties>
</file>