
<file path=[Content_Types].xml><?xml version="1.0" encoding="utf-8"?>
<Types xmlns="http://schemas.openxmlformats.org/package/2006/content-types">
  <Default Extension="xml" ContentType="application/xml"/>
  <Default Extension="jpeg" ContentType="image/jpeg"/>
  <Default Extension="xlsx" ContentType="application/vnd.openxmlformats-officedocument.spreadsheetml.sheet"/>
  <Default Extension="png" ContentType="image/png"/>
  <Default Extension="rels" ContentType="application/vnd.openxmlformats-package.relationships+xml"/>
  <Default Extension="xlsm" ContentType="application/vnd.ms-excel.sheet.macroEnabled.12"/>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5.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6.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7.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14.xml" ContentType="application/vnd.openxmlformats-officedocument.presentationml.notesSlide+xml"/>
  <Override PartName="/ppt/charts/chart23.xml" ContentType="application/vnd.openxmlformats-officedocument.drawingml.chart+xml"/>
  <Override PartName="/ppt/notesSlides/notesSlide15.xml" ContentType="application/vnd.openxmlformats-officedocument.presentationml.notesSlide+xml"/>
  <Override PartName="/ppt/charts/chart24.xml" ContentType="application/vnd.openxmlformats-officedocument.drawingml.chart+xml"/>
  <Override PartName="/ppt/charts/style23.xml" ContentType="application/vnd.ms-office.chartstyle+xml"/>
  <Override PartName="/ppt/charts/colors23.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25.xml" ContentType="application/vnd.openxmlformats-officedocument.drawingml.chart+xml"/>
  <Override PartName="/ppt/notesSlides/notesSlide21.xml" ContentType="application/vnd.openxmlformats-officedocument.presentationml.notesSlide+xml"/>
  <Override PartName="/ppt/charts/chart26.xml" ContentType="application/vnd.openxmlformats-officedocument.drawingml.chart+xml"/>
  <Override PartName="/ppt/notesSlides/notesSlide22.xml" ContentType="application/vnd.openxmlformats-officedocument.presentationml.notesSlide+xml"/>
  <Override PartName="/ppt/charts/chart27.xml" ContentType="application/vnd.openxmlformats-officedocument.drawingml.chart+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28.xml" ContentType="application/vnd.openxmlformats-officedocument.drawingml.chart+xml"/>
  <Override PartName="/ppt/drawings/drawing1.xml" ContentType="application/vnd.openxmlformats-officedocument.drawingml.chartshapes+xml"/>
  <Override PartName="/ppt/notesSlides/notesSlide25.xml" ContentType="application/vnd.openxmlformats-officedocument.presentationml.notesSlide+xml"/>
  <Override PartName="/ppt/charts/chart29.xml" ContentType="application/vnd.openxmlformats-officedocument.drawingml.chart+xml"/>
  <Override PartName="/ppt/charts/chart30.xml" ContentType="application/vnd.openxmlformats-officedocument.drawingml.chart+xml"/>
  <Override PartName="/ppt/notesSlides/notesSlide26.xml" ContentType="application/vnd.openxmlformats-officedocument.presentationml.notesSlide+xml"/>
  <Override PartName="/ppt/charts/chart31.xml" ContentType="application/vnd.openxmlformats-officedocument.drawingml.chart+xml"/>
  <Override PartName="/ppt/notesSlides/notesSlide27.xml" ContentType="application/vnd.openxmlformats-officedocument.presentationml.notesSlide+xml"/>
  <Override PartName="/ppt/charts/chart32.xml" ContentType="application/vnd.openxmlformats-officedocument.drawingml.chart+xml"/>
  <Override PartName="/ppt/notesSlides/notesSlide28.xml" ContentType="application/vnd.openxmlformats-officedocument.presentationml.notesSlide+xml"/>
  <Override PartName="/ppt/charts/chart33.xml" ContentType="application/vnd.openxmlformats-officedocument.drawingml.chart+xml"/>
  <Override PartName="/ppt/charts/chart3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handoutMasterIdLst>
    <p:handoutMasterId r:id="rId40"/>
  </p:handoutMasterIdLst>
  <p:sldIdLst>
    <p:sldId id="256" r:id="rId2"/>
    <p:sldId id="481" r:id="rId3"/>
    <p:sldId id="458" r:id="rId4"/>
    <p:sldId id="418" r:id="rId5"/>
    <p:sldId id="473" r:id="rId6"/>
    <p:sldId id="474" r:id="rId7"/>
    <p:sldId id="479" r:id="rId8"/>
    <p:sldId id="431" r:id="rId9"/>
    <p:sldId id="455" r:id="rId10"/>
    <p:sldId id="457" r:id="rId11"/>
    <p:sldId id="456" r:id="rId12"/>
    <p:sldId id="349" r:id="rId13"/>
    <p:sldId id="415" r:id="rId14"/>
    <p:sldId id="460" r:id="rId15"/>
    <p:sldId id="475" r:id="rId16"/>
    <p:sldId id="421" r:id="rId17"/>
    <p:sldId id="422" r:id="rId18"/>
    <p:sldId id="436" r:id="rId19"/>
    <p:sldId id="449" r:id="rId20"/>
    <p:sldId id="435" r:id="rId21"/>
    <p:sldId id="447" r:id="rId22"/>
    <p:sldId id="459" r:id="rId23"/>
    <p:sldId id="423" r:id="rId24"/>
    <p:sldId id="439" r:id="rId25"/>
    <p:sldId id="438" r:id="rId26"/>
    <p:sldId id="437" r:id="rId27"/>
    <p:sldId id="483" r:id="rId28"/>
    <p:sldId id="444" r:id="rId29"/>
    <p:sldId id="445" r:id="rId30"/>
    <p:sldId id="452" r:id="rId31"/>
    <p:sldId id="454" r:id="rId32"/>
    <p:sldId id="480" r:id="rId33"/>
    <p:sldId id="468" r:id="rId34"/>
    <p:sldId id="476" r:id="rId35"/>
    <p:sldId id="477" r:id="rId36"/>
    <p:sldId id="478" r:id="rId37"/>
    <p:sldId id="465" r:id="rId38"/>
  </p:sldIdLst>
  <p:sldSz cx="9144000" cy="6858000" type="screen4x3"/>
  <p:notesSz cx="6735763" cy="9869488"/>
  <p:defaultTextStyle>
    <a:defPPr>
      <a:defRPr lang="ja-JP"/>
    </a:defPPr>
    <a:lvl1pPr algn="l" rtl="0" eaLnBrk="0" fontAlgn="base" hangingPunct="0">
      <a:spcBef>
        <a:spcPct val="0"/>
      </a:spcBef>
      <a:spcAft>
        <a:spcPct val="0"/>
      </a:spcAft>
      <a:defRPr kumimoji="1" sz="2400" kern="1200">
        <a:solidFill>
          <a:schemeClr val="tx1"/>
        </a:solidFill>
        <a:latin typeface="Times New Roman" charset="0"/>
        <a:ea typeface="ＭＳ Ｐゴシック" charset="-128"/>
        <a:cs typeface="+mn-cs"/>
      </a:defRPr>
    </a:lvl1pPr>
    <a:lvl2pPr marL="457200" algn="l" rtl="0" eaLnBrk="0" fontAlgn="base" hangingPunct="0">
      <a:spcBef>
        <a:spcPct val="0"/>
      </a:spcBef>
      <a:spcAft>
        <a:spcPct val="0"/>
      </a:spcAft>
      <a:defRPr kumimoji="1" sz="2400" kern="1200">
        <a:solidFill>
          <a:schemeClr val="tx1"/>
        </a:solidFill>
        <a:latin typeface="Times New Roman" charset="0"/>
        <a:ea typeface="ＭＳ Ｐゴシック" charset="-128"/>
        <a:cs typeface="+mn-cs"/>
      </a:defRPr>
    </a:lvl2pPr>
    <a:lvl3pPr marL="914400" algn="l" rtl="0" eaLnBrk="0" fontAlgn="base" hangingPunct="0">
      <a:spcBef>
        <a:spcPct val="0"/>
      </a:spcBef>
      <a:spcAft>
        <a:spcPct val="0"/>
      </a:spcAft>
      <a:defRPr kumimoji="1" sz="2400" kern="1200">
        <a:solidFill>
          <a:schemeClr val="tx1"/>
        </a:solidFill>
        <a:latin typeface="Times New Roman" charset="0"/>
        <a:ea typeface="ＭＳ Ｐゴシック" charset="-128"/>
        <a:cs typeface="+mn-cs"/>
      </a:defRPr>
    </a:lvl3pPr>
    <a:lvl4pPr marL="1371600" algn="l" rtl="0" eaLnBrk="0" fontAlgn="base" hangingPunct="0">
      <a:spcBef>
        <a:spcPct val="0"/>
      </a:spcBef>
      <a:spcAft>
        <a:spcPct val="0"/>
      </a:spcAft>
      <a:defRPr kumimoji="1" sz="2400" kern="1200">
        <a:solidFill>
          <a:schemeClr val="tx1"/>
        </a:solidFill>
        <a:latin typeface="Times New Roman" charset="0"/>
        <a:ea typeface="ＭＳ Ｐゴシック" charset="-128"/>
        <a:cs typeface="+mn-cs"/>
      </a:defRPr>
    </a:lvl4pPr>
    <a:lvl5pPr marL="1828800" algn="l" rtl="0" eaLnBrk="0" fontAlgn="base" hangingPunct="0">
      <a:spcBef>
        <a:spcPct val="0"/>
      </a:spcBef>
      <a:spcAft>
        <a:spcPct val="0"/>
      </a:spcAft>
      <a:defRPr kumimoji="1" sz="2400" kern="1200">
        <a:solidFill>
          <a:schemeClr val="tx1"/>
        </a:solidFill>
        <a:latin typeface="Times New Roman" charset="0"/>
        <a:ea typeface="ＭＳ Ｐゴシック" charset="-128"/>
        <a:cs typeface="+mn-cs"/>
      </a:defRPr>
    </a:lvl5pPr>
    <a:lvl6pPr marL="2286000" algn="l" defTabSz="914400" rtl="0" eaLnBrk="1" latinLnBrk="0" hangingPunct="1">
      <a:defRPr kumimoji="1" sz="2400" kern="1200">
        <a:solidFill>
          <a:schemeClr val="tx1"/>
        </a:solidFill>
        <a:latin typeface="Times New Roman" charset="0"/>
        <a:ea typeface="ＭＳ Ｐゴシック" charset="-128"/>
        <a:cs typeface="+mn-cs"/>
      </a:defRPr>
    </a:lvl6pPr>
    <a:lvl7pPr marL="2743200" algn="l" defTabSz="914400" rtl="0" eaLnBrk="1" latinLnBrk="0" hangingPunct="1">
      <a:defRPr kumimoji="1" sz="2400" kern="1200">
        <a:solidFill>
          <a:schemeClr val="tx1"/>
        </a:solidFill>
        <a:latin typeface="Times New Roman" charset="0"/>
        <a:ea typeface="ＭＳ Ｐゴシック" charset="-128"/>
        <a:cs typeface="+mn-cs"/>
      </a:defRPr>
    </a:lvl7pPr>
    <a:lvl8pPr marL="3200400" algn="l" defTabSz="914400" rtl="0" eaLnBrk="1" latinLnBrk="0" hangingPunct="1">
      <a:defRPr kumimoji="1" sz="2400" kern="1200">
        <a:solidFill>
          <a:schemeClr val="tx1"/>
        </a:solidFill>
        <a:latin typeface="Times New Roman" charset="0"/>
        <a:ea typeface="ＭＳ Ｐゴシック" charset="-128"/>
        <a:cs typeface="+mn-cs"/>
      </a:defRPr>
    </a:lvl8pPr>
    <a:lvl9pPr marL="3657600" algn="l" defTabSz="914400" rtl="0" eaLnBrk="1" latinLnBrk="0" hangingPunct="1">
      <a:defRPr kumimoji="1" sz="2400" kern="1200">
        <a:solidFill>
          <a:schemeClr val="tx1"/>
        </a:solidFill>
        <a:latin typeface="Times New Roman"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CC"/>
    <a:srgbClr val="E8D917"/>
    <a:srgbClr val="CCFFCC"/>
    <a:srgbClr val="FFCCFF"/>
    <a:srgbClr val="996633"/>
    <a:srgbClr val="D5AD08"/>
    <a:srgbClr val="0000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529"/>
    <p:restoredTop sz="72596"/>
  </p:normalViewPr>
  <p:slideViewPr>
    <p:cSldViewPr snapToGrid="0">
      <p:cViewPr varScale="1">
        <p:scale>
          <a:sx n="72" d="100"/>
          <a:sy n="72" d="100"/>
        </p:scale>
        <p:origin x="1968"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4" d="100"/>
        <a:sy n="94"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notesMaster" Target="notesMasters/notesMaster1.xml"/><Relationship Id="rId40" Type="http://schemas.openxmlformats.org/officeDocument/2006/relationships/handoutMaster" Target="handoutMasters/handoutMaster1.xml"/><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package" Target="../embeddings/Microsoft_Excel_______1.xlsx"/></Relationships>
</file>

<file path=ppt/charts/_rels/chart10.xml.rels><?xml version="1.0" encoding="UTF-8" standalone="yes"?>
<Relationships xmlns="http://schemas.openxmlformats.org/package/2006/relationships"><Relationship Id="rId1" Type="http://schemas.microsoft.com/office/2011/relationships/chartStyle" Target="style10.xml"/><Relationship Id="rId2" Type="http://schemas.microsoft.com/office/2011/relationships/chartColorStyle" Target="colors10.xml"/><Relationship Id="rId3" Type="http://schemas.openxmlformats.org/officeDocument/2006/relationships/package" Target="../embeddings/Microsoft_Excel_______10.xlsx"/></Relationships>
</file>

<file path=ppt/charts/_rels/chart11.xml.rels><?xml version="1.0" encoding="UTF-8" standalone="yes"?>
<Relationships xmlns="http://schemas.openxmlformats.org/package/2006/relationships"><Relationship Id="rId1" Type="http://schemas.microsoft.com/office/2011/relationships/chartStyle" Target="style11.xml"/><Relationship Id="rId2" Type="http://schemas.microsoft.com/office/2011/relationships/chartColorStyle" Target="colors11.xml"/><Relationship Id="rId3" Type="http://schemas.openxmlformats.org/officeDocument/2006/relationships/package" Target="../embeddings/Microsoft_Excel_______11.xlsx"/></Relationships>
</file>

<file path=ppt/charts/_rels/chart12.xml.rels><?xml version="1.0" encoding="UTF-8" standalone="yes"?>
<Relationships xmlns="http://schemas.openxmlformats.org/package/2006/relationships"><Relationship Id="rId1" Type="http://schemas.microsoft.com/office/2011/relationships/chartStyle" Target="style12.xml"/><Relationship Id="rId2" Type="http://schemas.microsoft.com/office/2011/relationships/chartColorStyle" Target="colors12.xml"/><Relationship Id="rId3" Type="http://schemas.openxmlformats.org/officeDocument/2006/relationships/package" Target="../embeddings/Microsoft_Excel_______12.xlsx"/></Relationships>
</file>

<file path=ppt/charts/_rels/chart13.xml.rels><?xml version="1.0" encoding="UTF-8" standalone="yes"?>
<Relationships xmlns="http://schemas.openxmlformats.org/package/2006/relationships"><Relationship Id="rId1" Type="http://schemas.microsoft.com/office/2011/relationships/chartStyle" Target="style13.xml"/><Relationship Id="rId2" Type="http://schemas.microsoft.com/office/2011/relationships/chartColorStyle" Target="colors13.xml"/><Relationship Id="rId3" Type="http://schemas.openxmlformats.org/officeDocument/2006/relationships/package" Target="../embeddings/Microsoft_Excel_______13.xlsx"/></Relationships>
</file>

<file path=ppt/charts/_rels/chart14.xml.rels><?xml version="1.0" encoding="UTF-8" standalone="yes"?>
<Relationships xmlns="http://schemas.openxmlformats.org/package/2006/relationships"><Relationship Id="rId1" Type="http://schemas.microsoft.com/office/2011/relationships/chartStyle" Target="style14.xml"/><Relationship Id="rId2" Type="http://schemas.microsoft.com/office/2011/relationships/chartColorStyle" Target="colors14.xml"/><Relationship Id="rId3" Type="http://schemas.openxmlformats.org/officeDocument/2006/relationships/package" Target="../embeddings/Microsoft_Excel_______14.xlsx"/></Relationships>
</file>

<file path=ppt/charts/_rels/chart15.xml.rels><?xml version="1.0" encoding="UTF-8" standalone="yes"?>
<Relationships xmlns="http://schemas.openxmlformats.org/package/2006/relationships"><Relationship Id="rId1" Type="http://schemas.microsoft.com/office/2011/relationships/chartStyle" Target="style15.xml"/><Relationship Id="rId2" Type="http://schemas.microsoft.com/office/2011/relationships/chartColorStyle" Target="colors15.xml"/><Relationship Id="rId3" Type="http://schemas.openxmlformats.org/officeDocument/2006/relationships/package" Target="../embeddings/Microsoft_Excel_______15.xlsx"/></Relationships>
</file>

<file path=ppt/charts/_rels/chart16.xml.rels><?xml version="1.0" encoding="UTF-8" standalone="yes"?>
<Relationships xmlns="http://schemas.openxmlformats.org/package/2006/relationships"><Relationship Id="rId1" Type="http://schemas.microsoft.com/office/2011/relationships/chartStyle" Target="style16.xml"/><Relationship Id="rId2" Type="http://schemas.microsoft.com/office/2011/relationships/chartColorStyle" Target="colors16.xml"/><Relationship Id="rId3" Type="http://schemas.openxmlformats.org/officeDocument/2006/relationships/package" Target="../embeddings/Microsoft_Excel_______16.xlsx"/></Relationships>
</file>

<file path=ppt/charts/_rels/chart17.xml.rels><?xml version="1.0" encoding="UTF-8" standalone="yes"?>
<Relationships xmlns="http://schemas.openxmlformats.org/package/2006/relationships"><Relationship Id="rId1" Type="http://schemas.microsoft.com/office/2011/relationships/chartStyle" Target="style17.xml"/><Relationship Id="rId2" Type="http://schemas.microsoft.com/office/2011/relationships/chartColorStyle" Target="colors17.xml"/><Relationship Id="rId3" Type="http://schemas.openxmlformats.org/officeDocument/2006/relationships/package" Target="../embeddings/Microsoft_Excel_______17.xlsx"/></Relationships>
</file>

<file path=ppt/charts/_rels/chart18.xml.rels><?xml version="1.0" encoding="UTF-8" standalone="yes"?>
<Relationships xmlns="http://schemas.openxmlformats.org/package/2006/relationships"><Relationship Id="rId1" Type="http://schemas.microsoft.com/office/2011/relationships/chartStyle" Target="style18.xml"/><Relationship Id="rId2" Type="http://schemas.microsoft.com/office/2011/relationships/chartColorStyle" Target="colors18.xml"/><Relationship Id="rId3" Type="http://schemas.openxmlformats.org/officeDocument/2006/relationships/package" Target="../embeddings/Microsoft_Excel_______18.xlsx"/></Relationships>
</file>

<file path=ppt/charts/_rels/chart19.xml.rels><?xml version="1.0" encoding="UTF-8" standalone="yes"?>
<Relationships xmlns="http://schemas.openxmlformats.org/package/2006/relationships"><Relationship Id="rId1" Type="http://schemas.microsoft.com/office/2011/relationships/chartStyle" Target="style19.xml"/><Relationship Id="rId2" Type="http://schemas.microsoft.com/office/2011/relationships/chartColorStyle" Target="colors19.xml"/><Relationship Id="rId3" Type="http://schemas.openxmlformats.org/officeDocument/2006/relationships/package" Target="../embeddings/Microsoft_Excel_______19.xlsx"/></Relationships>
</file>

<file path=ppt/charts/_rels/chart2.xml.rels><?xml version="1.0" encoding="UTF-8" standalone="yes"?>
<Relationships xmlns="http://schemas.openxmlformats.org/package/2006/relationships"><Relationship Id="rId1" Type="http://schemas.microsoft.com/office/2011/relationships/chartStyle" Target="style2.xml"/><Relationship Id="rId2" Type="http://schemas.microsoft.com/office/2011/relationships/chartColorStyle" Target="colors2.xml"/><Relationship Id="rId3" Type="http://schemas.openxmlformats.org/officeDocument/2006/relationships/package" Target="../embeddings/Microsoft_Excel_______2.xlsx"/></Relationships>
</file>

<file path=ppt/charts/_rels/chart20.xml.rels><?xml version="1.0" encoding="UTF-8" standalone="yes"?>
<Relationships xmlns="http://schemas.openxmlformats.org/package/2006/relationships"><Relationship Id="rId1" Type="http://schemas.microsoft.com/office/2011/relationships/chartStyle" Target="style20.xml"/><Relationship Id="rId2" Type="http://schemas.microsoft.com/office/2011/relationships/chartColorStyle" Target="colors20.xml"/><Relationship Id="rId3" Type="http://schemas.openxmlformats.org/officeDocument/2006/relationships/package" Target="../embeddings/Microsoft_Excel_______20.xlsx"/></Relationships>
</file>

<file path=ppt/charts/_rels/chart21.xml.rels><?xml version="1.0" encoding="UTF-8" standalone="yes"?>
<Relationships xmlns="http://schemas.openxmlformats.org/package/2006/relationships"><Relationship Id="rId1" Type="http://schemas.microsoft.com/office/2011/relationships/chartStyle" Target="style21.xml"/><Relationship Id="rId2" Type="http://schemas.microsoft.com/office/2011/relationships/chartColorStyle" Target="colors21.xml"/><Relationship Id="rId3" Type="http://schemas.openxmlformats.org/officeDocument/2006/relationships/package" Target="../embeddings/Microsoft_Excel_______21.xlsx"/></Relationships>
</file>

<file path=ppt/charts/_rels/chart22.xml.rels><?xml version="1.0" encoding="UTF-8" standalone="yes"?>
<Relationships xmlns="http://schemas.openxmlformats.org/package/2006/relationships"><Relationship Id="rId1" Type="http://schemas.microsoft.com/office/2011/relationships/chartStyle" Target="style22.xml"/><Relationship Id="rId2" Type="http://schemas.microsoft.com/office/2011/relationships/chartColorStyle" Target="colors22.xml"/><Relationship Id="rId3" Type="http://schemas.openxmlformats.org/officeDocument/2006/relationships/package" Target="../embeddings/Microsoft_Excel_______22.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___________23.xlsm"/></Relationships>
</file>

<file path=ppt/charts/_rels/chart24.xml.rels><?xml version="1.0" encoding="UTF-8" standalone="yes"?>
<Relationships xmlns="http://schemas.openxmlformats.org/package/2006/relationships"><Relationship Id="rId1" Type="http://schemas.microsoft.com/office/2011/relationships/chartStyle" Target="style23.xml"/><Relationship Id="rId2" Type="http://schemas.microsoft.com/office/2011/relationships/chartColorStyle" Target="colors23.xml"/><Relationship Id="rId3" Type="http://schemas.openxmlformats.org/officeDocument/2006/relationships/package" Target="../embeddings/Microsoft_Excel_______24.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______25.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______26.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______27.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______28.xlsx"/><Relationship Id="rId2" Type="http://schemas.openxmlformats.org/officeDocument/2006/relationships/chartUserShapes" Target="../drawings/drawing1.xml"/></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______29.xlsx"/></Relationships>
</file>

<file path=ppt/charts/_rels/chart3.xml.rels><?xml version="1.0" encoding="UTF-8" standalone="yes"?>
<Relationships xmlns="http://schemas.openxmlformats.org/package/2006/relationships"><Relationship Id="rId1" Type="http://schemas.microsoft.com/office/2011/relationships/chartStyle" Target="style3.xml"/><Relationship Id="rId2" Type="http://schemas.microsoft.com/office/2011/relationships/chartColorStyle" Target="colors3.xml"/><Relationship Id="rId3" Type="http://schemas.openxmlformats.org/officeDocument/2006/relationships/package" Target="../embeddings/Microsoft_Excel_______3.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______30.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______31.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______32.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______33.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______34.xlsx"/></Relationships>
</file>

<file path=ppt/charts/_rels/chart4.xml.rels><?xml version="1.0" encoding="UTF-8" standalone="yes"?>
<Relationships xmlns="http://schemas.openxmlformats.org/package/2006/relationships"><Relationship Id="rId1" Type="http://schemas.microsoft.com/office/2011/relationships/chartStyle" Target="style4.xml"/><Relationship Id="rId2" Type="http://schemas.microsoft.com/office/2011/relationships/chartColorStyle" Target="colors4.xml"/><Relationship Id="rId3" Type="http://schemas.openxmlformats.org/officeDocument/2006/relationships/package" Target="../embeddings/Microsoft_Excel_______4.xlsx"/></Relationships>
</file>

<file path=ppt/charts/_rels/chart5.xml.rels><?xml version="1.0" encoding="UTF-8" standalone="yes"?>
<Relationships xmlns="http://schemas.openxmlformats.org/package/2006/relationships"><Relationship Id="rId1" Type="http://schemas.microsoft.com/office/2011/relationships/chartStyle" Target="style5.xml"/><Relationship Id="rId2" Type="http://schemas.microsoft.com/office/2011/relationships/chartColorStyle" Target="colors5.xml"/><Relationship Id="rId3" Type="http://schemas.openxmlformats.org/officeDocument/2006/relationships/package" Target="../embeddings/Microsoft_Excel_______5.xlsx"/></Relationships>
</file>

<file path=ppt/charts/_rels/chart6.xml.rels><?xml version="1.0" encoding="UTF-8" standalone="yes"?>
<Relationships xmlns="http://schemas.openxmlformats.org/package/2006/relationships"><Relationship Id="rId1" Type="http://schemas.microsoft.com/office/2011/relationships/chartStyle" Target="style6.xml"/><Relationship Id="rId2" Type="http://schemas.microsoft.com/office/2011/relationships/chartColorStyle" Target="colors6.xml"/><Relationship Id="rId3" Type="http://schemas.openxmlformats.org/officeDocument/2006/relationships/package" Target="../embeddings/Microsoft_Excel_______6.xlsx"/></Relationships>
</file>

<file path=ppt/charts/_rels/chart7.xml.rels><?xml version="1.0" encoding="UTF-8" standalone="yes"?>
<Relationships xmlns="http://schemas.openxmlformats.org/package/2006/relationships"><Relationship Id="rId1" Type="http://schemas.microsoft.com/office/2011/relationships/chartStyle" Target="style7.xml"/><Relationship Id="rId2" Type="http://schemas.microsoft.com/office/2011/relationships/chartColorStyle" Target="colors7.xml"/><Relationship Id="rId3" Type="http://schemas.openxmlformats.org/officeDocument/2006/relationships/package" Target="../embeddings/Microsoft_Excel_______7.xlsx"/></Relationships>
</file>

<file path=ppt/charts/_rels/chart8.xml.rels><?xml version="1.0" encoding="UTF-8" standalone="yes"?>
<Relationships xmlns="http://schemas.openxmlformats.org/package/2006/relationships"><Relationship Id="rId1" Type="http://schemas.microsoft.com/office/2011/relationships/chartStyle" Target="style8.xml"/><Relationship Id="rId2" Type="http://schemas.microsoft.com/office/2011/relationships/chartColorStyle" Target="colors8.xml"/><Relationship Id="rId3" Type="http://schemas.openxmlformats.org/officeDocument/2006/relationships/package" Target="../embeddings/Microsoft_Excel_______8.xlsx"/></Relationships>
</file>

<file path=ppt/charts/_rels/chart9.xml.rels><?xml version="1.0" encoding="UTF-8" standalone="yes"?>
<Relationships xmlns="http://schemas.openxmlformats.org/package/2006/relationships"><Relationship Id="rId1" Type="http://schemas.microsoft.com/office/2011/relationships/chartStyle" Target="style9.xml"/><Relationship Id="rId2" Type="http://schemas.microsoft.com/office/2011/relationships/chartColorStyle" Target="colors9.xml"/><Relationship Id="rId3" Type="http://schemas.openxmlformats.org/officeDocument/2006/relationships/package" Target="../embeddings/Microsoft_Excel_______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Sheet1!$A$2</c:f>
              <c:strCache>
                <c:ptCount val="1"/>
                <c:pt idx="0">
                  <c:v>大手</c:v>
                </c:pt>
              </c:strCache>
            </c:strRef>
          </c:tx>
          <c:dPt>
            <c:idx val="0"/>
            <c:bubble3D val="0"/>
            <c:spPr>
              <a:solidFill>
                <a:schemeClr val="accent2"/>
              </a:solidFill>
              <a:ln>
                <a:noFill/>
              </a:ln>
              <a:effectLst/>
            </c:spPr>
          </c:dPt>
          <c:dPt>
            <c:idx val="1"/>
            <c:bubble3D val="0"/>
            <c:spPr>
              <a:solidFill>
                <a:srgbClr val="00B050"/>
              </a:solidFill>
              <a:ln>
                <a:noFill/>
              </a:ln>
              <a:effectLst/>
            </c:spPr>
          </c:dPt>
          <c:dPt>
            <c:idx val="2"/>
            <c:bubble3D val="0"/>
            <c:spPr>
              <a:solidFill>
                <a:srgbClr val="FF99CC"/>
              </a:solidFill>
              <a:ln>
                <a:noFill/>
              </a:ln>
              <a:effectLst/>
            </c:spPr>
          </c:dPt>
          <c:dPt>
            <c:idx val="3"/>
            <c:bubble3D val="0"/>
            <c:spPr>
              <a:solidFill>
                <a:srgbClr val="FF0000"/>
              </a:solidFill>
              <a:ln>
                <a:noFill/>
              </a:ln>
              <a:effectLst/>
            </c:spPr>
          </c:dPt>
          <c:dPt>
            <c:idx val="4"/>
            <c:bubble3D val="0"/>
            <c:spPr>
              <a:solidFill>
                <a:schemeClr val="tx1"/>
              </a:solidFill>
              <a:ln>
                <a:noFill/>
              </a:ln>
              <a:effectLst/>
            </c:spPr>
          </c:dPt>
          <c:cat>
            <c:strRef>
              <c:f>Sheet1!$B$1:$F$1</c:f>
              <c:strCache>
                <c:ptCount val="5"/>
                <c:pt idx="0">
                  <c:v>ない</c:v>
                </c:pt>
                <c:pt idx="1">
                  <c:v>少ない</c:v>
                </c:pt>
                <c:pt idx="2">
                  <c:v>多い</c:v>
                </c:pt>
                <c:pt idx="3">
                  <c:v>非常に多い</c:v>
                </c:pt>
                <c:pt idx="4">
                  <c:v>無記入</c:v>
                </c:pt>
              </c:strCache>
            </c:strRef>
          </c:cat>
          <c:val>
            <c:numRef>
              <c:f>Sheet1!$B$2:$F$2</c:f>
              <c:numCache>
                <c:formatCode>General</c:formatCode>
                <c:ptCount val="5"/>
                <c:pt idx="0">
                  <c:v>79.0</c:v>
                </c:pt>
                <c:pt idx="1">
                  <c:v>93.0</c:v>
                </c:pt>
                <c:pt idx="2">
                  <c:v>19.0</c:v>
                </c:pt>
                <c:pt idx="3">
                  <c:v>1.0</c:v>
                </c:pt>
                <c:pt idx="4">
                  <c:v>1.0</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Sheet1!$A$2</c:f>
              <c:strCache>
                <c:ptCount val="1"/>
                <c:pt idx="0">
                  <c:v>疲労</c:v>
                </c:pt>
              </c:strCache>
            </c:strRef>
          </c:tx>
          <c:dPt>
            <c:idx val="0"/>
            <c:bubble3D val="0"/>
            <c:spPr>
              <a:solidFill>
                <a:schemeClr val="accent2"/>
              </a:solidFill>
              <a:ln>
                <a:noFill/>
              </a:ln>
              <a:effectLst/>
            </c:spPr>
          </c:dPt>
          <c:dPt>
            <c:idx val="1"/>
            <c:bubble3D val="0"/>
            <c:spPr>
              <a:solidFill>
                <a:srgbClr val="00B050"/>
              </a:solidFill>
              <a:ln>
                <a:noFill/>
              </a:ln>
              <a:effectLst/>
            </c:spPr>
          </c:dPt>
          <c:dPt>
            <c:idx val="2"/>
            <c:bubble3D val="0"/>
            <c:spPr>
              <a:solidFill>
                <a:srgbClr val="FF99CC"/>
              </a:solidFill>
              <a:ln>
                <a:noFill/>
              </a:ln>
              <a:effectLst/>
            </c:spPr>
          </c:dPt>
          <c:dPt>
            <c:idx val="3"/>
            <c:bubble3D val="0"/>
            <c:spPr>
              <a:solidFill>
                <a:srgbClr val="FF0000"/>
              </a:solidFill>
              <a:ln>
                <a:noFill/>
              </a:ln>
              <a:effectLst/>
            </c:spPr>
          </c:dPt>
          <c:cat>
            <c:strRef>
              <c:f>Sheet1!$B$1:$E$1</c:f>
              <c:strCache>
                <c:ptCount val="4"/>
                <c:pt idx="0">
                  <c:v>ない</c:v>
                </c:pt>
                <c:pt idx="1">
                  <c:v>少ない</c:v>
                </c:pt>
                <c:pt idx="2">
                  <c:v>多い</c:v>
                </c:pt>
                <c:pt idx="3">
                  <c:v>非常に多い</c:v>
                </c:pt>
              </c:strCache>
            </c:strRef>
          </c:cat>
          <c:val>
            <c:numRef>
              <c:f>Sheet1!$B$2:$E$2</c:f>
              <c:numCache>
                <c:formatCode>General</c:formatCode>
                <c:ptCount val="4"/>
                <c:pt idx="0">
                  <c:v>1.0</c:v>
                </c:pt>
                <c:pt idx="1">
                  <c:v>14.0</c:v>
                </c:pt>
                <c:pt idx="2">
                  <c:v>23.0</c:v>
                </c:pt>
                <c:pt idx="3">
                  <c:v>4.0</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Sheet1!$A$2</c:f>
              <c:strCache>
                <c:ptCount val="1"/>
                <c:pt idx="0">
                  <c:v>元気</c:v>
                </c:pt>
              </c:strCache>
            </c:strRef>
          </c:tx>
          <c:dPt>
            <c:idx val="0"/>
            <c:bubble3D val="0"/>
            <c:spPr>
              <a:solidFill>
                <a:schemeClr val="accent2"/>
              </a:solidFill>
              <a:ln>
                <a:noFill/>
              </a:ln>
              <a:effectLst/>
            </c:spPr>
          </c:dPt>
          <c:dPt>
            <c:idx val="1"/>
            <c:bubble3D val="0"/>
            <c:spPr>
              <a:solidFill>
                <a:srgbClr val="00B050"/>
              </a:solidFill>
              <a:ln>
                <a:noFill/>
              </a:ln>
              <a:effectLst/>
            </c:spPr>
          </c:dPt>
          <c:dPt>
            <c:idx val="2"/>
            <c:bubble3D val="0"/>
            <c:spPr>
              <a:solidFill>
                <a:srgbClr val="FF99CC"/>
              </a:solidFill>
              <a:ln>
                <a:noFill/>
              </a:ln>
              <a:effectLst/>
            </c:spPr>
          </c:dPt>
          <c:dPt>
            <c:idx val="3"/>
            <c:bubble3D val="0"/>
            <c:spPr>
              <a:solidFill>
                <a:srgbClr val="FF0000"/>
              </a:solidFill>
              <a:ln>
                <a:noFill/>
              </a:ln>
              <a:effectLst/>
            </c:spPr>
          </c:dPt>
          <c:cat>
            <c:strRef>
              <c:f>Sheet1!$B$1:$E$1</c:f>
              <c:strCache>
                <c:ptCount val="4"/>
                <c:pt idx="0">
                  <c:v>ない</c:v>
                </c:pt>
                <c:pt idx="1">
                  <c:v>少ない</c:v>
                </c:pt>
                <c:pt idx="2">
                  <c:v>多い</c:v>
                </c:pt>
                <c:pt idx="3">
                  <c:v>非常に多い</c:v>
                </c:pt>
              </c:strCache>
            </c:strRef>
          </c:cat>
          <c:val>
            <c:numRef>
              <c:f>Sheet1!$B$2:$E$2</c:f>
              <c:numCache>
                <c:formatCode>General</c:formatCode>
                <c:ptCount val="4"/>
                <c:pt idx="0">
                  <c:v>12.0</c:v>
                </c:pt>
                <c:pt idx="1">
                  <c:v>22.0</c:v>
                </c:pt>
                <c:pt idx="2">
                  <c:v>19.0</c:v>
                </c:pt>
                <c:pt idx="3">
                  <c:v>8.0</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Sheet1!$A$2</c:f>
              <c:strCache>
                <c:ptCount val="1"/>
                <c:pt idx="0">
                  <c:v>疲労</c:v>
                </c:pt>
              </c:strCache>
            </c:strRef>
          </c:tx>
          <c:dPt>
            <c:idx val="0"/>
            <c:bubble3D val="0"/>
            <c:spPr>
              <a:solidFill>
                <a:schemeClr val="accent2"/>
              </a:solidFill>
              <a:ln>
                <a:noFill/>
              </a:ln>
              <a:effectLst/>
            </c:spPr>
          </c:dPt>
          <c:dPt>
            <c:idx val="1"/>
            <c:bubble3D val="0"/>
            <c:spPr>
              <a:solidFill>
                <a:srgbClr val="00B050"/>
              </a:solidFill>
              <a:ln>
                <a:noFill/>
              </a:ln>
              <a:effectLst/>
            </c:spPr>
          </c:dPt>
          <c:dPt>
            <c:idx val="2"/>
            <c:bubble3D val="0"/>
            <c:spPr>
              <a:solidFill>
                <a:srgbClr val="FF99CC"/>
              </a:solidFill>
              <a:ln>
                <a:noFill/>
              </a:ln>
              <a:effectLst/>
            </c:spPr>
          </c:dPt>
          <c:dPt>
            <c:idx val="3"/>
            <c:bubble3D val="0"/>
            <c:spPr>
              <a:solidFill>
                <a:srgbClr val="FF0000"/>
              </a:solidFill>
              <a:ln>
                <a:noFill/>
              </a:ln>
              <a:effectLst/>
            </c:spPr>
          </c:dPt>
          <c:cat>
            <c:strRef>
              <c:f>Sheet1!$B$1:$E$1</c:f>
              <c:strCache>
                <c:ptCount val="4"/>
                <c:pt idx="0">
                  <c:v>ない</c:v>
                </c:pt>
                <c:pt idx="1">
                  <c:v>少ない</c:v>
                </c:pt>
                <c:pt idx="2">
                  <c:v>多い</c:v>
                </c:pt>
                <c:pt idx="3">
                  <c:v>非常に多い</c:v>
                </c:pt>
              </c:strCache>
            </c:strRef>
          </c:cat>
          <c:val>
            <c:numRef>
              <c:f>Sheet1!$B$2:$E$2</c:f>
              <c:numCache>
                <c:formatCode>General</c:formatCode>
                <c:ptCount val="4"/>
                <c:pt idx="0">
                  <c:v>2.0</c:v>
                </c:pt>
                <c:pt idx="1">
                  <c:v>9.0</c:v>
                </c:pt>
                <c:pt idx="2">
                  <c:v>22.0</c:v>
                </c:pt>
                <c:pt idx="3">
                  <c:v>9.0</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Sheet1!$A$2</c:f>
              <c:strCache>
                <c:ptCount val="1"/>
              </c:strCache>
            </c:strRef>
          </c:tx>
          <c:dPt>
            <c:idx val="0"/>
            <c:bubble3D val="0"/>
            <c:spPr>
              <a:solidFill>
                <a:schemeClr val="accent2"/>
              </a:solidFill>
              <a:ln>
                <a:noFill/>
              </a:ln>
              <a:effectLst/>
            </c:spPr>
          </c:dPt>
          <c:dPt>
            <c:idx val="1"/>
            <c:bubble3D val="0"/>
            <c:spPr>
              <a:solidFill>
                <a:srgbClr val="00B050"/>
              </a:solidFill>
              <a:ln>
                <a:noFill/>
              </a:ln>
              <a:effectLst/>
            </c:spPr>
          </c:dPt>
          <c:dPt>
            <c:idx val="2"/>
            <c:bubble3D val="0"/>
            <c:spPr>
              <a:solidFill>
                <a:srgbClr val="FF99CC"/>
              </a:solidFill>
              <a:ln>
                <a:noFill/>
              </a:ln>
              <a:effectLst/>
            </c:spPr>
          </c:dPt>
          <c:dPt>
            <c:idx val="3"/>
            <c:bubble3D val="0"/>
            <c:spPr>
              <a:solidFill>
                <a:srgbClr val="FF0000"/>
              </a:solidFill>
              <a:ln>
                <a:noFill/>
              </a:ln>
              <a:effectLst/>
            </c:spPr>
          </c:dPt>
          <c:dPt>
            <c:idx val="4"/>
            <c:bubble3D val="0"/>
            <c:spPr>
              <a:solidFill>
                <a:schemeClr val="tx1"/>
              </a:solidFill>
              <a:ln>
                <a:noFill/>
              </a:ln>
              <a:effectLst/>
            </c:spPr>
          </c:dPt>
          <c:cat>
            <c:strRef>
              <c:f>Sheet1!$B$1:$F$1</c:f>
              <c:strCache>
                <c:ptCount val="5"/>
                <c:pt idx="0">
                  <c:v>まったくなかった</c:v>
                </c:pt>
                <c:pt idx="1">
                  <c:v>年に数回</c:v>
                </c:pt>
                <c:pt idx="2">
                  <c:v>月に１回以上</c:v>
                </c:pt>
                <c:pt idx="3">
                  <c:v>週に１回以上</c:v>
                </c:pt>
                <c:pt idx="4">
                  <c:v>週に３回以上</c:v>
                </c:pt>
              </c:strCache>
            </c:strRef>
          </c:cat>
          <c:val>
            <c:numRef>
              <c:f>Sheet1!$B$2:$F$2</c:f>
              <c:numCache>
                <c:formatCode>General</c:formatCode>
                <c:ptCount val="5"/>
                <c:pt idx="0">
                  <c:v>693.0</c:v>
                </c:pt>
                <c:pt idx="1">
                  <c:v>106.0</c:v>
                </c:pt>
                <c:pt idx="2">
                  <c:v>7.0</c:v>
                </c:pt>
                <c:pt idx="3">
                  <c:v>2.0</c:v>
                </c:pt>
                <c:pt idx="4">
                  <c:v>0.0</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Sheet1!$A$2</c:f>
              <c:strCache>
                <c:ptCount val="1"/>
              </c:strCache>
            </c:strRef>
          </c:tx>
          <c:dPt>
            <c:idx val="0"/>
            <c:bubble3D val="0"/>
            <c:spPr>
              <a:solidFill>
                <a:schemeClr val="accent2"/>
              </a:solidFill>
              <a:ln>
                <a:noFill/>
              </a:ln>
              <a:effectLst/>
            </c:spPr>
          </c:dPt>
          <c:dPt>
            <c:idx val="1"/>
            <c:bubble3D val="0"/>
            <c:spPr>
              <a:solidFill>
                <a:srgbClr val="00B050"/>
              </a:solidFill>
              <a:ln>
                <a:noFill/>
              </a:ln>
              <a:effectLst/>
            </c:spPr>
          </c:dPt>
          <c:dPt>
            <c:idx val="2"/>
            <c:bubble3D val="0"/>
            <c:spPr>
              <a:solidFill>
                <a:srgbClr val="FF99CC"/>
              </a:solidFill>
              <a:ln>
                <a:noFill/>
              </a:ln>
              <a:effectLst/>
            </c:spPr>
          </c:dPt>
          <c:dPt>
            <c:idx val="3"/>
            <c:bubble3D val="0"/>
            <c:spPr>
              <a:solidFill>
                <a:srgbClr val="FF0000"/>
              </a:solidFill>
              <a:ln>
                <a:noFill/>
              </a:ln>
              <a:effectLst/>
            </c:spPr>
          </c:dPt>
          <c:dPt>
            <c:idx val="4"/>
            <c:bubble3D val="0"/>
            <c:spPr>
              <a:solidFill>
                <a:schemeClr val="tx1"/>
              </a:solidFill>
              <a:ln>
                <a:noFill/>
              </a:ln>
              <a:effectLst/>
            </c:spPr>
          </c:dPt>
          <c:cat>
            <c:strRef>
              <c:f>Sheet1!$B$1:$F$1</c:f>
              <c:strCache>
                <c:ptCount val="5"/>
                <c:pt idx="0">
                  <c:v>まったくなかった</c:v>
                </c:pt>
                <c:pt idx="1">
                  <c:v>年に数回</c:v>
                </c:pt>
                <c:pt idx="2">
                  <c:v>月に１回以上</c:v>
                </c:pt>
                <c:pt idx="3">
                  <c:v>週に１回以上</c:v>
                </c:pt>
                <c:pt idx="4">
                  <c:v>週に３回以上</c:v>
                </c:pt>
              </c:strCache>
            </c:strRef>
          </c:cat>
          <c:val>
            <c:numRef>
              <c:f>Sheet1!$B$2:$F$2</c:f>
              <c:numCache>
                <c:formatCode>General</c:formatCode>
                <c:ptCount val="5"/>
                <c:pt idx="0">
                  <c:v>49.0</c:v>
                </c:pt>
                <c:pt idx="1">
                  <c:v>517.0</c:v>
                </c:pt>
                <c:pt idx="2">
                  <c:v>157.0</c:v>
                </c:pt>
                <c:pt idx="3">
                  <c:v>62.0</c:v>
                </c:pt>
                <c:pt idx="4">
                  <c:v>22.0</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Sheet1!$A$2</c:f>
              <c:strCache>
                <c:ptCount val="1"/>
              </c:strCache>
            </c:strRef>
          </c:tx>
          <c:dPt>
            <c:idx val="0"/>
            <c:bubble3D val="0"/>
            <c:spPr>
              <a:solidFill>
                <a:schemeClr val="accent2"/>
              </a:solidFill>
              <a:ln>
                <a:noFill/>
              </a:ln>
              <a:effectLst/>
            </c:spPr>
          </c:dPt>
          <c:dPt>
            <c:idx val="1"/>
            <c:bubble3D val="0"/>
            <c:spPr>
              <a:solidFill>
                <a:srgbClr val="00B050"/>
              </a:solidFill>
              <a:ln>
                <a:noFill/>
              </a:ln>
              <a:effectLst/>
            </c:spPr>
          </c:dPt>
          <c:dPt>
            <c:idx val="2"/>
            <c:bubble3D val="0"/>
            <c:spPr>
              <a:solidFill>
                <a:srgbClr val="FF99CC"/>
              </a:solidFill>
              <a:ln>
                <a:noFill/>
              </a:ln>
              <a:effectLst/>
            </c:spPr>
          </c:dPt>
          <c:dPt>
            <c:idx val="3"/>
            <c:bubble3D val="0"/>
            <c:spPr>
              <a:solidFill>
                <a:srgbClr val="FF0000"/>
              </a:solidFill>
              <a:ln>
                <a:noFill/>
              </a:ln>
              <a:effectLst/>
            </c:spPr>
          </c:dPt>
          <c:cat>
            <c:strRef>
              <c:f>Sheet1!$B$1:$E$1</c:f>
              <c:strCache>
                <c:ptCount val="4"/>
                <c:pt idx="0">
                  <c:v>0回</c:v>
                </c:pt>
                <c:pt idx="1">
                  <c:v>1回</c:v>
                </c:pt>
                <c:pt idx="2">
                  <c:v>２回</c:v>
                </c:pt>
                <c:pt idx="3">
                  <c:v>3回以上</c:v>
                </c:pt>
              </c:strCache>
            </c:strRef>
          </c:cat>
          <c:val>
            <c:numRef>
              <c:f>Sheet1!$B$2:$E$2</c:f>
              <c:numCache>
                <c:formatCode>General</c:formatCode>
                <c:ptCount val="4"/>
                <c:pt idx="0">
                  <c:v>720.0</c:v>
                </c:pt>
                <c:pt idx="1">
                  <c:v>78.0</c:v>
                </c:pt>
                <c:pt idx="2">
                  <c:v>9.0</c:v>
                </c:pt>
                <c:pt idx="3">
                  <c:v>2.0</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l"/>
      <c:layout>
        <c:manualLayout>
          <c:xMode val="edge"/>
          <c:yMode val="edge"/>
          <c:x val="0.0239144803119804"/>
          <c:y val="0.0496983907450592"/>
          <c:w val="0.397938364663813"/>
          <c:h val="0.900603218509882"/>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Sheet1!$A$2</c:f>
              <c:strCache>
                <c:ptCount val="1"/>
              </c:strCache>
            </c:strRef>
          </c:tx>
          <c:dPt>
            <c:idx val="0"/>
            <c:bubble3D val="0"/>
            <c:spPr>
              <a:solidFill>
                <a:schemeClr val="accent2"/>
              </a:solidFill>
              <a:ln>
                <a:noFill/>
              </a:ln>
              <a:effectLst/>
            </c:spPr>
          </c:dPt>
          <c:dPt>
            <c:idx val="1"/>
            <c:bubble3D val="0"/>
            <c:spPr>
              <a:solidFill>
                <a:srgbClr val="00B050"/>
              </a:solidFill>
              <a:ln>
                <a:noFill/>
              </a:ln>
              <a:effectLst/>
            </c:spPr>
          </c:dPt>
          <c:dPt>
            <c:idx val="2"/>
            <c:bubble3D val="0"/>
            <c:spPr>
              <a:solidFill>
                <a:srgbClr val="FF99CC"/>
              </a:solidFill>
              <a:ln>
                <a:noFill/>
              </a:ln>
              <a:effectLst/>
            </c:spPr>
          </c:dPt>
          <c:dPt>
            <c:idx val="3"/>
            <c:bubble3D val="0"/>
            <c:spPr>
              <a:solidFill>
                <a:srgbClr val="FF0000"/>
              </a:solidFill>
              <a:ln>
                <a:noFill/>
              </a:ln>
              <a:effectLst/>
            </c:spPr>
          </c:dPt>
          <c:dPt>
            <c:idx val="4"/>
            <c:bubble3D val="0"/>
            <c:spPr>
              <a:solidFill>
                <a:schemeClr val="tx1"/>
              </a:solidFill>
              <a:ln>
                <a:noFill/>
              </a:ln>
              <a:effectLst/>
            </c:spPr>
          </c:dPt>
          <c:cat>
            <c:strRef>
              <c:f>Sheet1!$B$1:$F$1</c:f>
              <c:strCache>
                <c:ptCount val="5"/>
                <c:pt idx="0">
                  <c:v>まったくなかった</c:v>
                </c:pt>
                <c:pt idx="1">
                  <c:v>年に数回</c:v>
                </c:pt>
                <c:pt idx="2">
                  <c:v>月に１回以上</c:v>
                </c:pt>
                <c:pt idx="3">
                  <c:v>週に１回以上</c:v>
                </c:pt>
                <c:pt idx="4">
                  <c:v>週に３回以上</c:v>
                </c:pt>
              </c:strCache>
            </c:strRef>
          </c:cat>
          <c:val>
            <c:numRef>
              <c:f>Sheet1!$B$2:$F$2</c:f>
              <c:numCache>
                <c:formatCode>General</c:formatCode>
                <c:ptCount val="5"/>
                <c:pt idx="0">
                  <c:v>413.0</c:v>
                </c:pt>
                <c:pt idx="1">
                  <c:v>296.0</c:v>
                </c:pt>
                <c:pt idx="2">
                  <c:v>57.0</c:v>
                </c:pt>
                <c:pt idx="3">
                  <c:v>31.0</c:v>
                </c:pt>
                <c:pt idx="4">
                  <c:v>11.0</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0947295874846"/>
          <c:y val="0.145594726622415"/>
          <c:w val="0.707000069672108"/>
          <c:h val="0.560410289790962"/>
        </c:manualLayout>
      </c:layout>
      <c:lineChart>
        <c:grouping val="standard"/>
        <c:varyColors val="0"/>
        <c:ser>
          <c:idx val="0"/>
          <c:order val="0"/>
          <c:tx>
            <c:strRef>
              <c:f>Sheet1!$B$1</c:f>
              <c:strCache>
                <c:ptCount val="1"/>
                <c:pt idx="0">
                  <c:v>居眠り</c:v>
                </c:pt>
              </c:strCache>
            </c:strRef>
          </c:tx>
          <c:spPr>
            <a:ln w="28575" cap="rnd">
              <a:solidFill>
                <a:srgbClr val="FF0000"/>
              </a:solidFill>
              <a:round/>
            </a:ln>
            <a:effectLst/>
          </c:spPr>
          <c:marker>
            <c:symbol val="circle"/>
            <c:size val="10"/>
            <c:spPr>
              <a:solidFill>
                <a:srgbClr val="FF0000"/>
              </a:solidFill>
              <a:ln w="9525">
                <a:solidFill>
                  <a:srgbClr val="FF0000"/>
                </a:solidFill>
              </a:ln>
              <a:effectLst/>
            </c:spPr>
          </c:marker>
          <c:cat>
            <c:strRef>
              <c:f>Sheet1!$A$2:$A$7</c:f>
              <c:strCache>
                <c:ptCount val="6"/>
                <c:pt idx="0">
                  <c:v>0-3</c:v>
                </c:pt>
                <c:pt idx="1">
                  <c:v>4-6</c:v>
                </c:pt>
                <c:pt idx="2">
                  <c:v>7-11</c:v>
                </c:pt>
                <c:pt idx="3">
                  <c:v>12-15</c:v>
                </c:pt>
                <c:pt idx="4">
                  <c:v>16-18</c:v>
                </c:pt>
                <c:pt idx="5">
                  <c:v>19-23</c:v>
                </c:pt>
              </c:strCache>
            </c:strRef>
          </c:cat>
          <c:val>
            <c:numRef>
              <c:f>Sheet1!$B$2:$B$7</c:f>
              <c:numCache>
                <c:formatCode>General</c:formatCode>
                <c:ptCount val="6"/>
                <c:pt idx="0">
                  <c:v>3.8456</c:v>
                </c:pt>
                <c:pt idx="1">
                  <c:v>4.0373</c:v>
                </c:pt>
                <c:pt idx="2">
                  <c:v>0.616</c:v>
                </c:pt>
                <c:pt idx="3">
                  <c:v>1.0429</c:v>
                </c:pt>
                <c:pt idx="4">
                  <c:v>0.7292</c:v>
                </c:pt>
                <c:pt idx="5">
                  <c:v>0.8189</c:v>
                </c:pt>
              </c:numCache>
            </c:numRef>
          </c:val>
          <c:smooth val="0"/>
        </c:ser>
        <c:ser>
          <c:idx val="1"/>
          <c:order val="1"/>
          <c:tx>
            <c:strRef>
              <c:f>Sheet1!$C$1</c:f>
              <c:strCache>
                <c:ptCount val="1"/>
                <c:pt idx="0">
                  <c:v>漫然</c:v>
                </c:pt>
              </c:strCache>
            </c:strRef>
          </c:tx>
          <c:spPr>
            <a:ln w="28575" cap="rnd">
              <a:solidFill>
                <a:schemeClr val="accent2"/>
              </a:solidFill>
              <a:round/>
            </a:ln>
            <a:effectLst/>
          </c:spPr>
          <c:marker>
            <c:symbol val="diamond"/>
            <c:size val="10"/>
            <c:spPr>
              <a:solidFill>
                <a:schemeClr val="accent2"/>
              </a:solidFill>
              <a:ln w="9525">
                <a:solidFill>
                  <a:schemeClr val="accent2"/>
                </a:solidFill>
              </a:ln>
              <a:effectLst/>
            </c:spPr>
          </c:marker>
          <c:cat>
            <c:strRef>
              <c:f>Sheet1!$A$2:$A$7</c:f>
              <c:strCache>
                <c:ptCount val="6"/>
                <c:pt idx="0">
                  <c:v>0-3</c:v>
                </c:pt>
                <c:pt idx="1">
                  <c:v>4-6</c:v>
                </c:pt>
                <c:pt idx="2">
                  <c:v>7-11</c:v>
                </c:pt>
                <c:pt idx="3">
                  <c:v>12-15</c:v>
                </c:pt>
                <c:pt idx="4">
                  <c:v>16-18</c:v>
                </c:pt>
                <c:pt idx="5">
                  <c:v>19-23</c:v>
                </c:pt>
              </c:strCache>
            </c:strRef>
          </c:cat>
          <c:val>
            <c:numRef>
              <c:f>Sheet1!$C$2:$C$7</c:f>
              <c:numCache>
                <c:formatCode>General</c:formatCode>
                <c:ptCount val="6"/>
                <c:pt idx="0">
                  <c:v>1.584</c:v>
                </c:pt>
                <c:pt idx="1">
                  <c:v>1.4779</c:v>
                </c:pt>
                <c:pt idx="2">
                  <c:v>0.8838</c:v>
                </c:pt>
                <c:pt idx="3">
                  <c:v>0.9671</c:v>
                </c:pt>
                <c:pt idx="4">
                  <c:v>0.9621</c:v>
                </c:pt>
                <c:pt idx="5">
                  <c:v>1.1225</c:v>
                </c:pt>
              </c:numCache>
            </c:numRef>
          </c:val>
          <c:smooth val="0"/>
        </c:ser>
        <c:ser>
          <c:idx val="2"/>
          <c:order val="2"/>
          <c:tx>
            <c:strRef>
              <c:f>Sheet1!$D$1</c:f>
              <c:strCache>
                <c:ptCount val="1"/>
                <c:pt idx="0">
                  <c:v>脇見</c:v>
                </c:pt>
              </c:strCache>
            </c:strRef>
          </c:tx>
          <c:spPr>
            <a:ln w="28575" cap="rnd">
              <a:solidFill>
                <a:srgbClr val="00B050"/>
              </a:solidFill>
              <a:round/>
            </a:ln>
            <a:effectLst/>
          </c:spPr>
          <c:marker>
            <c:symbol val="triangle"/>
            <c:size val="10"/>
            <c:spPr>
              <a:solidFill>
                <a:srgbClr val="00B050"/>
              </a:solidFill>
              <a:ln w="9525">
                <a:solidFill>
                  <a:srgbClr val="00B050"/>
                </a:solidFill>
              </a:ln>
              <a:effectLst/>
            </c:spPr>
          </c:marker>
          <c:cat>
            <c:strRef>
              <c:f>Sheet1!$A$2:$A$7</c:f>
              <c:strCache>
                <c:ptCount val="6"/>
                <c:pt idx="0">
                  <c:v>0-3</c:v>
                </c:pt>
                <c:pt idx="1">
                  <c:v>4-6</c:v>
                </c:pt>
                <c:pt idx="2">
                  <c:v>7-11</c:v>
                </c:pt>
                <c:pt idx="3">
                  <c:v>12-15</c:v>
                </c:pt>
                <c:pt idx="4">
                  <c:v>16-18</c:v>
                </c:pt>
                <c:pt idx="5">
                  <c:v>19-23</c:v>
                </c:pt>
              </c:strCache>
            </c:strRef>
          </c:cat>
          <c:val>
            <c:numRef>
              <c:f>Sheet1!$D$2:$D$7</c:f>
              <c:numCache>
                <c:formatCode>General</c:formatCode>
                <c:ptCount val="6"/>
                <c:pt idx="0">
                  <c:v>1.1927</c:v>
                </c:pt>
                <c:pt idx="1">
                  <c:v>1.0327</c:v>
                </c:pt>
                <c:pt idx="2">
                  <c:v>0.9213</c:v>
                </c:pt>
                <c:pt idx="3">
                  <c:v>1.0195</c:v>
                </c:pt>
                <c:pt idx="4">
                  <c:v>1.0028</c:v>
                </c:pt>
                <c:pt idx="5">
                  <c:v>1.0892</c:v>
                </c:pt>
              </c:numCache>
            </c:numRef>
          </c:val>
          <c:smooth val="0"/>
        </c:ser>
        <c:dLbls>
          <c:showLegendKey val="0"/>
          <c:showVal val="0"/>
          <c:showCatName val="0"/>
          <c:showSerName val="0"/>
          <c:showPercent val="0"/>
          <c:showBubbleSize val="0"/>
        </c:dLbls>
        <c:marker val="1"/>
        <c:smooth val="0"/>
        <c:axId val="2127637584"/>
        <c:axId val="2141403632"/>
      </c:lineChart>
      <c:catAx>
        <c:axId val="2127637584"/>
        <c:scaling>
          <c:orientation val="minMax"/>
        </c:scaling>
        <c:delete val="0"/>
        <c:axPos val="b"/>
        <c:title>
          <c:tx>
            <c:rich>
              <a:bodyPr rot="0" spcFirstLastPara="1" vertOverflow="ellipsis" vert="horz" wrap="square" anchor="ctr" anchorCtr="1"/>
              <a:lstStyle/>
              <a:p>
                <a:pPr>
                  <a:defRPr sz="2400" b="0" i="0" u="none" strike="noStrike" kern="1200" baseline="0">
                    <a:solidFill>
                      <a:schemeClr val="tx1"/>
                    </a:solidFill>
                    <a:latin typeface="+mn-lt"/>
                    <a:ea typeface="+mn-ea"/>
                    <a:cs typeface="+mn-cs"/>
                  </a:defRPr>
                </a:pPr>
                <a:r>
                  <a:rPr lang="ja-JP" altLang="en-US" sz="2400" smtClean="0">
                    <a:solidFill>
                      <a:schemeClr val="tx1"/>
                    </a:solidFill>
                  </a:rPr>
                  <a:t>時刻</a:t>
                </a:r>
                <a:endParaRPr lang="ja-JP" altLang="en-US" sz="2400">
                  <a:solidFill>
                    <a:schemeClr val="tx1"/>
                  </a:solidFill>
                </a:endParaRPr>
              </a:p>
            </c:rich>
          </c:tx>
          <c:layout>
            <c:manualLayout>
              <c:xMode val="edge"/>
              <c:yMode val="edge"/>
              <c:x val="0.545230614677465"/>
              <c:y val="0.918674609371521"/>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ja-JP"/>
            </a:p>
          </c:txPr>
        </c:title>
        <c:numFmt formatCode="General" sourceLinked="1"/>
        <c:majorTickMark val="in"/>
        <c:minorTickMark val="none"/>
        <c:tickLblPos val="nextTo"/>
        <c:spPr>
          <a:noFill/>
          <a:ln w="9525" cap="flat" cmpd="sng" algn="ctr">
            <a:solidFill>
              <a:schemeClr val="tx1"/>
            </a:solidFill>
            <a:round/>
          </a:ln>
          <a:effectLst/>
        </c:spPr>
        <c:txPr>
          <a:bodyPr rot="-5400000" spcFirstLastPara="1" vertOverflow="ellipsis" wrap="square" anchor="ctr" anchorCtr="1"/>
          <a:lstStyle/>
          <a:p>
            <a:pPr>
              <a:defRPr sz="2400" b="0" i="0" u="none" strike="noStrike" kern="1200" baseline="0">
                <a:solidFill>
                  <a:schemeClr val="tx1"/>
                </a:solidFill>
                <a:latin typeface="+mn-lt"/>
                <a:ea typeface="+mn-ea"/>
                <a:cs typeface="+mn-cs"/>
              </a:defRPr>
            </a:pPr>
            <a:endParaRPr lang="ja-JP"/>
          </a:p>
        </c:txPr>
        <c:crossAx val="2141403632"/>
        <c:crosses val="autoZero"/>
        <c:auto val="1"/>
        <c:lblAlgn val="ctr"/>
        <c:lblOffset val="100"/>
        <c:noMultiLvlLbl val="0"/>
      </c:catAx>
      <c:valAx>
        <c:axId val="2141403632"/>
        <c:scaling>
          <c:orientation val="minMax"/>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2400" b="0" i="0" u="none" strike="noStrike" kern="1200" baseline="0">
                    <a:solidFill>
                      <a:schemeClr val="tx1"/>
                    </a:solidFill>
                    <a:latin typeface="+mn-lt"/>
                    <a:ea typeface="+mn-ea"/>
                    <a:cs typeface="+mn-cs"/>
                  </a:defRPr>
                </a:pPr>
                <a:r>
                  <a:rPr lang="ja-JP" altLang="en-US" sz="2400" dirty="0" smtClean="0">
                    <a:solidFill>
                      <a:schemeClr val="tx1"/>
                    </a:solidFill>
                  </a:rPr>
                  <a:t>構成率</a:t>
                </a:r>
                <a:r>
                  <a:rPr lang="ja-JP" altLang="en-US" sz="2400" smtClean="0">
                    <a:solidFill>
                      <a:schemeClr val="tx1"/>
                    </a:solidFill>
                  </a:rPr>
                  <a:t>の比</a:t>
                </a:r>
                <a:endParaRPr lang="en-US" altLang="ja-JP" sz="2400" dirty="0" smtClean="0">
                  <a:solidFill>
                    <a:schemeClr val="tx1"/>
                  </a:solidFill>
                </a:endParaRPr>
              </a:p>
            </c:rich>
          </c:tx>
          <c:layout>
            <c:manualLayout>
              <c:xMode val="edge"/>
              <c:yMode val="edge"/>
              <c:x val="0.00452656861102062"/>
              <c:y val="0.29374326438638"/>
            </c:manualLayout>
          </c:layout>
          <c:overlay val="0"/>
          <c:spPr>
            <a:noFill/>
            <a:ln>
              <a:noFill/>
            </a:ln>
            <a:effectLst/>
          </c:spPr>
          <c:txPr>
            <a:bodyPr rot="-540000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ja-JP"/>
            </a:p>
          </c:txPr>
        </c:title>
        <c:numFmt formatCode="General" sourceLinked="0"/>
        <c:majorTickMark val="in"/>
        <c:minorTickMark val="none"/>
        <c:tickLblPos val="nextTo"/>
        <c:spPr>
          <a:noFill/>
          <a:ln>
            <a:solidFill>
              <a:srgbClr val="000000"/>
            </a:solidFill>
          </a:ln>
          <a:effectLst/>
        </c:spPr>
        <c:txPr>
          <a:bodyPr rot="-6000000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ja-JP"/>
          </a:p>
        </c:txPr>
        <c:crossAx val="2127637584"/>
        <c:crosses val="autoZero"/>
        <c:crossBetween val="between"/>
      </c:valAx>
      <c:spPr>
        <a:noFill/>
        <a:ln>
          <a:solidFill>
            <a:srgbClr val="000000"/>
          </a:solidFill>
        </a:ln>
        <a:effectLst/>
      </c:spPr>
    </c:plotArea>
    <c:legend>
      <c:legendPos val="t"/>
      <c:layout/>
      <c:overlay val="0"/>
      <c:spPr>
        <a:noFill/>
        <a:ln>
          <a:noFill/>
        </a:ln>
        <a:effectLst/>
      </c:spPr>
      <c:txPr>
        <a:bodyPr rot="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3011435640861"/>
          <c:y val="0.145594726622415"/>
          <c:w val="0.724935929906093"/>
          <c:h val="0.546271067811857"/>
        </c:manualLayout>
      </c:layout>
      <c:lineChart>
        <c:grouping val="standard"/>
        <c:varyColors val="0"/>
        <c:ser>
          <c:idx val="0"/>
          <c:order val="0"/>
          <c:tx>
            <c:strRef>
              <c:f>Sheet1!$B$1</c:f>
              <c:strCache>
                <c:ptCount val="1"/>
                <c:pt idx="0">
                  <c:v>居眠り</c:v>
                </c:pt>
              </c:strCache>
            </c:strRef>
          </c:tx>
          <c:spPr>
            <a:ln w="28575" cap="rnd">
              <a:solidFill>
                <a:srgbClr val="FF0000"/>
              </a:solidFill>
              <a:round/>
            </a:ln>
            <a:effectLst/>
          </c:spPr>
          <c:marker>
            <c:symbol val="circle"/>
            <c:size val="10"/>
            <c:spPr>
              <a:solidFill>
                <a:srgbClr val="FF0000"/>
              </a:solidFill>
              <a:ln w="9525">
                <a:solidFill>
                  <a:srgbClr val="FF0000"/>
                </a:solidFill>
              </a:ln>
              <a:effectLst/>
            </c:spPr>
          </c:marker>
          <c:cat>
            <c:strRef>
              <c:f>Sheet1!$A$2:$A$10</c:f>
              <c:strCache>
                <c:ptCount val="9"/>
                <c:pt idx="0">
                  <c:v>-20</c:v>
                </c:pt>
                <c:pt idx="1">
                  <c:v>21-40</c:v>
                </c:pt>
                <c:pt idx="2">
                  <c:v>41-60</c:v>
                </c:pt>
                <c:pt idx="3">
                  <c:v>61-80</c:v>
                </c:pt>
                <c:pt idx="4">
                  <c:v>81-100</c:v>
                </c:pt>
                <c:pt idx="5">
                  <c:v>101-120</c:v>
                </c:pt>
                <c:pt idx="6">
                  <c:v>121-140</c:v>
                </c:pt>
                <c:pt idx="7">
                  <c:v>141-</c:v>
                </c:pt>
                <c:pt idx="8">
                  <c:v>不明</c:v>
                </c:pt>
              </c:strCache>
            </c:strRef>
          </c:cat>
          <c:val>
            <c:numRef>
              <c:f>Sheet1!$B$2:$B$10</c:f>
              <c:numCache>
                <c:formatCode>General</c:formatCode>
                <c:ptCount val="9"/>
                <c:pt idx="0">
                  <c:v>0.3732</c:v>
                </c:pt>
                <c:pt idx="1">
                  <c:v>2.895999999999999</c:v>
                </c:pt>
                <c:pt idx="2">
                  <c:v>8.0779</c:v>
                </c:pt>
                <c:pt idx="3">
                  <c:v>6.688000000000001</c:v>
                </c:pt>
                <c:pt idx="4">
                  <c:v>9.6556</c:v>
                </c:pt>
                <c:pt idx="5">
                  <c:v>8.0725</c:v>
                </c:pt>
                <c:pt idx="6">
                  <c:v>4.361899999999998</c:v>
                </c:pt>
                <c:pt idx="7">
                  <c:v>2.3474</c:v>
                </c:pt>
                <c:pt idx="8">
                  <c:v>5.4604</c:v>
                </c:pt>
              </c:numCache>
            </c:numRef>
          </c:val>
          <c:smooth val="0"/>
        </c:ser>
        <c:ser>
          <c:idx val="1"/>
          <c:order val="1"/>
          <c:tx>
            <c:strRef>
              <c:f>Sheet1!$C$1</c:f>
              <c:strCache>
                <c:ptCount val="1"/>
                <c:pt idx="0">
                  <c:v>漫然</c:v>
                </c:pt>
              </c:strCache>
            </c:strRef>
          </c:tx>
          <c:spPr>
            <a:ln w="28575" cap="rnd">
              <a:solidFill>
                <a:schemeClr val="accent2"/>
              </a:solidFill>
              <a:round/>
            </a:ln>
            <a:effectLst/>
          </c:spPr>
          <c:marker>
            <c:symbol val="diamond"/>
            <c:size val="10"/>
            <c:spPr>
              <a:solidFill>
                <a:schemeClr val="accent2"/>
              </a:solidFill>
              <a:ln w="9525">
                <a:solidFill>
                  <a:schemeClr val="accent2"/>
                </a:solidFill>
              </a:ln>
              <a:effectLst/>
            </c:spPr>
          </c:marker>
          <c:cat>
            <c:strRef>
              <c:f>Sheet1!$A$2:$A$10</c:f>
              <c:strCache>
                <c:ptCount val="9"/>
                <c:pt idx="0">
                  <c:v>-20</c:v>
                </c:pt>
                <c:pt idx="1">
                  <c:v>21-40</c:v>
                </c:pt>
                <c:pt idx="2">
                  <c:v>41-60</c:v>
                </c:pt>
                <c:pt idx="3">
                  <c:v>61-80</c:v>
                </c:pt>
                <c:pt idx="4">
                  <c:v>81-100</c:v>
                </c:pt>
                <c:pt idx="5">
                  <c:v>101-120</c:v>
                </c:pt>
                <c:pt idx="6">
                  <c:v>121-140</c:v>
                </c:pt>
                <c:pt idx="7">
                  <c:v>141-</c:v>
                </c:pt>
                <c:pt idx="8">
                  <c:v>不明</c:v>
                </c:pt>
              </c:strCache>
            </c:strRef>
          </c:cat>
          <c:val>
            <c:numRef>
              <c:f>Sheet1!$C$2:$C$10</c:f>
              <c:numCache>
                <c:formatCode>General</c:formatCode>
                <c:ptCount val="9"/>
                <c:pt idx="0">
                  <c:v>0.8245</c:v>
                </c:pt>
                <c:pt idx="1">
                  <c:v>3.5596</c:v>
                </c:pt>
                <c:pt idx="2">
                  <c:v>4.687499999999995</c:v>
                </c:pt>
                <c:pt idx="3">
                  <c:v>3.1441</c:v>
                </c:pt>
                <c:pt idx="4">
                  <c:v>3.107</c:v>
                </c:pt>
                <c:pt idx="5">
                  <c:v>1.6754</c:v>
                </c:pt>
                <c:pt idx="6">
                  <c:v>0.9571</c:v>
                </c:pt>
                <c:pt idx="7">
                  <c:v>0.9762</c:v>
                </c:pt>
                <c:pt idx="8">
                  <c:v>0.7569</c:v>
                </c:pt>
              </c:numCache>
            </c:numRef>
          </c:val>
          <c:smooth val="0"/>
        </c:ser>
        <c:ser>
          <c:idx val="2"/>
          <c:order val="2"/>
          <c:tx>
            <c:strRef>
              <c:f>Sheet1!$D$1</c:f>
              <c:strCache>
                <c:ptCount val="1"/>
                <c:pt idx="0">
                  <c:v>脇見</c:v>
                </c:pt>
              </c:strCache>
            </c:strRef>
          </c:tx>
          <c:spPr>
            <a:ln w="28575" cap="rnd">
              <a:solidFill>
                <a:srgbClr val="00B050"/>
              </a:solidFill>
              <a:round/>
            </a:ln>
            <a:effectLst/>
          </c:spPr>
          <c:marker>
            <c:symbol val="triangle"/>
            <c:size val="10"/>
            <c:spPr>
              <a:solidFill>
                <a:srgbClr val="00B050"/>
              </a:solidFill>
              <a:ln w="9525">
                <a:solidFill>
                  <a:srgbClr val="00B050"/>
                </a:solidFill>
              </a:ln>
              <a:effectLst/>
            </c:spPr>
          </c:marker>
          <c:cat>
            <c:strRef>
              <c:f>Sheet1!$A$2:$A$10</c:f>
              <c:strCache>
                <c:ptCount val="9"/>
                <c:pt idx="0">
                  <c:v>-20</c:v>
                </c:pt>
                <c:pt idx="1">
                  <c:v>21-40</c:v>
                </c:pt>
                <c:pt idx="2">
                  <c:v>41-60</c:v>
                </c:pt>
                <c:pt idx="3">
                  <c:v>61-80</c:v>
                </c:pt>
                <c:pt idx="4">
                  <c:v>81-100</c:v>
                </c:pt>
                <c:pt idx="5">
                  <c:v>101-120</c:v>
                </c:pt>
                <c:pt idx="6">
                  <c:v>121-140</c:v>
                </c:pt>
                <c:pt idx="7">
                  <c:v>141-</c:v>
                </c:pt>
                <c:pt idx="8">
                  <c:v>不明</c:v>
                </c:pt>
              </c:strCache>
            </c:strRef>
          </c:cat>
          <c:val>
            <c:numRef>
              <c:f>Sheet1!$D$2:$D$10</c:f>
              <c:numCache>
                <c:formatCode>General</c:formatCode>
                <c:ptCount val="9"/>
                <c:pt idx="0">
                  <c:v>1.2611</c:v>
                </c:pt>
                <c:pt idx="1">
                  <c:v>3.1425</c:v>
                </c:pt>
                <c:pt idx="2">
                  <c:v>3.4508</c:v>
                </c:pt>
                <c:pt idx="3">
                  <c:v>2.3807</c:v>
                </c:pt>
                <c:pt idx="4">
                  <c:v>2.251</c:v>
                </c:pt>
                <c:pt idx="5">
                  <c:v>1.1299</c:v>
                </c:pt>
                <c:pt idx="6">
                  <c:v>0.9282</c:v>
                </c:pt>
                <c:pt idx="7">
                  <c:v>0.9631</c:v>
                </c:pt>
                <c:pt idx="8">
                  <c:v>0.3243</c:v>
                </c:pt>
              </c:numCache>
            </c:numRef>
          </c:val>
          <c:smooth val="0"/>
        </c:ser>
        <c:dLbls>
          <c:showLegendKey val="0"/>
          <c:showVal val="0"/>
          <c:showCatName val="0"/>
          <c:showSerName val="0"/>
          <c:showPercent val="0"/>
          <c:showBubbleSize val="0"/>
        </c:dLbls>
        <c:marker val="1"/>
        <c:smooth val="0"/>
        <c:axId val="2141364528"/>
        <c:axId val="2140106832"/>
      </c:lineChart>
      <c:catAx>
        <c:axId val="2141364528"/>
        <c:scaling>
          <c:orientation val="minMax"/>
        </c:scaling>
        <c:delete val="0"/>
        <c:axPos val="b"/>
        <c:title>
          <c:tx>
            <c:rich>
              <a:bodyPr rot="0" spcFirstLastPara="1" vertOverflow="ellipsis" vert="horz" wrap="square" anchor="ctr" anchorCtr="1"/>
              <a:lstStyle/>
              <a:p>
                <a:pPr>
                  <a:defRPr sz="2400" b="0" i="0" u="none" strike="noStrike" kern="1200" baseline="0">
                    <a:solidFill>
                      <a:schemeClr val="tx1"/>
                    </a:solidFill>
                    <a:latin typeface="+mn-lt"/>
                    <a:ea typeface="+mn-ea"/>
                    <a:cs typeface="+mn-cs"/>
                  </a:defRPr>
                </a:pPr>
                <a:r>
                  <a:rPr lang="ja-JP" altLang="en-US" sz="2400" dirty="0" smtClean="0">
                    <a:solidFill>
                      <a:schemeClr val="tx1"/>
                    </a:solidFill>
                  </a:rPr>
                  <a:t>危険認知速度（</a:t>
                </a:r>
                <a:r>
                  <a:rPr lang="en-US" altLang="ja-JP" sz="2400" dirty="0" smtClean="0">
                    <a:solidFill>
                      <a:schemeClr val="tx1"/>
                    </a:solidFill>
                  </a:rPr>
                  <a:t>km/h)</a:t>
                </a:r>
                <a:endParaRPr lang="ja-JP" altLang="en-US" sz="2400" dirty="0">
                  <a:solidFill>
                    <a:schemeClr val="tx1"/>
                  </a:solidFill>
                </a:endParaRPr>
              </a:p>
            </c:rich>
          </c:tx>
          <c:layout>
            <c:manualLayout>
              <c:xMode val="edge"/>
              <c:yMode val="edge"/>
              <c:x val="0.290547048444711"/>
              <c:y val="0.918674609371521"/>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ja-JP"/>
            </a:p>
          </c:txPr>
        </c:title>
        <c:numFmt formatCode="General" sourceLinked="1"/>
        <c:majorTickMark val="in"/>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ja-JP"/>
          </a:p>
        </c:txPr>
        <c:crossAx val="2140106832"/>
        <c:crosses val="autoZero"/>
        <c:auto val="1"/>
        <c:lblAlgn val="ctr"/>
        <c:lblOffset val="100"/>
        <c:noMultiLvlLbl val="0"/>
      </c:catAx>
      <c:valAx>
        <c:axId val="2140106832"/>
        <c:scaling>
          <c:orientation val="minMax"/>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2400" b="0" i="0" u="none" strike="noStrike" kern="1200" baseline="0">
                    <a:solidFill>
                      <a:schemeClr val="tx1"/>
                    </a:solidFill>
                    <a:latin typeface="+mn-lt"/>
                    <a:ea typeface="+mn-ea"/>
                    <a:cs typeface="+mn-cs"/>
                  </a:defRPr>
                </a:pPr>
                <a:r>
                  <a:rPr lang="ja-JP" altLang="en-US" sz="2400" dirty="0" smtClean="0">
                    <a:solidFill>
                      <a:schemeClr val="tx1"/>
                    </a:solidFill>
                  </a:rPr>
                  <a:t>構成率の比</a:t>
                </a:r>
                <a:endParaRPr lang="ja-JP" altLang="en-US" sz="2400" dirty="0">
                  <a:solidFill>
                    <a:schemeClr val="tx1"/>
                  </a:solidFill>
                </a:endParaRPr>
              </a:p>
            </c:rich>
          </c:tx>
          <c:layout>
            <c:manualLayout>
              <c:xMode val="edge"/>
              <c:yMode val="edge"/>
              <c:x val="0.00751587865001817"/>
              <c:y val="0.28431711640031"/>
            </c:manualLayout>
          </c:layout>
          <c:overlay val="0"/>
          <c:spPr>
            <a:noFill/>
            <a:ln>
              <a:noFill/>
            </a:ln>
            <a:effectLst/>
          </c:spPr>
          <c:txPr>
            <a:bodyPr rot="-540000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ja-JP"/>
            </a:p>
          </c:txPr>
        </c:title>
        <c:numFmt formatCode="General" sourceLinked="0"/>
        <c:majorTickMark val="in"/>
        <c:minorTickMark val="none"/>
        <c:tickLblPos val="nextTo"/>
        <c:spPr>
          <a:noFill/>
          <a:ln>
            <a:solidFill>
              <a:srgbClr val="000000"/>
            </a:solidFill>
          </a:ln>
          <a:effectLst/>
        </c:spPr>
        <c:txPr>
          <a:bodyPr rot="-6000000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ja-JP"/>
          </a:p>
        </c:txPr>
        <c:crossAx val="2141364528"/>
        <c:crosses val="autoZero"/>
        <c:crossBetween val="between"/>
      </c:valAx>
      <c:spPr>
        <a:noFill/>
        <a:ln>
          <a:solidFill>
            <a:srgbClr val="000000"/>
          </a:solidFill>
        </a:ln>
        <a:effectLst/>
      </c:spPr>
    </c:plotArea>
    <c:legend>
      <c:legendPos val="t"/>
      <c:layout/>
      <c:overlay val="0"/>
      <c:spPr>
        <a:noFill/>
        <a:ln>
          <a:noFill/>
        </a:ln>
        <a:effectLst/>
      </c:spPr>
      <c:txPr>
        <a:bodyPr rot="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8883156108832"/>
          <c:y val="0.145594726622415"/>
          <c:w val="0.689064209438123"/>
          <c:h val="0.560410289790962"/>
        </c:manualLayout>
      </c:layout>
      <c:lineChart>
        <c:grouping val="standard"/>
        <c:varyColors val="0"/>
        <c:ser>
          <c:idx val="0"/>
          <c:order val="0"/>
          <c:tx>
            <c:strRef>
              <c:f>Sheet1!$B$1</c:f>
              <c:strCache>
                <c:ptCount val="1"/>
                <c:pt idx="0">
                  <c:v>居眠り</c:v>
                </c:pt>
              </c:strCache>
            </c:strRef>
          </c:tx>
          <c:spPr>
            <a:ln w="28575" cap="rnd">
              <a:solidFill>
                <a:srgbClr val="FF0000"/>
              </a:solidFill>
              <a:round/>
            </a:ln>
            <a:effectLst/>
          </c:spPr>
          <c:marker>
            <c:symbol val="circle"/>
            <c:size val="10"/>
            <c:spPr>
              <a:solidFill>
                <a:srgbClr val="FF0000"/>
              </a:solidFill>
              <a:ln w="9525">
                <a:solidFill>
                  <a:srgbClr val="FF0000"/>
                </a:solidFill>
              </a:ln>
              <a:effectLst/>
            </c:spPr>
          </c:marker>
          <c:cat>
            <c:strRef>
              <c:f>Sheet1!$A$2:$A$8</c:f>
              <c:strCache>
                <c:ptCount val="7"/>
                <c:pt idx="0">
                  <c:v>-24</c:v>
                </c:pt>
                <c:pt idx="1">
                  <c:v>25-34</c:v>
                </c:pt>
                <c:pt idx="2">
                  <c:v>35-44</c:v>
                </c:pt>
                <c:pt idx="3">
                  <c:v>45-54</c:v>
                </c:pt>
                <c:pt idx="4">
                  <c:v>55-64</c:v>
                </c:pt>
                <c:pt idx="5">
                  <c:v>65-74</c:v>
                </c:pt>
                <c:pt idx="6">
                  <c:v>75-</c:v>
                </c:pt>
              </c:strCache>
            </c:strRef>
          </c:cat>
          <c:val>
            <c:numRef>
              <c:f>Sheet1!$B$2:$B$8</c:f>
              <c:numCache>
                <c:formatCode>General</c:formatCode>
                <c:ptCount val="7"/>
                <c:pt idx="0">
                  <c:v>1.7782</c:v>
                </c:pt>
                <c:pt idx="1">
                  <c:v>1.9095</c:v>
                </c:pt>
                <c:pt idx="2">
                  <c:v>1.4254</c:v>
                </c:pt>
                <c:pt idx="3">
                  <c:v>1.5041</c:v>
                </c:pt>
                <c:pt idx="4">
                  <c:v>1.5181</c:v>
                </c:pt>
                <c:pt idx="5">
                  <c:v>2.0037</c:v>
                </c:pt>
                <c:pt idx="6">
                  <c:v>1.1775</c:v>
                </c:pt>
              </c:numCache>
            </c:numRef>
          </c:val>
          <c:smooth val="0"/>
        </c:ser>
        <c:ser>
          <c:idx val="1"/>
          <c:order val="1"/>
          <c:tx>
            <c:strRef>
              <c:f>Sheet1!$C$1</c:f>
              <c:strCache>
                <c:ptCount val="1"/>
                <c:pt idx="0">
                  <c:v>漫然</c:v>
                </c:pt>
              </c:strCache>
            </c:strRef>
          </c:tx>
          <c:spPr>
            <a:ln w="28575" cap="rnd">
              <a:solidFill>
                <a:schemeClr val="accent2"/>
              </a:solidFill>
              <a:round/>
            </a:ln>
            <a:effectLst/>
          </c:spPr>
          <c:marker>
            <c:symbol val="diamond"/>
            <c:size val="10"/>
            <c:spPr>
              <a:solidFill>
                <a:schemeClr val="accent2"/>
              </a:solidFill>
              <a:ln w="9525">
                <a:solidFill>
                  <a:schemeClr val="accent2"/>
                </a:solidFill>
              </a:ln>
              <a:effectLst/>
            </c:spPr>
          </c:marker>
          <c:cat>
            <c:strRef>
              <c:f>Sheet1!$A$2:$A$8</c:f>
              <c:strCache>
                <c:ptCount val="7"/>
                <c:pt idx="0">
                  <c:v>-24</c:v>
                </c:pt>
                <c:pt idx="1">
                  <c:v>25-34</c:v>
                </c:pt>
                <c:pt idx="2">
                  <c:v>35-44</c:v>
                </c:pt>
                <c:pt idx="3">
                  <c:v>45-54</c:v>
                </c:pt>
                <c:pt idx="4">
                  <c:v>55-64</c:v>
                </c:pt>
                <c:pt idx="5">
                  <c:v>65-74</c:v>
                </c:pt>
                <c:pt idx="6">
                  <c:v>75-</c:v>
                </c:pt>
              </c:strCache>
            </c:strRef>
          </c:cat>
          <c:val>
            <c:numRef>
              <c:f>Sheet1!$C$2:$C$8</c:f>
              <c:numCache>
                <c:formatCode>General</c:formatCode>
                <c:ptCount val="7"/>
                <c:pt idx="0">
                  <c:v>1.1969</c:v>
                </c:pt>
                <c:pt idx="1">
                  <c:v>2.0318</c:v>
                </c:pt>
                <c:pt idx="2">
                  <c:v>1.7909</c:v>
                </c:pt>
                <c:pt idx="3">
                  <c:v>1.8938</c:v>
                </c:pt>
                <c:pt idx="4">
                  <c:v>1.7675</c:v>
                </c:pt>
                <c:pt idx="5">
                  <c:v>1.9982</c:v>
                </c:pt>
                <c:pt idx="6">
                  <c:v>1.2674</c:v>
                </c:pt>
              </c:numCache>
            </c:numRef>
          </c:val>
          <c:smooth val="0"/>
        </c:ser>
        <c:ser>
          <c:idx val="2"/>
          <c:order val="2"/>
          <c:tx>
            <c:strRef>
              <c:f>Sheet1!$D$1</c:f>
              <c:strCache>
                <c:ptCount val="1"/>
                <c:pt idx="0">
                  <c:v>脇見</c:v>
                </c:pt>
              </c:strCache>
            </c:strRef>
          </c:tx>
          <c:spPr>
            <a:ln w="28575" cap="rnd">
              <a:solidFill>
                <a:srgbClr val="00B050"/>
              </a:solidFill>
              <a:round/>
            </a:ln>
            <a:effectLst/>
          </c:spPr>
          <c:marker>
            <c:symbol val="triangle"/>
            <c:size val="10"/>
            <c:spPr>
              <a:solidFill>
                <a:srgbClr val="00B050"/>
              </a:solidFill>
              <a:ln w="9525">
                <a:solidFill>
                  <a:srgbClr val="00B050"/>
                </a:solidFill>
              </a:ln>
              <a:effectLst/>
            </c:spPr>
          </c:marker>
          <c:cat>
            <c:strRef>
              <c:f>Sheet1!$A$2:$A$8</c:f>
              <c:strCache>
                <c:ptCount val="7"/>
                <c:pt idx="0">
                  <c:v>-24</c:v>
                </c:pt>
                <c:pt idx="1">
                  <c:v>25-34</c:v>
                </c:pt>
                <c:pt idx="2">
                  <c:v>35-44</c:v>
                </c:pt>
                <c:pt idx="3">
                  <c:v>45-54</c:v>
                </c:pt>
                <c:pt idx="4">
                  <c:v>55-64</c:v>
                </c:pt>
                <c:pt idx="5">
                  <c:v>65-74</c:v>
                </c:pt>
                <c:pt idx="6">
                  <c:v>75-</c:v>
                </c:pt>
              </c:strCache>
            </c:strRef>
          </c:cat>
          <c:val>
            <c:numRef>
              <c:f>Sheet1!$D$2:$D$8</c:f>
              <c:numCache>
                <c:formatCode>General</c:formatCode>
                <c:ptCount val="7"/>
                <c:pt idx="0">
                  <c:v>1.2467</c:v>
                </c:pt>
                <c:pt idx="1">
                  <c:v>2.1742</c:v>
                </c:pt>
                <c:pt idx="2">
                  <c:v>1.9692</c:v>
                </c:pt>
                <c:pt idx="3">
                  <c:v>1.8297</c:v>
                </c:pt>
                <c:pt idx="4">
                  <c:v>1.6557</c:v>
                </c:pt>
                <c:pt idx="5">
                  <c:v>1.6054</c:v>
                </c:pt>
                <c:pt idx="6">
                  <c:v>0.8139</c:v>
                </c:pt>
              </c:numCache>
            </c:numRef>
          </c:val>
          <c:smooth val="0"/>
        </c:ser>
        <c:dLbls>
          <c:showLegendKey val="0"/>
          <c:showVal val="0"/>
          <c:showCatName val="0"/>
          <c:showSerName val="0"/>
          <c:showPercent val="0"/>
          <c:showBubbleSize val="0"/>
        </c:dLbls>
        <c:marker val="1"/>
        <c:smooth val="0"/>
        <c:axId val="2139996960"/>
        <c:axId val="2139692224"/>
      </c:lineChart>
      <c:catAx>
        <c:axId val="2139996960"/>
        <c:scaling>
          <c:orientation val="minMax"/>
        </c:scaling>
        <c:delete val="0"/>
        <c:axPos val="b"/>
        <c:title>
          <c:tx>
            <c:rich>
              <a:bodyPr rot="0" spcFirstLastPara="1" vertOverflow="ellipsis" vert="horz" wrap="square" anchor="ctr" anchorCtr="1"/>
              <a:lstStyle/>
              <a:p>
                <a:pPr>
                  <a:defRPr sz="2400" b="0" i="0" u="none" strike="noStrike" kern="1200" baseline="0">
                    <a:solidFill>
                      <a:schemeClr val="tx1"/>
                    </a:solidFill>
                    <a:latin typeface="+mn-lt"/>
                    <a:ea typeface="+mn-ea"/>
                    <a:cs typeface="+mn-cs"/>
                  </a:defRPr>
                </a:pPr>
                <a:r>
                  <a:rPr lang="ja-JP" altLang="en-US" sz="2400" smtClean="0">
                    <a:solidFill>
                      <a:schemeClr val="tx1"/>
                    </a:solidFill>
                  </a:rPr>
                  <a:t>年齢層</a:t>
                </a:r>
                <a:endParaRPr lang="ja-JP" altLang="en-US" sz="2400">
                  <a:solidFill>
                    <a:schemeClr val="tx1"/>
                  </a:solidFill>
                </a:endParaRPr>
              </a:p>
            </c:rich>
          </c:tx>
          <c:layout>
            <c:manualLayout>
              <c:xMode val="edge"/>
              <c:yMode val="edge"/>
              <c:x val="0.52729475444348"/>
              <c:y val="0.918674609371521"/>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ja-JP"/>
            </a:p>
          </c:txPr>
        </c:title>
        <c:numFmt formatCode="General" sourceLinked="1"/>
        <c:majorTickMark val="in"/>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ja-JP"/>
          </a:p>
        </c:txPr>
        <c:crossAx val="2139692224"/>
        <c:crosses val="autoZero"/>
        <c:auto val="1"/>
        <c:lblAlgn val="ctr"/>
        <c:lblOffset val="100"/>
        <c:noMultiLvlLbl val="0"/>
      </c:catAx>
      <c:valAx>
        <c:axId val="2139692224"/>
        <c:scaling>
          <c:orientation val="minMax"/>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2400" b="0" i="0" u="none" strike="noStrike" kern="1200" baseline="0">
                    <a:solidFill>
                      <a:schemeClr val="tx1"/>
                    </a:solidFill>
                    <a:latin typeface="+mn-lt"/>
                    <a:ea typeface="+mn-ea"/>
                    <a:cs typeface="+mn-cs"/>
                  </a:defRPr>
                </a:pPr>
                <a:r>
                  <a:rPr lang="ja-JP" altLang="en-US" sz="2400" dirty="0" smtClean="0">
                    <a:solidFill>
                      <a:schemeClr val="tx1"/>
                    </a:solidFill>
                  </a:rPr>
                  <a:t>構成率の比</a:t>
                </a:r>
                <a:endParaRPr lang="ja-JP" altLang="en-US" sz="2400" dirty="0">
                  <a:solidFill>
                    <a:schemeClr val="tx1"/>
                  </a:solidFill>
                </a:endParaRPr>
              </a:p>
            </c:rich>
          </c:tx>
          <c:layout>
            <c:manualLayout>
              <c:xMode val="edge"/>
              <c:yMode val="edge"/>
              <c:x val="0.00751587865001817"/>
              <c:y val="0.246612567752511"/>
            </c:manualLayout>
          </c:layout>
          <c:overlay val="0"/>
          <c:spPr>
            <a:noFill/>
            <a:ln>
              <a:noFill/>
            </a:ln>
            <a:effectLst/>
          </c:spPr>
          <c:txPr>
            <a:bodyPr rot="-540000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ja-JP"/>
            </a:p>
          </c:txPr>
        </c:title>
        <c:numFmt formatCode="General" sourceLinked="0"/>
        <c:majorTickMark val="in"/>
        <c:minorTickMark val="none"/>
        <c:tickLblPos val="nextTo"/>
        <c:spPr>
          <a:noFill/>
          <a:ln>
            <a:solidFill>
              <a:srgbClr val="000000"/>
            </a:solidFill>
          </a:ln>
          <a:effectLst/>
        </c:spPr>
        <c:txPr>
          <a:bodyPr rot="-6000000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ja-JP"/>
          </a:p>
        </c:txPr>
        <c:crossAx val="2139996960"/>
        <c:crosses val="autoZero"/>
        <c:crossBetween val="between"/>
      </c:valAx>
      <c:spPr>
        <a:noFill/>
        <a:ln>
          <a:solidFill>
            <a:srgbClr val="000000"/>
          </a:solidFill>
        </a:ln>
        <a:effectLst/>
      </c:spPr>
    </c:plotArea>
    <c:legend>
      <c:legendPos val="t"/>
      <c:layout/>
      <c:overlay val="0"/>
      <c:spPr>
        <a:noFill/>
        <a:ln>
          <a:noFill/>
        </a:ln>
        <a:effectLst/>
      </c:spPr>
      <c:txPr>
        <a:bodyPr rot="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Sheet1!$A$2</c:f>
              <c:strCache>
                <c:ptCount val="1"/>
                <c:pt idx="0">
                  <c:v>中小</c:v>
                </c:pt>
              </c:strCache>
            </c:strRef>
          </c:tx>
          <c:dPt>
            <c:idx val="0"/>
            <c:bubble3D val="0"/>
            <c:spPr>
              <a:solidFill>
                <a:schemeClr val="accent2"/>
              </a:solidFill>
              <a:ln>
                <a:noFill/>
              </a:ln>
              <a:effectLst/>
            </c:spPr>
          </c:dPt>
          <c:dPt>
            <c:idx val="1"/>
            <c:bubble3D val="0"/>
            <c:spPr>
              <a:solidFill>
                <a:srgbClr val="00B050"/>
              </a:solidFill>
              <a:ln>
                <a:noFill/>
              </a:ln>
              <a:effectLst/>
            </c:spPr>
          </c:dPt>
          <c:dPt>
            <c:idx val="2"/>
            <c:bubble3D val="0"/>
            <c:spPr>
              <a:solidFill>
                <a:srgbClr val="FF99CC"/>
              </a:solidFill>
              <a:ln>
                <a:noFill/>
              </a:ln>
              <a:effectLst/>
            </c:spPr>
          </c:dPt>
          <c:dPt>
            <c:idx val="3"/>
            <c:bubble3D val="0"/>
            <c:spPr>
              <a:solidFill>
                <a:srgbClr val="FF0000"/>
              </a:solidFill>
              <a:ln>
                <a:noFill/>
              </a:ln>
              <a:effectLst/>
            </c:spPr>
          </c:dPt>
          <c:dPt>
            <c:idx val="4"/>
            <c:bubble3D val="0"/>
            <c:spPr>
              <a:solidFill>
                <a:schemeClr val="tx1"/>
              </a:solidFill>
              <a:ln>
                <a:noFill/>
              </a:ln>
              <a:effectLst/>
            </c:spPr>
          </c:dPt>
          <c:cat>
            <c:strRef>
              <c:f>Sheet1!$B$1:$F$1</c:f>
              <c:strCache>
                <c:ptCount val="5"/>
                <c:pt idx="0">
                  <c:v>ない</c:v>
                </c:pt>
                <c:pt idx="1">
                  <c:v>少ない</c:v>
                </c:pt>
                <c:pt idx="2">
                  <c:v>多い</c:v>
                </c:pt>
                <c:pt idx="3">
                  <c:v>非常に多い</c:v>
                </c:pt>
                <c:pt idx="4">
                  <c:v>無記入</c:v>
                </c:pt>
              </c:strCache>
            </c:strRef>
          </c:cat>
          <c:val>
            <c:numRef>
              <c:f>Sheet1!$B$2:$F$2</c:f>
              <c:numCache>
                <c:formatCode>General</c:formatCode>
                <c:ptCount val="5"/>
                <c:pt idx="0">
                  <c:v>25.0</c:v>
                </c:pt>
                <c:pt idx="1">
                  <c:v>68.0</c:v>
                </c:pt>
                <c:pt idx="2">
                  <c:v>99.0</c:v>
                </c:pt>
                <c:pt idx="3">
                  <c:v>28.0</c:v>
                </c:pt>
                <c:pt idx="4">
                  <c:v>2.0</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0947295874846"/>
          <c:y val="0.145594726622415"/>
          <c:w val="0.707000069672108"/>
          <c:h val="0.546271067811857"/>
        </c:manualLayout>
      </c:layout>
      <c:barChart>
        <c:barDir val="col"/>
        <c:grouping val="clustered"/>
        <c:varyColors val="0"/>
        <c:ser>
          <c:idx val="0"/>
          <c:order val="0"/>
          <c:tx>
            <c:strRef>
              <c:f>Sheet1!$B$1</c:f>
              <c:strCache>
                <c:ptCount val="1"/>
                <c:pt idx="0">
                  <c:v>居眠り</c:v>
                </c:pt>
              </c:strCache>
            </c:strRef>
          </c:tx>
          <c:spPr>
            <a:solidFill>
              <a:srgbClr val="FF0000"/>
            </a:solidFill>
            <a:ln>
              <a:solidFill>
                <a:srgbClr val="FF0000"/>
              </a:solidFill>
            </a:ln>
            <a:effectLst/>
          </c:spPr>
          <c:invertIfNegative val="0"/>
          <c:cat>
            <c:strRef>
              <c:f>Sheet1!$A$2:$A$5</c:f>
              <c:strCache>
                <c:ptCount val="4"/>
                <c:pt idx="0">
                  <c:v>右カーブ</c:v>
                </c:pt>
                <c:pt idx="1">
                  <c:v>左カーブ</c:v>
                </c:pt>
                <c:pt idx="2">
                  <c:v>直線</c:v>
                </c:pt>
                <c:pt idx="3">
                  <c:v>その他</c:v>
                </c:pt>
              </c:strCache>
            </c:strRef>
          </c:cat>
          <c:val>
            <c:numRef>
              <c:f>Sheet1!$B$2:$B$5</c:f>
              <c:numCache>
                <c:formatCode>General</c:formatCode>
                <c:ptCount val="4"/>
                <c:pt idx="0">
                  <c:v>3.6181</c:v>
                </c:pt>
                <c:pt idx="1">
                  <c:v>4.2913</c:v>
                </c:pt>
                <c:pt idx="2">
                  <c:v>0.8707</c:v>
                </c:pt>
                <c:pt idx="3">
                  <c:v>0.1052</c:v>
                </c:pt>
              </c:numCache>
            </c:numRef>
          </c:val>
        </c:ser>
        <c:ser>
          <c:idx val="1"/>
          <c:order val="1"/>
          <c:tx>
            <c:strRef>
              <c:f>Sheet1!$C$1</c:f>
              <c:strCache>
                <c:ptCount val="1"/>
                <c:pt idx="0">
                  <c:v>漫然</c:v>
                </c:pt>
              </c:strCache>
            </c:strRef>
          </c:tx>
          <c:spPr>
            <a:solidFill>
              <a:schemeClr val="accent2"/>
            </a:solidFill>
            <a:ln>
              <a:noFill/>
            </a:ln>
            <a:effectLst/>
          </c:spPr>
          <c:invertIfNegative val="0"/>
          <c:cat>
            <c:strRef>
              <c:f>Sheet1!$A$2:$A$5</c:f>
              <c:strCache>
                <c:ptCount val="4"/>
                <c:pt idx="0">
                  <c:v>右カーブ</c:v>
                </c:pt>
                <c:pt idx="1">
                  <c:v>左カーブ</c:v>
                </c:pt>
                <c:pt idx="2">
                  <c:v>直線</c:v>
                </c:pt>
                <c:pt idx="3">
                  <c:v>その他</c:v>
                </c:pt>
              </c:strCache>
            </c:strRef>
          </c:cat>
          <c:val>
            <c:numRef>
              <c:f>Sheet1!$C$2:$C$5</c:f>
              <c:numCache>
                <c:formatCode>General</c:formatCode>
                <c:ptCount val="4"/>
                <c:pt idx="0">
                  <c:v>1.2074</c:v>
                </c:pt>
                <c:pt idx="1">
                  <c:v>1.3521</c:v>
                </c:pt>
                <c:pt idx="2">
                  <c:v>1.0065</c:v>
                </c:pt>
                <c:pt idx="3">
                  <c:v>0.1714</c:v>
                </c:pt>
              </c:numCache>
            </c:numRef>
          </c:val>
        </c:ser>
        <c:ser>
          <c:idx val="2"/>
          <c:order val="2"/>
          <c:tx>
            <c:strRef>
              <c:f>Sheet1!$D$1</c:f>
              <c:strCache>
                <c:ptCount val="1"/>
                <c:pt idx="0">
                  <c:v>脇見</c:v>
                </c:pt>
              </c:strCache>
            </c:strRef>
          </c:tx>
          <c:spPr>
            <a:solidFill>
              <a:srgbClr val="00B050"/>
            </a:solidFill>
            <a:ln>
              <a:solidFill>
                <a:srgbClr val="00B050"/>
              </a:solidFill>
            </a:ln>
            <a:effectLst/>
          </c:spPr>
          <c:invertIfNegative val="0"/>
          <c:cat>
            <c:strRef>
              <c:f>Sheet1!$A$2:$A$5</c:f>
              <c:strCache>
                <c:ptCount val="4"/>
                <c:pt idx="0">
                  <c:v>右カーブ</c:v>
                </c:pt>
                <c:pt idx="1">
                  <c:v>左カーブ</c:v>
                </c:pt>
                <c:pt idx="2">
                  <c:v>直線</c:v>
                </c:pt>
                <c:pt idx="3">
                  <c:v>その他</c:v>
                </c:pt>
              </c:strCache>
            </c:strRef>
          </c:cat>
          <c:val>
            <c:numRef>
              <c:f>Sheet1!$D$2:$D$5</c:f>
              <c:numCache>
                <c:formatCode>General</c:formatCode>
                <c:ptCount val="4"/>
                <c:pt idx="0">
                  <c:v>0.9785</c:v>
                </c:pt>
                <c:pt idx="1">
                  <c:v>1.0227</c:v>
                </c:pt>
                <c:pt idx="2">
                  <c:v>1.0171</c:v>
                </c:pt>
                <c:pt idx="3">
                  <c:v>0.3223</c:v>
                </c:pt>
              </c:numCache>
            </c:numRef>
          </c:val>
        </c:ser>
        <c:dLbls>
          <c:showLegendKey val="0"/>
          <c:showVal val="0"/>
          <c:showCatName val="0"/>
          <c:showSerName val="0"/>
          <c:showPercent val="0"/>
          <c:showBubbleSize val="0"/>
        </c:dLbls>
        <c:gapWidth val="150"/>
        <c:axId val="2130502320"/>
        <c:axId val="2141605248"/>
      </c:barChart>
      <c:catAx>
        <c:axId val="2130502320"/>
        <c:scaling>
          <c:orientation val="minMax"/>
        </c:scaling>
        <c:delete val="0"/>
        <c:axPos val="b"/>
        <c:title>
          <c:tx>
            <c:rich>
              <a:bodyPr rot="0" spcFirstLastPara="1" vertOverflow="ellipsis" vert="horz" wrap="square" anchor="ctr" anchorCtr="1"/>
              <a:lstStyle/>
              <a:p>
                <a:pPr>
                  <a:defRPr sz="2400" b="0" i="0" u="none" strike="noStrike" kern="1200" baseline="0">
                    <a:solidFill>
                      <a:schemeClr val="tx1"/>
                    </a:solidFill>
                    <a:latin typeface="+mn-lt"/>
                    <a:ea typeface="+mn-ea"/>
                    <a:cs typeface="+mn-cs"/>
                  </a:defRPr>
                </a:pPr>
                <a:r>
                  <a:rPr lang="ja-JP" altLang="en-US" sz="2400" smtClean="0">
                    <a:solidFill>
                      <a:schemeClr val="tx1"/>
                    </a:solidFill>
                  </a:rPr>
                  <a:t>事故類型</a:t>
                </a:r>
                <a:endParaRPr lang="ja-JP" altLang="en-US" sz="2400" dirty="0">
                  <a:solidFill>
                    <a:schemeClr val="tx1"/>
                  </a:solidFill>
                </a:endParaRPr>
              </a:p>
            </c:rich>
          </c:tx>
          <c:layout>
            <c:manualLayout>
              <c:xMode val="edge"/>
              <c:yMode val="edge"/>
              <c:x val="0.440012550394589"/>
              <c:y val="0.918674609371521"/>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ja-JP"/>
            </a:p>
          </c:txPr>
        </c:title>
        <c:numFmt formatCode="General" sourceLinked="1"/>
        <c:majorTickMark val="in"/>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ja-JP"/>
          </a:p>
        </c:txPr>
        <c:crossAx val="2141605248"/>
        <c:crosses val="autoZero"/>
        <c:auto val="1"/>
        <c:lblAlgn val="ctr"/>
        <c:lblOffset val="100"/>
        <c:noMultiLvlLbl val="0"/>
      </c:catAx>
      <c:valAx>
        <c:axId val="2141605248"/>
        <c:scaling>
          <c:orientation val="minMax"/>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2400" b="0" i="0" u="none" strike="noStrike" kern="1200" baseline="0">
                    <a:solidFill>
                      <a:schemeClr val="tx1"/>
                    </a:solidFill>
                    <a:latin typeface="+mn-lt"/>
                    <a:ea typeface="+mn-ea"/>
                    <a:cs typeface="+mn-cs"/>
                  </a:defRPr>
                </a:pPr>
                <a:r>
                  <a:rPr lang="ja-JP" altLang="en-US" sz="2400" dirty="0" smtClean="0">
                    <a:solidFill>
                      <a:schemeClr val="tx1"/>
                    </a:solidFill>
                  </a:rPr>
                  <a:t>構成率の比</a:t>
                </a:r>
                <a:endParaRPr lang="ja-JP" altLang="en-US" sz="2400" dirty="0">
                  <a:solidFill>
                    <a:schemeClr val="tx1"/>
                  </a:solidFill>
                </a:endParaRPr>
              </a:p>
            </c:rich>
          </c:tx>
          <c:layout>
            <c:manualLayout>
              <c:xMode val="edge"/>
              <c:yMode val="edge"/>
              <c:x val="0.00751587865001817"/>
              <c:y val="0.246612567752511"/>
            </c:manualLayout>
          </c:layout>
          <c:overlay val="0"/>
          <c:spPr>
            <a:noFill/>
            <a:ln>
              <a:noFill/>
            </a:ln>
            <a:effectLst/>
          </c:spPr>
          <c:txPr>
            <a:bodyPr rot="-540000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ja-JP"/>
            </a:p>
          </c:txPr>
        </c:title>
        <c:numFmt formatCode="General" sourceLinked="0"/>
        <c:majorTickMark val="in"/>
        <c:minorTickMark val="none"/>
        <c:tickLblPos val="nextTo"/>
        <c:spPr>
          <a:noFill/>
          <a:ln>
            <a:solidFill>
              <a:srgbClr val="000000"/>
            </a:solidFill>
          </a:ln>
          <a:effectLst/>
        </c:spPr>
        <c:txPr>
          <a:bodyPr rot="-6000000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ja-JP"/>
          </a:p>
        </c:txPr>
        <c:crossAx val="2130502320"/>
        <c:crosses val="autoZero"/>
        <c:crossBetween val="between"/>
      </c:valAx>
      <c:spPr>
        <a:noFill/>
        <a:ln>
          <a:solidFill>
            <a:srgbClr val="000000"/>
          </a:solidFill>
        </a:ln>
        <a:effectLst/>
      </c:spPr>
    </c:plotArea>
    <c:legend>
      <c:legendPos val="t"/>
      <c:layout/>
      <c:overlay val="0"/>
      <c:spPr>
        <a:noFill/>
        <a:ln>
          <a:noFill/>
        </a:ln>
        <a:effectLst/>
      </c:spPr>
      <c:txPr>
        <a:bodyPr rot="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3011435640861"/>
          <c:y val="0.145594726622415"/>
          <c:w val="0.724935929906093"/>
          <c:h val="0.546271067811857"/>
        </c:manualLayout>
      </c:layout>
      <c:barChart>
        <c:barDir val="col"/>
        <c:grouping val="clustered"/>
        <c:varyColors val="0"/>
        <c:ser>
          <c:idx val="0"/>
          <c:order val="0"/>
          <c:tx>
            <c:strRef>
              <c:f>Sheet1!$B$1</c:f>
              <c:strCache>
                <c:ptCount val="1"/>
                <c:pt idx="0">
                  <c:v>居眠り</c:v>
                </c:pt>
              </c:strCache>
            </c:strRef>
          </c:tx>
          <c:spPr>
            <a:solidFill>
              <a:srgbClr val="FF0000"/>
            </a:solidFill>
            <a:ln>
              <a:solidFill>
                <a:srgbClr val="FF0000"/>
              </a:solidFill>
            </a:ln>
            <a:effectLst/>
          </c:spPr>
          <c:invertIfNegative val="0"/>
          <c:cat>
            <c:strRef>
              <c:f>Sheet1!$A$2:$A$8</c:f>
              <c:strCache>
                <c:ptCount val="7"/>
                <c:pt idx="0">
                  <c:v>人対車</c:v>
                </c:pt>
                <c:pt idx="1">
                  <c:v>正面</c:v>
                </c:pt>
                <c:pt idx="2">
                  <c:v>追突</c:v>
                </c:pt>
                <c:pt idx="3">
                  <c:v>出合頭</c:v>
                </c:pt>
                <c:pt idx="4">
                  <c:v>右左折</c:v>
                </c:pt>
                <c:pt idx="5">
                  <c:v>相互他</c:v>
                </c:pt>
                <c:pt idx="6">
                  <c:v>単独</c:v>
                </c:pt>
              </c:strCache>
            </c:strRef>
          </c:cat>
          <c:val>
            <c:numRef>
              <c:f>Sheet1!$B$2:$B$8</c:f>
              <c:numCache>
                <c:formatCode>General</c:formatCode>
                <c:ptCount val="7"/>
                <c:pt idx="0">
                  <c:v>0.3684</c:v>
                </c:pt>
                <c:pt idx="1">
                  <c:v>7.9898</c:v>
                </c:pt>
                <c:pt idx="2">
                  <c:v>0.9425</c:v>
                </c:pt>
                <c:pt idx="3">
                  <c:v>0.2221</c:v>
                </c:pt>
                <c:pt idx="4">
                  <c:v>0.0846</c:v>
                </c:pt>
                <c:pt idx="5">
                  <c:v>0.4856</c:v>
                </c:pt>
                <c:pt idx="6">
                  <c:v>8.8397</c:v>
                </c:pt>
              </c:numCache>
            </c:numRef>
          </c:val>
        </c:ser>
        <c:ser>
          <c:idx val="1"/>
          <c:order val="1"/>
          <c:tx>
            <c:strRef>
              <c:f>Sheet1!$C$1</c:f>
              <c:strCache>
                <c:ptCount val="1"/>
                <c:pt idx="0">
                  <c:v>漫然</c:v>
                </c:pt>
              </c:strCache>
            </c:strRef>
          </c:tx>
          <c:spPr>
            <a:solidFill>
              <a:schemeClr val="accent2"/>
            </a:solidFill>
            <a:ln>
              <a:noFill/>
            </a:ln>
            <a:effectLst/>
          </c:spPr>
          <c:invertIfNegative val="0"/>
          <c:cat>
            <c:strRef>
              <c:f>Sheet1!$A$2:$A$8</c:f>
              <c:strCache>
                <c:ptCount val="7"/>
                <c:pt idx="0">
                  <c:v>人対車</c:v>
                </c:pt>
                <c:pt idx="1">
                  <c:v>正面</c:v>
                </c:pt>
                <c:pt idx="2">
                  <c:v>追突</c:v>
                </c:pt>
                <c:pt idx="3">
                  <c:v>出合頭</c:v>
                </c:pt>
                <c:pt idx="4">
                  <c:v>右左折</c:v>
                </c:pt>
                <c:pt idx="5">
                  <c:v>相互他</c:v>
                </c:pt>
                <c:pt idx="6">
                  <c:v>単独</c:v>
                </c:pt>
              </c:strCache>
            </c:strRef>
          </c:cat>
          <c:val>
            <c:numRef>
              <c:f>Sheet1!$C$2:$C$8</c:f>
              <c:numCache>
                <c:formatCode>General</c:formatCode>
                <c:ptCount val="7"/>
                <c:pt idx="0">
                  <c:v>0.7643</c:v>
                </c:pt>
                <c:pt idx="1">
                  <c:v>1.5465</c:v>
                </c:pt>
                <c:pt idx="2">
                  <c:v>1.7198</c:v>
                </c:pt>
                <c:pt idx="3">
                  <c:v>0.7512</c:v>
                </c:pt>
                <c:pt idx="4">
                  <c:v>0.1969</c:v>
                </c:pt>
                <c:pt idx="5">
                  <c:v>0.3386</c:v>
                </c:pt>
                <c:pt idx="6">
                  <c:v>1.4859</c:v>
                </c:pt>
              </c:numCache>
            </c:numRef>
          </c:val>
        </c:ser>
        <c:ser>
          <c:idx val="2"/>
          <c:order val="2"/>
          <c:tx>
            <c:strRef>
              <c:f>Sheet1!$D$1</c:f>
              <c:strCache>
                <c:ptCount val="1"/>
                <c:pt idx="0">
                  <c:v>脇見</c:v>
                </c:pt>
              </c:strCache>
            </c:strRef>
          </c:tx>
          <c:spPr>
            <a:solidFill>
              <a:srgbClr val="00B050"/>
            </a:solidFill>
            <a:ln>
              <a:solidFill>
                <a:srgbClr val="00B050"/>
              </a:solidFill>
            </a:ln>
            <a:effectLst/>
          </c:spPr>
          <c:invertIfNegative val="0"/>
          <c:cat>
            <c:strRef>
              <c:f>Sheet1!$A$2:$A$8</c:f>
              <c:strCache>
                <c:ptCount val="7"/>
                <c:pt idx="0">
                  <c:v>人対車</c:v>
                </c:pt>
                <c:pt idx="1">
                  <c:v>正面</c:v>
                </c:pt>
                <c:pt idx="2">
                  <c:v>追突</c:v>
                </c:pt>
                <c:pt idx="3">
                  <c:v>出合頭</c:v>
                </c:pt>
                <c:pt idx="4">
                  <c:v>右左折</c:v>
                </c:pt>
                <c:pt idx="5">
                  <c:v>相互他</c:v>
                </c:pt>
                <c:pt idx="6">
                  <c:v>単独</c:v>
                </c:pt>
              </c:strCache>
            </c:strRef>
          </c:cat>
          <c:val>
            <c:numRef>
              <c:f>Sheet1!$D$2:$D$8</c:f>
              <c:numCache>
                <c:formatCode>General</c:formatCode>
                <c:ptCount val="7"/>
                <c:pt idx="0">
                  <c:v>0.7683</c:v>
                </c:pt>
                <c:pt idx="1">
                  <c:v>1.0945</c:v>
                </c:pt>
                <c:pt idx="2">
                  <c:v>2.1635</c:v>
                </c:pt>
                <c:pt idx="3">
                  <c:v>0.2926</c:v>
                </c:pt>
                <c:pt idx="4">
                  <c:v>0.243</c:v>
                </c:pt>
                <c:pt idx="5">
                  <c:v>0.2599</c:v>
                </c:pt>
                <c:pt idx="6">
                  <c:v>0.9574</c:v>
                </c:pt>
              </c:numCache>
            </c:numRef>
          </c:val>
        </c:ser>
        <c:dLbls>
          <c:showLegendKey val="0"/>
          <c:showVal val="0"/>
          <c:showCatName val="0"/>
          <c:showSerName val="0"/>
          <c:showPercent val="0"/>
          <c:showBubbleSize val="0"/>
        </c:dLbls>
        <c:gapWidth val="150"/>
        <c:axId val="-2125731632"/>
        <c:axId val="-2126511136"/>
      </c:barChart>
      <c:catAx>
        <c:axId val="-2125731632"/>
        <c:scaling>
          <c:orientation val="minMax"/>
        </c:scaling>
        <c:delete val="0"/>
        <c:axPos val="b"/>
        <c:title>
          <c:tx>
            <c:rich>
              <a:bodyPr rot="0" spcFirstLastPara="1" vertOverflow="ellipsis" vert="horz" wrap="square" anchor="ctr" anchorCtr="1"/>
              <a:lstStyle/>
              <a:p>
                <a:pPr>
                  <a:defRPr sz="2400" b="0" i="0" u="none" strike="noStrike" kern="1200" baseline="0">
                    <a:solidFill>
                      <a:schemeClr val="tx1"/>
                    </a:solidFill>
                    <a:latin typeface="+mn-lt"/>
                    <a:ea typeface="+mn-ea"/>
                    <a:cs typeface="+mn-cs"/>
                  </a:defRPr>
                </a:pPr>
                <a:r>
                  <a:rPr lang="ja-JP" altLang="en-US" sz="2400" smtClean="0">
                    <a:solidFill>
                      <a:schemeClr val="tx1"/>
                    </a:solidFill>
                  </a:rPr>
                  <a:t>事故類型</a:t>
                </a:r>
                <a:endParaRPr lang="ja-JP" altLang="en-US" sz="2400" dirty="0">
                  <a:solidFill>
                    <a:schemeClr val="tx1"/>
                  </a:solidFill>
                </a:endParaRPr>
              </a:p>
            </c:rich>
          </c:tx>
          <c:layout>
            <c:manualLayout>
              <c:xMode val="edge"/>
              <c:yMode val="edge"/>
              <c:x val="0.440012550394589"/>
              <c:y val="0.918674609371521"/>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ja-JP"/>
            </a:p>
          </c:txPr>
        </c:title>
        <c:numFmt formatCode="General" sourceLinked="1"/>
        <c:majorTickMark val="in"/>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ja-JP"/>
          </a:p>
        </c:txPr>
        <c:crossAx val="-2126511136"/>
        <c:crosses val="autoZero"/>
        <c:auto val="1"/>
        <c:lblAlgn val="ctr"/>
        <c:lblOffset val="100"/>
        <c:noMultiLvlLbl val="0"/>
      </c:catAx>
      <c:valAx>
        <c:axId val="-2126511136"/>
        <c:scaling>
          <c:orientation val="minMax"/>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r>
                  <a:rPr lang="ja-JP" altLang="en-US" sz="2400" dirty="0" smtClean="0"/>
                  <a:t>構成率の比</a:t>
                </a:r>
                <a:endParaRPr lang="ja-JP" altLang="en-US" sz="2400" dirty="0"/>
              </a:p>
            </c:rich>
          </c:tx>
          <c:layout>
            <c:manualLayout>
              <c:xMode val="edge"/>
              <c:yMode val="edge"/>
              <c:x val="0.00751587865001817"/>
              <c:y val="0.246612567752511"/>
            </c:manualLayout>
          </c:layout>
          <c:overlay val="0"/>
          <c:spPr>
            <a:noFill/>
            <a:ln>
              <a:noFill/>
            </a:ln>
            <a:effectLst/>
          </c:spPr>
          <c:txPr>
            <a:bodyPr rot="-54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ja-JP"/>
            </a:p>
          </c:txPr>
        </c:title>
        <c:numFmt formatCode="General" sourceLinked="0"/>
        <c:majorTickMark val="in"/>
        <c:minorTickMark val="none"/>
        <c:tickLblPos val="nextTo"/>
        <c:spPr>
          <a:noFill/>
          <a:ln>
            <a:solidFill>
              <a:srgbClr val="000000"/>
            </a:solidFill>
          </a:ln>
          <a:effectLst/>
        </c:spPr>
        <c:txPr>
          <a:bodyPr rot="-6000000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ja-JP"/>
          </a:p>
        </c:txPr>
        <c:crossAx val="-2125731632"/>
        <c:crosses val="autoZero"/>
        <c:crossBetween val="between"/>
      </c:valAx>
      <c:spPr>
        <a:noFill/>
        <a:ln>
          <a:solidFill>
            <a:srgbClr val="000000"/>
          </a:solidFill>
        </a:ln>
        <a:effectLst/>
      </c:spPr>
    </c:plotArea>
    <c:legend>
      <c:legendPos val="t"/>
      <c:layout/>
      <c:overlay val="0"/>
      <c:spPr>
        <a:noFill/>
        <a:ln>
          <a:noFill/>
        </a:ln>
        <a:effectLst/>
      </c:spPr>
      <c:txPr>
        <a:bodyPr rot="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5095059556489"/>
          <c:y val="0.129587870951916"/>
          <c:w val="0.812644738502626"/>
          <c:h val="0.576912334701323"/>
        </c:manualLayout>
      </c:layout>
      <c:lineChart>
        <c:grouping val="standard"/>
        <c:varyColors val="0"/>
        <c:ser>
          <c:idx val="0"/>
          <c:order val="0"/>
          <c:tx>
            <c:strRef>
              <c:f>Sheet1!$B$1</c:f>
              <c:strCache>
                <c:ptCount val="1"/>
                <c:pt idx="0">
                  <c:v>男性</c:v>
                </c:pt>
              </c:strCache>
            </c:strRef>
          </c:tx>
          <c:spPr>
            <a:ln w="28575" cap="rnd">
              <a:solidFill>
                <a:schemeClr val="accent2"/>
              </a:solidFill>
              <a:round/>
            </a:ln>
            <a:effectLst/>
          </c:spPr>
          <c:marker>
            <c:symbol val="square"/>
            <c:size val="11"/>
            <c:spPr>
              <a:solidFill>
                <a:schemeClr val="accent2"/>
              </a:solidFill>
              <a:ln w="9525">
                <a:solidFill>
                  <a:schemeClr val="accent2"/>
                </a:solidFill>
              </a:ln>
              <a:effectLst/>
            </c:spPr>
          </c:marker>
          <c:cat>
            <c:strRef>
              <c:f>Sheet1!$A$2:$A$17</c:f>
              <c:strCache>
                <c:ptCount val="16"/>
                <c:pt idx="0">
                  <c:v>10-14</c:v>
                </c:pt>
                <c:pt idx="1">
                  <c:v>15-19</c:v>
                </c:pt>
                <c:pt idx="2">
                  <c:v>20-24</c:v>
                </c:pt>
                <c:pt idx="3">
                  <c:v>25-29</c:v>
                </c:pt>
                <c:pt idx="4">
                  <c:v>30-34</c:v>
                </c:pt>
                <c:pt idx="5">
                  <c:v>35-39</c:v>
                </c:pt>
                <c:pt idx="6">
                  <c:v>40-44</c:v>
                </c:pt>
                <c:pt idx="7">
                  <c:v>45-49</c:v>
                </c:pt>
                <c:pt idx="8">
                  <c:v>50-54</c:v>
                </c:pt>
                <c:pt idx="9">
                  <c:v>55-59</c:v>
                </c:pt>
                <c:pt idx="10">
                  <c:v>60-64</c:v>
                </c:pt>
                <c:pt idx="11">
                  <c:v>65-69</c:v>
                </c:pt>
                <c:pt idx="12">
                  <c:v>70-74</c:v>
                </c:pt>
                <c:pt idx="13">
                  <c:v>75-79</c:v>
                </c:pt>
                <c:pt idx="14">
                  <c:v>80-84</c:v>
                </c:pt>
                <c:pt idx="15">
                  <c:v>85-</c:v>
                </c:pt>
              </c:strCache>
            </c:strRef>
          </c:cat>
          <c:val>
            <c:numRef>
              <c:f>Sheet1!$B$2:$B$17</c:f>
              <c:numCache>
                <c:formatCode>General</c:formatCode>
                <c:ptCount val="16"/>
                <c:pt idx="0">
                  <c:v>8.66666666666667</c:v>
                </c:pt>
                <c:pt idx="1">
                  <c:v>7.766666666666666</c:v>
                </c:pt>
                <c:pt idx="2">
                  <c:v>7.93333333333334</c:v>
                </c:pt>
                <c:pt idx="3">
                  <c:v>7.716666666666665</c:v>
                </c:pt>
                <c:pt idx="4">
                  <c:v>7.649999999999998</c:v>
                </c:pt>
                <c:pt idx="5">
                  <c:v>7.4</c:v>
                </c:pt>
                <c:pt idx="6">
                  <c:v>7.366666666666666</c:v>
                </c:pt>
                <c:pt idx="7">
                  <c:v>7.3</c:v>
                </c:pt>
                <c:pt idx="8">
                  <c:v>7.35</c:v>
                </c:pt>
                <c:pt idx="9">
                  <c:v>7.45</c:v>
                </c:pt>
                <c:pt idx="10">
                  <c:v>7.73333333333334</c:v>
                </c:pt>
                <c:pt idx="11">
                  <c:v>8.05</c:v>
                </c:pt>
                <c:pt idx="12">
                  <c:v>8.21666666666667</c:v>
                </c:pt>
                <c:pt idx="13">
                  <c:v>8.583333333333332</c:v>
                </c:pt>
                <c:pt idx="14">
                  <c:v>9.033333333333333</c:v>
                </c:pt>
                <c:pt idx="15">
                  <c:v>9.66666666666667</c:v>
                </c:pt>
              </c:numCache>
            </c:numRef>
          </c:val>
          <c:smooth val="0"/>
        </c:ser>
        <c:ser>
          <c:idx val="1"/>
          <c:order val="1"/>
          <c:tx>
            <c:strRef>
              <c:f>Sheet1!$C$1</c:f>
              <c:strCache>
                <c:ptCount val="1"/>
                <c:pt idx="0">
                  <c:v>女性</c:v>
                </c:pt>
              </c:strCache>
            </c:strRef>
          </c:tx>
          <c:spPr>
            <a:ln w="28575" cap="rnd">
              <a:solidFill>
                <a:srgbClr val="FF0000"/>
              </a:solidFill>
              <a:round/>
            </a:ln>
            <a:effectLst/>
          </c:spPr>
          <c:marker>
            <c:symbol val="circle"/>
            <c:size val="11"/>
            <c:spPr>
              <a:solidFill>
                <a:srgbClr val="FF0000"/>
              </a:solidFill>
              <a:ln w="9525">
                <a:solidFill>
                  <a:srgbClr val="FF0000"/>
                </a:solidFill>
              </a:ln>
              <a:effectLst/>
            </c:spPr>
          </c:marker>
          <c:cat>
            <c:strRef>
              <c:f>Sheet1!$A$2:$A$17</c:f>
              <c:strCache>
                <c:ptCount val="16"/>
                <c:pt idx="0">
                  <c:v>10-14</c:v>
                </c:pt>
                <c:pt idx="1">
                  <c:v>15-19</c:v>
                </c:pt>
                <c:pt idx="2">
                  <c:v>20-24</c:v>
                </c:pt>
                <c:pt idx="3">
                  <c:v>25-29</c:v>
                </c:pt>
                <c:pt idx="4">
                  <c:v>30-34</c:v>
                </c:pt>
                <c:pt idx="5">
                  <c:v>35-39</c:v>
                </c:pt>
                <c:pt idx="6">
                  <c:v>40-44</c:v>
                </c:pt>
                <c:pt idx="7">
                  <c:v>45-49</c:v>
                </c:pt>
                <c:pt idx="8">
                  <c:v>50-54</c:v>
                </c:pt>
                <c:pt idx="9">
                  <c:v>55-59</c:v>
                </c:pt>
                <c:pt idx="10">
                  <c:v>60-64</c:v>
                </c:pt>
                <c:pt idx="11">
                  <c:v>65-69</c:v>
                </c:pt>
                <c:pt idx="12">
                  <c:v>70-74</c:v>
                </c:pt>
                <c:pt idx="13">
                  <c:v>75-79</c:v>
                </c:pt>
                <c:pt idx="14">
                  <c:v>80-84</c:v>
                </c:pt>
                <c:pt idx="15">
                  <c:v>85-</c:v>
                </c:pt>
              </c:strCache>
            </c:strRef>
          </c:cat>
          <c:val>
            <c:numRef>
              <c:f>Sheet1!$C$2:$C$17</c:f>
              <c:numCache>
                <c:formatCode>General</c:formatCode>
                <c:ptCount val="16"/>
                <c:pt idx="0">
                  <c:v>8.500000000000001</c:v>
                </c:pt>
                <c:pt idx="1">
                  <c:v>7.616666666666667</c:v>
                </c:pt>
                <c:pt idx="2">
                  <c:v>7.916666666666666</c:v>
                </c:pt>
                <c:pt idx="3">
                  <c:v>7.73333333333334</c:v>
                </c:pt>
                <c:pt idx="4">
                  <c:v>7.566666666666666</c:v>
                </c:pt>
                <c:pt idx="5">
                  <c:v>7.366666666666666</c:v>
                </c:pt>
                <c:pt idx="6">
                  <c:v>7.050000000000001</c:v>
                </c:pt>
                <c:pt idx="7">
                  <c:v>6.800000000000001</c:v>
                </c:pt>
                <c:pt idx="8">
                  <c:v>6.85</c:v>
                </c:pt>
                <c:pt idx="9">
                  <c:v>7.016666666666666</c:v>
                </c:pt>
                <c:pt idx="10">
                  <c:v>7.3</c:v>
                </c:pt>
                <c:pt idx="11">
                  <c:v>7.55</c:v>
                </c:pt>
                <c:pt idx="12">
                  <c:v>7.833333333333332</c:v>
                </c:pt>
                <c:pt idx="13">
                  <c:v>8.21666666666667</c:v>
                </c:pt>
                <c:pt idx="14">
                  <c:v>8.65</c:v>
                </c:pt>
                <c:pt idx="15">
                  <c:v>9.65</c:v>
                </c:pt>
              </c:numCache>
            </c:numRef>
          </c:val>
          <c:smooth val="0"/>
        </c:ser>
        <c:dLbls>
          <c:showLegendKey val="0"/>
          <c:showVal val="0"/>
          <c:showCatName val="0"/>
          <c:showSerName val="0"/>
          <c:showPercent val="0"/>
          <c:showBubbleSize val="0"/>
        </c:dLbls>
        <c:marker val="1"/>
        <c:smooth val="0"/>
        <c:axId val="2128512096"/>
        <c:axId val="2128503168"/>
      </c:lineChart>
      <c:catAx>
        <c:axId val="2128512096"/>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solidFill>
                    <a:latin typeface="+mn-lt"/>
                    <a:ea typeface="+mn-ea"/>
                    <a:cs typeface="+mn-cs"/>
                  </a:defRPr>
                </a:pPr>
                <a:r>
                  <a:rPr lang="ja-JP" altLang="en-US" sz="2400" dirty="0" smtClean="0">
                    <a:solidFill>
                      <a:schemeClr val="tx1"/>
                    </a:solidFill>
                  </a:rPr>
                  <a:t>年齢</a:t>
                </a:r>
                <a:endParaRPr lang="ja-JP" altLang="en-US" sz="2400" dirty="0">
                  <a:solidFill>
                    <a:schemeClr val="tx1"/>
                  </a:solidFill>
                </a:endParaRPr>
              </a:p>
            </c:rich>
          </c:tx>
          <c:layout>
            <c:manualLayout>
              <c:xMode val="edge"/>
              <c:yMode val="edge"/>
              <c:x val="0.514349335221512"/>
              <c:y val="0.924306234121556"/>
            </c:manualLayout>
          </c:layout>
          <c:overlay val="0"/>
          <c:spPr>
            <a:noFill/>
            <a:ln>
              <a:noFill/>
            </a:ln>
            <a:effectLst/>
          </c:spPr>
          <c:txPr>
            <a:bodyPr rot="0" spcFirstLastPara="1" vertOverflow="ellipsis" vert="horz" wrap="square" anchor="ctr" anchorCtr="1"/>
            <a:lstStyle/>
            <a:p>
              <a:pPr>
                <a:defRPr sz="1330" b="0" i="0" u="none" strike="noStrike" kern="1200" baseline="0">
                  <a:solidFill>
                    <a:schemeClr val="tx1"/>
                  </a:solidFill>
                  <a:latin typeface="+mn-lt"/>
                  <a:ea typeface="+mn-ea"/>
                  <a:cs typeface="+mn-cs"/>
                </a:defRPr>
              </a:pPr>
              <a:endParaRPr lang="ja-JP"/>
            </a:p>
          </c:txPr>
        </c:title>
        <c:numFmt formatCode="General" sourceLinked="0"/>
        <c:majorTickMark val="in"/>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ja-JP"/>
          </a:p>
        </c:txPr>
        <c:crossAx val="2128503168"/>
        <c:crosses val="autoZero"/>
        <c:auto val="1"/>
        <c:lblAlgn val="ctr"/>
        <c:lblOffset val="100"/>
        <c:noMultiLvlLbl val="0"/>
      </c:catAx>
      <c:valAx>
        <c:axId val="2128503168"/>
        <c:scaling>
          <c:orientation val="minMax"/>
          <c:min val="6.0"/>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2400" b="0" i="0" u="none" strike="noStrike" kern="1200" baseline="0">
                    <a:solidFill>
                      <a:schemeClr val="tx1"/>
                    </a:solidFill>
                    <a:latin typeface="+mn-lt"/>
                    <a:ea typeface="+mn-ea"/>
                    <a:cs typeface="+mn-cs"/>
                  </a:defRPr>
                </a:pPr>
                <a:r>
                  <a:rPr lang="ja-JP" altLang="en-US" sz="2400" dirty="0" smtClean="0">
                    <a:solidFill>
                      <a:schemeClr val="tx1"/>
                    </a:solidFill>
                  </a:rPr>
                  <a:t>睡眠時間</a:t>
                </a:r>
                <a:endParaRPr lang="ja-JP" altLang="en-US" sz="2400" dirty="0">
                  <a:solidFill>
                    <a:schemeClr val="tx1"/>
                  </a:solidFill>
                </a:endParaRPr>
              </a:p>
            </c:rich>
          </c:tx>
          <c:layout>
            <c:manualLayout>
              <c:xMode val="edge"/>
              <c:yMode val="edge"/>
              <c:x val="0.0"/>
              <c:y val="0.324294507841925"/>
            </c:manualLayout>
          </c:layout>
          <c:overlay val="0"/>
          <c:spPr>
            <a:noFill/>
            <a:ln>
              <a:noFill/>
            </a:ln>
            <a:effectLst/>
          </c:spPr>
          <c:txPr>
            <a:bodyPr rot="-540000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ja-JP"/>
            </a:p>
          </c:txPr>
        </c:title>
        <c:majorTickMark val="in"/>
        <c:minorTickMark val="none"/>
        <c:tickLblPos val="nextTo"/>
        <c:spPr>
          <a:noFill/>
          <a:ln>
            <a:solidFill>
              <a:schemeClr val="tx1"/>
            </a:solidFill>
          </a:ln>
          <a:effectLst/>
        </c:spPr>
        <c:txPr>
          <a:bodyPr rot="-6000000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ja-JP"/>
          </a:p>
        </c:txPr>
        <c:crossAx val="2128512096"/>
        <c:crosses val="autoZero"/>
        <c:crossBetween val="between"/>
      </c:valAx>
      <c:spPr>
        <a:noFill/>
        <a:ln>
          <a:solidFill>
            <a:schemeClr val="tx1"/>
          </a:solidFill>
        </a:ln>
        <a:effectLst/>
      </c:spPr>
    </c:plotArea>
    <c:legend>
      <c:legendPos val="t"/>
      <c:layout/>
      <c:overlay val="0"/>
      <c:spPr>
        <a:noFill/>
        <a:ln>
          <a:noFill/>
        </a:ln>
        <a:effectLst/>
      </c:spPr>
      <c:txPr>
        <a:bodyPr rot="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94223603215517"/>
          <c:y val="0.151774224160278"/>
          <c:w val="0.798116945023128"/>
          <c:h val="0.571415868915799"/>
        </c:manualLayout>
      </c:layout>
      <c:lineChart>
        <c:grouping val="standard"/>
        <c:varyColors val="0"/>
        <c:ser>
          <c:idx val="0"/>
          <c:order val="0"/>
          <c:tx>
            <c:strRef>
              <c:f>Sheet1!$B$1</c:f>
              <c:strCache>
                <c:ptCount val="1"/>
                <c:pt idx="0">
                  <c:v>男性</c:v>
                </c:pt>
              </c:strCache>
            </c:strRef>
          </c:tx>
          <c:spPr>
            <a:ln w="42990" cap="rnd">
              <a:solidFill>
                <a:schemeClr val="accent2"/>
              </a:solidFill>
              <a:round/>
            </a:ln>
            <a:effectLst/>
          </c:spPr>
          <c:marker>
            <c:symbol val="square"/>
            <c:size val="12"/>
            <c:spPr>
              <a:solidFill>
                <a:schemeClr val="accent2"/>
              </a:solidFill>
              <a:ln w="12897">
                <a:noFill/>
              </a:ln>
              <a:effectLst/>
            </c:spPr>
          </c:marker>
          <c:cat>
            <c:strRef>
              <c:f>Sheet1!$A$2:$A$9</c:f>
              <c:strCache>
                <c:ptCount val="8"/>
                <c:pt idx="0">
                  <c:v>3</c:v>
                </c:pt>
                <c:pt idx="1">
                  <c:v>4</c:v>
                </c:pt>
                <c:pt idx="2">
                  <c:v>5</c:v>
                </c:pt>
                <c:pt idx="3">
                  <c:v>6</c:v>
                </c:pt>
                <c:pt idx="4">
                  <c:v>7</c:v>
                </c:pt>
                <c:pt idx="5">
                  <c:v>8</c:v>
                </c:pt>
                <c:pt idx="6">
                  <c:v>9</c:v>
                </c:pt>
                <c:pt idx="7">
                  <c:v>10-</c:v>
                </c:pt>
              </c:strCache>
            </c:strRef>
          </c:cat>
          <c:val>
            <c:numRef>
              <c:f>Sheet1!$B$2:$B$9</c:f>
              <c:numCache>
                <c:formatCode>General</c:formatCode>
                <c:ptCount val="8"/>
                <c:pt idx="0">
                  <c:v>1.19</c:v>
                </c:pt>
                <c:pt idx="1">
                  <c:v>1.17</c:v>
                </c:pt>
                <c:pt idx="2">
                  <c:v>1.11</c:v>
                </c:pt>
                <c:pt idx="3">
                  <c:v>1.08</c:v>
                </c:pt>
                <c:pt idx="4">
                  <c:v>1.0</c:v>
                </c:pt>
                <c:pt idx="5">
                  <c:v>1.12</c:v>
                </c:pt>
                <c:pt idx="6">
                  <c:v>1.17</c:v>
                </c:pt>
                <c:pt idx="7">
                  <c:v>1.34</c:v>
                </c:pt>
              </c:numCache>
            </c:numRef>
          </c:val>
          <c:smooth val="0"/>
        </c:ser>
        <c:ser>
          <c:idx val="1"/>
          <c:order val="1"/>
          <c:tx>
            <c:strRef>
              <c:f>Sheet1!$C$1</c:f>
              <c:strCache>
                <c:ptCount val="1"/>
                <c:pt idx="0">
                  <c:v>女性</c:v>
                </c:pt>
              </c:strCache>
            </c:strRef>
          </c:tx>
          <c:spPr>
            <a:ln w="42990" cap="rnd">
              <a:solidFill>
                <a:srgbClr val="FF0000"/>
              </a:solidFill>
              <a:round/>
            </a:ln>
            <a:effectLst/>
          </c:spPr>
          <c:marker>
            <c:symbol val="circle"/>
            <c:size val="12"/>
            <c:spPr>
              <a:solidFill>
                <a:srgbClr val="FF0000"/>
              </a:solidFill>
              <a:ln w="12897">
                <a:noFill/>
              </a:ln>
              <a:effectLst/>
            </c:spPr>
          </c:marker>
          <c:cat>
            <c:strRef>
              <c:f>Sheet1!$A$2:$A$9</c:f>
              <c:strCache>
                <c:ptCount val="8"/>
                <c:pt idx="0">
                  <c:v>3</c:v>
                </c:pt>
                <c:pt idx="1">
                  <c:v>4</c:v>
                </c:pt>
                <c:pt idx="2">
                  <c:v>5</c:v>
                </c:pt>
                <c:pt idx="3">
                  <c:v>6</c:v>
                </c:pt>
                <c:pt idx="4">
                  <c:v>7</c:v>
                </c:pt>
                <c:pt idx="5">
                  <c:v>8</c:v>
                </c:pt>
                <c:pt idx="6">
                  <c:v>9</c:v>
                </c:pt>
                <c:pt idx="7">
                  <c:v>10-</c:v>
                </c:pt>
              </c:strCache>
            </c:strRef>
          </c:cat>
          <c:val>
            <c:numRef>
              <c:f>Sheet1!$C$2:$C$9</c:f>
              <c:numCache>
                <c:formatCode>General</c:formatCode>
                <c:ptCount val="8"/>
                <c:pt idx="0">
                  <c:v>1.33</c:v>
                </c:pt>
                <c:pt idx="1">
                  <c:v>1.11</c:v>
                </c:pt>
                <c:pt idx="2">
                  <c:v>1.07</c:v>
                </c:pt>
                <c:pt idx="3">
                  <c:v>1.07</c:v>
                </c:pt>
                <c:pt idx="4">
                  <c:v>1.0</c:v>
                </c:pt>
                <c:pt idx="5">
                  <c:v>1.13</c:v>
                </c:pt>
                <c:pt idx="6">
                  <c:v>1.23</c:v>
                </c:pt>
                <c:pt idx="7">
                  <c:v>1.41</c:v>
                </c:pt>
              </c:numCache>
            </c:numRef>
          </c:val>
          <c:smooth val="0"/>
        </c:ser>
        <c:dLbls>
          <c:showLegendKey val="0"/>
          <c:showVal val="0"/>
          <c:showCatName val="0"/>
          <c:showSerName val="0"/>
          <c:showPercent val="0"/>
          <c:showBubbleSize val="0"/>
        </c:dLbls>
        <c:marker val="1"/>
        <c:smooth val="0"/>
        <c:axId val="2128425840"/>
        <c:axId val="2128431360"/>
      </c:lineChart>
      <c:catAx>
        <c:axId val="2128425840"/>
        <c:scaling>
          <c:orientation val="minMax"/>
        </c:scaling>
        <c:delete val="0"/>
        <c:axPos val="b"/>
        <c:title>
          <c:tx>
            <c:rich>
              <a:bodyPr/>
              <a:lstStyle/>
              <a:p>
                <a:pPr>
                  <a:defRPr sz="2800" b="0" i="0" u="none" strike="noStrike" baseline="0">
                    <a:solidFill>
                      <a:srgbClr val="000000"/>
                    </a:solidFill>
                    <a:latin typeface="ＭＳ Ｐゴシック"/>
                    <a:ea typeface="ＭＳ Ｐゴシック"/>
                    <a:cs typeface="ＭＳ Ｐゴシック"/>
                  </a:defRPr>
                </a:pPr>
                <a:r>
                  <a:rPr lang="zh-TW" altLang="en-US" sz="2800"/>
                  <a:t>睡眠時間（時間）</a:t>
                </a:r>
              </a:p>
            </c:rich>
          </c:tx>
          <c:layout>
            <c:manualLayout>
              <c:xMode val="edge"/>
              <c:yMode val="edge"/>
              <c:x val="0.39075562303591"/>
              <c:y val="0.863379458082446"/>
            </c:manualLayout>
          </c:layout>
          <c:overlay val="0"/>
          <c:spPr>
            <a:noFill/>
            <a:ln>
              <a:noFill/>
            </a:ln>
            <a:effectLst/>
          </c:spPr>
        </c:title>
        <c:numFmt formatCode="General" sourceLinked="1"/>
        <c:majorTickMark val="in"/>
        <c:minorTickMark val="none"/>
        <c:tickLblPos val="nextTo"/>
        <c:spPr>
          <a:noFill/>
          <a:ln w="12897" cap="flat" cmpd="sng" algn="ctr">
            <a:solidFill>
              <a:srgbClr val="000000"/>
            </a:solidFill>
            <a:round/>
          </a:ln>
          <a:effectLst/>
        </c:spPr>
        <c:txPr>
          <a:bodyPr rot="-60000000" spcFirstLastPara="1" vertOverflow="ellipsis" vert="horz" wrap="square" anchor="ctr" anchorCtr="1"/>
          <a:lstStyle/>
          <a:p>
            <a:pPr>
              <a:defRPr sz="2800" b="0" i="0" u="none" strike="noStrike" kern="1200" baseline="0">
                <a:solidFill>
                  <a:srgbClr val="000000"/>
                </a:solidFill>
                <a:latin typeface="+mn-lt"/>
                <a:ea typeface="+mn-ea"/>
                <a:cs typeface="+mn-cs"/>
              </a:defRPr>
            </a:pPr>
            <a:endParaRPr lang="ja-JP"/>
          </a:p>
        </c:txPr>
        <c:crossAx val="2128431360"/>
        <c:crosses val="autoZero"/>
        <c:auto val="1"/>
        <c:lblAlgn val="ctr"/>
        <c:lblOffset val="100"/>
        <c:noMultiLvlLbl val="0"/>
      </c:catAx>
      <c:valAx>
        <c:axId val="2128431360"/>
        <c:scaling>
          <c:orientation val="minMax"/>
          <c:min val="0.9"/>
        </c:scaling>
        <c:delete val="0"/>
        <c:axPos val="l"/>
        <c:title>
          <c:tx>
            <c:rich>
              <a:bodyPr rot="-5400000" vert="horz"/>
              <a:lstStyle/>
              <a:p>
                <a:pPr algn="ctr">
                  <a:defRPr sz="2800" b="0" i="0" u="none" strike="noStrike" baseline="0">
                    <a:solidFill>
                      <a:srgbClr val="333333"/>
                    </a:solidFill>
                    <a:latin typeface="ＭＳ Ｐゴシック"/>
                    <a:ea typeface="ＭＳ Ｐゴシック"/>
                    <a:cs typeface="ＭＳ Ｐゴシック"/>
                  </a:defRPr>
                </a:pPr>
                <a:r>
                  <a:rPr lang="ja-JP" altLang="en-US" sz="2800"/>
                  <a:t>相対死亡危険率</a:t>
                </a:r>
              </a:p>
            </c:rich>
          </c:tx>
          <c:layout>
            <c:manualLayout>
              <c:xMode val="edge"/>
              <c:yMode val="edge"/>
              <c:x val="0.0142419641491002"/>
              <c:y val="0.159456720353713"/>
            </c:manualLayout>
          </c:layout>
          <c:overlay val="0"/>
          <c:spPr>
            <a:noFill/>
            <a:ln>
              <a:noFill/>
            </a:ln>
            <a:effectLst/>
          </c:spPr>
        </c:title>
        <c:numFmt formatCode="General" sourceLinked="1"/>
        <c:majorTickMark val="in"/>
        <c:minorTickMark val="none"/>
        <c:tickLblPos val="nextTo"/>
        <c:spPr>
          <a:noFill/>
          <a:ln>
            <a:solidFill>
              <a:srgbClr val="000000"/>
            </a:solidFill>
          </a:ln>
          <a:effectLst/>
        </c:spPr>
        <c:txPr>
          <a:bodyPr rot="-60000000" spcFirstLastPara="1" vertOverflow="ellipsis" vert="horz" wrap="square" anchor="ctr" anchorCtr="1"/>
          <a:lstStyle/>
          <a:p>
            <a:pPr>
              <a:defRPr sz="2800" b="0" i="0" u="none" strike="noStrike" kern="1200" baseline="0">
                <a:solidFill>
                  <a:srgbClr val="000000"/>
                </a:solidFill>
                <a:latin typeface="+mn-lt"/>
                <a:ea typeface="+mn-ea"/>
                <a:cs typeface="+mn-cs"/>
              </a:defRPr>
            </a:pPr>
            <a:endParaRPr lang="ja-JP"/>
          </a:p>
        </c:txPr>
        <c:crossAx val="2128425840"/>
        <c:crosses val="autoZero"/>
        <c:crossBetween val="between"/>
      </c:valAx>
      <c:spPr>
        <a:noFill/>
        <a:ln w="17196">
          <a:solidFill>
            <a:srgbClr val="000000"/>
          </a:solidFill>
        </a:ln>
        <a:effectLst/>
      </c:spPr>
    </c:plotArea>
    <c:legend>
      <c:legendPos val="b"/>
      <c:layout>
        <c:manualLayout>
          <c:xMode val="edge"/>
          <c:yMode val="edge"/>
          <c:x val="0.304010216211763"/>
          <c:y val="0.0246172996757758"/>
          <c:w val="0.533610512811459"/>
          <c:h val="0.114387730946231"/>
        </c:manualLayout>
      </c:layout>
      <c:overlay val="0"/>
      <c:spPr>
        <a:noFill/>
        <a:ln>
          <a:noFill/>
        </a:ln>
        <a:effectLst/>
      </c:spPr>
      <c:txPr>
        <a:bodyPr rot="0" spcFirstLastPara="1" vertOverflow="ellipsis" vert="horz" wrap="square" anchor="ctr" anchorCtr="1"/>
        <a:lstStyle/>
        <a:p>
          <a:pPr>
            <a:defRPr sz="2800" b="0" i="0" u="none" strike="noStrike" kern="1200" baseline="0">
              <a:solidFill>
                <a:srgbClr val="000000"/>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261010924623"/>
          <c:y val="0.145594726622415"/>
          <c:w val="0.725336777062799"/>
          <c:h val="0.689434382912678"/>
        </c:manualLayout>
      </c:layout>
      <c:barChart>
        <c:barDir val="col"/>
        <c:grouping val="clustered"/>
        <c:varyColors val="0"/>
        <c:ser>
          <c:idx val="0"/>
          <c:order val="0"/>
          <c:tx>
            <c:strRef>
              <c:f>Sheet1!$B$1</c:f>
              <c:strCache>
                <c:ptCount val="1"/>
                <c:pt idx="0">
                  <c:v>SAS患者群</c:v>
                </c:pt>
              </c:strCache>
            </c:strRef>
          </c:tx>
          <c:spPr>
            <a:solidFill>
              <a:srgbClr val="FF0000"/>
            </a:solidFill>
            <a:ln>
              <a:solidFill>
                <a:srgbClr val="000000"/>
              </a:solidFill>
            </a:ln>
            <a:effectLst/>
          </c:spPr>
          <c:invertIfNegative val="0"/>
          <c:cat>
            <c:strRef>
              <c:f>Sheet1!$A$2:$A$3</c:f>
              <c:strCache>
                <c:ptCount val="2"/>
                <c:pt idx="0">
                  <c:v>運転中の眠気</c:v>
                </c:pt>
                <c:pt idx="1">
                  <c:v>居眠り運転</c:v>
                </c:pt>
              </c:strCache>
            </c:strRef>
          </c:cat>
          <c:val>
            <c:numRef>
              <c:f>Sheet1!$B$2:$B$3</c:f>
              <c:numCache>
                <c:formatCode>General</c:formatCode>
                <c:ptCount val="2"/>
                <c:pt idx="0">
                  <c:v>40.9</c:v>
                </c:pt>
                <c:pt idx="1">
                  <c:v>28.2</c:v>
                </c:pt>
              </c:numCache>
            </c:numRef>
          </c:val>
        </c:ser>
        <c:ser>
          <c:idx val="1"/>
          <c:order val="1"/>
          <c:tx>
            <c:strRef>
              <c:f>Sheet1!$C$1</c:f>
              <c:strCache>
                <c:ptCount val="1"/>
                <c:pt idx="0">
                  <c:v>対照群</c:v>
                </c:pt>
              </c:strCache>
            </c:strRef>
          </c:tx>
          <c:spPr>
            <a:solidFill>
              <a:schemeClr val="accent2"/>
            </a:solidFill>
            <a:ln>
              <a:noFill/>
            </a:ln>
            <a:effectLst/>
          </c:spPr>
          <c:invertIfNegative val="0"/>
          <c:cat>
            <c:strRef>
              <c:f>Sheet1!$A$2:$A$3</c:f>
              <c:strCache>
                <c:ptCount val="2"/>
                <c:pt idx="0">
                  <c:v>運転中の眠気</c:v>
                </c:pt>
                <c:pt idx="1">
                  <c:v>居眠り運転</c:v>
                </c:pt>
              </c:strCache>
            </c:strRef>
          </c:cat>
          <c:val>
            <c:numRef>
              <c:f>Sheet1!$C$2:$C$3</c:f>
              <c:numCache>
                <c:formatCode>General</c:formatCode>
                <c:ptCount val="2"/>
                <c:pt idx="0">
                  <c:v>9.8</c:v>
                </c:pt>
                <c:pt idx="1">
                  <c:v>5.3</c:v>
                </c:pt>
              </c:numCache>
            </c:numRef>
          </c:val>
        </c:ser>
        <c:dLbls>
          <c:showLegendKey val="0"/>
          <c:showVal val="0"/>
          <c:showCatName val="0"/>
          <c:showSerName val="0"/>
          <c:showPercent val="0"/>
          <c:showBubbleSize val="0"/>
        </c:dLbls>
        <c:gapWidth val="219"/>
        <c:overlap val="-27"/>
        <c:axId val="2128342320"/>
        <c:axId val="2128345552"/>
      </c:barChart>
      <c:catAx>
        <c:axId val="2128342320"/>
        <c:scaling>
          <c:orientation val="minMax"/>
        </c:scaling>
        <c:delete val="0"/>
        <c:axPos val="b"/>
        <c:numFmt formatCode="General" sourceLinked="1"/>
        <c:majorTickMark val="none"/>
        <c:minorTickMark val="none"/>
        <c:tickLblPos val="nextTo"/>
        <c:spPr>
          <a:noFill/>
          <a:ln w="9525" cap="flat" cmpd="sng" algn="ctr">
            <a:solidFill>
              <a:srgbClr val="000000"/>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ja-JP"/>
          </a:p>
        </c:txPr>
        <c:crossAx val="2128345552"/>
        <c:crosses val="autoZero"/>
        <c:auto val="1"/>
        <c:lblAlgn val="ctr"/>
        <c:lblOffset val="100"/>
        <c:noMultiLvlLbl val="0"/>
      </c:catAx>
      <c:valAx>
        <c:axId val="2128345552"/>
        <c:scaling>
          <c:orientation val="minMax"/>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2400" b="0" i="0" u="none" strike="noStrike" kern="1200" baseline="0">
                    <a:solidFill>
                      <a:schemeClr val="tx1"/>
                    </a:solidFill>
                    <a:latin typeface="+mn-lt"/>
                    <a:ea typeface="+mn-ea"/>
                    <a:cs typeface="+mn-cs"/>
                  </a:defRPr>
                </a:pPr>
                <a:r>
                  <a:rPr lang="ja-JP" altLang="en-US" sz="2400" dirty="0" smtClean="0">
                    <a:solidFill>
                      <a:schemeClr val="tx1"/>
                    </a:solidFill>
                  </a:rPr>
                  <a:t>経験割合（％）</a:t>
                </a:r>
                <a:endParaRPr lang="ja-JP" altLang="en-US" sz="2400" dirty="0">
                  <a:solidFill>
                    <a:schemeClr val="tx1"/>
                  </a:solidFill>
                </a:endParaRPr>
              </a:p>
            </c:rich>
          </c:tx>
          <c:layout>
            <c:manualLayout>
              <c:xMode val="edge"/>
              <c:yMode val="edge"/>
              <c:x val="0.0194730211520957"/>
              <c:y val="0.315350947738808"/>
            </c:manualLayout>
          </c:layout>
          <c:overlay val="0"/>
          <c:spPr>
            <a:noFill/>
            <a:ln>
              <a:noFill/>
            </a:ln>
            <a:effectLst/>
          </c:spPr>
          <c:txPr>
            <a:bodyPr rot="-540000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ja-JP"/>
            </a:p>
          </c:txPr>
        </c:title>
        <c:numFmt formatCode="General" sourceLinked="0"/>
        <c:majorTickMark val="in"/>
        <c:minorTickMark val="none"/>
        <c:tickLblPos val="nextTo"/>
        <c:spPr>
          <a:noFill/>
          <a:ln>
            <a:solidFill>
              <a:srgbClr val="000000"/>
            </a:solidFill>
          </a:ln>
          <a:effectLst/>
        </c:spPr>
        <c:txPr>
          <a:bodyPr rot="-6000000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ja-JP"/>
          </a:p>
        </c:txPr>
        <c:crossAx val="2128342320"/>
        <c:crosses val="autoZero"/>
        <c:crossBetween val="between"/>
      </c:valAx>
      <c:spPr>
        <a:noFill/>
        <a:ln>
          <a:solidFill>
            <a:srgbClr val="000000"/>
          </a:solidFill>
        </a:ln>
        <a:effectLst/>
      </c:spPr>
    </c:plotArea>
    <c:legend>
      <c:legendPos val="t"/>
      <c:layout>
        <c:manualLayout>
          <c:xMode val="edge"/>
          <c:yMode val="edge"/>
          <c:x val="0.189935878710874"/>
          <c:y val="0.0312913260533776"/>
          <c:w val="0.734275985055389"/>
          <c:h val="0.0975982507319975"/>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0373668980715"/>
          <c:y val="0.151774224160278"/>
          <c:w val="0.754028859178746"/>
          <c:h val="0.571415868915799"/>
        </c:manualLayout>
      </c:layout>
      <c:scatterChart>
        <c:scatterStyle val="lineMarker"/>
        <c:varyColors val="0"/>
        <c:ser>
          <c:idx val="0"/>
          <c:order val="0"/>
          <c:spPr>
            <a:ln w="42990" cap="rnd">
              <a:solidFill>
                <a:srgbClr val="FF0000"/>
              </a:solidFill>
              <a:round/>
            </a:ln>
            <a:effectLst/>
          </c:spPr>
          <c:marker>
            <c:symbol val="circle"/>
            <c:size val="12"/>
            <c:spPr>
              <a:solidFill>
                <a:srgbClr val="FF0000"/>
              </a:solidFill>
              <a:ln w="12897">
                <a:noFill/>
              </a:ln>
              <a:effectLst/>
            </c:spPr>
          </c:marker>
          <c:xVal>
            <c:numRef>
              <c:f>Sheet1!$A$2:$A$16</c:f>
              <c:numCache>
                <c:formatCode>General</c:formatCode>
                <c:ptCount val="15"/>
                <c:pt idx="0">
                  <c:v>1.0</c:v>
                </c:pt>
                <c:pt idx="1">
                  <c:v>3.0</c:v>
                </c:pt>
                <c:pt idx="2">
                  <c:v>5.0</c:v>
                </c:pt>
                <c:pt idx="3">
                  <c:v>7.0</c:v>
                </c:pt>
                <c:pt idx="4">
                  <c:v>9.0</c:v>
                </c:pt>
                <c:pt idx="5">
                  <c:v>11.0</c:v>
                </c:pt>
                <c:pt idx="6">
                  <c:v>13.0</c:v>
                </c:pt>
                <c:pt idx="7">
                  <c:v>15.0</c:v>
                </c:pt>
                <c:pt idx="8">
                  <c:v>17.0</c:v>
                </c:pt>
                <c:pt idx="9">
                  <c:v>19.0</c:v>
                </c:pt>
                <c:pt idx="10">
                  <c:v>21.0</c:v>
                </c:pt>
                <c:pt idx="11">
                  <c:v>23.0</c:v>
                </c:pt>
                <c:pt idx="12">
                  <c:v>25.0</c:v>
                </c:pt>
                <c:pt idx="13">
                  <c:v>27.0</c:v>
                </c:pt>
                <c:pt idx="14">
                  <c:v>29.0</c:v>
                </c:pt>
              </c:numCache>
            </c:numRef>
          </c:xVal>
          <c:yVal>
            <c:numRef>
              <c:f>Sheet1!$B$2:$B$16</c:f>
              <c:numCache>
                <c:formatCode>0.00_ </c:formatCode>
                <c:ptCount val="15"/>
                <c:pt idx="0">
                  <c:v>1.00225806451613</c:v>
                </c:pt>
                <c:pt idx="1">
                  <c:v>1.011290322580645</c:v>
                </c:pt>
                <c:pt idx="2">
                  <c:v>1.01</c:v>
                </c:pt>
                <c:pt idx="3">
                  <c:v>1.019032258064516</c:v>
                </c:pt>
                <c:pt idx="4">
                  <c:v>1.011935483870968</c:v>
                </c:pt>
                <c:pt idx="5">
                  <c:v>1.011935483870968</c:v>
                </c:pt>
                <c:pt idx="6">
                  <c:v>1.018064516129032</c:v>
                </c:pt>
                <c:pt idx="7">
                  <c:v>1.008387096774193</c:v>
                </c:pt>
                <c:pt idx="8">
                  <c:v>0.994516129032258</c:v>
                </c:pt>
                <c:pt idx="9">
                  <c:v>0.968064516129032</c:v>
                </c:pt>
                <c:pt idx="10">
                  <c:v>0.961612903225806</c:v>
                </c:pt>
                <c:pt idx="11">
                  <c:v>0.941935483870968</c:v>
                </c:pt>
                <c:pt idx="12">
                  <c:v>0.944193548387097</c:v>
                </c:pt>
                <c:pt idx="13">
                  <c:v>0.970322580645161</c:v>
                </c:pt>
                <c:pt idx="14">
                  <c:v>0.997096774193548</c:v>
                </c:pt>
              </c:numCache>
            </c:numRef>
          </c:yVal>
          <c:smooth val="0"/>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列1</c:v>
                      </c:pt>
                    </c:strCache>
                  </c:strRef>
                </c15:tx>
              </c15:filteredSeriesTitle>
            </c:ext>
          </c:extLst>
        </c:ser>
        <c:dLbls>
          <c:showLegendKey val="0"/>
          <c:showVal val="0"/>
          <c:showCatName val="0"/>
          <c:showSerName val="0"/>
          <c:showPercent val="0"/>
          <c:showBubbleSize val="0"/>
        </c:dLbls>
        <c:axId val="-2128241712"/>
        <c:axId val="2141601792"/>
      </c:scatterChart>
      <c:valAx>
        <c:axId val="-2128241712"/>
        <c:scaling>
          <c:orientation val="minMax"/>
          <c:max val="29.0"/>
          <c:min val="1.0"/>
        </c:scaling>
        <c:delete val="0"/>
        <c:axPos val="b"/>
        <c:title>
          <c:tx>
            <c:rich>
              <a:bodyPr/>
              <a:lstStyle/>
              <a:p>
                <a:pPr>
                  <a:defRPr sz="2800" b="0" i="0" u="none" strike="noStrike" baseline="0">
                    <a:solidFill>
                      <a:srgbClr val="000000"/>
                    </a:solidFill>
                    <a:latin typeface="ＭＳ Ｐゴシック"/>
                    <a:ea typeface="ＭＳ Ｐゴシック"/>
                    <a:cs typeface="ＭＳ Ｐゴシック"/>
                  </a:defRPr>
                </a:pPr>
                <a:r>
                  <a:rPr lang="ja-JP" altLang="en-US" sz="2800" dirty="0" smtClean="0"/>
                  <a:t>時刻</a:t>
                </a:r>
                <a:endParaRPr lang="zh-TW" altLang="en-US" sz="2800" dirty="0"/>
              </a:p>
            </c:rich>
          </c:tx>
          <c:layout>
            <c:manualLayout>
              <c:xMode val="edge"/>
              <c:yMode val="edge"/>
              <c:x val="0.539617794760827"/>
              <c:y val="0.863379422737401"/>
            </c:manualLayout>
          </c:layout>
          <c:overlay val="0"/>
          <c:spPr>
            <a:noFill/>
            <a:ln>
              <a:noFill/>
            </a:ln>
            <a:effectLst/>
          </c:spPr>
        </c:title>
        <c:numFmt formatCode="General" sourceLinked="1"/>
        <c:majorTickMark val="in"/>
        <c:minorTickMark val="none"/>
        <c:tickLblPos val="nextTo"/>
        <c:spPr>
          <a:noFill/>
          <a:ln w="12897" cap="flat" cmpd="sng" algn="ctr">
            <a:solidFill>
              <a:srgbClr val="000000"/>
            </a:solidFill>
            <a:round/>
          </a:ln>
          <a:effectLst/>
        </c:spPr>
        <c:txPr>
          <a:bodyPr rot="-60000000" spcFirstLastPara="1" vertOverflow="ellipsis" vert="horz" wrap="square" anchor="ctr" anchorCtr="1"/>
          <a:lstStyle/>
          <a:p>
            <a:pPr>
              <a:defRPr sz="2800" b="0" i="0" u="none" strike="noStrike" kern="1200" baseline="0">
                <a:solidFill>
                  <a:srgbClr val="000000"/>
                </a:solidFill>
                <a:latin typeface="+mn-lt"/>
                <a:ea typeface="+mn-ea"/>
                <a:cs typeface="+mn-cs"/>
              </a:defRPr>
            </a:pPr>
            <a:endParaRPr lang="ja-JP"/>
          </a:p>
        </c:txPr>
        <c:crossAx val="2141601792"/>
        <c:crosses val="autoZero"/>
        <c:crossBetween val="midCat"/>
        <c:majorUnit val="4.0"/>
      </c:valAx>
      <c:valAx>
        <c:axId val="2141601792"/>
        <c:scaling>
          <c:orientation val="minMax"/>
          <c:min val="0.9"/>
        </c:scaling>
        <c:delete val="0"/>
        <c:axPos val="l"/>
        <c:title>
          <c:tx>
            <c:rich>
              <a:bodyPr rot="-5400000" vert="horz"/>
              <a:lstStyle/>
              <a:p>
                <a:pPr algn="ctr">
                  <a:defRPr sz="2800" b="0" i="0" u="none" strike="noStrike" baseline="0">
                    <a:solidFill>
                      <a:srgbClr val="333333"/>
                    </a:solidFill>
                    <a:latin typeface="ＭＳ Ｐゴシック"/>
                    <a:ea typeface="ＭＳ Ｐゴシック"/>
                    <a:cs typeface="ＭＳ Ｐゴシック"/>
                  </a:defRPr>
                </a:pPr>
                <a:r>
                  <a:rPr lang="ja-JP" altLang="en-US" sz="2800" smtClean="0"/>
                  <a:t>相対作業成績</a:t>
                </a:r>
                <a:endParaRPr lang="ja-JP" altLang="en-US" sz="2800" dirty="0"/>
              </a:p>
            </c:rich>
          </c:tx>
          <c:layout>
            <c:manualLayout>
              <c:xMode val="edge"/>
              <c:yMode val="edge"/>
              <c:x val="0.0172315206567262"/>
              <c:y val="0.220712468988674"/>
            </c:manualLayout>
          </c:layout>
          <c:overlay val="0"/>
          <c:spPr>
            <a:noFill/>
            <a:ln>
              <a:noFill/>
            </a:ln>
            <a:effectLst/>
          </c:spPr>
        </c:title>
        <c:numFmt formatCode="General" sourceLinked="1"/>
        <c:majorTickMark val="in"/>
        <c:minorTickMark val="none"/>
        <c:tickLblPos val="nextTo"/>
        <c:spPr>
          <a:noFill/>
          <a:ln>
            <a:solidFill>
              <a:srgbClr val="000000"/>
            </a:solidFill>
          </a:ln>
          <a:effectLst/>
        </c:spPr>
        <c:txPr>
          <a:bodyPr rot="-60000000" spcFirstLastPara="1" vertOverflow="ellipsis" vert="horz" wrap="square" anchor="ctr" anchorCtr="1"/>
          <a:lstStyle/>
          <a:p>
            <a:pPr>
              <a:defRPr sz="2800" b="0" i="0" u="none" strike="noStrike" kern="1200" baseline="0">
                <a:solidFill>
                  <a:srgbClr val="000000"/>
                </a:solidFill>
                <a:latin typeface="+mn-lt"/>
                <a:ea typeface="+mn-ea"/>
                <a:cs typeface="+mn-cs"/>
              </a:defRPr>
            </a:pPr>
            <a:endParaRPr lang="ja-JP"/>
          </a:p>
        </c:txPr>
        <c:crossAx val="-2128241712"/>
        <c:crosses val="autoZero"/>
        <c:crossBetween val="midCat"/>
      </c:valAx>
      <c:spPr>
        <a:noFill/>
        <a:ln w="17196">
          <a:solidFill>
            <a:srgbClr val="000000"/>
          </a:solidFill>
        </a:ln>
        <a:effectLst/>
      </c:spPr>
    </c:plotArea>
    <c:plotVisOnly val="1"/>
    <c:dispBlanksAs val="gap"/>
    <c:showDLblsOverMax val="0"/>
  </c:chart>
  <c:spPr>
    <a:noFill/>
    <a:ln>
      <a:noFill/>
    </a:ln>
    <a:effectLst/>
  </c:spPr>
  <c:txPr>
    <a:bodyPr/>
    <a:lstStyle/>
    <a:p>
      <a:pPr>
        <a:defRPr/>
      </a:pPr>
      <a:endParaRPr lang="ja-JP"/>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0373668980715"/>
          <c:y val="0.156674648242481"/>
          <c:w val="0.754028859178746"/>
          <c:h val="0.571415868915799"/>
        </c:manualLayout>
      </c:layout>
      <c:lineChart>
        <c:grouping val="standard"/>
        <c:varyColors val="0"/>
        <c:ser>
          <c:idx val="0"/>
          <c:order val="0"/>
          <c:tx>
            <c:strRef>
              <c:f>Sheet1!$B$1</c:f>
              <c:strCache>
                <c:ptCount val="1"/>
                <c:pt idx="0">
                  <c:v>9H</c:v>
                </c:pt>
              </c:strCache>
            </c:strRef>
          </c:tx>
          <c:spPr>
            <a:ln w="42990" cap="rnd">
              <a:solidFill>
                <a:schemeClr val="accent2"/>
              </a:solidFill>
              <a:round/>
            </a:ln>
            <a:effectLst/>
          </c:spPr>
          <c:marker>
            <c:symbol val="circle"/>
            <c:size val="12"/>
            <c:spPr>
              <a:solidFill>
                <a:schemeClr val="accent2"/>
              </a:solidFill>
              <a:ln w="12897">
                <a:noFill/>
              </a:ln>
              <a:effectLst/>
            </c:spPr>
          </c:marker>
          <c:cat>
            <c:numRef>
              <c:f>Sheet1!$A$2:$A$12</c:f>
              <c:numCache>
                <c:formatCode>General</c:formatCode>
                <c:ptCount val="11"/>
                <c:pt idx="0">
                  <c:v>0.0</c:v>
                </c:pt>
                <c:pt idx="1">
                  <c:v>1.0</c:v>
                </c:pt>
                <c:pt idx="2">
                  <c:v>2.0</c:v>
                </c:pt>
                <c:pt idx="3">
                  <c:v>3.0</c:v>
                </c:pt>
                <c:pt idx="4">
                  <c:v>4.0</c:v>
                </c:pt>
                <c:pt idx="5">
                  <c:v>5.0</c:v>
                </c:pt>
                <c:pt idx="6">
                  <c:v>6.0</c:v>
                </c:pt>
                <c:pt idx="7">
                  <c:v>7.0</c:v>
                </c:pt>
                <c:pt idx="8">
                  <c:v>8.0</c:v>
                </c:pt>
                <c:pt idx="9">
                  <c:v>9.0</c:v>
                </c:pt>
                <c:pt idx="10">
                  <c:v>10.0</c:v>
                </c:pt>
              </c:numCache>
            </c:numRef>
          </c:cat>
          <c:val>
            <c:numRef>
              <c:f>Sheet1!$B$2:$B$12</c:f>
              <c:numCache>
                <c:formatCode>0.00_ </c:formatCode>
                <c:ptCount val="11"/>
                <c:pt idx="0">
                  <c:v>3.976</c:v>
                </c:pt>
                <c:pt idx="1">
                  <c:v>4.0</c:v>
                </c:pt>
                <c:pt idx="2">
                  <c:v>4.016</c:v>
                </c:pt>
                <c:pt idx="3">
                  <c:v>4.032</c:v>
                </c:pt>
                <c:pt idx="4">
                  <c:v>4.023999999999996</c:v>
                </c:pt>
                <c:pt idx="5">
                  <c:v>4.04</c:v>
                </c:pt>
                <c:pt idx="6">
                  <c:v>4.023999999999996</c:v>
                </c:pt>
                <c:pt idx="7">
                  <c:v>4.055999999999996</c:v>
                </c:pt>
                <c:pt idx="8">
                  <c:v>3.984</c:v>
                </c:pt>
                <c:pt idx="9">
                  <c:v>3.992</c:v>
                </c:pt>
                <c:pt idx="10">
                  <c:v>4.007999999999996</c:v>
                </c:pt>
              </c:numCache>
            </c:numRef>
          </c:val>
          <c:smooth val="0"/>
          <c:extLst/>
        </c:ser>
        <c:ser>
          <c:idx val="1"/>
          <c:order val="1"/>
          <c:tx>
            <c:strRef>
              <c:f>Sheet1!$C$1</c:f>
              <c:strCache>
                <c:ptCount val="1"/>
                <c:pt idx="0">
                  <c:v>7H</c:v>
                </c:pt>
              </c:strCache>
            </c:strRef>
          </c:tx>
          <c:spPr>
            <a:ln>
              <a:solidFill>
                <a:srgbClr val="00B050"/>
              </a:solidFill>
            </a:ln>
          </c:spPr>
          <c:marker>
            <c:symbol val="square"/>
            <c:size val="12"/>
            <c:spPr>
              <a:solidFill>
                <a:srgbClr val="00B050"/>
              </a:solidFill>
              <a:ln w="12897">
                <a:noFill/>
              </a:ln>
              <a:effectLst/>
            </c:spPr>
          </c:marker>
          <c:cat>
            <c:numRef>
              <c:f>Sheet1!$A$2:$A$12</c:f>
              <c:numCache>
                <c:formatCode>General</c:formatCode>
                <c:ptCount val="11"/>
                <c:pt idx="0">
                  <c:v>0.0</c:v>
                </c:pt>
                <c:pt idx="1">
                  <c:v>1.0</c:v>
                </c:pt>
                <c:pt idx="2">
                  <c:v>2.0</c:v>
                </c:pt>
                <c:pt idx="3">
                  <c:v>3.0</c:v>
                </c:pt>
                <c:pt idx="4">
                  <c:v>4.0</c:v>
                </c:pt>
                <c:pt idx="5">
                  <c:v>5.0</c:v>
                </c:pt>
                <c:pt idx="6">
                  <c:v>6.0</c:v>
                </c:pt>
                <c:pt idx="7">
                  <c:v>7.0</c:v>
                </c:pt>
                <c:pt idx="8">
                  <c:v>8.0</c:v>
                </c:pt>
                <c:pt idx="9">
                  <c:v>9.0</c:v>
                </c:pt>
                <c:pt idx="10">
                  <c:v>10.0</c:v>
                </c:pt>
              </c:numCache>
            </c:numRef>
          </c:cat>
          <c:val>
            <c:numRef>
              <c:f>Sheet1!$C$2:$C$12</c:f>
              <c:numCache>
                <c:formatCode>0.00_ </c:formatCode>
                <c:ptCount val="11"/>
                <c:pt idx="0">
                  <c:v>3.888</c:v>
                </c:pt>
                <c:pt idx="1">
                  <c:v>3.904</c:v>
                </c:pt>
                <c:pt idx="2">
                  <c:v>3.824</c:v>
                </c:pt>
                <c:pt idx="3">
                  <c:v>3.8</c:v>
                </c:pt>
                <c:pt idx="4">
                  <c:v>3.776</c:v>
                </c:pt>
                <c:pt idx="5">
                  <c:v>3.744</c:v>
                </c:pt>
                <c:pt idx="6">
                  <c:v>3.592</c:v>
                </c:pt>
                <c:pt idx="7">
                  <c:v>3.616</c:v>
                </c:pt>
                <c:pt idx="8">
                  <c:v>3.64</c:v>
                </c:pt>
                <c:pt idx="9">
                  <c:v>3.496</c:v>
                </c:pt>
                <c:pt idx="10">
                  <c:v>3.504</c:v>
                </c:pt>
              </c:numCache>
            </c:numRef>
          </c:val>
          <c:smooth val="0"/>
        </c:ser>
        <c:ser>
          <c:idx val="2"/>
          <c:order val="2"/>
          <c:tx>
            <c:strRef>
              <c:f>Sheet1!$D$1</c:f>
              <c:strCache>
                <c:ptCount val="1"/>
                <c:pt idx="0">
                  <c:v>5H</c:v>
                </c:pt>
              </c:strCache>
            </c:strRef>
          </c:tx>
          <c:spPr>
            <a:ln>
              <a:solidFill>
                <a:srgbClr val="D5AD08"/>
              </a:solidFill>
            </a:ln>
          </c:spPr>
          <c:marker>
            <c:symbol val="triangle"/>
            <c:size val="14"/>
            <c:spPr>
              <a:solidFill>
                <a:srgbClr val="D5AD08"/>
              </a:solidFill>
              <a:ln>
                <a:noFill/>
              </a:ln>
            </c:spPr>
          </c:marker>
          <c:cat>
            <c:numRef>
              <c:f>Sheet1!$A$2:$A$12</c:f>
              <c:numCache>
                <c:formatCode>General</c:formatCode>
                <c:ptCount val="11"/>
                <c:pt idx="0">
                  <c:v>0.0</c:v>
                </c:pt>
                <c:pt idx="1">
                  <c:v>1.0</c:v>
                </c:pt>
                <c:pt idx="2">
                  <c:v>2.0</c:v>
                </c:pt>
                <c:pt idx="3">
                  <c:v>3.0</c:v>
                </c:pt>
                <c:pt idx="4">
                  <c:v>4.0</c:v>
                </c:pt>
                <c:pt idx="5">
                  <c:v>5.0</c:v>
                </c:pt>
                <c:pt idx="6">
                  <c:v>6.0</c:v>
                </c:pt>
                <c:pt idx="7">
                  <c:v>7.0</c:v>
                </c:pt>
                <c:pt idx="8">
                  <c:v>8.0</c:v>
                </c:pt>
                <c:pt idx="9">
                  <c:v>9.0</c:v>
                </c:pt>
                <c:pt idx="10">
                  <c:v>10.0</c:v>
                </c:pt>
              </c:numCache>
            </c:numRef>
          </c:cat>
          <c:val>
            <c:numRef>
              <c:f>Sheet1!$D$2:$D$12</c:f>
              <c:numCache>
                <c:formatCode>0.00_ </c:formatCode>
                <c:ptCount val="11"/>
                <c:pt idx="0">
                  <c:v>3.976</c:v>
                </c:pt>
                <c:pt idx="1">
                  <c:v>3.768</c:v>
                </c:pt>
                <c:pt idx="2">
                  <c:v>3.752</c:v>
                </c:pt>
                <c:pt idx="3">
                  <c:v>3.504</c:v>
                </c:pt>
                <c:pt idx="4">
                  <c:v>3.431999999999999</c:v>
                </c:pt>
                <c:pt idx="5">
                  <c:v>3.272</c:v>
                </c:pt>
                <c:pt idx="6">
                  <c:v>3.311999999999998</c:v>
                </c:pt>
                <c:pt idx="7">
                  <c:v>3.264</c:v>
                </c:pt>
                <c:pt idx="8">
                  <c:v>3.48</c:v>
                </c:pt>
                <c:pt idx="9">
                  <c:v>3.415999999999999</c:v>
                </c:pt>
                <c:pt idx="10">
                  <c:v>3.368</c:v>
                </c:pt>
              </c:numCache>
            </c:numRef>
          </c:val>
          <c:smooth val="0"/>
        </c:ser>
        <c:ser>
          <c:idx val="3"/>
          <c:order val="3"/>
          <c:tx>
            <c:strRef>
              <c:f>Sheet1!$E$1</c:f>
              <c:strCache>
                <c:ptCount val="1"/>
                <c:pt idx="0">
                  <c:v>3H</c:v>
                </c:pt>
              </c:strCache>
            </c:strRef>
          </c:tx>
          <c:spPr>
            <a:ln>
              <a:solidFill>
                <a:srgbClr val="FF0000"/>
              </a:solidFill>
            </a:ln>
          </c:spPr>
          <c:marker>
            <c:symbol val="diamond"/>
            <c:size val="13"/>
            <c:spPr>
              <a:solidFill>
                <a:srgbClr val="FF0000"/>
              </a:solidFill>
              <a:ln>
                <a:noFill/>
              </a:ln>
            </c:spPr>
          </c:marker>
          <c:cat>
            <c:numRef>
              <c:f>Sheet1!$A$2:$A$12</c:f>
              <c:numCache>
                <c:formatCode>General</c:formatCode>
                <c:ptCount val="11"/>
                <c:pt idx="0">
                  <c:v>0.0</c:v>
                </c:pt>
                <c:pt idx="1">
                  <c:v>1.0</c:v>
                </c:pt>
                <c:pt idx="2">
                  <c:v>2.0</c:v>
                </c:pt>
                <c:pt idx="3">
                  <c:v>3.0</c:v>
                </c:pt>
                <c:pt idx="4">
                  <c:v>4.0</c:v>
                </c:pt>
                <c:pt idx="5">
                  <c:v>5.0</c:v>
                </c:pt>
                <c:pt idx="6">
                  <c:v>6.0</c:v>
                </c:pt>
                <c:pt idx="7">
                  <c:v>7.0</c:v>
                </c:pt>
                <c:pt idx="8">
                  <c:v>8.0</c:v>
                </c:pt>
                <c:pt idx="9">
                  <c:v>9.0</c:v>
                </c:pt>
                <c:pt idx="10">
                  <c:v>10.0</c:v>
                </c:pt>
              </c:numCache>
            </c:numRef>
          </c:cat>
          <c:val>
            <c:numRef>
              <c:f>Sheet1!$E$2:$E$12</c:f>
              <c:numCache>
                <c:formatCode>0.00_ </c:formatCode>
                <c:ptCount val="11"/>
                <c:pt idx="0">
                  <c:v>3.824</c:v>
                </c:pt>
                <c:pt idx="1">
                  <c:v>3.496</c:v>
                </c:pt>
                <c:pt idx="2">
                  <c:v>3.4</c:v>
                </c:pt>
                <c:pt idx="3">
                  <c:v>3.0</c:v>
                </c:pt>
                <c:pt idx="4">
                  <c:v>2.84</c:v>
                </c:pt>
                <c:pt idx="5">
                  <c:v>2.744</c:v>
                </c:pt>
                <c:pt idx="6">
                  <c:v>2.592</c:v>
                </c:pt>
                <c:pt idx="7">
                  <c:v>2.359999999999998</c:v>
                </c:pt>
                <c:pt idx="8">
                  <c:v>3.136</c:v>
                </c:pt>
                <c:pt idx="9">
                  <c:v>3.296</c:v>
                </c:pt>
                <c:pt idx="10">
                  <c:v>3.176</c:v>
                </c:pt>
              </c:numCache>
            </c:numRef>
          </c:val>
          <c:smooth val="0"/>
        </c:ser>
        <c:dLbls>
          <c:showLegendKey val="0"/>
          <c:showVal val="0"/>
          <c:showCatName val="0"/>
          <c:showSerName val="0"/>
          <c:showPercent val="0"/>
          <c:showBubbleSize val="0"/>
        </c:dLbls>
        <c:marker val="1"/>
        <c:smooth val="0"/>
        <c:axId val="2130431856"/>
        <c:axId val="2129778816"/>
      </c:lineChart>
      <c:catAx>
        <c:axId val="2130431856"/>
        <c:scaling>
          <c:orientation val="minMax"/>
        </c:scaling>
        <c:delete val="0"/>
        <c:axPos val="b"/>
        <c:title>
          <c:tx>
            <c:rich>
              <a:bodyPr/>
              <a:lstStyle/>
              <a:p>
                <a:pPr>
                  <a:defRPr sz="2800" b="0" i="0" u="none" strike="noStrike" baseline="0">
                    <a:solidFill>
                      <a:srgbClr val="000000"/>
                    </a:solidFill>
                    <a:latin typeface="ＭＳ Ｐゴシック"/>
                    <a:ea typeface="ＭＳ Ｐゴシック"/>
                    <a:cs typeface="ＭＳ Ｐゴシック"/>
                  </a:defRPr>
                </a:pPr>
                <a:r>
                  <a:rPr lang="ja-JP" altLang="en-US" sz="2800" dirty="0" smtClean="0"/>
                  <a:t>経過日数</a:t>
                </a:r>
                <a:r>
                  <a:rPr lang="zh-TW" altLang="en-US" sz="2800" dirty="0" smtClean="0"/>
                  <a:t>（</a:t>
                </a:r>
                <a:r>
                  <a:rPr lang="ja-JP" altLang="en-US" sz="2800" dirty="0" smtClean="0"/>
                  <a:t>日</a:t>
                </a:r>
                <a:r>
                  <a:rPr lang="zh-TW" altLang="en-US" sz="2800" dirty="0" smtClean="0"/>
                  <a:t>）</a:t>
                </a:r>
                <a:endParaRPr lang="zh-TW" altLang="en-US" sz="2800" dirty="0"/>
              </a:p>
            </c:rich>
          </c:tx>
          <c:layout>
            <c:manualLayout>
              <c:xMode val="edge"/>
              <c:yMode val="edge"/>
              <c:x val="0.437679579944736"/>
              <c:y val="0.863379422737401"/>
            </c:manualLayout>
          </c:layout>
          <c:overlay val="0"/>
          <c:spPr>
            <a:noFill/>
            <a:ln>
              <a:noFill/>
            </a:ln>
            <a:effectLst/>
          </c:spPr>
        </c:title>
        <c:numFmt formatCode="0.00_ " sourceLinked="1"/>
        <c:majorTickMark val="out"/>
        <c:minorTickMark val="none"/>
        <c:tickLblPos val="nextTo"/>
        <c:spPr>
          <a:noFill/>
          <a:ln w="12897" cap="flat" cmpd="sng" algn="ctr">
            <a:solidFill>
              <a:srgbClr val="000000"/>
            </a:solidFill>
            <a:round/>
          </a:ln>
          <a:effectLst/>
        </c:spPr>
        <c:txPr>
          <a:bodyPr rot="-60000000" spcFirstLastPara="1" vertOverflow="ellipsis" vert="horz" wrap="square" anchor="ctr" anchorCtr="1"/>
          <a:lstStyle/>
          <a:p>
            <a:pPr>
              <a:defRPr sz="2800" b="0" i="0" u="none" strike="noStrike" kern="1200" baseline="0">
                <a:solidFill>
                  <a:srgbClr val="000000"/>
                </a:solidFill>
                <a:latin typeface="+mn-lt"/>
                <a:ea typeface="+mn-ea"/>
                <a:cs typeface="+mn-cs"/>
              </a:defRPr>
            </a:pPr>
            <a:endParaRPr lang="ja-JP"/>
          </a:p>
        </c:txPr>
        <c:crossAx val="2129778816"/>
        <c:crosses val="autoZero"/>
        <c:auto val="1"/>
        <c:lblAlgn val="ctr"/>
        <c:lblOffset val="100"/>
        <c:noMultiLvlLbl val="1"/>
      </c:catAx>
      <c:valAx>
        <c:axId val="2129778816"/>
        <c:scaling>
          <c:orientation val="minMax"/>
          <c:min val="2.0"/>
        </c:scaling>
        <c:delete val="0"/>
        <c:axPos val="l"/>
        <c:title>
          <c:tx>
            <c:rich>
              <a:bodyPr rot="-5400000" vert="horz"/>
              <a:lstStyle/>
              <a:p>
                <a:pPr algn="ctr">
                  <a:defRPr sz="2800" b="0" i="0" u="none" strike="noStrike" baseline="0">
                    <a:solidFill>
                      <a:srgbClr val="333333"/>
                    </a:solidFill>
                    <a:latin typeface="ＭＳ Ｐゴシック"/>
                    <a:ea typeface="ＭＳ Ｐゴシック"/>
                    <a:cs typeface="ＭＳ Ｐゴシック"/>
                  </a:defRPr>
                </a:pPr>
                <a:r>
                  <a:rPr lang="ja-JP" altLang="en-US" sz="2800" smtClean="0"/>
                  <a:t>相対作業成績</a:t>
                </a:r>
                <a:endParaRPr lang="ja-JP" altLang="en-US" sz="2800" dirty="0"/>
              </a:p>
            </c:rich>
          </c:tx>
          <c:layout>
            <c:manualLayout>
              <c:xMode val="edge"/>
              <c:yMode val="edge"/>
              <c:x val="0.023703788264097"/>
              <c:y val="0.22806315882487"/>
            </c:manualLayout>
          </c:layout>
          <c:overlay val="0"/>
          <c:spPr>
            <a:noFill/>
            <a:ln>
              <a:noFill/>
            </a:ln>
            <a:effectLst/>
          </c:spPr>
        </c:title>
        <c:numFmt formatCode="General" sourceLinked="1"/>
        <c:majorTickMark val="in"/>
        <c:minorTickMark val="none"/>
        <c:tickLblPos val="nextTo"/>
        <c:spPr>
          <a:noFill/>
          <a:ln>
            <a:solidFill>
              <a:srgbClr val="000000"/>
            </a:solidFill>
          </a:ln>
          <a:effectLst/>
        </c:spPr>
        <c:txPr>
          <a:bodyPr rot="-60000000" spcFirstLastPara="1" vertOverflow="ellipsis" vert="horz" wrap="square" anchor="ctr" anchorCtr="1"/>
          <a:lstStyle/>
          <a:p>
            <a:pPr>
              <a:defRPr sz="2800" b="0" i="0" u="none" strike="noStrike" kern="1200" baseline="0">
                <a:solidFill>
                  <a:srgbClr val="000000"/>
                </a:solidFill>
                <a:latin typeface="+mn-lt"/>
                <a:ea typeface="+mn-ea"/>
                <a:cs typeface="+mn-cs"/>
              </a:defRPr>
            </a:pPr>
            <a:endParaRPr lang="ja-JP"/>
          </a:p>
        </c:txPr>
        <c:crossAx val="2130431856"/>
        <c:crosses val="autoZero"/>
        <c:crossBetween val="between"/>
      </c:valAx>
      <c:spPr>
        <a:noFill/>
        <a:ln w="17196">
          <a:solidFill>
            <a:srgbClr val="000000"/>
          </a:solidFill>
        </a:ln>
        <a:effectLst/>
      </c:spPr>
    </c:plotArea>
    <c:legend>
      <c:legendPos val="t"/>
      <c:layout>
        <c:manualLayout>
          <c:xMode val="edge"/>
          <c:yMode val="edge"/>
          <c:x val="0.495158794792424"/>
          <c:y val="0.0220520695085861"/>
          <c:w val="0.41419913587583"/>
          <c:h val="0.0840654601117035"/>
        </c:manualLayout>
      </c:layout>
      <c:overlay val="0"/>
      <c:txPr>
        <a:bodyPr/>
        <a:lstStyle/>
        <a:p>
          <a:pPr>
            <a:defRPr sz="2400"/>
          </a:pPr>
          <a:endParaRPr lang="ja-JP"/>
        </a:p>
      </c:txPr>
    </c:legend>
    <c:plotVisOnly val="1"/>
    <c:dispBlanksAs val="gap"/>
    <c:showDLblsOverMax val="0"/>
  </c:chart>
  <c:spPr>
    <a:noFill/>
    <a:ln>
      <a:noFill/>
    </a:ln>
    <a:effectLst/>
  </c:spPr>
  <c:txPr>
    <a:bodyPr/>
    <a:lstStyle/>
    <a:p>
      <a:pPr>
        <a:defRPr/>
      </a:pPr>
      <a:endParaRPr lang="ja-JP"/>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4223603215517"/>
          <c:y val="0.0562152204811441"/>
          <c:w val="0.798116945023128"/>
          <c:h val="0.666974778259013"/>
        </c:manualLayout>
      </c:layout>
      <c:lineChart>
        <c:grouping val="standard"/>
        <c:varyColors val="0"/>
        <c:ser>
          <c:idx val="0"/>
          <c:order val="0"/>
          <c:tx>
            <c:strRef>
              <c:f>Sheet1!$A$1</c:f>
              <c:strCache>
                <c:ptCount val="1"/>
                <c:pt idx="0">
                  <c:v>列1</c:v>
                </c:pt>
              </c:strCache>
            </c:strRef>
          </c:tx>
          <c:spPr>
            <a:ln w="42990" cap="rnd">
              <a:solidFill>
                <a:schemeClr val="accent2"/>
              </a:solidFill>
              <a:round/>
            </a:ln>
            <a:effectLst/>
          </c:spPr>
          <c:marker>
            <c:spPr>
              <a:solidFill>
                <a:schemeClr val="accent2"/>
              </a:solidFill>
              <a:ln w="12897">
                <a:noFill/>
              </a:ln>
              <a:effectLst/>
            </c:spPr>
          </c:marker>
          <c:val>
            <c:numRef>
              <c:f>Sheet1!$A$2:$A$25</c:f>
              <c:numCache>
                <c:formatCode>0.00_);[Red]\(0.00\)</c:formatCode>
                <c:ptCount val="24"/>
                <c:pt idx="0" formatCode="0.00_ ">
                  <c:v>401.9292605</c:v>
                </c:pt>
                <c:pt idx="1">
                  <c:v>495.1768488745981</c:v>
                </c:pt>
                <c:pt idx="2" formatCode="General">
                  <c:v>572.347266881026</c:v>
                </c:pt>
                <c:pt idx="3">
                  <c:v>559.485530546624</c:v>
                </c:pt>
                <c:pt idx="4">
                  <c:v>435.6913183279734</c:v>
                </c:pt>
                <c:pt idx="5">
                  <c:v>429.2604501607717</c:v>
                </c:pt>
                <c:pt idx="6">
                  <c:v>376.2057877813505</c:v>
                </c:pt>
                <c:pt idx="7">
                  <c:v>342.443729903537</c:v>
                </c:pt>
                <c:pt idx="8">
                  <c:v>228.2958199356913</c:v>
                </c:pt>
                <c:pt idx="9">
                  <c:v>131.8327974276527</c:v>
                </c:pt>
                <c:pt idx="10">
                  <c:v>91.6398713826364</c:v>
                </c:pt>
                <c:pt idx="11">
                  <c:v>117.3633440514469</c:v>
                </c:pt>
                <c:pt idx="12">
                  <c:v>99.67845659163962</c:v>
                </c:pt>
                <c:pt idx="13">
                  <c:v>163.9871382636656</c:v>
                </c:pt>
                <c:pt idx="14">
                  <c:v>196.1414790996785</c:v>
                </c:pt>
                <c:pt idx="15">
                  <c:v>197.7491961414791</c:v>
                </c:pt>
                <c:pt idx="16">
                  <c:v>194.5337620578778</c:v>
                </c:pt>
                <c:pt idx="17">
                  <c:v>141.4790996784566</c:v>
                </c:pt>
                <c:pt idx="18">
                  <c:v>118.9710610932476</c:v>
                </c:pt>
                <c:pt idx="19">
                  <c:v>70.7395498392283</c:v>
                </c:pt>
                <c:pt idx="20">
                  <c:v>94.85530546623794</c:v>
                </c:pt>
                <c:pt idx="21">
                  <c:v>120.5787781350482</c:v>
                </c:pt>
                <c:pt idx="22">
                  <c:v>180.064308681672</c:v>
                </c:pt>
                <c:pt idx="23">
                  <c:v>332.7974276527331</c:v>
                </c:pt>
              </c:numCache>
            </c:numRef>
          </c:val>
          <c:smooth val="0"/>
        </c:ser>
        <c:dLbls>
          <c:showLegendKey val="0"/>
          <c:showVal val="0"/>
          <c:showCatName val="0"/>
          <c:showSerName val="0"/>
          <c:showPercent val="0"/>
          <c:showBubbleSize val="0"/>
        </c:dLbls>
        <c:marker val="1"/>
        <c:smooth val="0"/>
        <c:axId val="2141952160"/>
        <c:axId val="-2127525744"/>
      </c:lineChart>
      <c:catAx>
        <c:axId val="2141952160"/>
        <c:scaling>
          <c:orientation val="minMax"/>
        </c:scaling>
        <c:delete val="0"/>
        <c:axPos val="b"/>
        <c:title>
          <c:tx>
            <c:rich>
              <a:bodyPr/>
              <a:lstStyle/>
              <a:p>
                <a:pPr>
                  <a:defRPr sz="2800" b="0" i="0" u="none" strike="noStrike" baseline="0">
                    <a:solidFill>
                      <a:srgbClr val="000000"/>
                    </a:solidFill>
                    <a:latin typeface="ＭＳ Ｐゴシック"/>
                    <a:ea typeface="ＭＳ Ｐゴシック"/>
                    <a:cs typeface="ＭＳ Ｐゴシック"/>
                  </a:defRPr>
                </a:pPr>
                <a:r>
                  <a:rPr lang="ja-JP" altLang="en-US" sz="2800" dirty="0" smtClean="0"/>
                  <a:t>時刻</a:t>
                </a:r>
                <a:endParaRPr lang="zh-TW" altLang="en-US" sz="2800" dirty="0"/>
              </a:p>
            </c:rich>
          </c:tx>
          <c:layout>
            <c:manualLayout>
              <c:xMode val="edge"/>
              <c:yMode val="edge"/>
              <c:x val="0.499873709732472"/>
              <c:y val="0.863379422737401"/>
            </c:manualLayout>
          </c:layout>
          <c:overlay val="0"/>
          <c:spPr>
            <a:noFill/>
            <a:ln>
              <a:noFill/>
            </a:ln>
            <a:effectLst/>
          </c:spPr>
        </c:title>
        <c:numFmt formatCode="General" sourceLinked="1"/>
        <c:majorTickMark val="in"/>
        <c:minorTickMark val="none"/>
        <c:tickLblPos val="nextTo"/>
        <c:spPr>
          <a:noFill/>
          <a:ln w="12897" cap="flat" cmpd="sng" algn="ctr">
            <a:solidFill>
              <a:srgbClr val="000000"/>
            </a:solidFill>
            <a:round/>
          </a:ln>
          <a:effectLst/>
        </c:spPr>
        <c:txPr>
          <a:bodyPr rot="-60000000" spcFirstLastPara="1" vertOverflow="ellipsis" vert="horz" wrap="square" anchor="ctr" anchorCtr="1"/>
          <a:lstStyle/>
          <a:p>
            <a:pPr>
              <a:defRPr sz="2800" b="0" i="0" u="none" strike="noStrike" kern="1200" baseline="0">
                <a:solidFill>
                  <a:srgbClr val="000000"/>
                </a:solidFill>
                <a:latin typeface="+mn-lt"/>
                <a:ea typeface="+mn-ea"/>
                <a:cs typeface="+mn-cs"/>
              </a:defRPr>
            </a:pPr>
            <a:endParaRPr lang="ja-JP"/>
          </a:p>
        </c:txPr>
        <c:crossAx val="-2127525744"/>
        <c:crosses val="autoZero"/>
        <c:auto val="1"/>
        <c:lblAlgn val="ctr"/>
        <c:lblOffset val="100"/>
        <c:noMultiLvlLbl val="0"/>
      </c:catAx>
      <c:valAx>
        <c:axId val="-2127525744"/>
        <c:scaling>
          <c:orientation val="minMax"/>
          <c:max val="600.0"/>
          <c:min val="0.0"/>
        </c:scaling>
        <c:delete val="0"/>
        <c:axPos val="l"/>
        <c:title>
          <c:tx>
            <c:rich>
              <a:bodyPr rot="-5400000" vert="horz"/>
              <a:lstStyle/>
              <a:p>
                <a:pPr algn="ctr">
                  <a:defRPr sz="2800" b="0" i="0" u="none" strike="noStrike" baseline="0">
                    <a:solidFill>
                      <a:srgbClr val="333333"/>
                    </a:solidFill>
                    <a:latin typeface="ＭＳ Ｐゴシック"/>
                    <a:ea typeface="ＭＳ Ｐゴシック"/>
                    <a:cs typeface="ＭＳ Ｐゴシック"/>
                  </a:defRPr>
                </a:pPr>
                <a:r>
                  <a:rPr lang="ja-JP" altLang="en-US" sz="2800" dirty="0" smtClean="0"/>
                  <a:t>事故件数（件）</a:t>
                </a:r>
                <a:endParaRPr lang="ja-JP" altLang="en-US" sz="2800" dirty="0"/>
              </a:p>
            </c:rich>
          </c:tx>
          <c:layout>
            <c:manualLayout>
              <c:xMode val="edge"/>
              <c:yMode val="edge"/>
              <c:x val="0.0172315007709238"/>
              <c:y val="0.220712468988674"/>
            </c:manualLayout>
          </c:layout>
          <c:overlay val="0"/>
          <c:spPr>
            <a:noFill/>
            <a:ln>
              <a:noFill/>
            </a:ln>
            <a:effectLst/>
          </c:spPr>
        </c:title>
        <c:numFmt formatCode="General" sourceLinked="1"/>
        <c:majorTickMark val="in"/>
        <c:minorTickMark val="none"/>
        <c:tickLblPos val="nextTo"/>
        <c:spPr>
          <a:noFill/>
          <a:ln>
            <a:solidFill>
              <a:srgbClr val="000000"/>
            </a:solidFill>
          </a:ln>
          <a:effectLst/>
        </c:spPr>
        <c:txPr>
          <a:bodyPr rot="-60000000" spcFirstLastPara="1" vertOverflow="ellipsis" vert="horz" wrap="square" anchor="ctr" anchorCtr="1"/>
          <a:lstStyle/>
          <a:p>
            <a:pPr>
              <a:defRPr sz="2800" b="0" i="0" u="none" strike="noStrike" kern="1200" baseline="0">
                <a:solidFill>
                  <a:srgbClr val="000000"/>
                </a:solidFill>
                <a:latin typeface="+mn-lt"/>
                <a:ea typeface="+mn-ea"/>
                <a:cs typeface="+mn-cs"/>
              </a:defRPr>
            </a:pPr>
            <a:endParaRPr lang="ja-JP"/>
          </a:p>
        </c:txPr>
        <c:crossAx val="2141952160"/>
        <c:crosses val="autoZero"/>
        <c:crossBetween val="between"/>
      </c:valAx>
      <c:spPr>
        <a:noFill/>
        <a:ln w="17196">
          <a:solidFill>
            <a:srgbClr val="000000"/>
          </a:solidFill>
        </a:ln>
        <a:effectLst/>
      </c:spPr>
    </c:plotArea>
    <c:plotVisOnly val="1"/>
    <c:dispBlanksAs val="gap"/>
    <c:showDLblsOverMax val="0"/>
  </c:chart>
  <c:spPr>
    <a:noFill/>
    <a:ln>
      <a:noFill/>
    </a:ln>
    <a:effectLst/>
  </c:spPr>
  <c:txPr>
    <a:bodyPr/>
    <a:lstStyle/>
    <a:p>
      <a:pPr>
        <a:defRPr/>
      </a:pPr>
      <a:endParaRPr lang="ja-JP"/>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96055014412934"/>
          <c:y val="0.116836224546479"/>
          <c:w val="0.652946549512442"/>
          <c:h val="0.679591892056598"/>
        </c:manualLayout>
      </c:layout>
      <c:barChart>
        <c:barDir val="bar"/>
        <c:grouping val="clustered"/>
        <c:varyColors val="0"/>
        <c:ser>
          <c:idx val="0"/>
          <c:order val="0"/>
          <c:tx>
            <c:strRef>
              <c:f>Sheet1!$B$1</c:f>
              <c:strCache>
                <c:ptCount val="1"/>
                <c:pt idx="0">
                  <c:v>効果の主観値</c:v>
                </c:pt>
              </c:strCache>
            </c:strRef>
          </c:tx>
          <c:spPr>
            <a:solidFill>
              <a:srgbClr val="FF0000"/>
            </a:solidFill>
          </c:spPr>
          <c:invertIfNegative val="0"/>
          <c:cat>
            <c:strRef>
              <c:f>Sheet1!$A$6:$A$16</c:f>
              <c:strCache>
                <c:ptCount val="11"/>
                <c:pt idx="0">
                  <c:v>お菓子を食べる</c:v>
                </c:pt>
                <c:pt idx="1">
                  <c:v>仮眠</c:v>
                </c:pt>
                <c:pt idx="2">
                  <c:v>シート調整</c:v>
                </c:pt>
                <c:pt idx="3">
                  <c:v>景色を見る</c:v>
                </c:pt>
                <c:pt idx="4">
                  <c:v>喫煙</c:v>
                </c:pt>
                <c:pt idx="5">
                  <c:v>家のことを考える</c:v>
                </c:pt>
                <c:pt idx="6">
                  <c:v>コーヒーを飲む</c:v>
                </c:pt>
                <c:pt idx="7">
                  <c:v>顔を洗う</c:v>
                </c:pt>
                <c:pt idx="8">
                  <c:v>同乗者と喋る</c:v>
                </c:pt>
                <c:pt idx="9">
                  <c:v>窓を開ける</c:v>
                </c:pt>
                <c:pt idx="10">
                  <c:v>ラジオを聞く</c:v>
                </c:pt>
              </c:strCache>
            </c:strRef>
          </c:cat>
          <c:val>
            <c:numRef>
              <c:f>Sheet1!$B$6:$B$16</c:f>
              <c:numCache>
                <c:formatCode>0.0_);[Red]\(0.0\)</c:formatCode>
                <c:ptCount val="11"/>
                <c:pt idx="0">
                  <c:v>3.0</c:v>
                </c:pt>
                <c:pt idx="1">
                  <c:v>3.6</c:v>
                </c:pt>
                <c:pt idx="2">
                  <c:v>2.9</c:v>
                </c:pt>
                <c:pt idx="3">
                  <c:v>2.6</c:v>
                </c:pt>
                <c:pt idx="4">
                  <c:v>2.9</c:v>
                </c:pt>
                <c:pt idx="5">
                  <c:v>2.8</c:v>
                </c:pt>
                <c:pt idx="6">
                  <c:v>4.0</c:v>
                </c:pt>
                <c:pt idx="7">
                  <c:v>4.4</c:v>
                </c:pt>
                <c:pt idx="8">
                  <c:v>4.1</c:v>
                </c:pt>
                <c:pt idx="9">
                  <c:v>4.0</c:v>
                </c:pt>
                <c:pt idx="10">
                  <c:v>4.3</c:v>
                </c:pt>
              </c:numCache>
            </c:numRef>
          </c:val>
        </c:ser>
        <c:ser>
          <c:idx val="1"/>
          <c:order val="1"/>
          <c:tx>
            <c:strRef>
              <c:f>Sheet1!$C$1</c:f>
              <c:strCache>
                <c:ptCount val="1"/>
                <c:pt idx="0">
                  <c:v>利用する頻度</c:v>
                </c:pt>
              </c:strCache>
            </c:strRef>
          </c:tx>
          <c:spPr>
            <a:solidFill>
              <a:schemeClr val="accent2"/>
            </a:solidFill>
            <a:ln w="38100" cap="rnd">
              <a:noFill/>
              <a:round/>
            </a:ln>
            <a:effectLst/>
          </c:spPr>
          <c:invertIfNegative val="0"/>
          <c:cat>
            <c:strRef>
              <c:f>Sheet1!$A$6:$A$16</c:f>
              <c:strCache>
                <c:ptCount val="11"/>
                <c:pt idx="0">
                  <c:v>お菓子を食べる</c:v>
                </c:pt>
                <c:pt idx="1">
                  <c:v>仮眠</c:v>
                </c:pt>
                <c:pt idx="2">
                  <c:v>シート調整</c:v>
                </c:pt>
                <c:pt idx="3">
                  <c:v>景色を見る</c:v>
                </c:pt>
                <c:pt idx="4">
                  <c:v>喫煙</c:v>
                </c:pt>
                <c:pt idx="5">
                  <c:v>家のことを考える</c:v>
                </c:pt>
                <c:pt idx="6">
                  <c:v>コーヒーを飲む</c:v>
                </c:pt>
                <c:pt idx="7">
                  <c:v>顔を洗う</c:v>
                </c:pt>
                <c:pt idx="8">
                  <c:v>同乗者と喋る</c:v>
                </c:pt>
                <c:pt idx="9">
                  <c:v>窓を開ける</c:v>
                </c:pt>
                <c:pt idx="10">
                  <c:v>ラジオを聞く</c:v>
                </c:pt>
              </c:strCache>
            </c:strRef>
          </c:cat>
          <c:val>
            <c:numRef>
              <c:f>Sheet1!$C$6:$C$16</c:f>
              <c:numCache>
                <c:formatCode>0.0_);[Red]\(0.0\)</c:formatCode>
                <c:ptCount val="11"/>
                <c:pt idx="0">
                  <c:v>2.6</c:v>
                </c:pt>
                <c:pt idx="1">
                  <c:v>2.7</c:v>
                </c:pt>
                <c:pt idx="2">
                  <c:v>2.7</c:v>
                </c:pt>
                <c:pt idx="3">
                  <c:v>2.8</c:v>
                </c:pt>
                <c:pt idx="4">
                  <c:v>3.0</c:v>
                </c:pt>
                <c:pt idx="5">
                  <c:v>3.1</c:v>
                </c:pt>
                <c:pt idx="6">
                  <c:v>3.5</c:v>
                </c:pt>
                <c:pt idx="7">
                  <c:v>3.6</c:v>
                </c:pt>
                <c:pt idx="8">
                  <c:v>3.7</c:v>
                </c:pt>
                <c:pt idx="9">
                  <c:v>4.0</c:v>
                </c:pt>
                <c:pt idx="10">
                  <c:v>4.4</c:v>
                </c:pt>
              </c:numCache>
            </c:numRef>
          </c:val>
        </c:ser>
        <c:dLbls>
          <c:showLegendKey val="0"/>
          <c:showVal val="0"/>
          <c:showCatName val="0"/>
          <c:showSerName val="0"/>
          <c:showPercent val="0"/>
          <c:showBubbleSize val="0"/>
        </c:dLbls>
        <c:gapWidth val="150"/>
        <c:axId val="2094389232"/>
        <c:axId val="2094058512"/>
      </c:barChart>
      <c:catAx>
        <c:axId val="2094389232"/>
        <c:scaling>
          <c:orientation val="minMax"/>
        </c:scaling>
        <c:delete val="0"/>
        <c:axPos val="l"/>
        <c:numFmt formatCode="General" sourceLinked="1"/>
        <c:majorTickMark val="in"/>
        <c:minorTickMark val="none"/>
        <c:tickLblPos val="nextTo"/>
        <c:spPr>
          <a:noFill/>
          <a:ln w="12897" cap="flat" cmpd="sng" algn="ctr">
            <a:solidFill>
              <a:srgbClr val="000000"/>
            </a:solidFill>
            <a:round/>
          </a:ln>
          <a:effectLst/>
        </c:spPr>
        <c:txPr>
          <a:bodyPr rot="-60000000" spcFirstLastPara="1" vertOverflow="ellipsis" vert="horz" wrap="square" anchor="ctr" anchorCtr="1"/>
          <a:lstStyle/>
          <a:p>
            <a:pPr>
              <a:defRPr sz="2000" b="0" i="0" u="none" strike="noStrike" kern="1200" baseline="0">
                <a:solidFill>
                  <a:srgbClr val="000000"/>
                </a:solidFill>
                <a:latin typeface="+mn-lt"/>
                <a:ea typeface="+mn-ea"/>
                <a:cs typeface="+mn-cs"/>
              </a:defRPr>
            </a:pPr>
            <a:endParaRPr lang="ja-JP"/>
          </a:p>
        </c:txPr>
        <c:crossAx val="2094058512"/>
        <c:crosses val="autoZero"/>
        <c:auto val="1"/>
        <c:lblAlgn val="ctr"/>
        <c:lblOffset val="100"/>
        <c:noMultiLvlLbl val="0"/>
      </c:catAx>
      <c:valAx>
        <c:axId val="2094058512"/>
        <c:scaling>
          <c:orientation val="minMax"/>
          <c:max val="5.0"/>
          <c:min val="1.0"/>
        </c:scaling>
        <c:delete val="0"/>
        <c:axPos val="b"/>
        <c:title>
          <c:tx>
            <c:rich>
              <a:bodyPr/>
              <a:lstStyle/>
              <a:p>
                <a:pPr>
                  <a:defRPr sz="2400" b="0"/>
                </a:pPr>
                <a:r>
                  <a:rPr lang="ja-JP" altLang="en-US" sz="2400" b="0" dirty="0" smtClean="0"/>
                  <a:t>評価値</a:t>
                </a:r>
                <a:endParaRPr lang="ja-JP" altLang="en-US" sz="2400" b="0" dirty="0"/>
              </a:p>
            </c:rich>
          </c:tx>
          <c:layout/>
          <c:overlay val="0"/>
        </c:title>
        <c:numFmt formatCode="General" sourceLinked="1"/>
        <c:majorTickMark val="in"/>
        <c:minorTickMark val="none"/>
        <c:tickLblPos val="nextTo"/>
        <c:spPr>
          <a:noFill/>
          <a:ln>
            <a:solidFill>
              <a:srgbClr val="000000"/>
            </a:solidFill>
          </a:ln>
          <a:effectLst/>
        </c:spPr>
        <c:txPr>
          <a:bodyPr rot="-60000000" spcFirstLastPara="1" vertOverflow="ellipsis" vert="horz" wrap="square" anchor="ctr" anchorCtr="1"/>
          <a:lstStyle/>
          <a:p>
            <a:pPr>
              <a:defRPr sz="2400" b="0" i="0" u="none" strike="noStrike" kern="1200" baseline="0">
                <a:solidFill>
                  <a:srgbClr val="000000"/>
                </a:solidFill>
                <a:latin typeface="+mn-lt"/>
                <a:ea typeface="+mn-ea"/>
                <a:cs typeface="+mn-cs"/>
              </a:defRPr>
            </a:pPr>
            <a:endParaRPr lang="ja-JP"/>
          </a:p>
        </c:txPr>
        <c:crossAx val="2094389232"/>
        <c:crosses val="autoZero"/>
        <c:crossBetween val="between"/>
      </c:valAx>
      <c:spPr>
        <a:noFill/>
        <a:ln w="17196">
          <a:solidFill>
            <a:srgbClr val="000000"/>
          </a:solidFill>
        </a:ln>
        <a:effectLst/>
      </c:spPr>
    </c:plotArea>
    <c:legend>
      <c:legendPos val="b"/>
      <c:layout>
        <c:manualLayout>
          <c:xMode val="edge"/>
          <c:yMode val="edge"/>
          <c:x val="0.217747227709162"/>
          <c:y val="0.0246172996757758"/>
          <c:w val="0.594501970051917"/>
          <c:h val="0.0785856044855045"/>
        </c:manualLayout>
      </c:layout>
      <c:overlay val="0"/>
      <c:spPr>
        <a:noFill/>
        <a:ln>
          <a:noFill/>
        </a:ln>
        <a:effectLst/>
      </c:spPr>
      <c:txPr>
        <a:bodyPr rot="0" spcFirstLastPara="1" vertOverflow="ellipsis" vert="horz" wrap="square" anchor="ctr" anchorCtr="1"/>
        <a:lstStyle/>
        <a:p>
          <a:pPr>
            <a:defRPr sz="2400" b="0" i="0" u="none" strike="noStrike" kern="1200" baseline="0">
              <a:solidFill>
                <a:srgbClr val="000000"/>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1">
    <c:autoUpdate val="0"/>
  </c:externalData>
  <c:userShapes r:id="rId2"/>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30090445560149"/>
          <c:y val="0.429269458837225"/>
          <c:w val="0.627175496171924"/>
          <c:h val="0.317424994413234"/>
        </c:manualLayout>
      </c:layout>
      <c:lineChart>
        <c:grouping val="standard"/>
        <c:varyColors val="0"/>
        <c:ser>
          <c:idx val="0"/>
          <c:order val="0"/>
          <c:tx>
            <c:strRef>
              <c:f>Sheet1!$B$1</c:f>
              <c:strCache>
                <c:ptCount val="1"/>
                <c:pt idx="0">
                  <c:v>速度知覚</c:v>
                </c:pt>
              </c:strCache>
            </c:strRef>
          </c:tx>
          <c:spPr>
            <a:ln>
              <a:solidFill>
                <a:srgbClr val="7030A0"/>
              </a:solidFill>
            </a:ln>
            <a:effectLst/>
          </c:spPr>
          <c:marker>
            <c:spPr>
              <a:solidFill>
                <a:srgbClr val="7030A0"/>
              </a:solidFill>
              <a:ln>
                <a:solidFill>
                  <a:srgbClr val="7030A0"/>
                </a:solidFill>
              </a:ln>
            </c:spPr>
          </c:marker>
          <c:cat>
            <c:numRef>
              <c:f>Sheet1!$A$2:$A$5</c:f>
              <c:numCache>
                <c:formatCode>General</c:formatCode>
                <c:ptCount val="4"/>
                <c:pt idx="0">
                  <c:v>0.0</c:v>
                </c:pt>
                <c:pt idx="1">
                  <c:v>2.0</c:v>
                </c:pt>
                <c:pt idx="2">
                  <c:v>3.0</c:v>
                </c:pt>
                <c:pt idx="3">
                  <c:v>4.0</c:v>
                </c:pt>
              </c:numCache>
            </c:numRef>
          </c:cat>
          <c:val>
            <c:numRef>
              <c:f>Sheet1!$B$2:$B$5</c:f>
              <c:numCache>
                <c:formatCode>General</c:formatCode>
                <c:ptCount val="4"/>
                <c:pt idx="0">
                  <c:v>0.0</c:v>
                </c:pt>
                <c:pt idx="1">
                  <c:v>2.4</c:v>
                </c:pt>
                <c:pt idx="2">
                  <c:v>2.6</c:v>
                </c:pt>
                <c:pt idx="3">
                  <c:v>14.3</c:v>
                </c:pt>
              </c:numCache>
            </c:numRef>
          </c:val>
          <c:smooth val="0"/>
        </c:ser>
        <c:ser>
          <c:idx val="1"/>
          <c:order val="1"/>
          <c:tx>
            <c:strRef>
              <c:f>Sheet1!$C$1</c:f>
              <c:strCache>
                <c:ptCount val="1"/>
                <c:pt idx="0">
                  <c:v>選択反応時間</c:v>
                </c:pt>
              </c:strCache>
            </c:strRef>
          </c:tx>
          <c:spPr>
            <a:ln>
              <a:solidFill>
                <a:srgbClr val="00B050"/>
              </a:solidFill>
            </a:ln>
          </c:spPr>
          <c:marker>
            <c:spPr>
              <a:solidFill>
                <a:srgbClr val="00B050"/>
              </a:solidFill>
              <a:ln>
                <a:solidFill>
                  <a:srgbClr val="00B050"/>
                </a:solidFill>
              </a:ln>
            </c:spPr>
          </c:marker>
          <c:cat>
            <c:numRef>
              <c:f>Sheet1!$A$2:$A$5</c:f>
              <c:numCache>
                <c:formatCode>General</c:formatCode>
                <c:ptCount val="4"/>
                <c:pt idx="0">
                  <c:v>0.0</c:v>
                </c:pt>
                <c:pt idx="1">
                  <c:v>2.0</c:v>
                </c:pt>
                <c:pt idx="2">
                  <c:v>3.0</c:v>
                </c:pt>
                <c:pt idx="3">
                  <c:v>4.0</c:v>
                </c:pt>
              </c:numCache>
            </c:numRef>
          </c:cat>
          <c:val>
            <c:numRef>
              <c:f>Sheet1!$C$2:$C$5</c:f>
              <c:numCache>
                <c:formatCode>General</c:formatCode>
                <c:ptCount val="4"/>
                <c:pt idx="0">
                  <c:v>0.0</c:v>
                </c:pt>
                <c:pt idx="1">
                  <c:v>59.4</c:v>
                </c:pt>
                <c:pt idx="2">
                  <c:v>89.9</c:v>
                </c:pt>
                <c:pt idx="3">
                  <c:v>75.4</c:v>
                </c:pt>
              </c:numCache>
            </c:numRef>
          </c:val>
          <c:smooth val="0"/>
        </c:ser>
        <c:ser>
          <c:idx val="2"/>
          <c:order val="2"/>
          <c:tx>
            <c:strRef>
              <c:f>Sheet1!$D$1</c:f>
              <c:strCache>
                <c:ptCount val="1"/>
                <c:pt idx="0">
                  <c:v>アクション判断テスト（ミス）</c:v>
                </c:pt>
              </c:strCache>
            </c:strRef>
          </c:tx>
          <c:spPr>
            <a:ln>
              <a:solidFill>
                <a:schemeClr val="accent2"/>
              </a:solidFill>
            </a:ln>
          </c:spPr>
          <c:marker>
            <c:spPr>
              <a:solidFill>
                <a:schemeClr val="accent2"/>
              </a:solidFill>
              <a:ln>
                <a:solidFill>
                  <a:schemeClr val="accent2"/>
                </a:solidFill>
              </a:ln>
            </c:spPr>
          </c:marker>
          <c:cat>
            <c:numRef>
              <c:f>Sheet1!$A$2:$A$5</c:f>
              <c:numCache>
                <c:formatCode>General</c:formatCode>
                <c:ptCount val="4"/>
                <c:pt idx="0">
                  <c:v>0.0</c:v>
                </c:pt>
                <c:pt idx="1">
                  <c:v>2.0</c:v>
                </c:pt>
                <c:pt idx="2">
                  <c:v>3.0</c:v>
                </c:pt>
                <c:pt idx="3">
                  <c:v>4.0</c:v>
                </c:pt>
              </c:numCache>
            </c:numRef>
          </c:cat>
          <c:val>
            <c:numRef>
              <c:f>Sheet1!$D$2:$D$5</c:f>
              <c:numCache>
                <c:formatCode>General</c:formatCode>
                <c:ptCount val="4"/>
                <c:pt idx="0">
                  <c:v>0.0</c:v>
                </c:pt>
                <c:pt idx="1">
                  <c:v>8.6</c:v>
                </c:pt>
                <c:pt idx="2">
                  <c:v>25.0</c:v>
                </c:pt>
                <c:pt idx="3">
                  <c:v>117.6</c:v>
                </c:pt>
              </c:numCache>
            </c:numRef>
          </c:val>
          <c:smooth val="0"/>
        </c:ser>
        <c:ser>
          <c:idx val="3"/>
          <c:order val="3"/>
          <c:tx>
            <c:strRef>
              <c:f>Sheet1!$E$1</c:f>
              <c:strCache>
                <c:ptCount val="1"/>
                <c:pt idx="0">
                  <c:v>主観眠気評価</c:v>
                </c:pt>
              </c:strCache>
            </c:strRef>
          </c:tx>
          <c:spPr>
            <a:ln>
              <a:solidFill>
                <a:srgbClr val="FF0000"/>
              </a:solidFill>
            </a:ln>
          </c:spPr>
          <c:marker>
            <c:symbol val="circle"/>
            <c:size val="7"/>
            <c:spPr>
              <a:solidFill>
                <a:srgbClr val="FF0000"/>
              </a:solidFill>
              <a:ln>
                <a:solidFill>
                  <a:srgbClr val="FF0000"/>
                </a:solidFill>
              </a:ln>
            </c:spPr>
          </c:marker>
          <c:cat>
            <c:numRef>
              <c:f>Sheet1!$A$2:$A$5</c:f>
              <c:numCache>
                <c:formatCode>General</c:formatCode>
                <c:ptCount val="4"/>
                <c:pt idx="0">
                  <c:v>0.0</c:v>
                </c:pt>
                <c:pt idx="1">
                  <c:v>2.0</c:v>
                </c:pt>
                <c:pt idx="2">
                  <c:v>3.0</c:v>
                </c:pt>
                <c:pt idx="3">
                  <c:v>4.0</c:v>
                </c:pt>
              </c:numCache>
            </c:numRef>
          </c:cat>
          <c:val>
            <c:numRef>
              <c:f>Sheet1!$E$2:$E$5</c:f>
              <c:numCache>
                <c:formatCode>General</c:formatCode>
                <c:ptCount val="4"/>
                <c:pt idx="0">
                  <c:v>0.0</c:v>
                </c:pt>
                <c:pt idx="1">
                  <c:v>62.5</c:v>
                </c:pt>
                <c:pt idx="2">
                  <c:v>98.2</c:v>
                </c:pt>
                <c:pt idx="3">
                  <c:v>125.0</c:v>
                </c:pt>
              </c:numCache>
            </c:numRef>
          </c:val>
          <c:smooth val="0"/>
        </c:ser>
        <c:dLbls>
          <c:showLegendKey val="0"/>
          <c:showVal val="0"/>
          <c:showCatName val="0"/>
          <c:showSerName val="0"/>
          <c:showPercent val="0"/>
          <c:showBubbleSize val="0"/>
        </c:dLbls>
        <c:marker val="1"/>
        <c:smooth val="0"/>
        <c:axId val="-2126611968"/>
        <c:axId val="-2126606160"/>
      </c:lineChart>
      <c:catAx>
        <c:axId val="-2126611968"/>
        <c:scaling>
          <c:orientation val="minMax"/>
        </c:scaling>
        <c:delete val="0"/>
        <c:axPos val="b"/>
        <c:title>
          <c:tx>
            <c:rich>
              <a:bodyPr/>
              <a:lstStyle/>
              <a:p>
                <a:pPr>
                  <a:defRPr sz="2400" b="0" i="0" u="none" strike="noStrike" baseline="0">
                    <a:solidFill>
                      <a:srgbClr val="000000"/>
                    </a:solidFill>
                    <a:latin typeface="ＭＳ Ｐゴシック"/>
                    <a:ea typeface="ＭＳ Ｐゴシック"/>
                    <a:cs typeface="ＭＳ Ｐゴシック"/>
                  </a:defRPr>
                </a:pPr>
                <a:r>
                  <a:rPr lang="ja-JP" altLang="en-US" sz="2400" dirty="0" smtClean="0"/>
                  <a:t>連続運転時間（時間）</a:t>
                </a:r>
                <a:endParaRPr lang="zh-TW" altLang="en-US" sz="2400" dirty="0"/>
              </a:p>
            </c:rich>
          </c:tx>
          <c:layout>
            <c:manualLayout>
              <c:xMode val="edge"/>
              <c:yMode val="edge"/>
              <c:x val="0.441977427480974"/>
              <c:y val="0.863938001206784"/>
            </c:manualLayout>
          </c:layout>
          <c:overlay val="0"/>
          <c:spPr>
            <a:noFill/>
            <a:ln>
              <a:noFill/>
            </a:ln>
            <a:effectLst/>
          </c:spPr>
        </c:title>
        <c:numFmt formatCode="General" sourceLinked="1"/>
        <c:majorTickMark val="in"/>
        <c:minorTickMark val="none"/>
        <c:tickLblPos val="nextTo"/>
        <c:spPr>
          <a:noFill/>
          <a:ln w="12897" cap="flat" cmpd="sng" algn="ctr">
            <a:solidFill>
              <a:srgbClr val="000000"/>
            </a:solidFill>
            <a:round/>
          </a:ln>
          <a:effectLst/>
        </c:spPr>
        <c:txPr>
          <a:bodyPr rot="-60000000" spcFirstLastPara="1" vertOverflow="ellipsis" vert="horz" wrap="square" anchor="ctr" anchorCtr="1"/>
          <a:lstStyle/>
          <a:p>
            <a:pPr>
              <a:defRPr sz="2400" b="0" i="0" u="none" strike="noStrike" kern="1200" baseline="0">
                <a:solidFill>
                  <a:srgbClr val="000000"/>
                </a:solidFill>
                <a:latin typeface="+mn-lt"/>
                <a:ea typeface="+mn-ea"/>
                <a:cs typeface="+mn-cs"/>
              </a:defRPr>
            </a:pPr>
            <a:endParaRPr lang="ja-JP"/>
          </a:p>
        </c:txPr>
        <c:crossAx val="-2126606160"/>
        <c:crosses val="autoZero"/>
        <c:auto val="1"/>
        <c:lblAlgn val="ctr"/>
        <c:lblOffset val="100"/>
        <c:noMultiLvlLbl val="0"/>
      </c:catAx>
      <c:valAx>
        <c:axId val="-2126606160"/>
        <c:scaling>
          <c:orientation val="minMax"/>
          <c:max val="150.0"/>
        </c:scaling>
        <c:delete val="0"/>
        <c:axPos val="l"/>
        <c:title>
          <c:tx>
            <c:rich>
              <a:bodyPr rot="-5400000" vert="horz"/>
              <a:lstStyle/>
              <a:p>
                <a:pPr algn="ctr">
                  <a:defRPr sz="2400" b="0" i="0" u="none" strike="noStrike" baseline="0">
                    <a:solidFill>
                      <a:srgbClr val="333333"/>
                    </a:solidFill>
                    <a:latin typeface="ＭＳ Ｐゴシック"/>
                    <a:ea typeface="ＭＳ Ｐゴシック"/>
                    <a:cs typeface="ＭＳ Ｐゴシック"/>
                  </a:defRPr>
                </a:pPr>
                <a:r>
                  <a:rPr lang="ja-JP" altLang="en-US" sz="2400" dirty="0" smtClean="0"/>
                  <a:t>変化率（</a:t>
                </a:r>
                <a:r>
                  <a:rPr lang="en-US" altLang="ja-JP" sz="2400" dirty="0" smtClean="0"/>
                  <a:t>%</a:t>
                </a:r>
                <a:r>
                  <a:rPr lang="ja-JP" altLang="en-US" sz="2400" dirty="0" smtClean="0"/>
                  <a:t>）</a:t>
                </a:r>
                <a:endParaRPr lang="ja-JP" altLang="en-US" sz="2400" dirty="0"/>
              </a:p>
            </c:rich>
          </c:tx>
          <c:layout>
            <c:manualLayout>
              <c:xMode val="edge"/>
              <c:yMode val="edge"/>
              <c:x val="0.0127195297234659"/>
              <c:y val="0.447646282331786"/>
            </c:manualLayout>
          </c:layout>
          <c:overlay val="0"/>
          <c:spPr>
            <a:noFill/>
            <a:ln>
              <a:noFill/>
            </a:ln>
            <a:effectLst/>
          </c:spPr>
        </c:title>
        <c:numFmt formatCode="General" sourceLinked="1"/>
        <c:majorTickMark val="in"/>
        <c:minorTickMark val="none"/>
        <c:tickLblPos val="nextTo"/>
        <c:spPr>
          <a:noFill/>
          <a:ln>
            <a:solidFill>
              <a:srgbClr val="000000"/>
            </a:solidFill>
          </a:ln>
          <a:effectLst/>
        </c:spPr>
        <c:txPr>
          <a:bodyPr rot="-60000000" spcFirstLastPara="1" vertOverflow="ellipsis" vert="horz" wrap="square" anchor="ctr" anchorCtr="1"/>
          <a:lstStyle/>
          <a:p>
            <a:pPr>
              <a:defRPr sz="2400" b="0" i="0" u="none" strike="noStrike" kern="1200" baseline="0">
                <a:solidFill>
                  <a:srgbClr val="000000"/>
                </a:solidFill>
                <a:latin typeface="+mn-lt"/>
                <a:ea typeface="+mn-ea"/>
                <a:cs typeface="+mn-cs"/>
              </a:defRPr>
            </a:pPr>
            <a:endParaRPr lang="ja-JP"/>
          </a:p>
        </c:txPr>
        <c:crossAx val="-2126611968"/>
        <c:crosses val="autoZero"/>
        <c:crossBetween val="between"/>
        <c:majorUnit val="50.0"/>
      </c:valAx>
      <c:spPr>
        <a:noFill/>
        <a:ln w="17196">
          <a:solidFill>
            <a:srgbClr val="000000"/>
          </a:solidFill>
        </a:ln>
        <a:effectLst/>
      </c:spPr>
    </c:plotArea>
    <c:legend>
      <c:legendPos val="b"/>
      <c:layout>
        <c:manualLayout>
          <c:xMode val="edge"/>
          <c:yMode val="edge"/>
          <c:x val="0.00859647255131575"/>
          <c:y val="0.0302310197761521"/>
          <c:w val="0.991403519416781"/>
          <c:h val="0.342731746864915"/>
        </c:manualLayout>
      </c:layout>
      <c:overlay val="0"/>
      <c:spPr>
        <a:noFill/>
        <a:ln>
          <a:noFill/>
        </a:ln>
        <a:effectLst/>
      </c:spPr>
      <c:txPr>
        <a:bodyPr rot="0" spcFirstLastPara="1" vertOverflow="ellipsis" vert="horz" wrap="square" anchor="ctr" anchorCtr="1"/>
        <a:lstStyle/>
        <a:p>
          <a:pPr>
            <a:defRPr sz="2400" b="0" i="0" u="none" strike="noStrike" kern="1200" baseline="0">
              <a:solidFill>
                <a:srgbClr val="000000"/>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Sheet1!$A$2</c:f>
              <c:strCache>
                <c:ptCount val="1"/>
                <c:pt idx="0">
                  <c:v>大手</c:v>
                </c:pt>
              </c:strCache>
            </c:strRef>
          </c:tx>
          <c:dPt>
            <c:idx val="0"/>
            <c:bubble3D val="0"/>
            <c:spPr>
              <a:solidFill>
                <a:schemeClr val="accent2"/>
              </a:solidFill>
              <a:ln>
                <a:noFill/>
              </a:ln>
              <a:effectLst/>
            </c:spPr>
          </c:dPt>
          <c:dPt>
            <c:idx val="1"/>
            <c:bubble3D val="0"/>
            <c:spPr>
              <a:solidFill>
                <a:srgbClr val="00B050"/>
              </a:solidFill>
              <a:ln>
                <a:noFill/>
              </a:ln>
              <a:effectLst/>
            </c:spPr>
          </c:dPt>
          <c:dPt>
            <c:idx val="2"/>
            <c:bubble3D val="0"/>
            <c:spPr>
              <a:solidFill>
                <a:srgbClr val="FF99CC"/>
              </a:solidFill>
              <a:ln>
                <a:noFill/>
              </a:ln>
              <a:effectLst/>
            </c:spPr>
          </c:dPt>
          <c:dPt>
            <c:idx val="3"/>
            <c:bubble3D val="0"/>
            <c:spPr>
              <a:solidFill>
                <a:srgbClr val="FF0000"/>
              </a:solidFill>
              <a:ln>
                <a:noFill/>
              </a:ln>
              <a:effectLst/>
            </c:spPr>
          </c:dPt>
          <c:dPt>
            <c:idx val="4"/>
            <c:bubble3D val="0"/>
            <c:spPr>
              <a:solidFill>
                <a:schemeClr val="tx1"/>
              </a:solidFill>
              <a:ln>
                <a:noFill/>
              </a:ln>
              <a:effectLst/>
            </c:spPr>
          </c:dPt>
          <c:cat>
            <c:strRef>
              <c:f>Sheet1!$B$1:$F$1</c:f>
              <c:strCache>
                <c:ptCount val="5"/>
                <c:pt idx="0">
                  <c:v>ない</c:v>
                </c:pt>
                <c:pt idx="1">
                  <c:v>少ない</c:v>
                </c:pt>
                <c:pt idx="2">
                  <c:v>多い</c:v>
                </c:pt>
                <c:pt idx="3">
                  <c:v>非常に多い</c:v>
                </c:pt>
                <c:pt idx="4">
                  <c:v>無記入</c:v>
                </c:pt>
              </c:strCache>
            </c:strRef>
          </c:cat>
          <c:val>
            <c:numRef>
              <c:f>Sheet1!$B$2:$F$2</c:f>
              <c:numCache>
                <c:formatCode>General</c:formatCode>
                <c:ptCount val="5"/>
                <c:pt idx="0">
                  <c:v>72.0</c:v>
                </c:pt>
                <c:pt idx="1">
                  <c:v>95.0</c:v>
                </c:pt>
                <c:pt idx="2">
                  <c:v>23.0</c:v>
                </c:pt>
                <c:pt idx="3">
                  <c:v>3.0</c:v>
                </c:pt>
                <c:pt idx="4">
                  <c:v>0.0</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68291107203278"/>
          <c:y val="0.383848414480056"/>
          <c:w val="0.71668180025042"/>
          <c:h val="0.373526471868087"/>
        </c:manualLayout>
      </c:layout>
      <c:lineChart>
        <c:grouping val="standard"/>
        <c:varyColors val="0"/>
        <c:ser>
          <c:idx val="0"/>
          <c:order val="0"/>
          <c:tx>
            <c:strRef>
              <c:f>Sheet1!$B$1</c:f>
              <c:strCache>
                <c:ptCount val="1"/>
                <c:pt idx="0">
                  <c:v>注意配分テスト（注意配分値）</c:v>
                </c:pt>
              </c:strCache>
            </c:strRef>
          </c:tx>
          <c:spPr>
            <a:ln>
              <a:solidFill>
                <a:srgbClr val="FF0000"/>
              </a:solidFill>
            </a:ln>
          </c:spPr>
          <c:marker>
            <c:spPr>
              <a:solidFill>
                <a:srgbClr val="FF0000"/>
              </a:solidFill>
              <a:ln>
                <a:solidFill>
                  <a:srgbClr val="FF0000"/>
                </a:solidFill>
              </a:ln>
            </c:spPr>
          </c:marker>
          <c:cat>
            <c:numRef>
              <c:f>Sheet1!$A$2:$A$5</c:f>
              <c:numCache>
                <c:formatCode>General</c:formatCode>
                <c:ptCount val="4"/>
                <c:pt idx="0">
                  <c:v>0.0</c:v>
                </c:pt>
                <c:pt idx="1">
                  <c:v>2.0</c:v>
                </c:pt>
                <c:pt idx="2">
                  <c:v>3.0</c:v>
                </c:pt>
                <c:pt idx="3">
                  <c:v>4.0</c:v>
                </c:pt>
              </c:numCache>
            </c:numRef>
          </c:cat>
          <c:val>
            <c:numRef>
              <c:f>Sheet1!$B$2:$B$5</c:f>
              <c:numCache>
                <c:formatCode>General</c:formatCode>
                <c:ptCount val="4"/>
                <c:pt idx="0">
                  <c:v>0.0</c:v>
                </c:pt>
                <c:pt idx="1">
                  <c:v>-15.0</c:v>
                </c:pt>
                <c:pt idx="2">
                  <c:v>-13.3</c:v>
                </c:pt>
                <c:pt idx="3">
                  <c:v>-16.5</c:v>
                </c:pt>
              </c:numCache>
            </c:numRef>
          </c:val>
          <c:smooth val="0"/>
        </c:ser>
        <c:ser>
          <c:idx val="1"/>
          <c:order val="1"/>
          <c:tx>
            <c:strRef>
              <c:f>Sheet1!$C$1</c:f>
              <c:strCache>
                <c:ptCount val="1"/>
                <c:pt idx="0">
                  <c:v>注意配分テスト（正反応）</c:v>
                </c:pt>
              </c:strCache>
            </c:strRef>
          </c:tx>
          <c:spPr>
            <a:ln>
              <a:solidFill>
                <a:srgbClr val="0070C0"/>
              </a:solidFill>
            </a:ln>
          </c:spPr>
          <c:marker>
            <c:spPr>
              <a:solidFill>
                <a:srgbClr val="0070C0"/>
              </a:solidFill>
              <a:ln>
                <a:solidFill>
                  <a:srgbClr val="0070C0"/>
                </a:solidFill>
              </a:ln>
            </c:spPr>
          </c:marker>
          <c:cat>
            <c:numRef>
              <c:f>Sheet1!$A$2:$A$5</c:f>
              <c:numCache>
                <c:formatCode>General</c:formatCode>
                <c:ptCount val="4"/>
                <c:pt idx="0">
                  <c:v>0.0</c:v>
                </c:pt>
                <c:pt idx="1">
                  <c:v>2.0</c:v>
                </c:pt>
                <c:pt idx="2">
                  <c:v>3.0</c:v>
                </c:pt>
                <c:pt idx="3">
                  <c:v>4.0</c:v>
                </c:pt>
              </c:numCache>
            </c:numRef>
          </c:cat>
          <c:val>
            <c:numRef>
              <c:f>Sheet1!$C$2:$C$5</c:f>
              <c:numCache>
                <c:formatCode>General</c:formatCode>
                <c:ptCount val="4"/>
                <c:pt idx="0">
                  <c:v>0.0</c:v>
                </c:pt>
                <c:pt idx="1">
                  <c:v>-6.9</c:v>
                </c:pt>
                <c:pt idx="2">
                  <c:v>-1.8</c:v>
                </c:pt>
                <c:pt idx="3">
                  <c:v>-16.8</c:v>
                </c:pt>
              </c:numCache>
            </c:numRef>
          </c:val>
          <c:smooth val="0"/>
        </c:ser>
        <c:dLbls>
          <c:showLegendKey val="0"/>
          <c:showVal val="0"/>
          <c:showCatName val="0"/>
          <c:showSerName val="0"/>
          <c:showPercent val="0"/>
          <c:showBubbleSize val="0"/>
        </c:dLbls>
        <c:marker val="1"/>
        <c:smooth val="0"/>
        <c:axId val="-2126564416"/>
        <c:axId val="-2126558800"/>
      </c:lineChart>
      <c:catAx>
        <c:axId val="-2126564416"/>
        <c:scaling>
          <c:orientation val="minMax"/>
        </c:scaling>
        <c:delete val="0"/>
        <c:axPos val="b"/>
        <c:title>
          <c:tx>
            <c:rich>
              <a:bodyPr/>
              <a:lstStyle/>
              <a:p>
                <a:pPr>
                  <a:defRPr sz="2400" b="0" i="0" u="none" strike="noStrike" baseline="0">
                    <a:solidFill>
                      <a:srgbClr val="000000"/>
                    </a:solidFill>
                    <a:latin typeface="ＭＳ Ｐゴシック"/>
                    <a:ea typeface="ＭＳ Ｐゴシック"/>
                    <a:cs typeface="ＭＳ Ｐゴシック"/>
                  </a:defRPr>
                </a:pPr>
                <a:r>
                  <a:rPr lang="ja-JP" altLang="en-US" sz="2400" dirty="0" smtClean="0"/>
                  <a:t>連続運転時間（時間）</a:t>
                </a:r>
                <a:endParaRPr lang="zh-TW" altLang="en-US" sz="2400" dirty="0"/>
              </a:p>
            </c:rich>
          </c:tx>
          <c:layout>
            <c:manualLayout>
              <c:xMode val="edge"/>
              <c:yMode val="edge"/>
              <c:x val="0.293726650323816"/>
              <c:y val="0.839744962647625"/>
            </c:manualLayout>
          </c:layout>
          <c:overlay val="0"/>
          <c:spPr>
            <a:noFill/>
            <a:ln>
              <a:noFill/>
            </a:ln>
            <a:effectLst/>
          </c:spPr>
        </c:title>
        <c:numFmt formatCode="General" sourceLinked="1"/>
        <c:majorTickMark val="in"/>
        <c:minorTickMark val="none"/>
        <c:tickLblPos val="nextTo"/>
        <c:spPr>
          <a:noFill/>
          <a:ln w="12897" cap="flat" cmpd="sng" algn="ctr">
            <a:solidFill>
              <a:srgbClr val="000000"/>
            </a:solidFill>
            <a:round/>
          </a:ln>
          <a:effectLst/>
        </c:spPr>
        <c:txPr>
          <a:bodyPr rot="-60000000" spcFirstLastPara="1" vertOverflow="ellipsis" vert="horz" wrap="square" anchor="ctr" anchorCtr="1"/>
          <a:lstStyle/>
          <a:p>
            <a:pPr>
              <a:defRPr sz="2400" b="0" i="0" u="none" strike="noStrike" kern="1200" baseline="0">
                <a:solidFill>
                  <a:srgbClr val="000000"/>
                </a:solidFill>
                <a:latin typeface="+mn-lt"/>
                <a:ea typeface="+mn-ea"/>
                <a:cs typeface="+mn-cs"/>
              </a:defRPr>
            </a:pPr>
            <a:endParaRPr lang="ja-JP"/>
          </a:p>
        </c:txPr>
        <c:crossAx val="-2126558800"/>
        <c:crosses val="autoZero"/>
        <c:auto val="1"/>
        <c:lblAlgn val="ctr"/>
        <c:lblOffset val="100"/>
        <c:noMultiLvlLbl val="0"/>
      </c:catAx>
      <c:valAx>
        <c:axId val="-2126558800"/>
        <c:scaling>
          <c:orientation val="minMax"/>
          <c:max val="0.0"/>
          <c:min val="-20.0"/>
        </c:scaling>
        <c:delete val="0"/>
        <c:axPos val="l"/>
        <c:title>
          <c:tx>
            <c:rich>
              <a:bodyPr rot="-5400000" vert="horz"/>
              <a:lstStyle/>
              <a:p>
                <a:pPr algn="ctr">
                  <a:defRPr sz="2400" b="0" i="0" u="none" strike="noStrike" baseline="0">
                    <a:solidFill>
                      <a:srgbClr val="333333"/>
                    </a:solidFill>
                    <a:latin typeface="ＭＳ Ｐゴシック"/>
                    <a:ea typeface="ＭＳ Ｐゴシック"/>
                    <a:cs typeface="ＭＳ Ｐゴシック"/>
                  </a:defRPr>
                </a:pPr>
                <a:r>
                  <a:rPr lang="ja-JP" altLang="en-US" sz="2400" dirty="0" smtClean="0"/>
                  <a:t>変化率（</a:t>
                </a:r>
                <a:r>
                  <a:rPr lang="en-US" altLang="ja-JP" sz="2400" dirty="0" smtClean="0"/>
                  <a:t>%</a:t>
                </a:r>
                <a:r>
                  <a:rPr lang="ja-JP" altLang="en-US" sz="2400" dirty="0" smtClean="0"/>
                  <a:t>）</a:t>
                </a:r>
                <a:endParaRPr lang="ja-JP" altLang="en-US" sz="2400" dirty="0"/>
              </a:p>
            </c:rich>
          </c:tx>
          <c:layout>
            <c:manualLayout>
              <c:xMode val="edge"/>
              <c:yMode val="edge"/>
              <c:x val="0.0028577663099066"/>
              <c:y val="0.41134524645432"/>
            </c:manualLayout>
          </c:layout>
          <c:overlay val="0"/>
          <c:spPr>
            <a:noFill/>
            <a:ln>
              <a:noFill/>
            </a:ln>
            <a:effectLst/>
          </c:spPr>
        </c:title>
        <c:numFmt formatCode="General" sourceLinked="1"/>
        <c:majorTickMark val="in"/>
        <c:minorTickMark val="none"/>
        <c:tickLblPos val="nextTo"/>
        <c:spPr>
          <a:noFill/>
          <a:ln>
            <a:solidFill>
              <a:srgbClr val="000000"/>
            </a:solidFill>
          </a:ln>
          <a:effectLst/>
        </c:spPr>
        <c:txPr>
          <a:bodyPr rot="-60000000" spcFirstLastPara="1" vertOverflow="ellipsis" vert="horz" wrap="square" anchor="ctr" anchorCtr="1"/>
          <a:lstStyle/>
          <a:p>
            <a:pPr>
              <a:defRPr sz="2400" b="0" i="0" u="none" strike="noStrike" kern="1200" baseline="0">
                <a:solidFill>
                  <a:srgbClr val="000000"/>
                </a:solidFill>
                <a:latin typeface="+mn-lt"/>
                <a:ea typeface="+mn-ea"/>
                <a:cs typeface="+mn-cs"/>
              </a:defRPr>
            </a:pPr>
            <a:endParaRPr lang="ja-JP"/>
          </a:p>
        </c:txPr>
        <c:crossAx val="-2126564416"/>
        <c:crosses val="autoZero"/>
        <c:crossBetween val="between"/>
        <c:majorUnit val="10.0"/>
      </c:valAx>
      <c:spPr>
        <a:noFill/>
        <a:ln w="17196">
          <a:solidFill>
            <a:srgbClr val="000000"/>
          </a:solidFill>
        </a:ln>
        <a:effectLst/>
      </c:spPr>
    </c:plotArea>
    <c:legend>
      <c:legendPos val="b"/>
      <c:layout>
        <c:manualLayout>
          <c:xMode val="edge"/>
          <c:yMode val="edge"/>
          <c:x val="0.00859647255131575"/>
          <c:y val="0.0302310197761521"/>
          <c:w val="0.991403519416781"/>
          <c:h val="0.223928510178309"/>
        </c:manualLayout>
      </c:layout>
      <c:overlay val="0"/>
      <c:spPr>
        <a:noFill/>
        <a:ln>
          <a:noFill/>
        </a:ln>
        <a:effectLst/>
      </c:spPr>
      <c:txPr>
        <a:bodyPr rot="0" spcFirstLastPara="1" vertOverflow="ellipsis" vert="horz" wrap="square" anchor="ctr" anchorCtr="1"/>
        <a:lstStyle/>
        <a:p>
          <a:pPr>
            <a:defRPr sz="2400" b="0" i="0" u="none" strike="noStrike" kern="1200" baseline="0">
              <a:solidFill>
                <a:srgbClr val="000000"/>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6661616307172"/>
          <c:y val="0.197978119310821"/>
          <c:w val="0.826257830654937"/>
          <c:h val="0.51461006831295"/>
        </c:manualLayout>
      </c:layout>
      <c:lineChart>
        <c:grouping val="standard"/>
        <c:varyColors val="0"/>
        <c:ser>
          <c:idx val="0"/>
          <c:order val="0"/>
          <c:tx>
            <c:strRef>
              <c:f>Sheet1!$B$1</c:f>
              <c:strCache>
                <c:ptCount val="1"/>
                <c:pt idx="0">
                  <c:v>200mgカフェイン</c:v>
                </c:pt>
              </c:strCache>
            </c:strRef>
          </c:tx>
          <c:spPr>
            <a:ln>
              <a:solidFill>
                <a:schemeClr val="accent2"/>
              </a:solidFill>
            </a:ln>
            <a:effectLst/>
          </c:spPr>
          <c:marker>
            <c:symbol val="circle"/>
            <c:size val="7"/>
            <c:spPr>
              <a:solidFill>
                <a:schemeClr val="accent2"/>
              </a:solidFill>
              <a:ln>
                <a:solidFill>
                  <a:schemeClr val="accent2"/>
                </a:solidFill>
              </a:ln>
            </c:spPr>
          </c:marker>
          <c:cat>
            <c:strRef>
              <c:f>Sheet1!$A$2:$A$6</c:f>
              <c:strCache>
                <c:ptCount val="5"/>
                <c:pt idx="0">
                  <c:v>0-30</c:v>
                </c:pt>
                <c:pt idx="1">
                  <c:v>60-90</c:v>
                </c:pt>
                <c:pt idx="2">
                  <c:v>90-120</c:v>
                </c:pt>
                <c:pt idx="3">
                  <c:v>120-150</c:v>
                </c:pt>
                <c:pt idx="4">
                  <c:v>150-180</c:v>
                </c:pt>
              </c:strCache>
            </c:strRef>
          </c:cat>
          <c:val>
            <c:numRef>
              <c:f>Sheet1!$B$2:$B$6</c:f>
              <c:numCache>
                <c:formatCode>General</c:formatCode>
                <c:ptCount val="5"/>
                <c:pt idx="0">
                  <c:v>2.925</c:v>
                </c:pt>
                <c:pt idx="1">
                  <c:v>0.0910000000000002</c:v>
                </c:pt>
                <c:pt idx="2">
                  <c:v>1.859</c:v>
                </c:pt>
                <c:pt idx="3">
                  <c:v>0.858</c:v>
                </c:pt>
                <c:pt idx="4">
                  <c:v>0.689</c:v>
                </c:pt>
              </c:numCache>
            </c:numRef>
          </c:val>
          <c:smooth val="0"/>
        </c:ser>
        <c:ser>
          <c:idx val="1"/>
          <c:order val="1"/>
          <c:tx>
            <c:strRef>
              <c:f>Sheet1!$C$1</c:f>
              <c:strCache>
                <c:ptCount val="1"/>
                <c:pt idx="0">
                  <c:v>カフェイン＋15分仮眠</c:v>
                </c:pt>
              </c:strCache>
            </c:strRef>
          </c:tx>
          <c:spPr>
            <a:ln>
              <a:solidFill>
                <a:srgbClr val="FF0000"/>
              </a:solidFill>
            </a:ln>
            <a:effectLst/>
          </c:spPr>
          <c:marker>
            <c:spPr>
              <a:solidFill>
                <a:srgbClr val="FF0000"/>
              </a:solidFill>
              <a:ln>
                <a:solidFill>
                  <a:srgbClr val="FF0000"/>
                </a:solidFill>
              </a:ln>
            </c:spPr>
          </c:marker>
          <c:cat>
            <c:strRef>
              <c:f>Sheet1!$A$2:$A$6</c:f>
              <c:strCache>
                <c:ptCount val="5"/>
                <c:pt idx="0">
                  <c:v>0-30</c:v>
                </c:pt>
                <c:pt idx="1">
                  <c:v>60-90</c:v>
                </c:pt>
                <c:pt idx="2">
                  <c:v>90-120</c:v>
                </c:pt>
                <c:pt idx="3">
                  <c:v>120-150</c:v>
                </c:pt>
                <c:pt idx="4">
                  <c:v>150-180</c:v>
                </c:pt>
              </c:strCache>
            </c:strRef>
          </c:cat>
          <c:val>
            <c:numRef>
              <c:f>Sheet1!$C$2:$C$6</c:f>
              <c:numCache>
                <c:formatCode>General</c:formatCode>
                <c:ptCount val="5"/>
                <c:pt idx="0">
                  <c:v>3.185</c:v>
                </c:pt>
                <c:pt idx="1">
                  <c:v>0.0</c:v>
                </c:pt>
                <c:pt idx="2">
                  <c:v>0.104</c:v>
                </c:pt>
                <c:pt idx="3">
                  <c:v>0.442</c:v>
                </c:pt>
                <c:pt idx="4">
                  <c:v>0.377</c:v>
                </c:pt>
              </c:numCache>
            </c:numRef>
          </c:val>
          <c:smooth val="0"/>
        </c:ser>
        <c:ser>
          <c:idx val="2"/>
          <c:order val="2"/>
          <c:tx>
            <c:strRef>
              <c:f>Sheet1!$D$1</c:f>
              <c:strCache>
                <c:ptCount val="1"/>
                <c:pt idx="0">
                  <c:v>プラシーボ</c:v>
                </c:pt>
              </c:strCache>
            </c:strRef>
          </c:tx>
          <c:spPr>
            <a:ln>
              <a:solidFill>
                <a:srgbClr val="00B050"/>
              </a:solidFill>
            </a:ln>
          </c:spPr>
          <c:marker>
            <c:spPr>
              <a:solidFill>
                <a:srgbClr val="00B050"/>
              </a:solidFill>
              <a:ln>
                <a:solidFill>
                  <a:srgbClr val="00B050"/>
                </a:solidFill>
              </a:ln>
            </c:spPr>
          </c:marker>
          <c:cat>
            <c:strRef>
              <c:f>Sheet1!$A$2:$A$6</c:f>
              <c:strCache>
                <c:ptCount val="5"/>
                <c:pt idx="0">
                  <c:v>0-30</c:v>
                </c:pt>
                <c:pt idx="1">
                  <c:v>60-90</c:v>
                </c:pt>
                <c:pt idx="2">
                  <c:v>90-120</c:v>
                </c:pt>
                <c:pt idx="3">
                  <c:v>120-150</c:v>
                </c:pt>
                <c:pt idx="4">
                  <c:v>150-180</c:v>
                </c:pt>
              </c:strCache>
            </c:strRef>
          </c:cat>
          <c:val>
            <c:numRef>
              <c:f>Sheet1!$D$2:$D$6</c:f>
              <c:numCache>
                <c:formatCode>General</c:formatCode>
                <c:ptCount val="5"/>
                <c:pt idx="0">
                  <c:v>3.276</c:v>
                </c:pt>
                <c:pt idx="1">
                  <c:v>1.352</c:v>
                </c:pt>
                <c:pt idx="2">
                  <c:v>3.783</c:v>
                </c:pt>
                <c:pt idx="3">
                  <c:v>1.703</c:v>
                </c:pt>
                <c:pt idx="4">
                  <c:v>3.198</c:v>
                </c:pt>
              </c:numCache>
            </c:numRef>
          </c:val>
          <c:smooth val="0"/>
        </c:ser>
        <c:dLbls>
          <c:showLegendKey val="0"/>
          <c:showVal val="0"/>
          <c:showCatName val="0"/>
          <c:showSerName val="0"/>
          <c:showPercent val="0"/>
          <c:showBubbleSize val="0"/>
        </c:dLbls>
        <c:marker val="1"/>
        <c:smooth val="0"/>
        <c:axId val="-2126717472"/>
        <c:axId val="-2126711792"/>
      </c:lineChart>
      <c:catAx>
        <c:axId val="-2126717472"/>
        <c:scaling>
          <c:orientation val="minMax"/>
        </c:scaling>
        <c:delete val="0"/>
        <c:axPos val="b"/>
        <c:title>
          <c:tx>
            <c:rich>
              <a:bodyPr/>
              <a:lstStyle/>
              <a:p>
                <a:pPr>
                  <a:defRPr sz="2400" b="0" i="0" u="none" strike="noStrike" baseline="0">
                    <a:solidFill>
                      <a:srgbClr val="000000"/>
                    </a:solidFill>
                    <a:latin typeface="ＭＳ Ｐゴシック"/>
                    <a:ea typeface="ＭＳ Ｐゴシック"/>
                    <a:cs typeface="ＭＳ Ｐゴシック"/>
                  </a:defRPr>
                </a:pPr>
                <a:r>
                  <a:rPr lang="ja-JP" altLang="en-US" sz="2400" dirty="0" smtClean="0"/>
                  <a:t>経過時間（分）</a:t>
                </a:r>
                <a:endParaRPr lang="zh-TW" altLang="en-US" sz="2400" dirty="0"/>
              </a:p>
            </c:rich>
          </c:tx>
          <c:layout>
            <c:manualLayout>
              <c:xMode val="edge"/>
              <c:yMode val="edge"/>
              <c:x val="0.459904635253666"/>
              <c:y val="0.863938001206784"/>
            </c:manualLayout>
          </c:layout>
          <c:overlay val="0"/>
          <c:spPr>
            <a:noFill/>
            <a:ln>
              <a:noFill/>
            </a:ln>
            <a:effectLst/>
          </c:spPr>
        </c:title>
        <c:numFmt formatCode="General" sourceLinked="1"/>
        <c:majorTickMark val="in"/>
        <c:minorTickMark val="none"/>
        <c:tickLblPos val="nextTo"/>
        <c:spPr>
          <a:noFill/>
          <a:ln w="12897" cap="flat" cmpd="sng" algn="ctr">
            <a:solidFill>
              <a:srgbClr val="000000"/>
            </a:solidFill>
            <a:round/>
          </a:ln>
          <a:effectLst/>
        </c:spPr>
        <c:txPr>
          <a:bodyPr rot="-60000000" spcFirstLastPara="1" vertOverflow="ellipsis" vert="horz" wrap="square" anchor="ctr" anchorCtr="1"/>
          <a:lstStyle/>
          <a:p>
            <a:pPr>
              <a:defRPr sz="2400" b="0" i="0" u="none" strike="noStrike" kern="1200" baseline="0">
                <a:solidFill>
                  <a:srgbClr val="000000"/>
                </a:solidFill>
                <a:latin typeface="+mn-lt"/>
                <a:ea typeface="+mn-ea"/>
                <a:cs typeface="+mn-cs"/>
              </a:defRPr>
            </a:pPr>
            <a:endParaRPr lang="ja-JP"/>
          </a:p>
        </c:txPr>
        <c:crossAx val="-2126711792"/>
        <c:crosses val="autoZero"/>
        <c:auto val="1"/>
        <c:lblAlgn val="ctr"/>
        <c:lblOffset val="100"/>
        <c:noMultiLvlLbl val="0"/>
      </c:catAx>
      <c:valAx>
        <c:axId val="-2126711792"/>
        <c:scaling>
          <c:orientation val="minMax"/>
          <c:max val="5.0"/>
        </c:scaling>
        <c:delete val="0"/>
        <c:axPos val="l"/>
        <c:title>
          <c:tx>
            <c:rich>
              <a:bodyPr rot="-5400000" vert="horz"/>
              <a:lstStyle/>
              <a:p>
                <a:pPr algn="ctr">
                  <a:defRPr sz="2400" b="0" i="0" u="none" strike="noStrike" baseline="0">
                    <a:solidFill>
                      <a:srgbClr val="333333"/>
                    </a:solidFill>
                    <a:latin typeface="ＭＳ Ｐゴシック"/>
                    <a:ea typeface="ＭＳ Ｐゴシック"/>
                    <a:cs typeface="ＭＳ Ｐゴシック"/>
                  </a:defRPr>
                </a:pPr>
                <a:r>
                  <a:rPr lang="ja-JP" altLang="en-US" sz="2400" dirty="0" smtClean="0"/>
                  <a:t>車線はみ出し数</a:t>
                </a:r>
                <a:endParaRPr lang="ja-JP" altLang="en-US" sz="2400" dirty="0"/>
              </a:p>
            </c:rich>
          </c:tx>
          <c:layout>
            <c:manualLayout>
              <c:xMode val="edge"/>
              <c:yMode val="edge"/>
              <c:x val="0.00435170029096423"/>
              <c:y val="0.214732769099947"/>
            </c:manualLayout>
          </c:layout>
          <c:overlay val="0"/>
          <c:spPr>
            <a:noFill/>
            <a:ln>
              <a:noFill/>
            </a:ln>
            <a:effectLst/>
          </c:spPr>
        </c:title>
        <c:numFmt formatCode="General" sourceLinked="1"/>
        <c:majorTickMark val="in"/>
        <c:minorTickMark val="none"/>
        <c:tickLblPos val="nextTo"/>
        <c:spPr>
          <a:noFill/>
          <a:ln>
            <a:solidFill>
              <a:srgbClr val="000000"/>
            </a:solidFill>
          </a:ln>
          <a:effectLst/>
        </c:spPr>
        <c:txPr>
          <a:bodyPr rot="-60000000" spcFirstLastPara="1" vertOverflow="ellipsis" vert="horz" wrap="square" anchor="ctr" anchorCtr="1"/>
          <a:lstStyle/>
          <a:p>
            <a:pPr>
              <a:defRPr sz="2400" b="0" i="0" u="none" strike="noStrike" kern="1200" baseline="0">
                <a:solidFill>
                  <a:srgbClr val="000000"/>
                </a:solidFill>
                <a:latin typeface="+mn-lt"/>
                <a:ea typeface="+mn-ea"/>
                <a:cs typeface="+mn-cs"/>
              </a:defRPr>
            </a:pPr>
            <a:endParaRPr lang="ja-JP"/>
          </a:p>
        </c:txPr>
        <c:crossAx val="-2126717472"/>
        <c:crosses val="autoZero"/>
        <c:crossBetween val="between"/>
      </c:valAx>
      <c:spPr>
        <a:noFill/>
        <a:ln w="17196">
          <a:solidFill>
            <a:srgbClr val="000000"/>
          </a:solidFill>
        </a:ln>
        <a:effectLst/>
      </c:spPr>
    </c:plotArea>
    <c:legend>
      <c:legendPos val="b"/>
      <c:layout>
        <c:manualLayout>
          <c:xMode val="edge"/>
          <c:yMode val="edge"/>
          <c:x val="0.104208247339004"/>
          <c:y val="0.0246172996757758"/>
          <c:w val="0.895791752660996"/>
          <c:h val="0.096446487026571"/>
        </c:manualLayout>
      </c:layout>
      <c:overlay val="0"/>
      <c:spPr>
        <a:noFill/>
        <a:ln>
          <a:noFill/>
        </a:ln>
        <a:effectLst/>
      </c:spPr>
      <c:txPr>
        <a:bodyPr rot="0" spcFirstLastPara="1" vertOverflow="ellipsis" vert="horz" wrap="square" anchor="ctr" anchorCtr="1"/>
        <a:lstStyle/>
        <a:p>
          <a:pPr>
            <a:defRPr sz="2400" b="0" i="0" u="none" strike="noStrike" kern="1200" baseline="0">
              <a:solidFill>
                <a:srgbClr val="000000"/>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5746540572365"/>
          <c:y val="0.247263905486155"/>
          <c:w val="0.847172906389744"/>
          <c:h val="0.46532423911458"/>
        </c:manualLayout>
      </c:layout>
      <c:lineChart>
        <c:grouping val="standard"/>
        <c:varyColors val="0"/>
        <c:ser>
          <c:idx val="0"/>
          <c:order val="0"/>
          <c:tx>
            <c:strRef>
              <c:f>Sheet1!$B$1</c:f>
              <c:strCache>
                <c:ptCount val="1"/>
                <c:pt idx="0">
                  <c:v>無仮眠</c:v>
                </c:pt>
              </c:strCache>
            </c:strRef>
          </c:tx>
          <c:spPr>
            <a:ln>
              <a:solidFill>
                <a:srgbClr val="FF0000"/>
              </a:solidFill>
            </a:ln>
            <a:effectLst/>
          </c:spPr>
          <c:marker>
            <c:spPr>
              <a:solidFill>
                <a:srgbClr val="FF0000"/>
              </a:solidFill>
              <a:ln>
                <a:solidFill>
                  <a:srgbClr val="FF0000"/>
                </a:solidFill>
              </a:ln>
            </c:spPr>
          </c:marker>
          <c:cat>
            <c:strRef>
              <c:f>Sheet1!$A$2:$A$6</c:f>
              <c:strCache>
                <c:ptCount val="5"/>
                <c:pt idx="0">
                  <c:v>仮眠前</c:v>
                </c:pt>
                <c:pt idx="1">
                  <c:v>0-15</c:v>
                </c:pt>
                <c:pt idx="2">
                  <c:v>15-30</c:v>
                </c:pt>
                <c:pt idx="3">
                  <c:v>30-45</c:v>
                </c:pt>
                <c:pt idx="4">
                  <c:v>45-60</c:v>
                </c:pt>
              </c:strCache>
            </c:strRef>
          </c:cat>
          <c:val>
            <c:numRef>
              <c:f>Sheet1!$B$2:$B$6</c:f>
              <c:numCache>
                <c:formatCode>General</c:formatCode>
                <c:ptCount val="5"/>
                <c:pt idx="0">
                  <c:v>0.6</c:v>
                </c:pt>
                <c:pt idx="1">
                  <c:v>4.2</c:v>
                </c:pt>
                <c:pt idx="2">
                  <c:v>7.2</c:v>
                </c:pt>
                <c:pt idx="3">
                  <c:v>7.8</c:v>
                </c:pt>
                <c:pt idx="4">
                  <c:v>6.6</c:v>
                </c:pt>
              </c:numCache>
            </c:numRef>
          </c:val>
          <c:smooth val="0"/>
        </c:ser>
        <c:ser>
          <c:idx val="1"/>
          <c:order val="1"/>
          <c:tx>
            <c:strRef>
              <c:f>Sheet1!$C$1</c:f>
              <c:strCache>
                <c:ptCount val="1"/>
                <c:pt idx="0">
                  <c:v>仮眠のみ</c:v>
                </c:pt>
              </c:strCache>
            </c:strRef>
          </c:tx>
          <c:spPr>
            <a:ln>
              <a:solidFill>
                <a:srgbClr val="FFC000"/>
              </a:solidFill>
            </a:ln>
            <a:effectLst/>
          </c:spPr>
          <c:marker>
            <c:spPr>
              <a:solidFill>
                <a:srgbClr val="FFC000"/>
              </a:solidFill>
              <a:ln>
                <a:solidFill>
                  <a:srgbClr val="FFC000"/>
                </a:solidFill>
              </a:ln>
            </c:spPr>
          </c:marker>
          <c:cat>
            <c:strRef>
              <c:f>Sheet1!$A$2:$A$6</c:f>
              <c:strCache>
                <c:ptCount val="5"/>
                <c:pt idx="0">
                  <c:v>仮眠前</c:v>
                </c:pt>
                <c:pt idx="1">
                  <c:v>0-15</c:v>
                </c:pt>
                <c:pt idx="2">
                  <c:v>15-30</c:v>
                </c:pt>
                <c:pt idx="3">
                  <c:v>30-45</c:v>
                </c:pt>
                <c:pt idx="4">
                  <c:v>45-60</c:v>
                </c:pt>
              </c:strCache>
            </c:strRef>
          </c:cat>
          <c:val>
            <c:numRef>
              <c:f>Sheet1!$C$2:$C$6</c:f>
              <c:numCache>
                <c:formatCode>General</c:formatCode>
                <c:ptCount val="5"/>
                <c:pt idx="0">
                  <c:v>1.2</c:v>
                </c:pt>
                <c:pt idx="1">
                  <c:v>2.7</c:v>
                </c:pt>
                <c:pt idx="2">
                  <c:v>3.9</c:v>
                </c:pt>
                <c:pt idx="3">
                  <c:v>4.4</c:v>
                </c:pt>
                <c:pt idx="4">
                  <c:v>5.7</c:v>
                </c:pt>
              </c:numCache>
            </c:numRef>
          </c:val>
          <c:smooth val="0"/>
        </c:ser>
        <c:ser>
          <c:idx val="2"/>
          <c:order val="2"/>
          <c:tx>
            <c:strRef>
              <c:f>Sheet1!$D$1</c:f>
              <c:strCache>
                <c:ptCount val="1"/>
                <c:pt idx="0">
                  <c:v>仮眠＋洗顔</c:v>
                </c:pt>
              </c:strCache>
            </c:strRef>
          </c:tx>
          <c:spPr>
            <a:ln>
              <a:solidFill>
                <a:schemeClr val="accent2"/>
              </a:solidFill>
            </a:ln>
          </c:spPr>
          <c:marker>
            <c:spPr>
              <a:solidFill>
                <a:schemeClr val="accent2"/>
              </a:solidFill>
              <a:ln>
                <a:solidFill>
                  <a:schemeClr val="accent2"/>
                </a:solidFill>
              </a:ln>
            </c:spPr>
          </c:marker>
          <c:cat>
            <c:strRef>
              <c:f>Sheet1!$A$2:$A$6</c:f>
              <c:strCache>
                <c:ptCount val="5"/>
                <c:pt idx="0">
                  <c:v>仮眠前</c:v>
                </c:pt>
                <c:pt idx="1">
                  <c:v>0-15</c:v>
                </c:pt>
                <c:pt idx="2">
                  <c:v>15-30</c:v>
                </c:pt>
                <c:pt idx="3">
                  <c:v>30-45</c:v>
                </c:pt>
                <c:pt idx="4">
                  <c:v>45-60</c:v>
                </c:pt>
              </c:strCache>
            </c:strRef>
          </c:cat>
          <c:val>
            <c:numRef>
              <c:f>Sheet1!$D$2:$D$6</c:f>
              <c:numCache>
                <c:formatCode>General</c:formatCode>
                <c:ptCount val="5"/>
                <c:pt idx="0">
                  <c:v>0.4</c:v>
                </c:pt>
                <c:pt idx="1">
                  <c:v>0.9</c:v>
                </c:pt>
                <c:pt idx="2">
                  <c:v>1.4</c:v>
                </c:pt>
                <c:pt idx="3">
                  <c:v>2.1</c:v>
                </c:pt>
                <c:pt idx="4">
                  <c:v>3.3</c:v>
                </c:pt>
              </c:numCache>
            </c:numRef>
          </c:val>
          <c:smooth val="0"/>
        </c:ser>
        <c:ser>
          <c:idx val="3"/>
          <c:order val="3"/>
          <c:tx>
            <c:strRef>
              <c:f>Sheet1!$E$1</c:f>
              <c:strCache>
                <c:ptCount val="1"/>
                <c:pt idx="0">
                  <c:v>仮眠＋光</c:v>
                </c:pt>
              </c:strCache>
            </c:strRef>
          </c:tx>
          <c:spPr>
            <a:ln>
              <a:solidFill>
                <a:srgbClr val="7030A0"/>
              </a:solidFill>
            </a:ln>
          </c:spPr>
          <c:cat>
            <c:strRef>
              <c:f>Sheet1!$A$2:$A$6</c:f>
              <c:strCache>
                <c:ptCount val="5"/>
                <c:pt idx="0">
                  <c:v>仮眠前</c:v>
                </c:pt>
                <c:pt idx="1">
                  <c:v>0-15</c:v>
                </c:pt>
                <c:pt idx="2">
                  <c:v>15-30</c:v>
                </c:pt>
                <c:pt idx="3">
                  <c:v>30-45</c:v>
                </c:pt>
                <c:pt idx="4">
                  <c:v>45-60</c:v>
                </c:pt>
              </c:strCache>
            </c:strRef>
          </c:cat>
          <c:val>
            <c:numRef>
              <c:f>Sheet1!$E$2:$E$6</c:f>
              <c:numCache>
                <c:formatCode>General</c:formatCode>
                <c:ptCount val="5"/>
                <c:pt idx="0">
                  <c:v>0.8</c:v>
                </c:pt>
                <c:pt idx="1">
                  <c:v>1.2</c:v>
                </c:pt>
                <c:pt idx="2">
                  <c:v>3.0</c:v>
                </c:pt>
                <c:pt idx="3">
                  <c:v>3.1</c:v>
                </c:pt>
                <c:pt idx="4">
                  <c:v>1.7</c:v>
                </c:pt>
              </c:numCache>
            </c:numRef>
          </c:val>
          <c:smooth val="0"/>
        </c:ser>
        <c:ser>
          <c:idx val="4"/>
          <c:order val="4"/>
          <c:tx>
            <c:strRef>
              <c:f>Sheet1!$F$1</c:f>
              <c:strCache>
                <c:ptCount val="1"/>
                <c:pt idx="0">
                  <c:v>仮眠＋コーヒー</c:v>
                </c:pt>
              </c:strCache>
            </c:strRef>
          </c:tx>
          <c:spPr>
            <a:ln>
              <a:solidFill>
                <a:srgbClr val="00B050"/>
              </a:solidFill>
            </a:ln>
          </c:spPr>
          <c:marker>
            <c:symbol val="circle"/>
            <c:size val="7"/>
            <c:spPr>
              <a:solidFill>
                <a:srgbClr val="00B050"/>
              </a:solidFill>
              <a:ln>
                <a:solidFill>
                  <a:srgbClr val="00B050"/>
                </a:solidFill>
              </a:ln>
            </c:spPr>
          </c:marker>
          <c:cat>
            <c:strRef>
              <c:f>Sheet1!$A$2:$A$6</c:f>
              <c:strCache>
                <c:ptCount val="5"/>
                <c:pt idx="0">
                  <c:v>仮眠前</c:v>
                </c:pt>
                <c:pt idx="1">
                  <c:v>0-15</c:v>
                </c:pt>
                <c:pt idx="2">
                  <c:v>15-30</c:v>
                </c:pt>
                <c:pt idx="3">
                  <c:v>30-45</c:v>
                </c:pt>
                <c:pt idx="4">
                  <c:v>45-60</c:v>
                </c:pt>
              </c:strCache>
            </c:strRef>
          </c:cat>
          <c:val>
            <c:numRef>
              <c:f>Sheet1!$F$2:$F$6</c:f>
              <c:numCache>
                <c:formatCode>General</c:formatCode>
                <c:ptCount val="5"/>
                <c:pt idx="0">
                  <c:v>0.4</c:v>
                </c:pt>
                <c:pt idx="1">
                  <c:v>0.7</c:v>
                </c:pt>
                <c:pt idx="2">
                  <c:v>0.7</c:v>
                </c:pt>
                <c:pt idx="3">
                  <c:v>1.1</c:v>
                </c:pt>
                <c:pt idx="4">
                  <c:v>1.0</c:v>
                </c:pt>
              </c:numCache>
            </c:numRef>
          </c:val>
          <c:smooth val="0"/>
        </c:ser>
        <c:dLbls>
          <c:showLegendKey val="0"/>
          <c:showVal val="0"/>
          <c:showCatName val="0"/>
          <c:showSerName val="0"/>
          <c:showPercent val="0"/>
          <c:showBubbleSize val="0"/>
        </c:dLbls>
        <c:marker val="1"/>
        <c:smooth val="0"/>
        <c:axId val="2130557040"/>
        <c:axId val="-2125977232"/>
      </c:lineChart>
      <c:catAx>
        <c:axId val="2130557040"/>
        <c:scaling>
          <c:orientation val="minMax"/>
        </c:scaling>
        <c:delete val="0"/>
        <c:axPos val="b"/>
        <c:title>
          <c:tx>
            <c:rich>
              <a:bodyPr/>
              <a:lstStyle/>
              <a:p>
                <a:pPr>
                  <a:defRPr sz="2400" b="0" i="0" u="none" strike="noStrike" baseline="0">
                    <a:solidFill>
                      <a:srgbClr val="000000"/>
                    </a:solidFill>
                    <a:latin typeface="ＭＳ Ｐゴシック"/>
                    <a:ea typeface="ＭＳ Ｐゴシック"/>
                    <a:cs typeface="ＭＳ Ｐゴシック"/>
                  </a:defRPr>
                </a:pPr>
                <a:r>
                  <a:rPr lang="ja-JP" altLang="en-US" sz="2400" dirty="0" smtClean="0"/>
                  <a:t>午後の検査経過時間（分）</a:t>
                </a:r>
                <a:endParaRPr lang="zh-TW" altLang="en-US" sz="2400" dirty="0"/>
              </a:p>
            </c:rich>
          </c:tx>
          <c:layout>
            <c:manualLayout>
              <c:xMode val="edge"/>
              <c:yMode val="edge"/>
              <c:x val="0.497252984780106"/>
              <c:y val="0.863938001206784"/>
            </c:manualLayout>
          </c:layout>
          <c:overlay val="0"/>
          <c:spPr>
            <a:noFill/>
            <a:ln>
              <a:noFill/>
            </a:ln>
            <a:effectLst/>
          </c:spPr>
        </c:title>
        <c:numFmt formatCode="General" sourceLinked="1"/>
        <c:majorTickMark val="in"/>
        <c:minorTickMark val="none"/>
        <c:tickLblPos val="nextTo"/>
        <c:spPr>
          <a:noFill/>
          <a:ln w="12897" cap="flat" cmpd="sng" algn="ctr">
            <a:solidFill>
              <a:srgbClr val="000000"/>
            </a:solidFill>
            <a:round/>
          </a:ln>
          <a:effectLst/>
        </c:spPr>
        <c:txPr>
          <a:bodyPr rot="-60000000" spcFirstLastPara="1" vertOverflow="ellipsis" vert="horz" wrap="square" anchor="ctr" anchorCtr="1"/>
          <a:lstStyle/>
          <a:p>
            <a:pPr>
              <a:defRPr sz="2400" b="0" i="0" u="none" strike="noStrike" kern="1200" baseline="0">
                <a:solidFill>
                  <a:srgbClr val="000000"/>
                </a:solidFill>
                <a:latin typeface="+mn-lt"/>
                <a:ea typeface="+mn-ea"/>
                <a:cs typeface="+mn-cs"/>
              </a:defRPr>
            </a:pPr>
            <a:endParaRPr lang="ja-JP"/>
          </a:p>
        </c:txPr>
        <c:crossAx val="-2125977232"/>
        <c:crosses val="autoZero"/>
        <c:auto val="1"/>
        <c:lblAlgn val="ctr"/>
        <c:lblOffset val="100"/>
        <c:noMultiLvlLbl val="0"/>
      </c:catAx>
      <c:valAx>
        <c:axId val="-2125977232"/>
        <c:scaling>
          <c:orientation val="minMax"/>
        </c:scaling>
        <c:delete val="0"/>
        <c:axPos val="l"/>
        <c:title>
          <c:tx>
            <c:rich>
              <a:bodyPr rot="-5400000" vert="horz"/>
              <a:lstStyle/>
              <a:p>
                <a:pPr algn="ctr">
                  <a:defRPr sz="2400" b="0" i="0" u="none" strike="noStrike" baseline="0">
                    <a:solidFill>
                      <a:srgbClr val="333333"/>
                    </a:solidFill>
                    <a:latin typeface="ＭＳ Ｐゴシック"/>
                    <a:ea typeface="ＭＳ Ｐゴシック"/>
                    <a:cs typeface="ＭＳ Ｐゴシック"/>
                  </a:defRPr>
                </a:pPr>
                <a:r>
                  <a:rPr lang="ja-JP" altLang="en-US" sz="2400" smtClean="0"/>
                  <a:t>記憶課題のミス率（</a:t>
                </a:r>
                <a:r>
                  <a:rPr lang="en-US" altLang="ja-JP" sz="2400" dirty="0" smtClean="0"/>
                  <a:t>%</a:t>
                </a:r>
                <a:r>
                  <a:rPr lang="ja-JP" altLang="en-US" sz="2400" dirty="0" smtClean="0"/>
                  <a:t>）</a:t>
                </a:r>
                <a:endParaRPr lang="ja-JP" altLang="en-US" sz="2400" dirty="0"/>
              </a:p>
            </c:rich>
          </c:tx>
          <c:layout>
            <c:manualLayout>
              <c:xMode val="edge"/>
              <c:yMode val="edge"/>
              <c:x val="0.00136383232884898"/>
              <c:y val="0.189601523537963"/>
            </c:manualLayout>
          </c:layout>
          <c:overlay val="0"/>
          <c:spPr>
            <a:noFill/>
            <a:ln>
              <a:noFill/>
            </a:ln>
            <a:effectLst/>
          </c:spPr>
        </c:title>
        <c:numFmt formatCode="General" sourceLinked="1"/>
        <c:majorTickMark val="in"/>
        <c:minorTickMark val="none"/>
        <c:tickLblPos val="nextTo"/>
        <c:spPr>
          <a:noFill/>
          <a:ln>
            <a:solidFill>
              <a:srgbClr val="000000"/>
            </a:solidFill>
          </a:ln>
          <a:effectLst/>
        </c:spPr>
        <c:txPr>
          <a:bodyPr rot="-60000000" spcFirstLastPara="1" vertOverflow="ellipsis" vert="horz" wrap="square" anchor="ctr" anchorCtr="1"/>
          <a:lstStyle/>
          <a:p>
            <a:pPr>
              <a:defRPr sz="2400" b="0" i="0" u="none" strike="noStrike" kern="1200" baseline="0">
                <a:solidFill>
                  <a:srgbClr val="000000"/>
                </a:solidFill>
                <a:latin typeface="+mn-lt"/>
                <a:ea typeface="+mn-ea"/>
                <a:cs typeface="+mn-cs"/>
              </a:defRPr>
            </a:pPr>
            <a:endParaRPr lang="ja-JP"/>
          </a:p>
        </c:txPr>
        <c:crossAx val="2130557040"/>
        <c:crosses val="autoZero"/>
        <c:crossBetween val="between"/>
      </c:valAx>
      <c:spPr>
        <a:noFill/>
        <a:ln w="17196">
          <a:solidFill>
            <a:srgbClr val="000000"/>
          </a:solidFill>
        </a:ln>
        <a:effectLst/>
      </c:spPr>
    </c:plotArea>
    <c:legend>
      <c:legendPos val="b"/>
      <c:layout>
        <c:manualLayout>
          <c:xMode val="edge"/>
          <c:yMode val="edge"/>
          <c:x val="0.104208247339004"/>
          <c:y val="0.0246172996757758"/>
          <c:w val="0.805066083052142"/>
          <c:h val="0.181221936222089"/>
        </c:manualLayout>
      </c:layout>
      <c:overlay val="0"/>
      <c:spPr>
        <a:noFill/>
        <a:ln>
          <a:noFill/>
        </a:ln>
        <a:effectLst/>
      </c:spPr>
      <c:txPr>
        <a:bodyPr rot="0" spcFirstLastPara="1" vertOverflow="ellipsis" vert="horz" wrap="square" anchor="ctr" anchorCtr="1"/>
        <a:lstStyle/>
        <a:p>
          <a:pPr>
            <a:defRPr sz="2400" b="0" i="0" u="none" strike="noStrike" kern="1200" baseline="0">
              <a:solidFill>
                <a:srgbClr val="000000"/>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57212690653419"/>
          <c:y val="0.151774224160278"/>
          <c:w val="0.735127842938086"/>
          <c:h val="0.571415868915799"/>
        </c:manualLayout>
      </c:layout>
      <c:lineChart>
        <c:grouping val="standard"/>
        <c:varyColors val="0"/>
        <c:ser>
          <c:idx val="0"/>
          <c:order val="0"/>
          <c:tx>
            <c:strRef>
              <c:f>Sheet1!$B$1</c:f>
              <c:strCache>
                <c:ptCount val="1"/>
                <c:pt idx="0">
                  <c:v>コーヒー</c:v>
                </c:pt>
              </c:strCache>
            </c:strRef>
          </c:tx>
          <c:spPr>
            <a:ln w="38100" cap="rnd">
              <a:solidFill>
                <a:srgbClr val="FF0000"/>
              </a:solidFill>
              <a:round/>
            </a:ln>
            <a:effectLst/>
          </c:spPr>
          <c:marker>
            <c:symbol val="diamond"/>
            <c:size val="12"/>
            <c:spPr>
              <a:solidFill>
                <a:srgbClr val="FF0000"/>
              </a:solidFill>
              <a:ln w="12897">
                <a:noFill/>
              </a:ln>
              <a:effectLst/>
            </c:spPr>
          </c:marker>
          <c:cat>
            <c:numRef>
              <c:f>Sheet1!$A$2:$A$5</c:f>
              <c:numCache>
                <c:formatCode>General</c:formatCode>
                <c:ptCount val="4"/>
                <c:pt idx="0">
                  <c:v>1.0</c:v>
                </c:pt>
                <c:pt idx="1">
                  <c:v>2.0</c:v>
                </c:pt>
                <c:pt idx="2">
                  <c:v>3.0</c:v>
                </c:pt>
                <c:pt idx="3">
                  <c:v>4.0</c:v>
                </c:pt>
              </c:numCache>
            </c:numRef>
          </c:cat>
          <c:val>
            <c:numRef>
              <c:f>Sheet1!$B$2:$B$5</c:f>
              <c:numCache>
                <c:formatCode>General</c:formatCode>
                <c:ptCount val="4"/>
                <c:pt idx="0">
                  <c:v>22.11</c:v>
                </c:pt>
                <c:pt idx="1">
                  <c:v>24.13</c:v>
                </c:pt>
                <c:pt idx="2">
                  <c:v>21.08</c:v>
                </c:pt>
                <c:pt idx="3">
                  <c:v>22.41</c:v>
                </c:pt>
              </c:numCache>
            </c:numRef>
          </c:val>
          <c:smooth val="0"/>
        </c:ser>
        <c:ser>
          <c:idx val="1"/>
          <c:order val="1"/>
          <c:tx>
            <c:strRef>
              <c:f>Sheet1!$C$1</c:f>
              <c:strCache>
                <c:ptCount val="1"/>
                <c:pt idx="0">
                  <c:v>デカフェ</c:v>
                </c:pt>
              </c:strCache>
            </c:strRef>
          </c:tx>
          <c:spPr>
            <a:ln w="38100" cap="rnd">
              <a:solidFill>
                <a:srgbClr val="00B050"/>
              </a:solidFill>
              <a:round/>
            </a:ln>
            <a:effectLst/>
          </c:spPr>
          <c:marker>
            <c:symbol val="circle"/>
            <c:size val="12"/>
            <c:spPr>
              <a:solidFill>
                <a:srgbClr val="00B050"/>
              </a:solidFill>
              <a:ln w="12897">
                <a:noFill/>
              </a:ln>
              <a:effectLst/>
            </c:spPr>
          </c:marker>
          <c:cat>
            <c:numRef>
              <c:f>Sheet1!$A$2:$A$5</c:f>
              <c:numCache>
                <c:formatCode>General</c:formatCode>
                <c:ptCount val="4"/>
                <c:pt idx="0">
                  <c:v>1.0</c:v>
                </c:pt>
                <c:pt idx="1">
                  <c:v>2.0</c:v>
                </c:pt>
                <c:pt idx="2">
                  <c:v>3.0</c:v>
                </c:pt>
                <c:pt idx="3">
                  <c:v>4.0</c:v>
                </c:pt>
              </c:numCache>
            </c:numRef>
          </c:cat>
          <c:val>
            <c:numRef>
              <c:f>Sheet1!$C$2:$C$5</c:f>
              <c:numCache>
                <c:formatCode>General</c:formatCode>
                <c:ptCount val="4"/>
                <c:pt idx="0">
                  <c:v>21.43</c:v>
                </c:pt>
                <c:pt idx="1">
                  <c:v>23.65</c:v>
                </c:pt>
                <c:pt idx="2">
                  <c:v>22.92</c:v>
                </c:pt>
                <c:pt idx="3">
                  <c:v>23.69</c:v>
                </c:pt>
              </c:numCache>
            </c:numRef>
          </c:val>
          <c:smooth val="0"/>
        </c:ser>
        <c:dLbls>
          <c:showLegendKey val="0"/>
          <c:showVal val="0"/>
          <c:showCatName val="0"/>
          <c:showSerName val="0"/>
          <c:showPercent val="0"/>
          <c:showBubbleSize val="0"/>
        </c:dLbls>
        <c:marker val="1"/>
        <c:smooth val="0"/>
        <c:axId val="2130402944"/>
        <c:axId val="2142187312"/>
      </c:lineChart>
      <c:catAx>
        <c:axId val="2130402944"/>
        <c:scaling>
          <c:orientation val="minMax"/>
        </c:scaling>
        <c:delete val="0"/>
        <c:axPos val="b"/>
        <c:title>
          <c:tx>
            <c:rich>
              <a:bodyPr/>
              <a:lstStyle/>
              <a:p>
                <a:pPr>
                  <a:defRPr sz="2400" b="0" i="0" u="none" strike="noStrike" baseline="0">
                    <a:solidFill>
                      <a:srgbClr val="000000"/>
                    </a:solidFill>
                    <a:latin typeface="ＭＳ Ｐゴシック"/>
                    <a:ea typeface="ＭＳ Ｐゴシック"/>
                    <a:cs typeface="ＭＳ Ｐゴシック"/>
                  </a:defRPr>
                </a:pPr>
                <a:r>
                  <a:rPr lang="ja-JP" altLang="en-US" sz="2400" dirty="0" smtClean="0"/>
                  <a:t>シミュレータ運転</a:t>
                </a:r>
                <a:r>
                  <a:rPr lang="zh-TW" altLang="en-US" sz="2400" dirty="0" smtClean="0"/>
                  <a:t>時間</a:t>
                </a:r>
                <a:endParaRPr lang="zh-TW" altLang="en-US" sz="2400" dirty="0"/>
              </a:p>
            </c:rich>
          </c:tx>
          <c:layout>
            <c:manualLayout>
              <c:xMode val="edge"/>
              <c:yMode val="edge"/>
              <c:x val="0.270175018218315"/>
              <c:y val="0.874819255755948"/>
            </c:manualLayout>
          </c:layout>
          <c:overlay val="0"/>
          <c:spPr>
            <a:noFill/>
            <a:ln>
              <a:noFill/>
            </a:ln>
            <a:effectLst/>
          </c:spPr>
        </c:title>
        <c:numFmt formatCode="General" sourceLinked="1"/>
        <c:majorTickMark val="in"/>
        <c:minorTickMark val="none"/>
        <c:tickLblPos val="nextTo"/>
        <c:spPr>
          <a:noFill/>
          <a:ln w="12897" cap="flat" cmpd="sng" algn="ctr">
            <a:solidFill>
              <a:srgbClr val="000000"/>
            </a:solidFill>
            <a:round/>
          </a:ln>
          <a:effectLst/>
        </c:spPr>
        <c:txPr>
          <a:bodyPr rot="-60000000" spcFirstLastPara="1" vertOverflow="ellipsis" vert="horz" wrap="square" anchor="ctr" anchorCtr="1"/>
          <a:lstStyle/>
          <a:p>
            <a:pPr>
              <a:defRPr sz="2400" b="0" i="0" u="none" strike="noStrike" kern="1200" baseline="0">
                <a:solidFill>
                  <a:srgbClr val="000000"/>
                </a:solidFill>
                <a:latin typeface="+mn-lt"/>
                <a:ea typeface="+mn-ea"/>
                <a:cs typeface="+mn-cs"/>
              </a:defRPr>
            </a:pPr>
            <a:endParaRPr lang="ja-JP"/>
          </a:p>
        </c:txPr>
        <c:crossAx val="2142187312"/>
        <c:crosses val="autoZero"/>
        <c:auto val="1"/>
        <c:lblAlgn val="ctr"/>
        <c:lblOffset val="100"/>
        <c:noMultiLvlLbl val="0"/>
      </c:catAx>
      <c:valAx>
        <c:axId val="2142187312"/>
        <c:scaling>
          <c:orientation val="minMax"/>
          <c:min val="20.0"/>
        </c:scaling>
        <c:delete val="0"/>
        <c:axPos val="l"/>
        <c:title>
          <c:tx>
            <c:rich>
              <a:bodyPr rot="-5400000" vert="horz"/>
              <a:lstStyle/>
              <a:p>
                <a:pPr algn="ctr">
                  <a:defRPr sz="2400" b="0" i="0" u="none" strike="noStrike" baseline="0">
                    <a:solidFill>
                      <a:srgbClr val="333333"/>
                    </a:solidFill>
                    <a:latin typeface="ＭＳ Ｐゴシック"/>
                    <a:ea typeface="ＭＳ Ｐゴシック"/>
                    <a:cs typeface="ＭＳ Ｐゴシック"/>
                  </a:defRPr>
                </a:pPr>
                <a:r>
                  <a:rPr lang="ja-JP" altLang="en-US" sz="2400" dirty="0" smtClean="0"/>
                  <a:t>横位置の標準偏差（</a:t>
                </a:r>
                <a:r>
                  <a:rPr lang="en-US" altLang="ja-JP" sz="2400" dirty="0" smtClean="0"/>
                  <a:t>cm</a:t>
                </a:r>
                <a:r>
                  <a:rPr lang="ja-JP" altLang="en-US" sz="2400" dirty="0" smtClean="0"/>
                  <a:t>）</a:t>
                </a:r>
                <a:endParaRPr lang="ja-JP" altLang="en-US" sz="2400" dirty="0"/>
              </a:p>
            </c:rich>
          </c:tx>
          <c:layout>
            <c:manualLayout>
              <c:xMode val="edge"/>
              <c:yMode val="edge"/>
              <c:x val="0.00435172328397798"/>
              <c:y val="0.0726286822831651"/>
            </c:manualLayout>
          </c:layout>
          <c:overlay val="0"/>
          <c:spPr>
            <a:noFill/>
            <a:ln>
              <a:noFill/>
            </a:ln>
            <a:effectLst/>
          </c:spPr>
        </c:title>
        <c:numFmt formatCode="General" sourceLinked="1"/>
        <c:majorTickMark val="in"/>
        <c:minorTickMark val="none"/>
        <c:tickLblPos val="nextTo"/>
        <c:spPr>
          <a:noFill/>
          <a:ln>
            <a:solidFill>
              <a:srgbClr val="000000"/>
            </a:solidFill>
          </a:ln>
          <a:effectLst/>
        </c:spPr>
        <c:txPr>
          <a:bodyPr rot="-60000000" spcFirstLastPara="1" vertOverflow="ellipsis" vert="horz" wrap="square" anchor="ctr" anchorCtr="1"/>
          <a:lstStyle/>
          <a:p>
            <a:pPr>
              <a:defRPr sz="2400" b="0" i="0" u="none" strike="noStrike" kern="1200" baseline="0">
                <a:solidFill>
                  <a:srgbClr val="000000"/>
                </a:solidFill>
                <a:latin typeface="+mn-lt"/>
                <a:ea typeface="+mn-ea"/>
                <a:cs typeface="+mn-cs"/>
              </a:defRPr>
            </a:pPr>
            <a:endParaRPr lang="ja-JP"/>
          </a:p>
        </c:txPr>
        <c:crossAx val="2130402944"/>
        <c:crosses val="autoZero"/>
        <c:crossBetween val="between"/>
      </c:valAx>
      <c:spPr>
        <a:noFill/>
        <a:ln w="17196">
          <a:solidFill>
            <a:srgbClr val="000000"/>
          </a:solidFill>
        </a:ln>
        <a:effectLst/>
      </c:spPr>
    </c:plotArea>
    <c:legend>
      <c:legendPos val="b"/>
      <c:layout>
        <c:manualLayout>
          <c:xMode val="edge"/>
          <c:yMode val="edge"/>
          <c:x val="0.217747227709162"/>
          <c:y val="0.0246172996757758"/>
          <c:w val="0.72317553228549"/>
          <c:h val="0.114387730946231"/>
        </c:manualLayout>
      </c:layout>
      <c:overlay val="0"/>
      <c:spPr>
        <a:noFill/>
        <a:ln>
          <a:noFill/>
        </a:ln>
        <a:effectLst/>
      </c:spPr>
      <c:txPr>
        <a:bodyPr rot="0" spcFirstLastPara="1" vertOverflow="ellipsis" vert="horz" wrap="square" anchor="ctr" anchorCtr="1"/>
        <a:lstStyle/>
        <a:p>
          <a:pPr>
            <a:defRPr sz="2400" b="0" i="0" u="none" strike="noStrike" kern="1200" baseline="0">
              <a:solidFill>
                <a:srgbClr val="000000"/>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57212690653419"/>
          <c:y val="0.151774224160278"/>
          <c:w val="0.735127842938086"/>
          <c:h val="0.571415868915799"/>
        </c:manualLayout>
      </c:layout>
      <c:lineChart>
        <c:grouping val="standard"/>
        <c:varyColors val="0"/>
        <c:ser>
          <c:idx val="0"/>
          <c:order val="0"/>
          <c:tx>
            <c:strRef>
              <c:f>Sheet1!$B$1</c:f>
              <c:strCache>
                <c:ptCount val="1"/>
                <c:pt idx="0">
                  <c:v>コーヒー</c:v>
                </c:pt>
              </c:strCache>
            </c:strRef>
          </c:tx>
          <c:spPr>
            <a:ln w="38100" cap="rnd">
              <a:solidFill>
                <a:srgbClr val="FF0000"/>
              </a:solidFill>
              <a:round/>
            </a:ln>
            <a:effectLst/>
          </c:spPr>
          <c:marker>
            <c:symbol val="diamond"/>
            <c:size val="12"/>
            <c:spPr>
              <a:solidFill>
                <a:srgbClr val="FF0000"/>
              </a:solidFill>
              <a:ln w="12897">
                <a:noFill/>
              </a:ln>
              <a:effectLst/>
            </c:spPr>
          </c:marker>
          <c:cat>
            <c:numRef>
              <c:f>Sheet1!$A$2:$A$5</c:f>
              <c:numCache>
                <c:formatCode>General</c:formatCode>
                <c:ptCount val="4"/>
                <c:pt idx="0">
                  <c:v>1.0</c:v>
                </c:pt>
                <c:pt idx="1">
                  <c:v>2.0</c:v>
                </c:pt>
                <c:pt idx="2">
                  <c:v>3.0</c:v>
                </c:pt>
                <c:pt idx="3">
                  <c:v>4.0</c:v>
                </c:pt>
              </c:numCache>
            </c:numRef>
          </c:cat>
          <c:val>
            <c:numRef>
              <c:f>Sheet1!$B$2:$B$5</c:f>
              <c:numCache>
                <c:formatCode>General</c:formatCode>
                <c:ptCount val="4"/>
                <c:pt idx="0">
                  <c:v>9.08</c:v>
                </c:pt>
                <c:pt idx="1">
                  <c:v>8.48</c:v>
                </c:pt>
                <c:pt idx="2">
                  <c:v>11.84</c:v>
                </c:pt>
                <c:pt idx="3">
                  <c:v>10.6</c:v>
                </c:pt>
              </c:numCache>
            </c:numRef>
          </c:val>
          <c:smooth val="0"/>
        </c:ser>
        <c:ser>
          <c:idx val="1"/>
          <c:order val="1"/>
          <c:tx>
            <c:strRef>
              <c:f>Sheet1!$C$1</c:f>
              <c:strCache>
                <c:ptCount val="1"/>
                <c:pt idx="0">
                  <c:v>デカフェ</c:v>
                </c:pt>
              </c:strCache>
            </c:strRef>
          </c:tx>
          <c:spPr>
            <a:ln w="38100" cap="rnd">
              <a:solidFill>
                <a:srgbClr val="00B050"/>
              </a:solidFill>
              <a:round/>
            </a:ln>
            <a:effectLst/>
          </c:spPr>
          <c:marker>
            <c:symbol val="circle"/>
            <c:size val="12"/>
            <c:spPr>
              <a:solidFill>
                <a:srgbClr val="00B050"/>
              </a:solidFill>
              <a:ln w="12897">
                <a:noFill/>
              </a:ln>
              <a:effectLst/>
            </c:spPr>
          </c:marker>
          <c:cat>
            <c:numRef>
              <c:f>Sheet1!$A$2:$A$5</c:f>
              <c:numCache>
                <c:formatCode>General</c:formatCode>
                <c:ptCount val="4"/>
                <c:pt idx="0">
                  <c:v>1.0</c:v>
                </c:pt>
                <c:pt idx="1">
                  <c:v>2.0</c:v>
                </c:pt>
                <c:pt idx="2">
                  <c:v>3.0</c:v>
                </c:pt>
                <c:pt idx="3">
                  <c:v>4.0</c:v>
                </c:pt>
              </c:numCache>
            </c:numRef>
          </c:cat>
          <c:val>
            <c:numRef>
              <c:f>Sheet1!$C$2:$C$5</c:f>
              <c:numCache>
                <c:formatCode>General</c:formatCode>
                <c:ptCount val="4"/>
                <c:pt idx="0">
                  <c:v>9.75</c:v>
                </c:pt>
                <c:pt idx="1">
                  <c:v>9.01</c:v>
                </c:pt>
                <c:pt idx="2">
                  <c:v>9.7</c:v>
                </c:pt>
                <c:pt idx="3">
                  <c:v>9.229999999999998</c:v>
                </c:pt>
              </c:numCache>
            </c:numRef>
          </c:val>
          <c:smooth val="0"/>
        </c:ser>
        <c:dLbls>
          <c:showLegendKey val="0"/>
          <c:showVal val="0"/>
          <c:showCatName val="0"/>
          <c:showSerName val="0"/>
          <c:showPercent val="0"/>
          <c:showBubbleSize val="0"/>
        </c:dLbls>
        <c:marker val="1"/>
        <c:smooth val="0"/>
        <c:axId val="2128287296"/>
        <c:axId val="2130564032"/>
      </c:lineChart>
      <c:catAx>
        <c:axId val="2128287296"/>
        <c:scaling>
          <c:orientation val="minMax"/>
        </c:scaling>
        <c:delete val="0"/>
        <c:axPos val="b"/>
        <c:title>
          <c:tx>
            <c:rich>
              <a:bodyPr/>
              <a:lstStyle/>
              <a:p>
                <a:pPr>
                  <a:defRPr sz="2400" b="0" i="0" u="none" strike="noStrike" baseline="0">
                    <a:solidFill>
                      <a:srgbClr val="000000"/>
                    </a:solidFill>
                    <a:latin typeface="ＭＳ Ｐゴシック"/>
                    <a:ea typeface="ＭＳ Ｐゴシック"/>
                    <a:cs typeface="ＭＳ Ｐゴシック"/>
                  </a:defRPr>
                </a:pPr>
                <a:r>
                  <a:rPr lang="ja-JP" altLang="en-US" sz="2400" dirty="0" smtClean="0"/>
                  <a:t>シミュレータ運転</a:t>
                </a:r>
                <a:r>
                  <a:rPr lang="zh-TW" altLang="en-US" sz="2400" dirty="0" smtClean="0"/>
                  <a:t>時間</a:t>
                </a:r>
                <a:endParaRPr lang="zh-TW" altLang="en-US" sz="2400" dirty="0"/>
              </a:p>
            </c:rich>
          </c:tx>
          <c:layout>
            <c:manualLayout>
              <c:xMode val="edge"/>
              <c:yMode val="edge"/>
              <c:x val="0.342926586311502"/>
              <c:y val="0.863379496295283"/>
            </c:manualLayout>
          </c:layout>
          <c:overlay val="0"/>
          <c:spPr>
            <a:noFill/>
            <a:ln>
              <a:noFill/>
            </a:ln>
            <a:effectLst/>
          </c:spPr>
        </c:title>
        <c:numFmt formatCode="General" sourceLinked="1"/>
        <c:majorTickMark val="in"/>
        <c:minorTickMark val="none"/>
        <c:tickLblPos val="nextTo"/>
        <c:spPr>
          <a:noFill/>
          <a:ln w="12897" cap="flat" cmpd="sng" algn="ctr">
            <a:solidFill>
              <a:srgbClr val="000000"/>
            </a:solidFill>
            <a:round/>
          </a:ln>
          <a:effectLst/>
        </c:spPr>
        <c:txPr>
          <a:bodyPr rot="-60000000" spcFirstLastPara="1" vertOverflow="ellipsis" vert="horz" wrap="square" anchor="ctr" anchorCtr="1"/>
          <a:lstStyle/>
          <a:p>
            <a:pPr>
              <a:defRPr sz="2400" b="0" i="0" u="none" strike="noStrike" kern="1200" baseline="0">
                <a:solidFill>
                  <a:srgbClr val="000000"/>
                </a:solidFill>
                <a:latin typeface="+mn-lt"/>
                <a:ea typeface="+mn-ea"/>
                <a:cs typeface="+mn-cs"/>
              </a:defRPr>
            </a:pPr>
            <a:endParaRPr lang="ja-JP"/>
          </a:p>
        </c:txPr>
        <c:crossAx val="2130564032"/>
        <c:crosses val="autoZero"/>
        <c:auto val="1"/>
        <c:lblAlgn val="ctr"/>
        <c:lblOffset val="100"/>
        <c:noMultiLvlLbl val="0"/>
      </c:catAx>
      <c:valAx>
        <c:axId val="2130564032"/>
        <c:scaling>
          <c:orientation val="minMax"/>
          <c:min val="6.0"/>
        </c:scaling>
        <c:delete val="0"/>
        <c:axPos val="l"/>
        <c:title>
          <c:tx>
            <c:rich>
              <a:bodyPr rot="-5400000" vert="horz"/>
              <a:lstStyle/>
              <a:p>
                <a:pPr algn="ctr">
                  <a:defRPr sz="2400" b="0" i="0" u="none" strike="noStrike" baseline="0">
                    <a:solidFill>
                      <a:srgbClr val="333333"/>
                    </a:solidFill>
                    <a:latin typeface="ＭＳ Ｐゴシック"/>
                    <a:ea typeface="ＭＳ Ｐゴシック"/>
                    <a:cs typeface="ＭＳ Ｐゴシック"/>
                  </a:defRPr>
                </a:pPr>
                <a:r>
                  <a:rPr lang="ja-JP" altLang="en-US" sz="2400" dirty="0" smtClean="0"/>
                  <a:t>運転の質に</a:t>
                </a:r>
                <a:r>
                  <a:rPr lang="ja-JP" altLang="en-US" sz="2400" smtClean="0"/>
                  <a:t>関する主観値</a:t>
                </a:r>
                <a:endParaRPr lang="ja-JP" altLang="en-US" sz="2400" dirty="0"/>
              </a:p>
            </c:rich>
          </c:tx>
          <c:layout>
            <c:manualLayout>
              <c:xMode val="edge"/>
              <c:yMode val="edge"/>
              <c:x val="0.0"/>
              <c:y val="0.0812085211523404"/>
            </c:manualLayout>
          </c:layout>
          <c:overlay val="0"/>
          <c:spPr>
            <a:noFill/>
            <a:ln>
              <a:noFill/>
            </a:ln>
            <a:effectLst/>
          </c:spPr>
        </c:title>
        <c:numFmt formatCode="General" sourceLinked="1"/>
        <c:majorTickMark val="in"/>
        <c:minorTickMark val="none"/>
        <c:tickLblPos val="nextTo"/>
        <c:spPr>
          <a:noFill/>
          <a:ln>
            <a:solidFill>
              <a:srgbClr val="000000"/>
            </a:solidFill>
          </a:ln>
          <a:effectLst/>
        </c:spPr>
        <c:txPr>
          <a:bodyPr rot="-60000000" spcFirstLastPara="1" vertOverflow="ellipsis" vert="horz" wrap="square" anchor="ctr" anchorCtr="1"/>
          <a:lstStyle/>
          <a:p>
            <a:pPr>
              <a:defRPr sz="2400" b="0" i="0" u="none" strike="noStrike" kern="1200" baseline="0">
                <a:solidFill>
                  <a:srgbClr val="000000"/>
                </a:solidFill>
                <a:latin typeface="+mn-lt"/>
                <a:ea typeface="+mn-ea"/>
                <a:cs typeface="+mn-cs"/>
              </a:defRPr>
            </a:pPr>
            <a:endParaRPr lang="ja-JP"/>
          </a:p>
        </c:txPr>
        <c:crossAx val="2128287296"/>
        <c:crosses val="autoZero"/>
        <c:crossBetween val="between"/>
      </c:valAx>
      <c:spPr>
        <a:noFill/>
        <a:ln w="17196">
          <a:solidFill>
            <a:srgbClr val="000000"/>
          </a:solidFill>
        </a:ln>
        <a:effectLst/>
      </c:spPr>
    </c:plotArea>
    <c:legend>
      <c:legendPos val="b"/>
      <c:layout>
        <c:manualLayout>
          <c:xMode val="edge"/>
          <c:yMode val="edge"/>
          <c:x val="0.217747227709162"/>
          <c:y val="0.0246172996757758"/>
          <c:w val="0.72317553228549"/>
          <c:h val="0.114387730946231"/>
        </c:manualLayout>
      </c:layout>
      <c:overlay val="0"/>
      <c:spPr>
        <a:noFill/>
        <a:ln>
          <a:noFill/>
        </a:ln>
        <a:effectLst/>
      </c:spPr>
      <c:txPr>
        <a:bodyPr rot="0" spcFirstLastPara="1" vertOverflow="ellipsis" vert="horz" wrap="square" anchor="ctr" anchorCtr="1"/>
        <a:lstStyle/>
        <a:p>
          <a:pPr>
            <a:defRPr sz="2400" b="0" i="0" u="none" strike="noStrike" kern="1200" baseline="0">
              <a:solidFill>
                <a:srgbClr val="000000"/>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Sheet1!$A$2</c:f>
              <c:strCache>
                <c:ptCount val="1"/>
                <c:pt idx="0">
                  <c:v>中小</c:v>
                </c:pt>
              </c:strCache>
            </c:strRef>
          </c:tx>
          <c:dPt>
            <c:idx val="0"/>
            <c:bubble3D val="0"/>
            <c:spPr>
              <a:solidFill>
                <a:schemeClr val="accent2"/>
              </a:solidFill>
              <a:ln>
                <a:noFill/>
              </a:ln>
              <a:effectLst/>
            </c:spPr>
          </c:dPt>
          <c:dPt>
            <c:idx val="1"/>
            <c:bubble3D val="0"/>
            <c:spPr>
              <a:solidFill>
                <a:srgbClr val="00B050"/>
              </a:solidFill>
              <a:ln>
                <a:noFill/>
              </a:ln>
              <a:effectLst/>
            </c:spPr>
          </c:dPt>
          <c:dPt>
            <c:idx val="2"/>
            <c:bubble3D val="0"/>
            <c:spPr>
              <a:solidFill>
                <a:srgbClr val="FF99CC"/>
              </a:solidFill>
              <a:ln>
                <a:noFill/>
              </a:ln>
              <a:effectLst/>
            </c:spPr>
          </c:dPt>
          <c:dPt>
            <c:idx val="3"/>
            <c:bubble3D val="0"/>
            <c:spPr>
              <a:solidFill>
                <a:srgbClr val="FF0000"/>
              </a:solidFill>
              <a:ln>
                <a:noFill/>
              </a:ln>
              <a:effectLst/>
            </c:spPr>
          </c:dPt>
          <c:dPt>
            <c:idx val="4"/>
            <c:bubble3D val="0"/>
            <c:spPr>
              <a:solidFill>
                <a:schemeClr val="tx1"/>
              </a:solidFill>
              <a:ln>
                <a:noFill/>
              </a:ln>
              <a:effectLst/>
            </c:spPr>
          </c:dPt>
          <c:cat>
            <c:strRef>
              <c:f>Sheet1!$B$1:$F$1</c:f>
              <c:strCache>
                <c:ptCount val="5"/>
                <c:pt idx="0">
                  <c:v>ない</c:v>
                </c:pt>
                <c:pt idx="1">
                  <c:v>少ない</c:v>
                </c:pt>
                <c:pt idx="2">
                  <c:v>多い</c:v>
                </c:pt>
                <c:pt idx="3">
                  <c:v>非常に多い</c:v>
                </c:pt>
                <c:pt idx="4">
                  <c:v>無記入</c:v>
                </c:pt>
              </c:strCache>
            </c:strRef>
          </c:cat>
          <c:val>
            <c:numRef>
              <c:f>Sheet1!$B$2:$F$2</c:f>
              <c:numCache>
                <c:formatCode>General</c:formatCode>
                <c:ptCount val="5"/>
                <c:pt idx="0">
                  <c:v>33.0</c:v>
                </c:pt>
                <c:pt idx="1">
                  <c:v>96.0</c:v>
                </c:pt>
                <c:pt idx="2">
                  <c:v>73.0</c:v>
                </c:pt>
                <c:pt idx="3">
                  <c:v>19.0</c:v>
                </c:pt>
                <c:pt idx="4">
                  <c:v>2.0</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Sheet1!$A$2</c:f>
              <c:strCache>
                <c:ptCount val="1"/>
                <c:pt idx="0">
                  <c:v>元気</c:v>
                </c:pt>
              </c:strCache>
            </c:strRef>
          </c:tx>
          <c:dPt>
            <c:idx val="0"/>
            <c:bubble3D val="0"/>
            <c:spPr>
              <a:solidFill>
                <a:schemeClr val="accent2"/>
              </a:solidFill>
              <a:ln>
                <a:noFill/>
              </a:ln>
              <a:effectLst/>
            </c:spPr>
          </c:dPt>
          <c:dPt>
            <c:idx val="1"/>
            <c:bubble3D val="0"/>
            <c:spPr>
              <a:solidFill>
                <a:srgbClr val="00B050"/>
              </a:solidFill>
              <a:ln>
                <a:noFill/>
              </a:ln>
              <a:effectLst/>
            </c:spPr>
          </c:dPt>
          <c:dPt>
            <c:idx val="2"/>
            <c:bubble3D val="0"/>
            <c:spPr>
              <a:solidFill>
                <a:srgbClr val="FF99CC"/>
              </a:solidFill>
              <a:ln>
                <a:noFill/>
              </a:ln>
              <a:effectLst/>
            </c:spPr>
          </c:dPt>
          <c:dPt>
            <c:idx val="3"/>
            <c:bubble3D val="0"/>
            <c:spPr>
              <a:solidFill>
                <a:srgbClr val="FF0000"/>
              </a:solidFill>
              <a:ln>
                <a:noFill/>
              </a:ln>
              <a:effectLst/>
            </c:spPr>
          </c:dPt>
          <c:cat>
            <c:strRef>
              <c:f>Sheet1!$B$1:$E$1</c:f>
              <c:strCache>
                <c:ptCount val="4"/>
                <c:pt idx="0">
                  <c:v>ない</c:v>
                </c:pt>
                <c:pt idx="1">
                  <c:v>少ない</c:v>
                </c:pt>
                <c:pt idx="2">
                  <c:v>多い</c:v>
                </c:pt>
                <c:pt idx="3">
                  <c:v>非常に多い</c:v>
                </c:pt>
              </c:strCache>
            </c:strRef>
          </c:cat>
          <c:val>
            <c:numRef>
              <c:f>Sheet1!$B$2:$E$2</c:f>
              <c:numCache>
                <c:formatCode>General</c:formatCode>
                <c:ptCount val="4"/>
                <c:pt idx="0">
                  <c:v>4.0</c:v>
                </c:pt>
                <c:pt idx="1">
                  <c:v>34.0</c:v>
                </c:pt>
                <c:pt idx="2">
                  <c:v>17.0</c:v>
                </c:pt>
                <c:pt idx="3">
                  <c:v>6.0</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Sheet1!$A$2</c:f>
              <c:strCache>
                <c:ptCount val="1"/>
                <c:pt idx="0">
                  <c:v>疲労</c:v>
                </c:pt>
              </c:strCache>
            </c:strRef>
          </c:tx>
          <c:dPt>
            <c:idx val="0"/>
            <c:bubble3D val="0"/>
            <c:spPr>
              <a:solidFill>
                <a:schemeClr val="accent2"/>
              </a:solidFill>
              <a:ln>
                <a:noFill/>
              </a:ln>
              <a:effectLst/>
            </c:spPr>
          </c:dPt>
          <c:dPt>
            <c:idx val="1"/>
            <c:bubble3D val="0"/>
            <c:spPr>
              <a:solidFill>
                <a:srgbClr val="00B050"/>
              </a:solidFill>
              <a:ln>
                <a:noFill/>
              </a:ln>
              <a:effectLst/>
            </c:spPr>
          </c:dPt>
          <c:dPt>
            <c:idx val="2"/>
            <c:bubble3D val="0"/>
            <c:spPr>
              <a:solidFill>
                <a:srgbClr val="FF99CC"/>
              </a:solidFill>
              <a:ln>
                <a:noFill/>
              </a:ln>
              <a:effectLst/>
            </c:spPr>
          </c:dPt>
          <c:dPt>
            <c:idx val="3"/>
            <c:bubble3D val="0"/>
            <c:spPr>
              <a:solidFill>
                <a:srgbClr val="FF0000"/>
              </a:solidFill>
              <a:ln>
                <a:noFill/>
              </a:ln>
              <a:effectLst/>
            </c:spPr>
          </c:dPt>
          <c:cat>
            <c:strRef>
              <c:f>Sheet1!$B$1:$E$1</c:f>
              <c:strCache>
                <c:ptCount val="4"/>
                <c:pt idx="0">
                  <c:v>ない</c:v>
                </c:pt>
                <c:pt idx="1">
                  <c:v>少ない</c:v>
                </c:pt>
                <c:pt idx="2">
                  <c:v>多い</c:v>
                </c:pt>
                <c:pt idx="3">
                  <c:v>非常に多い</c:v>
                </c:pt>
              </c:strCache>
            </c:strRef>
          </c:cat>
          <c:val>
            <c:numRef>
              <c:f>Sheet1!$B$2:$E$2</c:f>
              <c:numCache>
                <c:formatCode>General</c:formatCode>
                <c:ptCount val="4"/>
                <c:pt idx="0">
                  <c:v>2.0</c:v>
                </c:pt>
                <c:pt idx="1">
                  <c:v>12.0</c:v>
                </c:pt>
                <c:pt idx="2">
                  <c:v>23.0</c:v>
                </c:pt>
                <c:pt idx="3">
                  <c:v>5.0</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Sheet1!$A$2</c:f>
              <c:strCache>
                <c:ptCount val="1"/>
                <c:pt idx="0">
                  <c:v>元気</c:v>
                </c:pt>
              </c:strCache>
            </c:strRef>
          </c:tx>
          <c:dPt>
            <c:idx val="0"/>
            <c:bubble3D val="0"/>
            <c:spPr>
              <a:solidFill>
                <a:schemeClr val="accent2"/>
              </a:solidFill>
              <a:ln>
                <a:noFill/>
              </a:ln>
              <a:effectLst/>
            </c:spPr>
          </c:dPt>
          <c:dPt>
            <c:idx val="1"/>
            <c:bubble3D val="0"/>
            <c:spPr>
              <a:solidFill>
                <a:srgbClr val="00B050"/>
              </a:solidFill>
              <a:ln>
                <a:noFill/>
              </a:ln>
              <a:effectLst/>
            </c:spPr>
          </c:dPt>
          <c:dPt>
            <c:idx val="2"/>
            <c:bubble3D val="0"/>
            <c:spPr>
              <a:solidFill>
                <a:srgbClr val="FF99CC"/>
              </a:solidFill>
              <a:ln>
                <a:noFill/>
              </a:ln>
              <a:effectLst/>
            </c:spPr>
          </c:dPt>
          <c:dPt>
            <c:idx val="3"/>
            <c:bubble3D val="0"/>
            <c:spPr>
              <a:solidFill>
                <a:srgbClr val="FF0000"/>
              </a:solidFill>
              <a:ln>
                <a:noFill/>
              </a:ln>
              <a:effectLst/>
            </c:spPr>
          </c:dPt>
          <c:cat>
            <c:strRef>
              <c:f>Sheet1!$B$1:$E$1</c:f>
              <c:strCache>
                <c:ptCount val="4"/>
                <c:pt idx="0">
                  <c:v>ない</c:v>
                </c:pt>
                <c:pt idx="1">
                  <c:v>少ない</c:v>
                </c:pt>
                <c:pt idx="2">
                  <c:v>多い</c:v>
                </c:pt>
                <c:pt idx="3">
                  <c:v>非常に多い</c:v>
                </c:pt>
              </c:strCache>
            </c:strRef>
          </c:cat>
          <c:val>
            <c:numRef>
              <c:f>Sheet1!$B$2:$E$2</c:f>
              <c:numCache>
                <c:formatCode>General</c:formatCode>
                <c:ptCount val="4"/>
                <c:pt idx="0">
                  <c:v>17.0</c:v>
                </c:pt>
                <c:pt idx="1">
                  <c:v>23.0</c:v>
                </c:pt>
                <c:pt idx="2">
                  <c:v>19.0</c:v>
                </c:pt>
                <c:pt idx="3">
                  <c:v>2.0</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Sheet1!$A$2</c:f>
              <c:strCache>
                <c:ptCount val="1"/>
                <c:pt idx="0">
                  <c:v>疲労</c:v>
                </c:pt>
              </c:strCache>
            </c:strRef>
          </c:tx>
          <c:dPt>
            <c:idx val="0"/>
            <c:bubble3D val="0"/>
            <c:spPr>
              <a:solidFill>
                <a:schemeClr val="accent2"/>
              </a:solidFill>
              <a:ln>
                <a:noFill/>
              </a:ln>
              <a:effectLst/>
            </c:spPr>
          </c:dPt>
          <c:dPt>
            <c:idx val="1"/>
            <c:bubble3D val="0"/>
            <c:spPr>
              <a:solidFill>
                <a:srgbClr val="00B050"/>
              </a:solidFill>
              <a:ln>
                <a:noFill/>
              </a:ln>
              <a:effectLst/>
            </c:spPr>
          </c:dPt>
          <c:dPt>
            <c:idx val="2"/>
            <c:bubble3D val="0"/>
            <c:spPr>
              <a:solidFill>
                <a:srgbClr val="FF99CC"/>
              </a:solidFill>
              <a:ln>
                <a:noFill/>
              </a:ln>
              <a:effectLst/>
            </c:spPr>
          </c:dPt>
          <c:dPt>
            <c:idx val="3"/>
            <c:bubble3D val="0"/>
            <c:spPr>
              <a:solidFill>
                <a:srgbClr val="FF0000"/>
              </a:solidFill>
              <a:ln>
                <a:noFill/>
              </a:ln>
              <a:effectLst/>
            </c:spPr>
          </c:dPt>
          <c:cat>
            <c:strRef>
              <c:f>Sheet1!$B$1:$E$1</c:f>
              <c:strCache>
                <c:ptCount val="4"/>
                <c:pt idx="0">
                  <c:v>ない</c:v>
                </c:pt>
                <c:pt idx="1">
                  <c:v>少ない</c:v>
                </c:pt>
                <c:pt idx="2">
                  <c:v>多い</c:v>
                </c:pt>
                <c:pt idx="3">
                  <c:v>非常に多い</c:v>
                </c:pt>
              </c:strCache>
            </c:strRef>
          </c:cat>
          <c:val>
            <c:numRef>
              <c:f>Sheet1!$B$2:$E$2</c:f>
              <c:numCache>
                <c:formatCode>General</c:formatCode>
                <c:ptCount val="4"/>
                <c:pt idx="0">
                  <c:v>3.0</c:v>
                </c:pt>
                <c:pt idx="1">
                  <c:v>14.0</c:v>
                </c:pt>
                <c:pt idx="2">
                  <c:v>20.0</c:v>
                </c:pt>
                <c:pt idx="3">
                  <c:v>5.0</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Sheet1!$A$2</c:f>
              <c:strCache>
                <c:ptCount val="1"/>
                <c:pt idx="0">
                  <c:v>元気</c:v>
                </c:pt>
              </c:strCache>
            </c:strRef>
          </c:tx>
          <c:dPt>
            <c:idx val="0"/>
            <c:bubble3D val="0"/>
            <c:spPr>
              <a:solidFill>
                <a:schemeClr val="accent2"/>
              </a:solidFill>
              <a:ln>
                <a:noFill/>
              </a:ln>
              <a:effectLst/>
            </c:spPr>
          </c:dPt>
          <c:dPt>
            <c:idx val="1"/>
            <c:bubble3D val="0"/>
            <c:spPr>
              <a:solidFill>
                <a:srgbClr val="00B050"/>
              </a:solidFill>
              <a:ln>
                <a:noFill/>
              </a:ln>
              <a:effectLst/>
            </c:spPr>
          </c:dPt>
          <c:dPt>
            <c:idx val="2"/>
            <c:bubble3D val="0"/>
            <c:spPr>
              <a:solidFill>
                <a:srgbClr val="FF99CC"/>
              </a:solidFill>
              <a:ln>
                <a:noFill/>
              </a:ln>
              <a:effectLst/>
            </c:spPr>
          </c:dPt>
          <c:dPt>
            <c:idx val="3"/>
            <c:bubble3D val="0"/>
            <c:spPr>
              <a:solidFill>
                <a:srgbClr val="FF0000"/>
              </a:solidFill>
              <a:ln>
                <a:noFill/>
              </a:ln>
              <a:effectLst/>
            </c:spPr>
          </c:dPt>
          <c:cat>
            <c:strRef>
              <c:f>Sheet1!$B$1:$E$1</c:f>
              <c:strCache>
                <c:ptCount val="4"/>
                <c:pt idx="0">
                  <c:v>ない</c:v>
                </c:pt>
                <c:pt idx="1">
                  <c:v>少ない</c:v>
                </c:pt>
                <c:pt idx="2">
                  <c:v>多い</c:v>
                </c:pt>
                <c:pt idx="3">
                  <c:v>非常に多い</c:v>
                </c:pt>
              </c:strCache>
            </c:strRef>
          </c:cat>
          <c:val>
            <c:numRef>
              <c:f>Sheet1!$B$2:$E$2</c:f>
              <c:numCache>
                <c:formatCode>General</c:formatCode>
                <c:ptCount val="4"/>
                <c:pt idx="0">
                  <c:v>7.0</c:v>
                </c:pt>
                <c:pt idx="1">
                  <c:v>36.0</c:v>
                </c:pt>
                <c:pt idx="2">
                  <c:v>17.0</c:v>
                </c:pt>
                <c:pt idx="3">
                  <c:v>1.0</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0.2287</cdr:x>
      <cdr:y>0.81363</cdr:y>
    </cdr:from>
    <cdr:to>
      <cdr:x>0.33627</cdr:x>
      <cdr:y>1</cdr:y>
    </cdr:to>
    <cdr:sp macro="" textlink="">
      <cdr:nvSpPr>
        <cdr:cNvPr id="2" name="テキスト ボックス 1"/>
        <cdr:cNvSpPr txBox="1"/>
      </cdr:nvSpPr>
      <cdr:spPr>
        <a:xfrm xmlns:a="http://schemas.openxmlformats.org/drawingml/2006/main">
          <a:off x="1944216" y="4552207"/>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ja-JP" alt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bwMode="auto">
          <a:xfrm>
            <a:off x="0" y="0"/>
            <a:ext cx="2919413"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Times New Roman" pitchFamily="18" charset="0"/>
                <a:ea typeface="ＭＳ Ｐゴシック" pitchFamily="50" charset="-128"/>
                <a:cs typeface="+mn-cs"/>
              </a:defRPr>
            </a:lvl1pPr>
          </a:lstStyle>
          <a:p>
            <a:pPr>
              <a:defRPr/>
            </a:pPr>
            <a:endParaRPr lang="en-US" altLang="ja-JP"/>
          </a:p>
        </p:txBody>
      </p:sp>
      <p:sp>
        <p:nvSpPr>
          <p:cNvPr id="32771" name="Rectangle 3"/>
          <p:cNvSpPr>
            <a:spLocks noGrp="1" noChangeArrowheads="1"/>
          </p:cNvSpPr>
          <p:nvPr>
            <p:ph type="dt" sz="quarter" idx="1"/>
          </p:nvPr>
        </p:nvSpPr>
        <p:spPr bwMode="auto">
          <a:xfrm>
            <a:off x="3816350" y="0"/>
            <a:ext cx="2919413"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Times New Roman" pitchFamily="18" charset="0"/>
                <a:ea typeface="ＭＳ Ｐゴシック" pitchFamily="50" charset="-128"/>
                <a:cs typeface="+mn-cs"/>
              </a:defRPr>
            </a:lvl1pPr>
          </a:lstStyle>
          <a:p>
            <a:pPr>
              <a:defRPr/>
            </a:pPr>
            <a:endParaRPr lang="en-US" altLang="ja-JP"/>
          </a:p>
        </p:txBody>
      </p:sp>
      <p:sp>
        <p:nvSpPr>
          <p:cNvPr id="32772" name="Rectangle 4"/>
          <p:cNvSpPr>
            <a:spLocks noGrp="1" noChangeArrowheads="1"/>
          </p:cNvSpPr>
          <p:nvPr>
            <p:ph type="ftr" sz="quarter" idx="2"/>
          </p:nvPr>
        </p:nvSpPr>
        <p:spPr bwMode="auto">
          <a:xfrm>
            <a:off x="0" y="9375775"/>
            <a:ext cx="2919413"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Times New Roman" pitchFamily="18" charset="0"/>
                <a:ea typeface="ＭＳ Ｐゴシック" pitchFamily="50" charset="-128"/>
                <a:cs typeface="+mn-cs"/>
              </a:defRPr>
            </a:lvl1pPr>
          </a:lstStyle>
          <a:p>
            <a:pPr>
              <a:defRPr/>
            </a:pPr>
            <a:endParaRPr lang="en-US" altLang="ja-JP"/>
          </a:p>
        </p:txBody>
      </p:sp>
      <p:sp>
        <p:nvSpPr>
          <p:cNvPr id="32773" name="Rectangle 5"/>
          <p:cNvSpPr>
            <a:spLocks noGrp="1" noChangeArrowheads="1"/>
          </p:cNvSpPr>
          <p:nvPr>
            <p:ph type="sldNum" sz="quarter" idx="3"/>
          </p:nvPr>
        </p:nvSpPr>
        <p:spPr bwMode="auto">
          <a:xfrm>
            <a:off x="3816350" y="9375775"/>
            <a:ext cx="2919413"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D118EF66-EF04-4348-8F27-5C25418DCD4E}" type="slidenum">
              <a:rPr lang="en-US" altLang="ja-JP"/>
              <a:pPr>
                <a:defRPr/>
              </a:pPr>
              <a:t>‹#›</a:t>
            </a:fld>
            <a:endParaRPr lang="en-US" altLang="ja-JP"/>
          </a:p>
        </p:txBody>
      </p:sp>
    </p:spTree>
    <p:extLst>
      <p:ext uri="{BB962C8B-B14F-4D97-AF65-F5344CB8AC3E}">
        <p14:creationId xmlns:p14="http://schemas.microsoft.com/office/powerpoint/2010/main" val="11476075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8930" name="Rectangle 2"/>
          <p:cNvSpPr>
            <a:spLocks noGrp="1" noChangeArrowheads="1"/>
          </p:cNvSpPr>
          <p:nvPr>
            <p:ph type="hdr" sz="quarter"/>
          </p:nvPr>
        </p:nvSpPr>
        <p:spPr bwMode="auto">
          <a:xfrm>
            <a:off x="0" y="0"/>
            <a:ext cx="2919413"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Times New Roman" pitchFamily="18" charset="0"/>
                <a:ea typeface="ＭＳ Ｐゴシック" pitchFamily="50" charset="-128"/>
                <a:cs typeface="+mn-cs"/>
              </a:defRPr>
            </a:lvl1pPr>
          </a:lstStyle>
          <a:p>
            <a:pPr>
              <a:defRPr/>
            </a:pPr>
            <a:endParaRPr lang="en-US" altLang="ja-JP"/>
          </a:p>
        </p:txBody>
      </p:sp>
      <p:sp>
        <p:nvSpPr>
          <p:cNvPr id="508931" name="Rectangle 3"/>
          <p:cNvSpPr>
            <a:spLocks noGrp="1" noChangeArrowheads="1"/>
          </p:cNvSpPr>
          <p:nvPr>
            <p:ph type="dt" idx="1"/>
          </p:nvPr>
        </p:nvSpPr>
        <p:spPr bwMode="auto">
          <a:xfrm>
            <a:off x="3814763" y="0"/>
            <a:ext cx="2919412"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Times New Roman" pitchFamily="18" charset="0"/>
                <a:ea typeface="ＭＳ Ｐゴシック" pitchFamily="50" charset="-128"/>
                <a:cs typeface="+mn-cs"/>
              </a:defRPr>
            </a:lvl1pPr>
          </a:lstStyle>
          <a:p>
            <a:pPr>
              <a:defRPr/>
            </a:pPr>
            <a:endParaRPr lang="en-US" altLang="ja-JP"/>
          </a:p>
        </p:txBody>
      </p:sp>
      <p:sp>
        <p:nvSpPr>
          <p:cNvPr id="17412" name="Rectangle 4"/>
          <p:cNvSpPr>
            <a:spLocks noGrp="1" noRot="1" noChangeAspect="1" noChangeArrowheads="1" noTextEdit="1"/>
          </p:cNvSpPr>
          <p:nvPr>
            <p:ph type="sldImg" idx="2"/>
          </p:nvPr>
        </p:nvSpPr>
        <p:spPr bwMode="auto">
          <a:xfrm>
            <a:off x="900113" y="739775"/>
            <a:ext cx="4935537" cy="37020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08933" name="Rectangle 5"/>
          <p:cNvSpPr>
            <a:spLocks noGrp="1" noChangeArrowheads="1"/>
          </p:cNvSpPr>
          <p:nvPr>
            <p:ph type="body" sz="quarter" idx="3"/>
          </p:nvPr>
        </p:nvSpPr>
        <p:spPr bwMode="auto">
          <a:xfrm>
            <a:off x="673100" y="4687888"/>
            <a:ext cx="5389563" cy="44418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508934" name="Rectangle 6"/>
          <p:cNvSpPr>
            <a:spLocks noGrp="1" noChangeArrowheads="1"/>
          </p:cNvSpPr>
          <p:nvPr>
            <p:ph type="ftr" sz="quarter" idx="4"/>
          </p:nvPr>
        </p:nvSpPr>
        <p:spPr bwMode="auto">
          <a:xfrm>
            <a:off x="0" y="9374188"/>
            <a:ext cx="2919413"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Times New Roman" pitchFamily="18" charset="0"/>
                <a:ea typeface="ＭＳ Ｐゴシック" pitchFamily="50" charset="-128"/>
                <a:cs typeface="+mn-cs"/>
              </a:defRPr>
            </a:lvl1pPr>
          </a:lstStyle>
          <a:p>
            <a:pPr>
              <a:defRPr/>
            </a:pPr>
            <a:endParaRPr lang="en-US" altLang="ja-JP"/>
          </a:p>
        </p:txBody>
      </p:sp>
      <p:sp>
        <p:nvSpPr>
          <p:cNvPr id="508935" name="Rectangle 7"/>
          <p:cNvSpPr>
            <a:spLocks noGrp="1" noChangeArrowheads="1"/>
          </p:cNvSpPr>
          <p:nvPr>
            <p:ph type="sldNum" sz="quarter" idx="5"/>
          </p:nvPr>
        </p:nvSpPr>
        <p:spPr bwMode="auto">
          <a:xfrm>
            <a:off x="3814763" y="9374188"/>
            <a:ext cx="2919412"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D5BD63D3-7E23-504C-BE5D-3A7A0E7E2C8C}" type="slidenum">
              <a:rPr lang="en-US" altLang="ja-JP"/>
              <a:pPr>
                <a:defRPr/>
              </a:pPr>
              <a:t>‹#›</a:t>
            </a:fld>
            <a:endParaRPr lang="en-US" altLang="ja-JP"/>
          </a:p>
        </p:txBody>
      </p:sp>
    </p:spTree>
    <p:extLst>
      <p:ext uri="{BB962C8B-B14F-4D97-AF65-F5344CB8AC3E}">
        <p14:creationId xmlns:p14="http://schemas.microsoft.com/office/powerpoint/2010/main" val="184805162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ＭＳ Ｐ明朝" charset="0"/>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ＭＳ Ｐ明朝" charset="0"/>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ＭＳ Ｐ明朝" charset="0"/>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ＭＳ Ｐ明朝" charset="0"/>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ＭＳ Ｐ明朝" charset="0"/>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スライド イメージ プレースホルダー 1"/>
          <p:cNvSpPr>
            <a:spLocks noGrp="1" noRot="1" noChangeAspect="1" noTextEdit="1"/>
          </p:cNvSpPr>
          <p:nvPr>
            <p:ph type="sldImg"/>
          </p:nvPr>
        </p:nvSpPr>
        <p:spPr>
          <a:ln/>
        </p:spPr>
      </p:sp>
      <p:sp>
        <p:nvSpPr>
          <p:cNvPr id="20482"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latin typeface="Times New Roman" charset="0"/>
              <a:ea typeface="ＭＳ Ｐ明朝" charset="-128"/>
            </a:endParaRPr>
          </a:p>
        </p:txBody>
      </p:sp>
      <p:sp>
        <p:nvSpPr>
          <p:cNvPr id="20483"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charset="0"/>
                <a:ea typeface="ＭＳ Ｐゴシック" charset="-128"/>
              </a:defRPr>
            </a:lvl1pPr>
            <a:lvl2pPr marL="742950" indent="-285750">
              <a:defRPr kumimoji="1" sz="2400">
                <a:solidFill>
                  <a:schemeClr val="tx1"/>
                </a:solidFill>
                <a:latin typeface="Times New Roman" charset="0"/>
                <a:ea typeface="ＭＳ Ｐゴシック" charset="-128"/>
              </a:defRPr>
            </a:lvl2pPr>
            <a:lvl3pPr marL="1143000" indent="-228600">
              <a:defRPr kumimoji="1" sz="2400">
                <a:solidFill>
                  <a:schemeClr val="tx1"/>
                </a:solidFill>
                <a:latin typeface="Times New Roman" charset="0"/>
                <a:ea typeface="ＭＳ Ｐゴシック" charset="-128"/>
              </a:defRPr>
            </a:lvl3pPr>
            <a:lvl4pPr marL="1600200" indent="-228600">
              <a:defRPr kumimoji="1" sz="2400">
                <a:solidFill>
                  <a:schemeClr val="tx1"/>
                </a:solidFill>
                <a:latin typeface="Times New Roman" charset="0"/>
                <a:ea typeface="ＭＳ Ｐゴシック" charset="-128"/>
              </a:defRPr>
            </a:lvl4pPr>
            <a:lvl5pPr marL="2057400" indent="-228600">
              <a:defRPr kumimoji="1"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charset="0"/>
                <a:ea typeface="ＭＳ Ｐゴシック" charset="-128"/>
              </a:defRPr>
            </a:lvl9pPr>
          </a:lstStyle>
          <a:p>
            <a:fld id="{520FE610-79D8-EA46-8159-E2E78FDFA594}" type="slidenum">
              <a:rPr lang="en-US" altLang="ja-JP" sz="1200"/>
              <a:pPr/>
              <a:t>1</a:t>
            </a:fld>
            <a:endParaRPr lang="en-US" altLang="ja-JP" sz="1200"/>
          </a:p>
        </p:txBody>
      </p:sp>
    </p:spTree>
    <p:extLst>
      <p:ext uri="{BB962C8B-B14F-4D97-AF65-F5344CB8AC3E}">
        <p14:creationId xmlns:p14="http://schemas.microsoft.com/office/powerpoint/2010/main" val="12900641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D5BD63D3-7E23-504C-BE5D-3A7A0E7E2C8C}" type="slidenum">
              <a:rPr lang="en-US" altLang="ja-JP" smtClean="0"/>
              <a:pPr>
                <a:defRPr/>
              </a:pPr>
              <a:t>15</a:t>
            </a:fld>
            <a:endParaRPr lang="en-US" altLang="ja-JP"/>
          </a:p>
        </p:txBody>
      </p:sp>
    </p:spTree>
    <p:extLst>
      <p:ext uri="{BB962C8B-B14F-4D97-AF65-F5344CB8AC3E}">
        <p14:creationId xmlns:p14="http://schemas.microsoft.com/office/powerpoint/2010/main" val="6054003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スライド イメージ プレースホルダー 1"/>
          <p:cNvSpPr>
            <a:spLocks noGrp="1" noRot="1" noChangeAspect="1" noTextEdit="1"/>
          </p:cNvSpPr>
          <p:nvPr>
            <p:ph type="sldImg"/>
          </p:nvPr>
        </p:nvSpPr>
        <p:spPr>
          <a:ln/>
        </p:spPr>
      </p:sp>
      <p:sp>
        <p:nvSpPr>
          <p:cNvPr id="32770"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latin typeface="Times New Roman" charset="0"/>
              <a:ea typeface="ＭＳ Ｐ明朝" charset="-128"/>
            </a:endParaRPr>
          </a:p>
        </p:txBody>
      </p:sp>
      <p:sp>
        <p:nvSpPr>
          <p:cNvPr id="32771"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charset="0"/>
                <a:ea typeface="ＭＳ Ｐゴシック" charset="-128"/>
              </a:defRPr>
            </a:lvl1pPr>
            <a:lvl2pPr marL="742950" indent="-285750">
              <a:defRPr kumimoji="1" sz="2400">
                <a:solidFill>
                  <a:schemeClr val="tx1"/>
                </a:solidFill>
                <a:latin typeface="Times New Roman" charset="0"/>
                <a:ea typeface="ＭＳ Ｐゴシック" charset="-128"/>
              </a:defRPr>
            </a:lvl2pPr>
            <a:lvl3pPr marL="1143000" indent="-228600">
              <a:defRPr kumimoji="1" sz="2400">
                <a:solidFill>
                  <a:schemeClr val="tx1"/>
                </a:solidFill>
                <a:latin typeface="Times New Roman" charset="0"/>
                <a:ea typeface="ＭＳ Ｐゴシック" charset="-128"/>
              </a:defRPr>
            </a:lvl3pPr>
            <a:lvl4pPr marL="1600200" indent="-228600">
              <a:defRPr kumimoji="1" sz="2400">
                <a:solidFill>
                  <a:schemeClr val="tx1"/>
                </a:solidFill>
                <a:latin typeface="Times New Roman" charset="0"/>
                <a:ea typeface="ＭＳ Ｐゴシック" charset="-128"/>
              </a:defRPr>
            </a:lvl4pPr>
            <a:lvl5pPr marL="2057400" indent="-228600">
              <a:defRPr kumimoji="1"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charset="0"/>
                <a:ea typeface="ＭＳ Ｐゴシック" charset="-128"/>
              </a:defRPr>
            </a:lvl9pPr>
          </a:lstStyle>
          <a:p>
            <a:fld id="{1F951E99-2F4B-BA43-BBC7-5B44E7AE54D4}" type="slidenum">
              <a:rPr lang="en-US" altLang="ja-JP" sz="1200"/>
              <a:pPr/>
              <a:t>16</a:t>
            </a:fld>
            <a:endParaRPr lang="en-US" altLang="ja-JP" sz="1200"/>
          </a:p>
        </p:txBody>
      </p:sp>
    </p:spTree>
    <p:extLst>
      <p:ext uri="{BB962C8B-B14F-4D97-AF65-F5344CB8AC3E}">
        <p14:creationId xmlns:p14="http://schemas.microsoft.com/office/powerpoint/2010/main" val="4863371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スライド イメージ プレースホルダー 1"/>
          <p:cNvSpPr>
            <a:spLocks noGrp="1" noRot="1" noChangeAspect="1" noTextEdit="1"/>
          </p:cNvSpPr>
          <p:nvPr>
            <p:ph type="sldImg"/>
          </p:nvPr>
        </p:nvSpPr>
        <p:spPr>
          <a:ln/>
        </p:spPr>
      </p:sp>
      <p:sp>
        <p:nvSpPr>
          <p:cNvPr id="34818"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latin typeface="Times New Roman" charset="0"/>
              <a:ea typeface="ＭＳ Ｐ明朝" charset="-128"/>
            </a:endParaRPr>
          </a:p>
        </p:txBody>
      </p:sp>
      <p:sp>
        <p:nvSpPr>
          <p:cNvPr id="34819"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charset="0"/>
                <a:ea typeface="ＭＳ Ｐゴシック" charset="-128"/>
              </a:defRPr>
            </a:lvl1pPr>
            <a:lvl2pPr marL="742950" indent="-285750">
              <a:defRPr kumimoji="1" sz="2400">
                <a:solidFill>
                  <a:schemeClr val="tx1"/>
                </a:solidFill>
                <a:latin typeface="Times New Roman" charset="0"/>
                <a:ea typeface="ＭＳ Ｐゴシック" charset="-128"/>
              </a:defRPr>
            </a:lvl2pPr>
            <a:lvl3pPr marL="1143000" indent="-228600">
              <a:defRPr kumimoji="1" sz="2400">
                <a:solidFill>
                  <a:schemeClr val="tx1"/>
                </a:solidFill>
                <a:latin typeface="Times New Roman" charset="0"/>
                <a:ea typeface="ＭＳ Ｐゴシック" charset="-128"/>
              </a:defRPr>
            </a:lvl3pPr>
            <a:lvl4pPr marL="1600200" indent="-228600">
              <a:defRPr kumimoji="1" sz="2400">
                <a:solidFill>
                  <a:schemeClr val="tx1"/>
                </a:solidFill>
                <a:latin typeface="Times New Roman" charset="0"/>
                <a:ea typeface="ＭＳ Ｐゴシック" charset="-128"/>
              </a:defRPr>
            </a:lvl4pPr>
            <a:lvl5pPr marL="2057400" indent="-228600">
              <a:defRPr kumimoji="1"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charset="0"/>
                <a:ea typeface="ＭＳ Ｐゴシック" charset="-128"/>
              </a:defRPr>
            </a:lvl9pPr>
          </a:lstStyle>
          <a:p>
            <a:fld id="{0D045041-3CD7-BB42-872F-6DEC93A6E902}" type="slidenum">
              <a:rPr lang="en-US" altLang="ja-JP" sz="1200"/>
              <a:pPr/>
              <a:t>17</a:t>
            </a:fld>
            <a:endParaRPr lang="en-US" altLang="ja-JP" sz="1200"/>
          </a:p>
        </p:txBody>
      </p:sp>
    </p:spTree>
    <p:extLst>
      <p:ext uri="{BB962C8B-B14F-4D97-AF65-F5344CB8AC3E}">
        <p14:creationId xmlns:p14="http://schemas.microsoft.com/office/powerpoint/2010/main" val="5465431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D5BD63D3-7E23-504C-BE5D-3A7A0E7E2C8C}" type="slidenum">
              <a:rPr lang="en-US" altLang="ja-JP" smtClean="0"/>
              <a:pPr>
                <a:defRPr/>
              </a:pPr>
              <a:t>19</a:t>
            </a:fld>
            <a:endParaRPr lang="en-US" altLang="ja-JP"/>
          </a:p>
        </p:txBody>
      </p:sp>
    </p:spTree>
    <p:extLst>
      <p:ext uri="{BB962C8B-B14F-4D97-AF65-F5344CB8AC3E}">
        <p14:creationId xmlns:p14="http://schemas.microsoft.com/office/powerpoint/2010/main" val="11669686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スライド イメージ プレースホルダー 1"/>
          <p:cNvSpPr>
            <a:spLocks noGrp="1" noRot="1" noChangeAspect="1" noTextEdit="1"/>
          </p:cNvSpPr>
          <p:nvPr>
            <p:ph type="sldImg"/>
          </p:nvPr>
        </p:nvSpPr>
        <p:spPr>
          <a:ln/>
        </p:spPr>
      </p:sp>
      <p:sp>
        <p:nvSpPr>
          <p:cNvPr id="55298"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latin typeface="Times New Roman" charset="0"/>
              <a:ea typeface="ＭＳ Ｐ明朝" charset="-128"/>
            </a:endParaRPr>
          </a:p>
        </p:txBody>
      </p:sp>
      <p:sp>
        <p:nvSpPr>
          <p:cNvPr id="55299"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charset="0"/>
                <a:ea typeface="ＭＳ Ｐゴシック" charset="-128"/>
              </a:defRPr>
            </a:lvl1pPr>
            <a:lvl2pPr marL="742950" indent="-285750">
              <a:defRPr kumimoji="1" sz="2400">
                <a:solidFill>
                  <a:schemeClr val="tx1"/>
                </a:solidFill>
                <a:latin typeface="Times New Roman" charset="0"/>
                <a:ea typeface="ＭＳ Ｐゴシック" charset="-128"/>
              </a:defRPr>
            </a:lvl2pPr>
            <a:lvl3pPr marL="1143000" indent="-228600">
              <a:defRPr kumimoji="1" sz="2400">
                <a:solidFill>
                  <a:schemeClr val="tx1"/>
                </a:solidFill>
                <a:latin typeface="Times New Roman" charset="0"/>
                <a:ea typeface="ＭＳ Ｐゴシック" charset="-128"/>
              </a:defRPr>
            </a:lvl3pPr>
            <a:lvl4pPr marL="1600200" indent="-228600">
              <a:defRPr kumimoji="1" sz="2400">
                <a:solidFill>
                  <a:schemeClr val="tx1"/>
                </a:solidFill>
                <a:latin typeface="Times New Roman" charset="0"/>
                <a:ea typeface="ＭＳ Ｐゴシック" charset="-128"/>
              </a:defRPr>
            </a:lvl4pPr>
            <a:lvl5pPr marL="2057400" indent="-228600">
              <a:defRPr kumimoji="1"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charset="0"/>
                <a:ea typeface="ＭＳ Ｐゴシック" charset="-128"/>
              </a:defRPr>
            </a:lvl9pPr>
          </a:lstStyle>
          <a:p>
            <a:fld id="{152B0A09-2D2E-B448-B451-846BEE893392}" type="slidenum">
              <a:rPr lang="en-US" altLang="ja-JP" sz="1200"/>
              <a:pPr/>
              <a:t>20</a:t>
            </a:fld>
            <a:endParaRPr lang="en-US" altLang="ja-JP" sz="1200"/>
          </a:p>
        </p:txBody>
      </p:sp>
    </p:spTree>
    <p:extLst>
      <p:ext uri="{BB962C8B-B14F-4D97-AF65-F5344CB8AC3E}">
        <p14:creationId xmlns:p14="http://schemas.microsoft.com/office/powerpoint/2010/main" val="19363136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D5BD63D3-7E23-504C-BE5D-3A7A0E7E2C8C}" type="slidenum">
              <a:rPr lang="en-US" altLang="ja-JP" smtClean="0"/>
              <a:pPr>
                <a:defRPr/>
              </a:pPr>
              <a:t>21</a:t>
            </a:fld>
            <a:endParaRPr lang="en-US" altLang="ja-JP"/>
          </a:p>
        </p:txBody>
      </p:sp>
    </p:spTree>
    <p:extLst>
      <p:ext uri="{BB962C8B-B14F-4D97-AF65-F5344CB8AC3E}">
        <p14:creationId xmlns:p14="http://schemas.microsoft.com/office/powerpoint/2010/main" val="18699962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D5BD63D3-7E23-504C-BE5D-3A7A0E7E2C8C}" type="slidenum">
              <a:rPr lang="en-US" altLang="ja-JP" smtClean="0"/>
              <a:pPr>
                <a:defRPr/>
              </a:pPr>
              <a:t>22</a:t>
            </a:fld>
            <a:endParaRPr lang="en-US" altLang="ja-JP"/>
          </a:p>
        </p:txBody>
      </p:sp>
    </p:spTree>
    <p:extLst>
      <p:ext uri="{BB962C8B-B14F-4D97-AF65-F5344CB8AC3E}">
        <p14:creationId xmlns:p14="http://schemas.microsoft.com/office/powerpoint/2010/main" val="3891560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スライド イメージ プレースホルダー 1"/>
          <p:cNvSpPr>
            <a:spLocks noGrp="1" noRot="1" noChangeAspect="1" noTextEdit="1"/>
          </p:cNvSpPr>
          <p:nvPr>
            <p:ph type="sldImg"/>
          </p:nvPr>
        </p:nvSpPr>
        <p:spPr>
          <a:ln/>
        </p:spPr>
      </p:sp>
      <p:sp>
        <p:nvSpPr>
          <p:cNvPr id="45058"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latin typeface="Times New Roman" charset="0"/>
              <a:ea typeface="ＭＳ Ｐ明朝" charset="-128"/>
            </a:endParaRPr>
          </a:p>
        </p:txBody>
      </p:sp>
      <p:sp>
        <p:nvSpPr>
          <p:cNvPr id="45059"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charset="0"/>
                <a:ea typeface="ＭＳ Ｐゴシック" charset="-128"/>
              </a:defRPr>
            </a:lvl1pPr>
            <a:lvl2pPr marL="742950" indent="-285750">
              <a:defRPr kumimoji="1" sz="2400">
                <a:solidFill>
                  <a:schemeClr val="tx1"/>
                </a:solidFill>
                <a:latin typeface="Times New Roman" charset="0"/>
                <a:ea typeface="ＭＳ Ｐゴシック" charset="-128"/>
              </a:defRPr>
            </a:lvl2pPr>
            <a:lvl3pPr marL="1143000" indent="-228600">
              <a:defRPr kumimoji="1" sz="2400">
                <a:solidFill>
                  <a:schemeClr val="tx1"/>
                </a:solidFill>
                <a:latin typeface="Times New Roman" charset="0"/>
                <a:ea typeface="ＭＳ Ｐゴシック" charset="-128"/>
              </a:defRPr>
            </a:lvl3pPr>
            <a:lvl4pPr marL="1600200" indent="-228600">
              <a:defRPr kumimoji="1" sz="2400">
                <a:solidFill>
                  <a:schemeClr val="tx1"/>
                </a:solidFill>
                <a:latin typeface="Times New Roman" charset="0"/>
                <a:ea typeface="ＭＳ Ｐゴシック" charset="-128"/>
              </a:defRPr>
            </a:lvl4pPr>
            <a:lvl5pPr marL="2057400" indent="-228600">
              <a:defRPr kumimoji="1"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charset="0"/>
                <a:ea typeface="ＭＳ Ｐゴシック" charset="-128"/>
              </a:defRPr>
            </a:lvl9pPr>
          </a:lstStyle>
          <a:p>
            <a:fld id="{71658349-DA65-8643-A081-945763D2C95A}" type="slidenum">
              <a:rPr lang="en-US" altLang="ja-JP" sz="1200"/>
              <a:pPr/>
              <a:t>24</a:t>
            </a:fld>
            <a:endParaRPr lang="en-US" altLang="ja-JP" sz="1200"/>
          </a:p>
        </p:txBody>
      </p:sp>
    </p:spTree>
    <p:extLst>
      <p:ext uri="{BB962C8B-B14F-4D97-AF65-F5344CB8AC3E}">
        <p14:creationId xmlns:p14="http://schemas.microsoft.com/office/powerpoint/2010/main" val="9625083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スライド イメージ プレースホルダー 1"/>
          <p:cNvSpPr>
            <a:spLocks noGrp="1" noRot="1" noChangeAspect="1" noTextEdit="1"/>
          </p:cNvSpPr>
          <p:nvPr>
            <p:ph type="sldImg"/>
          </p:nvPr>
        </p:nvSpPr>
        <p:spPr>
          <a:ln/>
        </p:spPr>
      </p:sp>
      <p:sp>
        <p:nvSpPr>
          <p:cNvPr id="48130"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latin typeface="Times New Roman" charset="0"/>
              <a:ea typeface="ＭＳ Ｐ明朝" charset="-128"/>
            </a:endParaRPr>
          </a:p>
        </p:txBody>
      </p:sp>
      <p:sp>
        <p:nvSpPr>
          <p:cNvPr id="48131"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charset="0"/>
                <a:ea typeface="ＭＳ Ｐゴシック" charset="-128"/>
              </a:defRPr>
            </a:lvl1pPr>
            <a:lvl2pPr marL="742950" indent="-285750">
              <a:defRPr kumimoji="1" sz="2400">
                <a:solidFill>
                  <a:schemeClr val="tx1"/>
                </a:solidFill>
                <a:latin typeface="Times New Roman" charset="0"/>
                <a:ea typeface="ＭＳ Ｐゴシック" charset="-128"/>
              </a:defRPr>
            </a:lvl2pPr>
            <a:lvl3pPr marL="1143000" indent="-228600">
              <a:defRPr kumimoji="1" sz="2400">
                <a:solidFill>
                  <a:schemeClr val="tx1"/>
                </a:solidFill>
                <a:latin typeface="Times New Roman" charset="0"/>
                <a:ea typeface="ＭＳ Ｐゴシック" charset="-128"/>
              </a:defRPr>
            </a:lvl3pPr>
            <a:lvl4pPr marL="1600200" indent="-228600">
              <a:defRPr kumimoji="1" sz="2400">
                <a:solidFill>
                  <a:schemeClr val="tx1"/>
                </a:solidFill>
                <a:latin typeface="Times New Roman" charset="0"/>
                <a:ea typeface="ＭＳ Ｐゴシック" charset="-128"/>
              </a:defRPr>
            </a:lvl4pPr>
            <a:lvl5pPr marL="2057400" indent="-228600">
              <a:defRPr kumimoji="1"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charset="0"/>
                <a:ea typeface="ＭＳ Ｐゴシック" charset="-128"/>
              </a:defRPr>
            </a:lvl9pPr>
          </a:lstStyle>
          <a:p>
            <a:fld id="{0FEBE613-25EA-B042-ABF1-9BB0468A76C6}" type="slidenum">
              <a:rPr lang="en-US" altLang="ja-JP" sz="1200"/>
              <a:pPr/>
              <a:t>25</a:t>
            </a:fld>
            <a:endParaRPr lang="en-US" altLang="ja-JP" sz="1200"/>
          </a:p>
        </p:txBody>
      </p:sp>
    </p:spTree>
    <p:extLst>
      <p:ext uri="{BB962C8B-B14F-4D97-AF65-F5344CB8AC3E}">
        <p14:creationId xmlns:p14="http://schemas.microsoft.com/office/powerpoint/2010/main" val="10321468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スライド イメージ プレースホルダー 1"/>
          <p:cNvSpPr>
            <a:spLocks noGrp="1" noRot="1" noChangeAspect="1" noTextEdit="1"/>
          </p:cNvSpPr>
          <p:nvPr>
            <p:ph type="sldImg"/>
          </p:nvPr>
        </p:nvSpPr>
        <p:spPr>
          <a:ln/>
        </p:spPr>
      </p:sp>
      <p:sp>
        <p:nvSpPr>
          <p:cNvPr id="49154"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latin typeface="Times New Roman" charset="0"/>
              <a:ea typeface="ＭＳ Ｐ明朝" charset="-128"/>
            </a:endParaRPr>
          </a:p>
        </p:txBody>
      </p:sp>
      <p:sp>
        <p:nvSpPr>
          <p:cNvPr id="49155"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charset="0"/>
                <a:ea typeface="ＭＳ Ｐゴシック" charset="-128"/>
              </a:defRPr>
            </a:lvl1pPr>
            <a:lvl2pPr marL="742950" indent="-285750">
              <a:defRPr kumimoji="1" sz="2400">
                <a:solidFill>
                  <a:schemeClr val="tx1"/>
                </a:solidFill>
                <a:latin typeface="Times New Roman" charset="0"/>
                <a:ea typeface="ＭＳ Ｐゴシック" charset="-128"/>
              </a:defRPr>
            </a:lvl2pPr>
            <a:lvl3pPr marL="1143000" indent="-228600">
              <a:defRPr kumimoji="1" sz="2400">
                <a:solidFill>
                  <a:schemeClr val="tx1"/>
                </a:solidFill>
                <a:latin typeface="Times New Roman" charset="0"/>
                <a:ea typeface="ＭＳ Ｐゴシック" charset="-128"/>
              </a:defRPr>
            </a:lvl3pPr>
            <a:lvl4pPr marL="1600200" indent="-228600">
              <a:defRPr kumimoji="1" sz="2400">
                <a:solidFill>
                  <a:schemeClr val="tx1"/>
                </a:solidFill>
                <a:latin typeface="Times New Roman" charset="0"/>
                <a:ea typeface="ＭＳ Ｐゴシック" charset="-128"/>
              </a:defRPr>
            </a:lvl4pPr>
            <a:lvl5pPr marL="2057400" indent="-228600">
              <a:defRPr kumimoji="1"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charset="0"/>
                <a:ea typeface="ＭＳ Ｐゴシック" charset="-128"/>
              </a:defRPr>
            </a:lvl9pPr>
          </a:lstStyle>
          <a:p>
            <a:fld id="{E9EF707B-5787-FB4A-B331-43A5A9A200A5}" type="slidenum">
              <a:rPr lang="en-US" altLang="ja-JP" sz="1200"/>
              <a:pPr/>
              <a:t>26</a:t>
            </a:fld>
            <a:endParaRPr lang="en-US" altLang="ja-JP" sz="1200"/>
          </a:p>
        </p:txBody>
      </p:sp>
    </p:spTree>
    <p:extLst>
      <p:ext uri="{BB962C8B-B14F-4D97-AF65-F5344CB8AC3E}">
        <p14:creationId xmlns:p14="http://schemas.microsoft.com/office/powerpoint/2010/main" val="20658843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スライド イメージ プレースホルダ 1"/>
          <p:cNvSpPr>
            <a:spLocks noGrp="1" noRot="1" noChangeAspect="1" noTextEdit="1"/>
          </p:cNvSpPr>
          <p:nvPr>
            <p:ph type="sldImg"/>
          </p:nvPr>
        </p:nvSpPr>
        <p:spPr>
          <a:ln/>
        </p:spPr>
      </p:sp>
      <p:sp>
        <p:nvSpPr>
          <p:cNvPr id="22530"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ja-JP" altLang="en-US">
              <a:latin typeface="Times New Roman" charset="0"/>
              <a:ea typeface="ＭＳ Ｐ明朝" charset="-128"/>
            </a:endParaRPr>
          </a:p>
        </p:txBody>
      </p:sp>
      <p:sp>
        <p:nvSpPr>
          <p:cNvPr id="22531"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charset="0"/>
                <a:ea typeface="ＭＳ Ｐゴシック" charset="-128"/>
              </a:defRPr>
            </a:lvl1pPr>
            <a:lvl2pPr marL="742950" indent="-285750">
              <a:defRPr kumimoji="1" sz="2400">
                <a:solidFill>
                  <a:schemeClr val="tx1"/>
                </a:solidFill>
                <a:latin typeface="Times New Roman" charset="0"/>
                <a:ea typeface="ＭＳ Ｐゴシック" charset="-128"/>
              </a:defRPr>
            </a:lvl2pPr>
            <a:lvl3pPr marL="1143000" indent="-228600">
              <a:defRPr kumimoji="1" sz="2400">
                <a:solidFill>
                  <a:schemeClr val="tx1"/>
                </a:solidFill>
                <a:latin typeface="Times New Roman" charset="0"/>
                <a:ea typeface="ＭＳ Ｐゴシック" charset="-128"/>
              </a:defRPr>
            </a:lvl3pPr>
            <a:lvl4pPr marL="1600200" indent="-228600">
              <a:defRPr kumimoji="1" sz="2400">
                <a:solidFill>
                  <a:schemeClr val="tx1"/>
                </a:solidFill>
                <a:latin typeface="Times New Roman" charset="0"/>
                <a:ea typeface="ＭＳ Ｐゴシック" charset="-128"/>
              </a:defRPr>
            </a:lvl4pPr>
            <a:lvl5pPr marL="2057400" indent="-228600">
              <a:defRPr kumimoji="1"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charset="0"/>
                <a:ea typeface="ＭＳ Ｐゴシック" charset="-128"/>
              </a:defRPr>
            </a:lvl9pPr>
          </a:lstStyle>
          <a:p>
            <a:fld id="{CD5A8083-D788-D348-AA6D-CB80BC47574F}" type="slidenum">
              <a:rPr lang="en-US" altLang="ja-JP" sz="1200"/>
              <a:pPr/>
              <a:t>2</a:t>
            </a:fld>
            <a:endParaRPr lang="en-US" altLang="ja-JP" sz="1200"/>
          </a:p>
        </p:txBody>
      </p:sp>
    </p:spTree>
    <p:extLst>
      <p:ext uri="{BB962C8B-B14F-4D97-AF65-F5344CB8AC3E}">
        <p14:creationId xmlns:p14="http://schemas.microsoft.com/office/powerpoint/2010/main" val="17818159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smtClean="0">
              <a:latin typeface="Times New Roman" charset="0"/>
              <a:ea typeface="ＭＳ Ｐ明朝" charset="-128"/>
            </a:endParaRPr>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D5BD63D3-7E23-504C-BE5D-3A7A0E7E2C8C}" type="slidenum">
              <a:rPr lang="en-US" altLang="ja-JP" smtClean="0"/>
              <a:pPr>
                <a:defRPr/>
              </a:pPr>
              <a:t>27</a:t>
            </a:fld>
            <a:endParaRPr lang="en-US" altLang="ja-JP"/>
          </a:p>
        </p:txBody>
      </p:sp>
    </p:spTree>
    <p:extLst>
      <p:ext uri="{BB962C8B-B14F-4D97-AF65-F5344CB8AC3E}">
        <p14:creationId xmlns:p14="http://schemas.microsoft.com/office/powerpoint/2010/main" val="12186036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D5BD63D3-7E23-504C-BE5D-3A7A0E7E2C8C}" type="slidenum">
              <a:rPr lang="en-US" altLang="ja-JP" smtClean="0"/>
              <a:pPr>
                <a:defRPr/>
              </a:pPr>
              <a:t>28</a:t>
            </a:fld>
            <a:endParaRPr lang="en-US" altLang="ja-JP"/>
          </a:p>
        </p:txBody>
      </p:sp>
    </p:spTree>
    <p:extLst>
      <p:ext uri="{BB962C8B-B14F-4D97-AF65-F5344CB8AC3E}">
        <p14:creationId xmlns:p14="http://schemas.microsoft.com/office/powerpoint/2010/main" val="20627582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スライド イメージ プレースホルダー 1"/>
          <p:cNvSpPr>
            <a:spLocks noGrp="1" noRot="1" noChangeAspect="1" noTextEdit="1"/>
          </p:cNvSpPr>
          <p:nvPr>
            <p:ph type="sldImg"/>
          </p:nvPr>
        </p:nvSpPr>
        <p:spPr>
          <a:ln/>
        </p:spPr>
      </p:sp>
      <p:sp>
        <p:nvSpPr>
          <p:cNvPr id="55298"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latin typeface="Times New Roman" charset="0"/>
              <a:ea typeface="ＭＳ Ｐ明朝" charset="-128"/>
            </a:endParaRPr>
          </a:p>
        </p:txBody>
      </p:sp>
      <p:sp>
        <p:nvSpPr>
          <p:cNvPr id="55299"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charset="0"/>
                <a:ea typeface="ＭＳ Ｐゴシック" charset="-128"/>
              </a:defRPr>
            </a:lvl1pPr>
            <a:lvl2pPr marL="742950" indent="-285750">
              <a:defRPr kumimoji="1" sz="2400">
                <a:solidFill>
                  <a:schemeClr val="tx1"/>
                </a:solidFill>
                <a:latin typeface="Times New Roman" charset="0"/>
                <a:ea typeface="ＭＳ Ｐゴシック" charset="-128"/>
              </a:defRPr>
            </a:lvl2pPr>
            <a:lvl3pPr marL="1143000" indent="-228600">
              <a:defRPr kumimoji="1" sz="2400">
                <a:solidFill>
                  <a:schemeClr val="tx1"/>
                </a:solidFill>
                <a:latin typeface="Times New Roman" charset="0"/>
                <a:ea typeface="ＭＳ Ｐゴシック" charset="-128"/>
              </a:defRPr>
            </a:lvl3pPr>
            <a:lvl4pPr marL="1600200" indent="-228600">
              <a:defRPr kumimoji="1" sz="2400">
                <a:solidFill>
                  <a:schemeClr val="tx1"/>
                </a:solidFill>
                <a:latin typeface="Times New Roman" charset="0"/>
                <a:ea typeface="ＭＳ Ｐゴシック" charset="-128"/>
              </a:defRPr>
            </a:lvl4pPr>
            <a:lvl5pPr marL="2057400" indent="-228600">
              <a:defRPr kumimoji="1"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charset="0"/>
                <a:ea typeface="ＭＳ Ｐゴシック" charset="-128"/>
              </a:defRPr>
            </a:lvl9pPr>
          </a:lstStyle>
          <a:p>
            <a:fld id="{152B0A09-2D2E-B448-B451-846BEE893392}" type="slidenum">
              <a:rPr lang="en-US" altLang="ja-JP" sz="1200"/>
              <a:pPr/>
              <a:t>29</a:t>
            </a:fld>
            <a:endParaRPr lang="en-US" altLang="ja-JP" sz="1200"/>
          </a:p>
        </p:txBody>
      </p:sp>
    </p:spTree>
    <p:extLst>
      <p:ext uri="{BB962C8B-B14F-4D97-AF65-F5344CB8AC3E}">
        <p14:creationId xmlns:p14="http://schemas.microsoft.com/office/powerpoint/2010/main" val="7290152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D5BD63D3-7E23-504C-BE5D-3A7A0E7E2C8C}" type="slidenum">
              <a:rPr lang="en-US" altLang="ja-JP" smtClean="0"/>
              <a:pPr>
                <a:defRPr/>
              </a:pPr>
              <a:t>31</a:t>
            </a:fld>
            <a:endParaRPr lang="en-US" altLang="ja-JP"/>
          </a:p>
        </p:txBody>
      </p:sp>
    </p:spTree>
    <p:extLst>
      <p:ext uri="{BB962C8B-B14F-4D97-AF65-F5344CB8AC3E}">
        <p14:creationId xmlns:p14="http://schemas.microsoft.com/office/powerpoint/2010/main" val="16414817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D5BD63D3-7E23-504C-BE5D-3A7A0E7E2C8C}" type="slidenum">
              <a:rPr lang="en-US" altLang="ja-JP" smtClean="0"/>
              <a:pPr>
                <a:defRPr/>
              </a:pPr>
              <a:t>33</a:t>
            </a:fld>
            <a:endParaRPr lang="en-US" altLang="ja-JP"/>
          </a:p>
        </p:txBody>
      </p:sp>
    </p:spTree>
    <p:extLst>
      <p:ext uri="{BB962C8B-B14F-4D97-AF65-F5344CB8AC3E}">
        <p14:creationId xmlns:p14="http://schemas.microsoft.com/office/powerpoint/2010/main" val="19298745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D5BD63D3-7E23-504C-BE5D-3A7A0E7E2C8C}" type="slidenum">
              <a:rPr lang="en-US" altLang="ja-JP" smtClean="0"/>
              <a:pPr>
                <a:defRPr/>
              </a:pPr>
              <a:t>34</a:t>
            </a:fld>
            <a:endParaRPr lang="en-US" altLang="ja-JP"/>
          </a:p>
        </p:txBody>
      </p:sp>
    </p:spTree>
    <p:extLst>
      <p:ext uri="{BB962C8B-B14F-4D97-AF65-F5344CB8AC3E}">
        <p14:creationId xmlns:p14="http://schemas.microsoft.com/office/powerpoint/2010/main" val="16565697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スライド番号プレースホルダー 3"/>
          <p:cNvSpPr>
            <a:spLocks noGrp="1"/>
          </p:cNvSpPr>
          <p:nvPr>
            <p:ph type="sldNum" sz="quarter" idx="10"/>
          </p:nvPr>
        </p:nvSpPr>
        <p:spPr/>
        <p:txBody>
          <a:bodyPr/>
          <a:lstStyle/>
          <a:p>
            <a:pPr>
              <a:defRPr/>
            </a:pPr>
            <a:fld id="{D5BD63D3-7E23-504C-BE5D-3A7A0E7E2C8C}" type="slidenum">
              <a:rPr lang="en-US" altLang="ja-JP" smtClean="0"/>
              <a:pPr>
                <a:defRPr/>
              </a:pPr>
              <a:t>35</a:t>
            </a:fld>
            <a:endParaRPr lang="en-US" altLang="ja-JP"/>
          </a:p>
        </p:txBody>
      </p:sp>
    </p:spTree>
    <p:extLst>
      <p:ext uri="{BB962C8B-B14F-4D97-AF65-F5344CB8AC3E}">
        <p14:creationId xmlns:p14="http://schemas.microsoft.com/office/powerpoint/2010/main" val="3049290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D5BD63D3-7E23-504C-BE5D-3A7A0E7E2C8C}" type="slidenum">
              <a:rPr lang="en-US" altLang="ja-JP" smtClean="0"/>
              <a:pPr>
                <a:defRPr/>
              </a:pPr>
              <a:t>36</a:t>
            </a:fld>
            <a:endParaRPr lang="en-US" altLang="ja-JP"/>
          </a:p>
        </p:txBody>
      </p:sp>
    </p:spTree>
    <p:extLst>
      <p:ext uri="{BB962C8B-B14F-4D97-AF65-F5344CB8AC3E}">
        <p14:creationId xmlns:p14="http://schemas.microsoft.com/office/powerpoint/2010/main" val="20338738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D5BD63D3-7E23-504C-BE5D-3A7A0E7E2C8C}" type="slidenum">
              <a:rPr lang="en-US" altLang="ja-JP" smtClean="0"/>
              <a:pPr>
                <a:defRPr/>
              </a:pPr>
              <a:t>37</a:t>
            </a:fld>
            <a:endParaRPr lang="en-US" altLang="ja-JP"/>
          </a:p>
        </p:txBody>
      </p:sp>
    </p:spTree>
    <p:extLst>
      <p:ext uri="{BB962C8B-B14F-4D97-AF65-F5344CB8AC3E}">
        <p14:creationId xmlns:p14="http://schemas.microsoft.com/office/powerpoint/2010/main" val="12641272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スライド イメージ プレースホルダー 1"/>
          <p:cNvSpPr>
            <a:spLocks noGrp="1" noRot="1" noChangeAspect="1" noTextEdit="1"/>
          </p:cNvSpPr>
          <p:nvPr>
            <p:ph type="sldImg"/>
          </p:nvPr>
        </p:nvSpPr>
        <p:spPr>
          <a:ln/>
        </p:spPr>
      </p:sp>
      <p:sp>
        <p:nvSpPr>
          <p:cNvPr id="24578"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latin typeface="Times New Roman" charset="0"/>
              <a:ea typeface="ＭＳ Ｐ明朝" charset="-128"/>
            </a:endParaRPr>
          </a:p>
        </p:txBody>
      </p:sp>
      <p:sp>
        <p:nvSpPr>
          <p:cNvPr id="24579"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charset="0"/>
                <a:ea typeface="ＭＳ Ｐゴシック" charset="-128"/>
              </a:defRPr>
            </a:lvl1pPr>
            <a:lvl2pPr marL="742950" indent="-285750">
              <a:defRPr kumimoji="1" sz="2400">
                <a:solidFill>
                  <a:schemeClr val="tx1"/>
                </a:solidFill>
                <a:latin typeface="Times New Roman" charset="0"/>
                <a:ea typeface="ＭＳ Ｐゴシック" charset="-128"/>
              </a:defRPr>
            </a:lvl2pPr>
            <a:lvl3pPr marL="1143000" indent="-228600">
              <a:defRPr kumimoji="1" sz="2400">
                <a:solidFill>
                  <a:schemeClr val="tx1"/>
                </a:solidFill>
                <a:latin typeface="Times New Roman" charset="0"/>
                <a:ea typeface="ＭＳ Ｐゴシック" charset="-128"/>
              </a:defRPr>
            </a:lvl3pPr>
            <a:lvl4pPr marL="1600200" indent="-228600">
              <a:defRPr kumimoji="1" sz="2400">
                <a:solidFill>
                  <a:schemeClr val="tx1"/>
                </a:solidFill>
                <a:latin typeface="Times New Roman" charset="0"/>
                <a:ea typeface="ＭＳ Ｐゴシック" charset="-128"/>
              </a:defRPr>
            </a:lvl4pPr>
            <a:lvl5pPr marL="2057400" indent="-228600">
              <a:defRPr kumimoji="1"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charset="0"/>
                <a:ea typeface="ＭＳ Ｐゴシック" charset="-128"/>
              </a:defRPr>
            </a:lvl9pPr>
          </a:lstStyle>
          <a:p>
            <a:fld id="{373CA3FB-9193-2D4E-A014-2EEA3A13AFF5}" type="slidenum">
              <a:rPr lang="en-US" altLang="ja-JP" sz="1200"/>
              <a:pPr/>
              <a:t>4</a:t>
            </a:fld>
            <a:endParaRPr lang="en-US" altLang="ja-JP" sz="1200"/>
          </a:p>
        </p:txBody>
      </p:sp>
    </p:spTree>
    <p:extLst>
      <p:ext uri="{BB962C8B-B14F-4D97-AF65-F5344CB8AC3E}">
        <p14:creationId xmlns:p14="http://schemas.microsoft.com/office/powerpoint/2010/main" val="16599926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D5BD63D3-7E23-504C-BE5D-3A7A0E7E2C8C}" type="slidenum">
              <a:rPr lang="en-US" altLang="ja-JP" smtClean="0"/>
              <a:pPr>
                <a:defRPr/>
              </a:pPr>
              <a:t>5</a:t>
            </a:fld>
            <a:endParaRPr lang="en-US" altLang="ja-JP"/>
          </a:p>
        </p:txBody>
      </p:sp>
    </p:spTree>
    <p:extLst>
      <p:ext uri="{BB962C8B-B14F-4D97-AF65-F5344CB8AC3E}">
        <p14:creationId xmlns:p14="http://schemas.microsoft.com/office/powerpoint/2010/main" val="14538345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D5BD63D3-7E23-504C-BE5D-3A7A0E7E2C8C}" type="slidenum">
              <a:rPr lang="en-US" altLang="ja-JP" smtClean="0"/>
              <a:pPr>
                <a:defRPr/>
              </a:pPr>
              <a:t>6</a:t>
            </a:fld>
            <a:endParaRPr lang="en-US" altLang="ja-JP"/>
          </a:p>
        </p:txBody>
      </p:sp>
    </p:spTree>
    <p:extLst>
      <p:ext uri="{BB962C8B-B14F-4D97-AF65-F5344CB8AC3E}">
        <p14:creationId xmlns:p14="http://schemas.microsoft.com/office/powerpoint/2010/main" val="8668548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D5BD63D3-7E23-504C-BE5D-3A7A0E7E2C8C}" type="slidenum">
              <a:rPr lang="en-US" altLang="ja-JP" smtClean="0"/>
              <a:pPr>
                <a:defRPr/>
              </a:pPr>
              <a:t>7</a:t>
            </a:fld>
            <a:endParaRPr lang="en-US" altLang="ja-JP"/>
          </a:p>
        </p:txBody>
      </p:sp>
    </p:spTree>
    <p:extLst>
      <p:ext uri="{BB962C8B-B14F-4D97-AF65-F5344CB8AC3E}">
        <p14:creationId xmlns:p14="http://schemas.microsoft.com/office/powerpoint/2010/main" val="4964087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スライド番号プレースホルダー 3"/>
          <p:cNvSpPr>
            <a:spLocks noGrp="1"/>
          </p:cNvSpPr>
          <p:nvPr>
            <p:ph type="sldNum" sz="quarter" idx="10"/>
          </p:nvPr>
        </p:nvSpPr>
        <p:spPr/>
        <p:txBody>
          <a:bodyPr/>
          <a:lstStyle/>
          <a:p>
            <a:pPr>
              <a:defRPr/>
            </a:pPr>
            <a:fld id="{D5BD63D3-7E23-504C-BE5D-3A7A0E7E2C8C}" type="slidenum">
              <a:rPr lang="en-US" altLang="ja-JP" smtClean="0"/>
              <a:pPr>
                <a:defRPr/>
              </a:pPr>
              <a:t>9</a:t>
            </a:fld>
            <a:endParaRPr lang="en-US" altLang="ja-JP"/>
          </a:p>
        </p:txBody>
      </p:sp>
    </p:spTree>
    <p:extLst>
      <p:ext uri="{BB962C8B-B14F-4D97-AF65-F5344CB8AC3E}">
        <p14:creationId xmlns:p14="http://schemas.microsoft.com/office/powerpoint/2010/main" val="6252297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スライド イメージ プレースホルダー 1"/>
          <p:cNvSpPr>
            <a:spLocks noGrp="1" noRot="1" noChangeAspect="1" noTextEdit="1"/>
          </p:cNvSpPr>
          <p:nvPr>
            <p:ph type="sldImg"/>
          </p:nvPr>
        </p:nvSpPr>
        <p:spPr>
          <a:ln/>
        </p:spPr>
      </p:sp>
      <p:sp>
        <p:nvSpPr>
          <p:cNvPr id="27650"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latin typeface="Times New Roman" charset="0"/>
              <a:ea typeface="ＭＳ Ｐ明朝" charset="-128"/>
            </a:endParaRPr>
          </a:p>
        </p:txBody>
      </p:sp>
      <p:sp>
        <p:nvSpPr>
          <p:cNvPr id="27651"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charset="0"/>
                <a:ea typeface="ＭＳ Ｐゴシック" charset="-128"/>
              </a:defRPr>
            </a:lvl1pPr>
            <a:lvl2pPr marL="742950" indent="-285750">
              <a:defRPr kumimoji="1" sz="2400">
                <a:solidFill>
                  <a:schemeClr val="tx1"/>
                </a:solidFill>
                <a:latin typeface="Times New Roman" charset="0"/>
                <a:ea typeface="ＭＳ Ｐゴシック" charset="-128"/>
              </a:defRPr>
            </a:lvl2pPr>
            <a:lvl3pPr marL="1143000" indent="-228600">
              <a:defRPr kumimoji="1" sz="2400">
                <a:solidFill>
                  <a:schemeClr val="tx1"/>
                </a:solidFill>
                <a:latin typeface="Times New Roman" charset="0"/>
                <a:ea typeface="ＭＳ Ｐゴシック" charset="-128"/>
              </a:defRPr>
            </a:lvl3pPr>
            <a:lvl4pPr marL="1600200" indent="-228600">
              <a:defRPr kumimoji="1" sz="2400">
                <a:solidFill>
                  <a:schemeClr val="tx1"/>
                </a:solidFill>
                <a:latin typeface="Times New Roman" charset="0"/>
                <a:ea typeface="ＭＳ Ｐゴシック" charset="-128"/>
              </a:defRPr>
            </a:lvl4pPr>
            <a:lvl5pPr marL="2057400" indent="-228600">
              <a:defRPr kumimoji="1"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charset="0"/>
                <a:ea typeface="ＭＳ Ｐゴシック" charset="-128"/>
              </a:defRPr>
            </a:lvl9pPr>
          </a:lstStyle>
          <a:p>
            <a:fld id="{A24F73DD-ECE1-914E-A028-309CE0034FFA}" type="slidenum">
              <a:rPr lang="en-US" altLang="ja-JP" sz="1200"/>
              <a:pPr/>
              <a:t>13</a:t>
            </a:fld>
            <a:endParaRPr lang="en-US" altLang="ja-JP" sz="1200"/>
          </a:p>
        </p:txBody>
      </p:sp>
    </p:spTree>
    <p:extLst>
      <p:ext uri="{BB962C8B-B14F-4D97-AF65-F5344CB8AC3E}">
        <p14:creationId xmlns:p14="http://schemas.microsoft.com/office/powerpoint/2010/main" val="15359901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D5BD63D3-7E23-504C-BE5D-3A7A0E7E2C8C}" type="slidenum">
              <a:rPr lang="en-US" altLang="ja-JP" smtClean="0"/>
              <a:pPr>
                <a:defRPr/>
              </a:pPr>
              <a:t>14</a:t>
            </a:fld>
            <a:endParaRPr lang="en-US" altLang="ja-JP"/>
          </a:p>
        </p:txBody>
      </p:sp>
    </p:spTree>
    <p:extLst>
      <p:ext uri="{BB962C8B-B14F-4D97-AF65-F5344CB8AC3E}">
        <p14:creationId xmlns:p14="http://schemas.microsoft.com/office/powerpoint/2010/main" val="6137317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7"/>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97584E7B-E704-4047-ACB3-AE4DB315972B}" type="slidenum">
              <a:rPr lang="en-US" altLang="ja-JP"/>
              <a:pPr>
                <a:defRPr/>
              </a:pPr>
              <a:t>‹#›</a:t>
            </a:fld>
            <a:endParaRPr lang="en-US" altLang="ja-JP"/>
          </a:p>
        </p:txBody>
      </p:sp>
    </p:spTree>
    <p:extLst>
      <p:ext uri="{BB962C8B-B14F-4D97-AF65-F5344CB8AC3E}">
        <p14:creationId xmlns:p14="http://schemas.microsoft.com/office/powerpoint/2010/main" val="6557238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01E8CF91-D37B-1744-B64B-92DD4AB22039}" type="slidenum">
              <a:rPr lang="en-US" altLang="ja-JP"/>
              <a:pPr>
                <a:defRPr/>
              </a:pPr>
              <a:t>‹#›</a:t>
            </a:fld>
            <a:endParaRPr lang="en-US" altLang="ja-JP"/>
          </a:p>
        </p:txBody>
      </p:sp>
    </p:spTree>
    <p:extLst>
      <p:ext uri="{BB962C8B-B14F-4D97-AF65-F5344CB8AC3E}">
        <p14:creationId xmlns:p14="http://schemas.microsoft.com/office/powerpoint/2010/main" val="6857127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15100" y="65088"/>
            <a:ext cx="1943100" cy="6030912"/>
          </a:xfrm>
        </p:spPr>
        <p:txBody>
          <a:bodyPr vert="eaVert"/>
          <a:lstStyle/>
          <a:p>
            <a:r>
              <a:rPr lang="ja-JP" altLang="en-US" smtClean="0"/>
              <a:t>マスター タイトルの書式設定</a:t>
            </a:r>
            <a:endParaRPr lang="ja-JP" altLang="en-US"/>
          </a:p>
        </p:txBody>
      </p:sp>
      <p:sp>
        <p:nvSpPr>
          <p:cNvPr id="3" name="縦書きテキスト プレースホルダ 2"/>
          <p:cNvSpPr>
            <a:spLocks noGrp="1"/>
          </p:cNvSpPr>
          <p:nvPr>
            <p:ph type="body" orient="vert" idx="1"/>
          </p:nvPr>
        </p:nvSpPr>
        <p:spPr>
          <a:xfrm>
            <a:off x="685800" y="65088"/>
            <a:ext cx="5676900" cy="6030912"/>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1353DD7A-6F79-E148-807C-7C15D6D15EF9}" type="slidenum">
              <a:rPr lang="en-US" altLang="ja-JP"/>
              <a:pPr>
                <a:defRPr/>
              </a:pPr>
              <a:t>‹#›</a:t>
            </a:fld>
            <a:endParaRPr lang="en-US" altLang="ja-JP"/>
          </a:p>
        </p:txBody>
      </p:sp>
    </p:spTree>
    <p:extLst>
      <p:ext uri="{BB962C8B-B14F-4D97-AF65-F5344CB8AC3E}">
        <p14:creationId xmlns:p14="http://schemas.microsoft.com/office/powerpoint/2010/main" val="13763175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65088"/>
            <a:ext cx="7772400" cy="1143000"/>
          </a:xfrm>
        </p:spPr>
        <p:txBody>
          <a:bodyPr/>
          <a:lstStyle/>
          <a:p>
            <a:r>
              <a:rPr lang="ja-JP" altLang="en-US" smtClean="0"/>
              <a:t>マスター タイトルの書式設定</a:t>
            </a:r>
            <a:endParaRPr lang="ja-JP" altLang="en-US"/>
          </a:p>
        </p:txBody>
      </p:sp>
      <p:sp>
        <p:nvSpPr>
          <p:cNvPr id="3" name="表プレースホルダ 2"/>
          <p:cNvSpPr>
            <a:spLocks noGrp="1"/>
          </p:cNvSpPr>
          <p:nvPr>
            <p:ph type="tbl" idx="1"/>
          </p:nvPr>
        </p:nvSpPr>
        <p:spPr>
          <a:xfrm>
            <a:off x="685800" y="1981200"/>
            <a:ext cx="7772400" cy="4114800"/>
          </a:xfrm>
        </p:spPr>
        <p:txBody>
          <a:bodyPr/>
          <a:lstStyle/>
          <a:p>
            <a:pPr lvl="0"/>
            <a:r>
              <a:rPr lang="ja-JP" altLang="en-US" noProof="0" smtClean="0"/>
              <a:t>アイコンをクリックして表を追加</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271D993F-2F6F-9D4F-A0CD-2A636E7957C5}" type="slidenum">
              <a:rPr lang="en-US" altLang="ja-JP"/>
              <a:pPr>
                <a:defRPr/>
              </a:pPr>
              <a:t>‹#›</a:t>
            </a:fld>
            <a:endParaRPr lang="en-US" altLang="ja-JP"/>
          </a:p>
        </p:txBody>
      </p:sp>
    </p:spTree>
    <p:extLst>
      <p:ext uri="{BB962C8B-B14F-4D97-AF65-F5344CB8AC3E}">
        <p14:creationId xmlns:p14="http://schemas.microsoft.com/office/powerpoint/2010/main" val="12233564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reserve="1">
  <p:cSld name="タイトルとグラフ">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65088"/>
            <a:ext cx="7772400" cy="1143000"/>
          </a:xfrm>
        </p:spPr>
        <p:txBody>
          <a:bodyPr/>
          <a:lstStyle/>
          <a:p>
            <a:r>
              <a:rPr lang="ja-JP" altLang="en-US" smtClean="0"/>
              <a:t>マスター タイトルの書式設定</a:t>
            </a:r>
            <a:endParaRPr lang="ja-JP" altLang="en-US"/>
          </a:p>
        </p:txBody>
      </p:sp>
      <p:sp>
        <p:nvSpPr>
          <p:cNvPr id="3" name="グラフ プレースホルダ 2"/>
          <p:cNvSpPr>
            <a:spLocks noGrp="1"/>
          </p:cNvSpPr>
          <p:nvPr>
            <p:ph type="chart" idx="1"/>
          </p:nvPr>
        </p:nvSpPr>
        <p:spPr>
          <a:xfrm>
            <a:off x="685800" y="1981200"/>
            <a:ext cx="7772400" cy="4114800"/>
          </a:xfrm>
        </p:spPr>
        <p:txBody>
          <a:bodyPr/>
          <a:lstStyle/>
          <a:p>
            <a:pPr lvl="0"/>
            <a:r>
              <a:rPr lang="ja-JP" altLang="en-US" noProof="0" smtClean="0"/>
              <a:t>アイコンをクリックしてグラフを追加</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8990D45A-552B-B14F-93B2-40995AC212E6}" type="slidenum">
              <a:rPr lang="en-US" altLang="ja-JP"/>
              <a:pPr>
                <a:defRPr/>
              </a:pPr>
              <a:t>‹#›</a:t>
            </a:fld>
            <a:endParaRPr lang="en-US" altLang="ja-JP"/>
          </a:p>
        </p:txBody>
      </p:sp>
    </p:spTree>
    <p:extLst>
      <p:ext uri="{BB962C8B-B14F-4D97-AF65-F5344CB8AC3E}">
        <p14:creationId xmlns:p14="http://schemas.microsoft.com/office/powerpoint/2010/main" val="9440238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reserve="1">
  <p:cSld name="タイトル、コンテンツ、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65088"/>
            <a:ext cx="7772400" cy="1143000"/>
          </a:xfrm>
        </p:spPr>
        <p:txBody>
          <a:bodyPr/>
          <a:lstStyle/>
          <a:p>
            <a:r>
              <a:rPr lang="ja-JP" altLang="en-US" smtClean="0"/>
              <a:t>マスター タイトルの書式設定</a:t>
            </a:r>
            <a:endParaRPr lang="ja-JP" altLang="en-US"/>
          </a:p>
        </p:txBody>
      </p:sp>
      <p:sp>
        <p:nvSpPr>
          <p:cNvPr id="3" name="コンテンツ プレースホルダ 2"/>
          <p:cNvSpPr>
            <a:spLocks noGrp="1"/>
          </p:cNvSpPr>
          <p:nvPr>
            <p:ph sz="half" idx="1"/>
          </p:nvPr>
        </p:nvSpPr>
        <p:spPr>
          <a:xfrm>
            <a:off x="685800" y="1981200"/>
            <a:ext cx="3810000" cy="41148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4648200" y="1981200"/>
            <a:ext cx="3810000" cy="19812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648200" y="4114800"/>
            <a:ext cx="3810000" cy="19812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7"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8" name="Rectangle 6"/>
          <p:cNvSpPr>
            <a:spLocks noGrp="1" noChangeArrowheads="1"/>
          </p:cNvSpPr>
          <p:nvPr>
            <p:ph type="sldNum" sz="quarter" idx="12"/>
          </p:nvPr>
        </p:nvSpPr>
        <p:spPr>
          <a:ln/>
        </p:spPr>
        <p:txBody>
          <a:bodyPr/>
          <a:lstStyle>
            <a:lvl1pPr>
              <a:defRPr/>
            </a:lvl1pPr>
          </a:lstStyle>
          <a:p>
            <a:pPr>
              <a:defRPr/>
            </a:pPr>
            <a:fld id="{58E07E51-EA81-8848-A051-42E16F24FFD8}" type="slidenum">
              <a:rPr lang="en-US" altLang="ja-JP"/>
              <a:pPr>
                <a:defRPr/>
              </a:pPr>
              <a:t>‹#›</a:t>
            </a:fld>
            <a:endParaRPr lang="en-US" altLang="ja-JP"/>
          </a:p>
        </p:txBody>
      </p:sp>
    </p:spTree>
    <p:extLst>
      <p:ext uri="{BB962C8B-B14F-4D97-AF65-F5344CB8AC3E}">
        <p14:creationId xmlns:p14="http://schemas.microsoft.com/office/powerpoint/2010/main" val="5992259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fourObj" preserve="1">
  <p:cSld name="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685800" y="65088"/>
            <a:ext cx="7772400" cy="1143000"/>
          </a:xfrm>
        </p:spPr>
        <p:txBody>
          <a:bodyPr/>
          <a:lstStyle/>
          <a:p>
            <a:r>
              <a:rPr lang="ja-JP" altLang="en-US" smtClean="0"/>
              <a:t>マスター タイトルの書式設定</a:t>
            </a:r>
            <a:endParaRPr lang="ja-JP" altLang="en-US"/>
          </a:p>
        </p:txBody>
      </p:sp>
      <p:sp>
        <p:nvSpPr>
          <p:cNvPr id="3" name="コンテンツ プレースホルダ 2"/>
          <p:cNvSpPr>
            <a:spLocks noGrp="1"/>
          </p:cNvSpPr>
          <p:nvPr>
            <p:ph sz="quarter" idx="1"/>
          </p:nvPr>
        </p:nvSpPr>
        <p:spPr>
          <a:xfrm>
            <a:off x="685800" y="1981200"/>
            <a:ext cx="3810000" cy="19812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4648200" y="1981200"/>
            <a:ext cx="3810000" cy="19812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685800" y="4114800"/>
            <a:ext cx="3810000" cy="19812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コンテンツ プレースホルダ 5"/>
          <p:cNvSpPr>
            <a:spLocks noGrp="1"/>
          </p:cNvSpPr>
          <p:nvPr>
            <p:ph sz="quarter" idx="4"/>
          </p:nvPr>
        </p:nvSpPr>
        <p:spPr>
          <a:xfrm>
            <a:off x="4648200" y="4114800"/>
            <a:ext cx="3810000" cy="19812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C56E1AEE-8781-3B41-A65A-D964291BD45E}" type="slidenum">
              <a:rPr lang="en-US" altLang="ja-JP"/>
              <a:pPr>
                <a:defRPr/>
              </a:pPr>
              <a:t>‹#›</a:t>
            </a:fld>
            <a:endParaRPr lang="en-US" altLang="ja-JP"/>
          </a:p>
        </p:txBody>
      </p:sp>
    </p:spTree>
    <p:extLst>
      <p:ext uri="{BB962C8B-B14F-4D97-AF65-F5344CB8AC3E}">
        <p14:creationId xmlns:p14="http://schemas.microsoft.com/office/powerpoint/2010/main" val="16394183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2A19AE5C-C470-1D4B-8B96-12050270A3D9}" type="slidenum">
              <a:rPr lang="en-US" altLang="ja-JP"/>
              <a:pPr>
                <a:defRPr/>
              </a:pPr>
              <a:t>‹#›</a:t>
            </a:fld>
            <a:endParaRPr lang="en-US" altLang="ja-JP"/>
          </a:p>
        </p:txBody>
      </p:sp>
    </p:spTree>
    <p:extLst>
      <p:ext uri="{BB962C8B-B14F-4D97-AF65-F5344CB8AC3E}">
        <p14:creationId xmlns:p14="http://schemas.microsoft.com/office/powerpoint/2010/main" val="20123222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2"/>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ECD3A935-A4BE-A046-BE87-D03EA1797959}" type="slidenum">
              <a:rPr lang="en-US" altLang="ja-JP"/>
              <a:pPr>
                <a:defRPr/>
              </a:pPr>
              <a:t>‹#›</a:t>
            </a:fld>
            <a:endParaRPr lang="en-US" altLang="ja-JP"/>
          </a:p>
        </p:txBody>
      </p:sp>
    </p:spTree>
    <p:extLst>
      <p:ext uri="{BB962C8B-B14F-4D97-AF65-F5344CB8AC3E}">
        <p14:creationId xmlns:p14="http://schemas.microsoft.com/office/powerpoint/2010/main" val="380317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6C1C5F0C-1DBE-3249-BA1E-E63D9589C403}" type="slidenum">
              <a:rPr lang="en-US" altLang="ja-JP"/>
              <a:pPr>
                <a:defRPr/>
              </a:pPr>
              <a:t>‹#›</a:t>
            </a:fld>
            <a:endParaRPr lang="en-US" altLang="ja-JP"/>
          </a:p>
        </p:txBody>
      </p:sp>
    </p:spTree>
    <p:extLst>
      <p:ext uri="{BB962C8B-B14F-4D97-AF65-F5344CB8AC3E}">
        <p14:creationId xmlns:p14="http://schemas.microsoft.com/office/powerpoint/2010/main" val="10872083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49B32477-3D7F-A541-9098-20233631F65F}" type="slidenum">
              <a:rPr lang="en-US" altLang="ja-JP"/>
              <a:pPr>
                <a:defRPr/>
              </a:pPr>
              <a:t>‹#›</a:t>
            </a:fld>
            <a:endParaRPr lang="en-US" altLang="ja-JP"/>
          </a:p>
        </p:txBody>
      </p:sp>
    </p:spTree>
    <p:extLst>
      <p:ext uri="{BB962C8B-B14F-4D97-AF65-F5344CB8AC3E}">
        <p14:creationId xmlns:p14="http://schemas.microsoft.com/office/powerpoint/2010/main" val="19206092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DE8CAB30-3366-7C4C-9D4F-A67F6D8E3C22}" type="slidenum">
              <a:rPr lang="en-US" altLang="ja-JP"/>
              <a:pPr>
                <a:defRPr/>
              </a:pPr>
              <a:t>‹#›</a:t>
            </a:fld>
            <a:endParaRPr lang="en-US" altLang="ja-JP"/>
          </a:p>
        </p:txBody>
      </p:sp>
    </p:spTree>
    <p:extLst>
      <p:ext uri="{BB962C8B-B14F-4D97-AF65-F5344CB8AC3E}">
        <p14:creationId xmlns:p14="http://schemas.microsoft.com/office/powerpoint/2010/main" val="8535045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AA4154E5-223D-1949-B691-29670C171B64}" type="slidenum">
              <a:rPr lang="en-US" altLang="ja-JP"/>
              <a:pPr>
                <a:defRPr/>
              </a:pPr>
              <a:t>‹#›</a:t>
            </a:fld>
            <a:endParaRPr lang="en-US" altLang="ja-JP"/>
          </a:p>
        </p:txBody>
      </p:sp>
    </p:spTree>
    <p:extLst>
      <p:ext uri="{BB962C8B-B14F-4D97-AF65-F5344CB8AC3E}">
        <p14:creationId xmlns:p14="http://schemas.microsoft.com/office/powerpoint/2010/main" val="18071389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51134181-C1CD-0E49-AD67-44F4F48668FF}" type="slidenum">
              <a:rPr lang="en-US" altLang="ja-JP"/>
              <a:pPr>
                <a:defRPr/>
              </a:pPr>
              <a:t>‹#›</a:t>
            </a:fld>
            <a:endParaRPr lang="en-US" altLang="ja-JP"/>
          </a:p>
        </p:txBody>
      </p:sp>
    </p:spTree>
    <p:extLst>
      <p:ext uri="{BB962C8B-B14F-4D97-AF65-F5344CB8AC3E}">
        <p14:creationId xmlns:p14="http://schemas.microsoft.com/office/powerpoint/2010/main" val="7223736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smtClean="0"/>
              <a:t>プレースホルダーまでドラッグするかアイコンをクリックして図を追加</a:t>
            </a:r>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7F671AC6-7E28-9C48-B837-5F77AB73A10F}" type="slidenum">
              <a:rPr lang="en-US" altLang="ja-JP"/>
              <a:pPr>
                <a:defRPr/>
              </a:pPr>
              <a:t>‹#›</a:t>
            </a:fld>
            <a:endParaRPr lang="en-US" altLang="ja-JP"/>
          </a:p>
        </p:txBody>
      </p:sp>
    </p:spTree>
    <p:extLst>
      <p:ext uri="{BB962C8B-B14F-4D97-AF65-F5344CB8AC3E}">
        <p14:creationId xmlns:p14="http://schemas.microsoft.com/office/powerpoint/2010/main" val="120839165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5088"/>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Times New Roman" pitchFamily="18" charset="0"/>
                <a:ea typeface="ＭＳ Ｐゴシック" pitchFamily="50" charset="-128"/>
                <a:cs typeface="+mn-cs"/>
              </a:defRPr>
            </a:lvl1pPr>
          </a:lstStyle>
          <a:p>
            <a:pPr>
              <a:defRPr/>
            </a:pPr>
            <a:endParaRPr lang="en-US" altLang="ja-JP"/>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Times New Roman" pitchFamily="18" charset="0"/>
                <a:ea typeface="ＭＳ Ｐゴシック" pitchFamily="50" charset="-128"/>
                <a:cs typeface="+mn-cs"/>
              </a:defRPr>
            </a:lvl1pPr>
          </a:lstStyle>
          <a:p>
            <a:pPr>
              <a:defRPr/>
            </a:pPr>
            <a:endParaRPr lang="en-US" altLang="ja-JP"/>
          </a:p>
        </p:txBody>
      </p:sp>
      <p:sp>
        <p:nvSpPr>
          <p:cNvPr id="1030" name="Rectangle 6"/>
          <p:cNvSpPr>
            <a:spLocks noGrp="1" noChangeArrowheads="1"/>
          </p:cNvSpPr>
          <p:nvPr>
            <p:ph type="sldNum" sz="quarter" idx="4"/>
          </p:nvPr>
        </p:nvSpPr>
        <p:spPr bwMode="auto">
          <a:xfrm>
            <a:off x="7239000" y="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54B5C41E-434F-4843-8E59-98E657C3BB85}" type="slidenum">
              <a:rPr lang="en-US" altLang="ja-JP"/>
              <a:pPr>
                <a:defRPr/>
              </a:pPr>
              <a:t>‹#›</a:t>
            </a:fld>
            <a:endParaRPr lang="en-US" altLang="ja-JP"/>
          </a:p>
        </p:txBody>
      </p:sp>
      <p:sp>
        <p:nvSpPr>
          <p:cNvPr id="1031" name="Text Box 7"/>
          <p:cNvSpPr txBox="1">
            <a:spLocks noChangeArrowheads="1"/>
          </p:cNvSpPr>
          <p:nvPr userDrawn="1"/>
        </p:nvSpPr>
        <p:spPr bwMode="auto">
          <a:xfrm>
            <a:off x="212725" y="60325"/>
            <a:ext cx="1214438" cy="246063"/>
          </a:xfrm>
          <a:prstGeom prst="rect">
            <a:avLst/>
          </a:prstGeom>
          <a:noFill/>
          <a:ln>
            <a:noFill/>
          </a:ln>
          <a:extLst>
            <a:ext uri="{909E8E84-426E-40dd-AFC4-6F175D3DCCD1}"/>
            <a:ext uri="{91240B29-F687-4f45-9708-019B960494DF}"/>
          </a:extLst>
        </p:spPr>
        <p:txBody>
          <a:bodyPr wrap="non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defRPr/>
            </a:pPr>
            <a:r>
              <a:rPr lang="en-US" altLang="ja-JP" sz="1000" i="1" smtClean="0">
                <a:ea typeface="ＭＳ ゴシック" pitchFamily="49" charset="-128"/>
              </a:rPr>
              <a:t>Kyushu Univ. ISEE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ctr" rtl="0" eaLnBrk="1" fontAlgn="base" hangingPunct="1">
        <a:spcBef>
          <a:spcPct val="0"/>
        </a:spcBef>
        <a:spcAft>
          <a:spcPct val="0"/>
        </a:spcAft>
        <a:defRPr kumimoji="1" sz="3600">
          <a:solidFill>
            <a:srgbClr val="F04B10"/>
          </a:solidFill>
          <a:latin typeface="+mj-lt"/>
          <a:ea typeface="+mj-ea"/>
          <a:cs typeface="ＭＳ Ｐゴシック" charset="0"/>
        </a:defRPr>
      </a:lvl1pPr>
      <a:lvl2pPr algn="ctr" rtl="0" eaLnBrk="1" fontAlgn="base" hangingPunct="1">
        <a:spcBef>
          <a:spcPct val="0"/>
        </a:spcBef>
        <a:spcAft>
          <a:spcPct val="0"/>
        </a:spcAft>
        <a:defRPr kumimoji="1" sz="3600">
          <a:solidFill>
            <a:srgbClr val="F04B10"/>
          </a:solidFill>
          <a:latin typeface="Times New Roman" pitchFamily="18" charset="0"/>
          <a:ea typeface="ＭＳ Ｐゴシック" pitchFamily="50" charset="-128"/>
          <a:cs typeface="ＭＳ Ｐゴシック" charset="0"/>
        </a:defRPr>
      </a:lvl2pPr>
      <a:lvl3pPr algn="ctr" rtl="0" eaLnBrk="1" fontAlgn="base" hangingPunct="1">
        <a:spcBef>
          <a:spcPct val="0"/>
        </a:spcBef>
        <a:spcAft>
          <a:spcPct val="0"/>
        </a:spcAft>
        <a:defRPr kumimoji="1" sz="3600">
          <a:solidFill>
            <a:srgbClr val="F04B10"/>
          </a:solidFill>
          <a:latin typeface="Times New Roman" pitchFamily="18" charset="0"/>
          <a:ea typeface="ＭＳ Ｐゴシック" pitchFamily="50" charset="-128"/>
          <a:cs typeface="ＭＳ Ｐゴシック" charset="0"/>
        </a:defRPr>
      </a:lvl3pPr>
      <a:lvl4pPr algn="ctr" rtl="0" eaLnBrk="1" fontAlgn="base" hangingPunct="1">
        <a:spcBef>
          <a:spcPct val="0"/>
        </a:spcBef>
        <a:spcAft>
          <a:spcPct val="0"/>
        </a:spcAft>
        <a:defRPr kumimoji="1" sz="3600">
          <a:solidFill>
            <a:srgbClr val="F04B10"/>
          </a:solidFill>
          <a:latin typeface="Times New Roman" pitchFamily="18" charset="0"/>
          <a:ea typeface="ＭＳ Ｐゴシック" pitchFamily="50" charset="-128"/>
          <a:cs typeface="ＭＳ Ｐゴシック" charset="0"/>
        </a:defRPr>
      </a:lvl4pPr>
      <a:lvl5pPr algn="ctr" rtl="0" eaLnBrk="1" fontAlgn="base" hangingPunct="1">
        <a:spcBef>
          <a:spcPct val="0"/>
        </a:spcBef>
        <a:spcAft>
          <a:spcPct val="0"/>
        </a:spcAft>
        <a:defRPr kumimoji="1" sz="3600">
          <a:solidFill>
            <a:srgbClr val="F04B10"/>
          </a:solidFill>
          <a:latin typeface="Times New Roman" pitchFamily="18" charset="0"/>
          <a:ea typeface="ＭＳ Ｐゴシック" pitchFamily="50" charset="-128"/>
          <a:cs typeface="ＭＳ Ｐゴシック" charset="0"/>
        </a:defRPr>
      </a:lvl5pPr>
      <a:lvl6pPr marL="457200" algn="ctr" rtl="0" eaLnBrk="1" fontAlgn="base" hangingPunct="1">
        <a:spcBef>
          <a:spcPct val="0"/>
        </a:spcBef>
        <a:spcAft>
          <a:spcPct val="0"/>
        </a:spcAft>
        <a:defRPr kumimoji="1" sz="3600">
          <a:solidFill>
            <a:srgbClr val="F04B10"/>
          </a:solidFill>
          <a:latin typeface="Times New Roman" pitchFamily="18" charset="0"/>
          <a:ea typeface="ＭＳ Ｐゴシック" pitchFamily="50" charset="-128"/>
        </a:defRPr>
      </a:lvl6pPr>
      <a:lvl7pPr marL="914400" algn="ctr" rtl="0" eaLnBrk="1" fontAlgn="base" hangingPunct="1">
        <a:spcBef>
          <a:spcPct val="0"/>
        </a:spcBef>
        <a:spcAft>
          <a:spcPct val="0"/>
        </a:spcAft>
        <a:defRPr kumimoji="1" sz="3600">
          <a:solidFill>
            <a:srgbClr val="F04B10"/>
          </a:solidFill>
          <a:latin typeface="Times New Roman" pitchFamily="18" charset="0"/>
          <a:ea typeface="ＭＳ Ｐゴシック" pitchFamily="50" charset="-128"/>
        </a:defRPr>
      </a:lvl7pPr>
      <a:lvl8pPr marL="1371600" algn="ctr" rtl="0" eaLnBrk="1" fontAlgn="base" hangingPunct="1">
        <a:spcBef>
          <a:spcPct val="0"/>
        </a:spcBef>
        <a:spcAft>
          <a:spcPct val="0"/>
        </a:spcAft>
        <a:defRPr kumimoji="1" sz="3600">
          <a:solidFill>
            <a:srgbClr val="F04B10"/>
          </a:solidFill>
          <a:latin typeface="Times New Roman" pitchFamily="18" charset="0"/>
          <a:ea typeface="ＭＳ Ｐゴシック" pitchFamily="50" charset="-128"/>
        </a:defRPr>
      </a:lvl8pPr>
      <a:lvl9pPr marL="1828800" algn="ctr" rtl="0" eaLnBrk="1" fontAlgn="base" hangingPunct="1">
        <a:spcBef>
          <a:spcPct val="0"/>
        </a:spcBef>
        <a:spcAft>
          <a:spcPct val="0"/>
        </a:spcAft>
        <a:defRPr kumimoji="1" sz="3600">
          <a:solidFill>
            <a:srgbClr val="F04B10"/>
          </a:solidFill>
          <a:latin typeface="Times New Roman" pitchFamily="18" charset="0"/>
          <a:ea typeface="ＭＳ Ｐゴシック" pitchFamily="50" charset="-128"/>
        </a:defRPr>
      </a:lvl9pPr>
    </p:titleStyle>
    <p:bodyStyle>
      <a:lvl1pPr marL="342900" indent="-342900" algn="l" rtl="0" eaLnBrk="1" fontAlgn="base" hangingPunct="1">
        <a:spcBef>
          <a:spcPct val="20000"/>
        </a:spcBef>
        <a:spcAft>
          <a:spcPct val="0"/>
        </a:spcAft>
        <a:buChar char="•"/>
        <a:defRPr kumimoji="1" sz="3400">
          <a:solidFill>
            <a:schemeClr val="tx1"/>
          </a:solidFill>
          <a:latin typeface="+mn-lt"/>
          <a:ea typeface="+mn-ea"/>
          <a:cs typeface="ＭＳ Ｐゴシック" charset="0"/>
        </a:defRPr>
      </a:lvl1pPr>
      <a:lvl2pPr marL="742950" indent="-285750" algn="l" rtl="0" eaLnBrk="1" fontAlgn="base" hangingPunct="1">
        <a:spcBef>
          <a:spcPct val="20000"/>
        </a:spcBef>
        <a:spcAft>
          <a:spcPct val="0"/>
        </a:spcAft>
        <a:buChar char="–"/>
        <a:defRPr kumimoji="1" sz="2800">
          <a:solidFill>
            <a:schemeClr val="tx1"/>
          </a:solidFill>
          <a:latin typeface="+mn-lt"/>
          <a:ea typeface="+mn-ea"/>
        </a:defRPr>
      </a:lvl2pPr>
      <a:lvl3pPr marL="1143000" indent="-228600" algn="l" rtl="0" eaLnBrk="1" fontAlgn="base" hangingPunct="1">
        <a:spcBef>
          <a:spcPct val="20000"/>
        </a:spcBef>
        <a:spcAft>
          <a:spcPct val="0"/>
        </a:spcAft>
        <a:buChar char="•"/>
        <a:defRPr kumimoji="1" sz="2400">
          <a:solidFill>
            <a:schemeClr val="tx1"/>
          </a:solidFill>
          <a:latin typeface="+mn-lt"/>
          <a:ea typeface="+mn-ea"/>
        </a:defRPr>
      </a:lvl3pPr>
      <a:lvl4pPr marL="1600200" indent="-228600" algn="l" rtl="0" eaLnBrk="1" fontAlgn="base" hangingPunct="1">
        <a:spcBef>
          <a:spcPct val="20000"/>
        </a:spcBef>
        <a:spcAft>
          <a:spcPct val="0"/>
        </a:spcAft>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chart" Target="../charts/chart19.xml"/><Relationship Id="rId3" Type="http://schemas.openxmlformats.org/officeDocument/2006/relationships/chart" Target="../charts/chart2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chart" Target="../charts/chart2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chart" Target="../charts/chart2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chart" Target="../charts/chart2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chart" Target="../charts/chart2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chart" Target="../charts/chart2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 Id="rId3" Type="http://schemas.openxmlformats.org/officeDocument/2006/relationships/chart" Target="../charts/chart2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 Id="rId3" Type="http://schemas.openxmlformats.org/officeDocument/2006/relationships/chart" Target="../charts/chart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 Id="rId3" Type="http://schemas.openxmlformats.org/officeDocument/2006/relationships/chart" Target="../charts/chart28.xml"/></Relationships>
</file>

<file path=ppt/slides/_rels/slide34.xml.rels><?xml version="1.0" encoding="UTF-8" standalone="yes"?>
<Relationships xmlns="http://schemas.openxmlformats.org/package/2006/relationships"><Relationship Id="rId3" Type="http://schemas.openxmlformats.org/officeDocument/2006/relationships/chart" Target="../charts/chart29.xml"/><Relationship Id="rId4" Type="http://schemas.openxmlformats.org/officeDocument/2006/relationships/chart" Target="../charts/chart30.xml"/><Relationship Id="rId1" Type="http://schemas.openxmlformats.org/officeDocument/2006/relationships/slideLayout" Target="../slideLayouts/slideLayout6.xml"/><Relationship Id="rId2" Type="http://schemas.openxmlformats.org/officeDocument/2006/relationships/notesSlide" Target="../notesSlides/notesSlide2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 Id="rId3" Type="http://schemas.openxmlformats.org/officeDocument/2006/relationships/chart" Target="../charts/chart3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 Id="rId3" Type="http://schemas.openxmlformats.org/officeDocument/2006/relationships/chart" Target="../charts/chart32.xml"/></Relationships>
</file>

<file path=ppt/slides/_rels/slide37.xml.rels><?xml version="1.0" encoding="UTF-8" standalone="yes"?>
<Relationships xmlns="http://schemas.openxmlformats.org/package/2006/relationships"><Relationship Id="rId3" Type="http://schemas.openxmlformats.org/officeDocument/2006/relationships/chart" Target="../charts/chart33.xml"/><Relationship Id="rId4" Type="http://schemas.openxmlformats.org/officeDocument/2006/relationships/chart" Target="../charts/chart34.xml"/><Relationship Id="rId1" Type="http://schemas.openxmlformats.org/officeDocument/2006/relationships/slideLayout" Target="../slideLayouts/slideLayout6.xml"/><Relationship Id="rId2" Type="http://schemas.openxmlformats.org/officeDocument/2006/relationships/notesSlide" Target="../notesSlides/notesSlide2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chart" Target="../charts/chart2.xml"/><Relationship Id="rId5" Type="http://schemas.openxmlformats.org/officeDocument/2006/relationships/chart" Target="../charts/chart3.xml"/><Relationship Id="rId6" Type="http://schemas.openxmlformats.org/officeDocument/2006/relationships/chart" Target="../charts/chart4.xml"/><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chart" Target="../charts/chart5.xml"/><Relationship Id="rId4" Type="http://schemas.openxmlformats.org/officeDocument/2006/relationships/chart" Target="../charts/chart6.xml"/><Relationship Id="rId5" Type="http://schemas.openxmlformats.org/officeDocument/2006/relationships/chart" Target="../charts/chart7.xml"/><Relationship Id="rId6" Type="http://schemas.openxmlformats.org/officeDocument/2006/relationships/chart" Target="../charts/chart8.xml"/><Relationship Id="rId7" Type="http://schemas.openxmlformats.org/officeDocument/2006/relationships/chart" Target="../charts/chart9.xml"/><Relationship Id="rId8" Type="http://schemas.openxmlformats.org/officeDocument/2006/relationships/chart" Target="../charts/chart10.xml"/><Relationship Id="rId9" Type="http://schemas.openxmlformats.org/officeDocument/2006/relationships/chart" Target="../charts/chart11.xml"/><Relationship Id="rId10" Type="http://schemas.openxmlformats.org/officeDocument/2006/relationships/chart" Target="../charts/chart12.xml"/><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chart" Target="../charts/chart13.xml"/><Relationship Id="rId4" Type="http://schemas.openxmlformats.org/officeDocument/2006/relationships/chart" Target="../charts/chart14.xml"/><Relationship Id="rId5" Type="http://schemas.openxmlformats.org/officeDocument/2006/relationships/chart" Target="../charts/chart15.xml"/><Relationship Id="rId6" Type="http://schemas.openxmlformats.org/officeDocument/2006/relationships/chart" Target="../charts/chart16.xml"/><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chart" Target="../charts/chart17.xml"/><Relationship Id="rId4" Type="http://schemas.openxmlformats.org/officeDocument/2006/relationships/chart" Target="../charts/chart18.xml"/><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ctrTitle"/>
          </p:nvPr>
        </p:nvSpPr>
        <p:spPr>
          <a:xfrm>
            <a:off x="609600" y="1524000"/>
            <a:ext cx="7772400" cy="1447800"/>
          </a:xfrm>
        </p:spPr>
        <p:txBody>
          <a:bodyPr/>
          <a:lstStyle/>
          <a:p>
            <a:pPr eaLnBrk="1" hangingPunct="1"/>
            <a:r>
              <a:rPr lang="ja-JP" altLang="en-US" sz="4400"/>
              <a:t>講習資料</a:t>
            </a:r>
          </a:p>
        </p:txBody>
      </p:sp>
      <p:sp>
        <p:nvSpPr>
          <p:cNvPr id="19458" name="Text Box 5"/>
          <p:cNvSpPr txBox="1">
            <a:spLocks noChangeArrowheads="1"/>
          </p:cNvSpPr>
          <p:nvPr/>
        </p:nvSpPr>
        <p:spPr bwMode="auto">
          <a:xfrm>
            <a:off x="2411413" y="3976688"/>
            <a:ext cx="4572000" cy="176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400">
                <a:solidFill>
                  <a:schemeClr val="tx1"/>
                </a:solidFill>
                <a:latin typeface="Times New Roman" charset="0"/>
                <a:ea typeface="ＭＳ Ｐゴシック" charset="-128"/>
              </a:defRPr>
            </a:lvl1pPr>
            <a:lvl2pPr marL="742950" indent="-285750">
              <a:spcBef>
                <a:spcPct val="20000"/>
              </a:spcBef>
              <a:buChar char="–"/>
              <a:defRPr kumimoji="1" sz="2800">
                <a:solidFill>
                  <a:schemeClr val="tx1"/>
                </a:solidFill>
                <a:latin typeface="Times New Roman" charset="0"/>
                <a:ea typeface="ＭＳ Ｐゴシック" charset="-128"/>
              </a:defRPr>
            </a:lvl2pPr>
            <a:lvl3pPr marL="1143000" indent="-228600">
              <a:spcBef>
                <a:spcPct val="20000"/>
              </a:spcBef>
              <a:buChar char="•"/>
              <a:defRPr kumimoji="1" sz="2400">
                <a:solidFill>
                  <a:schemeClr val="tx1"/>
                </a:solidFill>
                <a:latin typeface="Times New Roman" charset="0"/>
                <a:ea typeface="ＭＳ Ｐゴシック" charset="-128"/>
              </a:defRPr>
            </a:lvl3pPr>
            <a:lvl4pPr marL="1600200" indent="-228600">
              <a:spcBef>
                <a:spcPct val="20000"/>
              </a:spcBef>
              <a:buChar char="–"/>
              <a:defRPr kumimoji="1" sz="2000">
                <a:solidFill>
                  <a:schemeClr val="tx1"/>
                </a:solidFill>
                <a:latin typeface="Times New Roman" charset="0"/>
                <a:ea typeface="ＭＳ Ｐゴシック" charset="-128"/>
              </a:defRPr>
            </a:lvl4pPr>
            <a:lvl5pPr marL="2057400" indent="-228600">
              <a:spcBef>
                <a:spcPct val="20000"/>
              </a:spcBef>
              <a:buChar char="»"/>
              <a:defRPr kumimoji="1"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9pPr>
          </a:lstStyle>
          <a:p>
            <a:pPr algn="ctr" eaLnBrk="1" hangingPunct="1">
              <a:buFontTx/>
              <a:buNone/>
            </a:pPr>
            <a:r>
              <a:rPr lang="ja-JP" altLang="en-US" sz="3200"/>
              <a:t>九州大学大学院</a:t>
            </a:r>
          </a:p>
          <a:p>
            <a:pPr algn="ctr" eaLnBrk="1" hangingPunct="1">
              <a:buFontTx/>
              <a:buNone/>
            </a:pPr>
            <a:r>
              <a:rPr lang="ja-JP" altLang="en-US" sz="3200"/>
              <a:t>システム情報科学研究院</a:t>
            </a:r>
          </a:p>
          <a:p>
            <a:pPr algn="ctr" eaLnBrk="1" hangingPunct="1">
              <a:buFontTx/>
              <a:buNone/>
            </a:pPr>
            <a:r>
              <a:rPr lang="ja-JP" altLang="en-US" sz="3200"/>
              <a:t>志堂寺　和則</a:t>
            </a:r>
            <a:endParaRPr lang="ja-JP" altLang="en-US" sz="2400"/>
          </a:p>
        </p:txBody>
      </p:sp>
      <p:pic>
        <p:nvPicPr>
          <p:cNvPr id="19459" name="Picture 4" descr="C:\My Documents\KOKUYO 合わせ名人３\ImageLib\logo10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4863" y="4119563"/>
            <a:ext cx="785812"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居眠り運転事故の特徴</a:t>
            </a:r>
            <a:endParaRPr kumimoji="1" lang="ja-JP" altLang="en-US" dirty="0"/>
          </a:p>
        </p:txBody>
      </p:sp>
      <p:graphicFrame>
        <p:nvGraphicFramePr>
          <p:cNvPr id="3" name="グラフ 2"/>
          <p:cNvGraphicFramePr/>
          <p:nvPr>
            <p:extLst>
              <p:ext uri="{D42A27DB-BD31-4B8C-83A1-F6EECF244321}">
                <p14:modId xmlns:p14="http://schemas.microsoft.com/office/powerpoint/2010/main" val="507965521"/>
              </p:ext>
            </p:extLst>
          </p:nvPr>
        </p:nvGraphicFramePr>
        <p:xfrm>
          <a:off x="107504" y="1052736"/>
          <a:ext cx="4248472" cy="538926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グラフ 4"/>
          <p:cNvGraphicFramePr/>
          <p:nvPr>
            <p:extLst>
              <p:ext uri="{D42A27DB-BD31-4B8C-83A1-F6EECF244321}">
                <p14:modId xmlns:p14="http://schemas.microsoft.com/office/powerpoint/2010/main" val="341821236"/>
              </p:ext>
            </p:extLst>
          </p:nvPr>
        </p:nvGraphicFramePr>
        <p:xfrm>
          <a:off x="4572000" y="1052736"/>
          <a:ext cx="4248472" cy="5389264"/>
        </p:xfrm>
        <a:graphic>
          <a:graphicData uri="http://schemas.openxmlformats.org/drawingml/2006/chart">
            <c:chart xmlns:c="http://schemas.openxmlformats.org/drawingml/2006/chart" xmlns:r="http://schemas.openxmlformats.org/officeDocument/2006/relationships" r:id="rId3"/>
          </a:graphicData>
        </a:graphic>
      </p:graphicFrame>
      <p:sp>
        <p:nvSpPr>
          <p:cNvPr id="6" name="テキスト ボックス 3"/>
          <p:cNvSpPr txBox="1">
            <a:spLocks noChangeArrowheads="1"/>
          </p:cNvSpPr>
          <p:nvPr/>
        </p:nvSpPr>
        <p:spPr bwMode="auto">
          <a:xfrm>
            <a:off x="4213024" y="6519446"/>
            <a:ext cx="496642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Times New Roman" charset="0"/>
                <a:ea typeface="ＭＳ Ｐゴシック" charset="-128"/>
              </a:defRPr>
            </a:lvl1pPr>
            <a:lvl2pPr marL="742950" indent="-285750">
              <a:defRPr kumimoji="1" sz="2400">
                <a:solidFill>
                  <a:schemeClr val="tx1"/>
                </a:solidFill>
                <a:latin typeface="Times New Roman" charset="0"/>
                <a:ea typeface="ＭＳ Ｐゴシック" charset="-128"/>
              </a:defRPr>
            </a:lvl2pPr>
            <a:lvl3pPr marL="1143000" indent="-228600">
              <a:defRPr kumimoji="1" sz="2400">
                <a:solidFill>
                  <a:schemeClr val="tx1"/>
                </a:solidFill>
                <a:latin typeface="Times New Roman" charset="0"/>
                <a:ea typeface="ＭＳ Ｐゴシック" charset="-128"/>
              </a:defRPr>
            </a:lvl3pPr>
            <a:lvl4pPr marL="1600200" indent="-228600">
              <a:defRPr kumimoji="1" sz="2400">
                <a:solidFill>
                  <a:schemeClr val="tx1"/>
                </a:solidFill>
                <a:latin typeface="Times New Roman" charset="0"/>
                <a:ea typeface="ＭＳ Ｐゴシック" charset="-128"/>
              </a:defRPr>
            </a:lvl4pPr>
            <a:lvl5pPr marL="2057400" indent="-228600">
              <a:defRPr kumimoji="1"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charset="0"/>
                <a:ea typeface="ＭＳ Ｐゴシック" charset="-128"/>
              </a:defRPr>
            </a:lvl9pPr>
          </a:lstStyle>
          <a:p>
            <a:r>
              <a:rPr lang="ja-JP" altLang="en-US" sz="1600" dirty="0"/>
              <a:t>（</a:t>
            </a:r>
            <a:r>
              <a:rPr lang="en-US" altLang="ja-JP" sz="1600" dirty="0" smtClean="0"/>
              <a:t>『</a:t>
            </a:r>
            <a:r>
              <a:rPr lang="ja-JP" altLang="en-US" sz="1600" dirty="0" smtClean="0"/>
              <a:t>平成</a:t>
            </a:r>
            <a:r>
              <a:rPr lang="en-US" altLang="ja-JP" sz="1600" dirty="0" smtClean="0"/>
              <a:t>20</a:t>
            </a:r>
            <a:r>
              <a:rPr lang="ja-JP" altLang="en-US" sz="1600" dirty="0" smtClean="0"/>
              <a:t>年度交通事故例調査・分析報告書</a:t>
            </a:r>
            <a:r>
              <a:rPr lang="en-US" altLang="ja-JP" sz="1600" dirty="0" smtClean="0"/>
              <a:t>』</a:t>
            </a:r>
            <a:r>
              <a:rPr lang="ja-JP" altLang="en-US" sz="1600" dirty="0" smtClean="0"/>
              <a:t>から作成）</a:t>
            </a:r>
            <a:endParaRPr lang="ja-JP" altLang="en-US" sz="1600" dirty="0"/>
          </a:p>
        </p:txBody>
      </p:sp>
    </p:spTree>
    <p:extLst>
      <p:ext uri="{BB962C8B-B14F-4D97-AF65-F5344CB8AC3E}">
        <p14:creationId xmlns:p14="http://schemas.microsoft.com/office/powerpoint/2010/main" val="7559622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居眠り運転事故の特徴</a:t>
            </a:r>
            <a:endParaRPr kumimoji="1" lang="ja-JP" altLang="en-US" dirty="0"/>
          </a:p>
        </p:txBody>
      </p:sp>
      <p:graphicFrame>
        <p:nvGraphicFramePr>
          <p:cNvPr id="5" name="グラフ 4"/>
          <p:cNvGraphicFramePr/>
          <p:nvPr>
            <p:extLst>
              <p:ext uri="{D42A27DB-BD31-4B8C-83A1-F6EECF244321}">
                <p14:modId xmlns:p14="http://schemas.microsoft.com/office/powerpoint/2010/main" val="663382061"/>
              </p:ext>
            </p:extLst>
          </p:nvPr>
        </p:nvGraphicFramePr>
        <p:xfrm>
          <a:off x="2389761" y="980728"/>
          <a:ext cx="4248472" cy="5389264"/>
        </p:xfrm>
        <a:graphic>
          <a:graphicData uri="http://schemas.openxmlformats.org/drawingml/2006/chart">
            <c:chart xmlns:c="http://schemas.openxmlformats.org/drawingml/2006/chart" xmlns:r="http://schemas.openxmlformats.org/officeDocument/2006/relationships" r:id="rId2"/>
          </a:graphicData>
        </a:graphic>
      </p:graphicFrame>
      <p:sp>
        <p:nvSpPr>
          <p:cNvPr id="6" name="テキスト ボックス 3"/>
          <p:cNvSpPr txBox="1">
            <a:spLocks noChangeArrowheads="1"/>
          </p:cNvSpPr>
          <p:nvPr/>
        </p:nvSpPr>
        <p:spPr bwMode="auto">
          <a:xfrm>
            <a:off x="4213024" y="6519446"/>
            <a:ext cx="496642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Times New Roman" charset="0"/>
                <a:ea typeface="ＭＳ Ｐゴシック" charset="-128"/>
              </a:defRPr>
            </a:lvl1pPr>
            <a:lvl2pPr marL="742950" indent="-285750">
              <a:defRPr kumimoji="1" sz="2400">
                <a:solidFill>
                  <a:schemeClr val="tx1"/>
                </a:solidFill>
                <a:latin typeface="Times New Roman" charset="0"/>
                <a:ea typeface="ＭＳ Ｐゴシック" charset="-128"/>
              </a:defRPr>
            </a:lvl2pPr>
            <a:lvl3pPr marL="1143000" indent="-228600">
              <a:defRPr kumimoji="1" sz="2400">
                <a:solidFill>
                  <a:schemeClr val="tx1"/>
                </a:solidFill>
                <a:latin typeface="Times New Roman" charset="0"/>
                <a:ea typeface="ＭＳ Ｐゴシック" charset="-128"/>
              </a:defRPr>
            </a:lvl3pPr>
            <a:lvl4pPr marL="1600200" indent="-228600">
              <a:defRPr kumimoji="1" sz="2400">
                <a:solidFill>
                  <a:schemeClr val="tx1"/>
                </a:solidFill>
                <a:latin typeface="Times New Roman" charset="0"/>
                <a:ea typeface="ＭＳ Ｐゴシック" charset="-128"/>
              </a:defRPr>
            </a:lvl4pPr>
            <a:lvl5pPr marL="2057400" indent="-228600">
              <a:defRPr kumimoji="1"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charset="0"/>
                <a:ea typeface="ＭＳ Ｐゴシック" charset="-128"/>
              </a:defRPr>
            </a:lvl9pPr>
          </a:lstStyle>
          <a:p>
            <a:r>
              <a:rPr lang="ja-JP" altLang="en-US" sz="1600" dirty="0"/>
              <a:t>（</a:t>
            </a:r>
            <a:r>
              <a:rPr lang="en-US" altLang="ja-JP" sz="1600" dirty="0" smtClean="0"/>
              <a:t>『</a:t>
            </a:r>
            <a:r>
              <a:rPr lang="ja-JP" altLang="en-US" sz="1600" dirty="0" smtClean="0"/>
              <a:t>平成</a:t>
            </a:r>
            <a:r>
              <a:rPr lang="en-US" altLang="ja-JP" sz="1600" dirty="0" smtClean="0"/>
              <a:t>20</a:t>
            </a:r>
            <a:r>
              <a:rPr lang="ja-JP" altLang="en-US" sz="1600" dirty="0" smtClean="0"/>
              <a:t>年度交通事故例調査・分析報告書</a:t>
            </a:r>
            <a:r>
              <a:rPr lang="en-US" altLang="ja-JP" sz="1600" dirty="0" smtClean="0"/>
              <a:t>』</a:t>
            </a:r>
            <a:r>
              <a:rPr lang="ja-JP" altLang="en-US" sz="1600" dirty="0" smtClean="0"/>
              <a:t>から作成）</a:t>
            </a:r>
            <a:endParaRPr lang="ja-JP" altLang="en-US" sz="1600" dirty="0"/>
          </a:p>
        </p:txBody>
      </p:sp>
    </p:spTree>
    <p:extLst>
      <p:ext uri="{BB962C8B-B14F-4D97-AF65-F5344CB8AC3E}">
        <p14:creationId xmlns:p14="http://schemas.microsoft.com/office/powerpoint/2010/main" val="10527246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ctrTitle"/>
          </p:nvPr>
        </p:nvSpPr>
        <p:spPr>
          <a:xfrm>
            <a:off x="449263" y="1352550"/>
            <a:ext cx="8294687" cy="2755900"/>
          </a:xfrm>
        </p:spPr>
        <p:txBody>
          <a:bodyPr/>
          <a:lstStyle/>
          <a:p>
            <a:pPr eaLnBrk="1" hangingPunct="1"/>
            <a:r>
              <a:rPr lang="ja-JP" altLang="en-US" dirty="0" smtClean="0"/>
              <a:t>２．疲労と運転</a:t>
            </a:r>
            <a:endParaRPr lang="ja-JP" altLang="en-US" dirty="0"/>
          </a:p>
        </p:txBody>
      </p:sp>
      <p:sp>
        <p:nvSpPr>
          <p:cNvPr id="25602" name="Rectangle 3"/>
          <p:cNvSpPr>
            <a:spLocks noGrp="1" noChangeArrowheads="1"/>
          </p:cNvSpPr>
          <p:nvPr>
            <p:ph type="subTitle" idx="1"/>
          </p:nvPr>
        </p:nvSpPr>
        <p:spPr>
          <a:xfrm>
            <a:off x="1397000" y="4089400"/>
            <a:ext cx="6400800" cy="1739900"/>
          </a:xfrm>
        </p:spPr>
        <p:txBody>
          <a:bodyPr/>
          <a:lstStyle/>
          <a:p>
            <a:pPr eaLnBrk="1" hangingPunct="1"/>
            <a:endParaRPr lang="ja-JP" alt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p:txBody>
          <a:bodyPr/>
          <a:lstStyle/>
          <a:p>
            <a:pPr eaLnBrk="1" hangingPunct="1"/>
            <a:r>
              <a:rPr lang="ja-JP" altLang="en-US"/>
              <a:t>疲労</a:t>
            </a:r>
          </a:p>
        </p:txBody>
      </p:sp>
      <p:sp>
        <p:nvSpPr>
          <p:cNvPr id="26626" name="Rectangle 3"/>
          <p:cNvSpPr>
            <a:spLocks noGrp="1" noChangeArrowheads="1"/>
          </p:cNvSpPr>
          <p:nvPr>
            <p:ph type="body" idx="1"/>
          </p:nvPr>
        </p:nvSpPr>
        <p:spPr>
          <a:xfrm>
            <a:off x="660400" y="1311275"/>
            <a:ext cx="8204200" cy="4846638"/>
          </a:xfrm>
        </p:spPr>
        <p:txBody>
          <a:bodyPr/>
          <a:lstStyle/>
          <a:p>
            <a:pPr marL="355600" indent="-355600" eaLnBrk="1" hangingPunct="1"/>
            <a:r>
              <a:rPr lang="ja-JP" altLang="en-US" sz="2800" dirty="0" smtClean="0"/>
              <a:t>身体的疲労</a:t>
            </a:r>
            <a:endParaRPr lang="en-US" altLang="ja-JP" sz="2800" dirty="0"/>
          </a:p>
          <a:p>
            <a:pPr marL="355600" indent="-355600" eaLnBrk="1" hangingPunct="1"/>
            <a:endParaRPr lang="en-US" altLang="ja-JP" sz="2800" dirty="0"/>
          </a:p>
          <a:p>
            <a:pPr marL="355600" indent="-355600" eaLnBrk="1" hangingPunct="1"/>
            <a:endParaRPr lang="en-US" altLang="ja-JP" sz="2800" dirty="0"/>
          </a:p>
          <a:p>
            <a:pPr marL="355600" indent="-355600" eaLnBrk="1" hangingPunct="1"/>
            <a:endParaRPr lang="en-US" altLang="ja-JP" sz="2800" dirty="0"/>
          </a:p>
          <a:p>
            <a:pPr marL="355600" indent="-355600" eaLnBrk="1" hangingPunct="1"/>
            <a:r>
              <a:rPr lang="ja-JP" altLang="en-US" sz="2800" dirty="0" smtClean="0"/>
              <a:t>心理的疲労</a:t>
            </a:r>
            <a:endParaRPr lang="ja-JP" altLang="en-US" sz="28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23928" y="116632"/>
            <a:ext cx="5121828" cy="6303788"/>
          </a:xfrm>
          <a:prstGeom prst="rect">
            <a:avLst/>
          </a:prstGeom>
        </p:spPr>
      </p:pic>
      <p:sp>
        <p:nvSpPr>
          <p:cNvPr id="3" name="テキスト ボックス 2"/>
          <p:cNvSpPr txBox="1"/>
          <p:nvPr/>
        </p:nvSpPr>
        <p:spPr>
          <a:xfrm>
            <a:off x="467544" y="620688"/>
            <a:ext cx="1899879" cy="461665"/>
          </a:xfrm>
          <a:prstGeom prst="rect">
            <a:avLst/>
          </a:prstGeom>
          <a:noFill/>
        </p:spPr>
        <p:txBody>
          <a:bodyPr wrap="none" rtlCol="0">
            <a:spAutoFit/>
          </a:bodyPr>
          <a:lstStyle/>
          <a:p>
            <a:r>
              <a:rPr kumimoji="1" lang="ja-JP" altLang="en-US" dirty="0" smtClean="0"/>
              <a:t>自覚症しらべ</a:t>
            </a:r>
            <a:endParaRPr kumimoji="1" lang="ja-JP" altLang="en-US" dirty="0"/>
          </a:p>
        </p:txBody>
      </p:sp>
      <p:sp>
        <p:nvSpPr>
          <p:cNvPr id="4" name="正方形/長方形 3"/>
          <p:cNvSpPr/>
          <p:nvPr/>
        </p:nvSpPr>
        <p:spPr>
          <a:xfrm>
            <a:off x="467544" y="1412776"/>
            <a:ext cx="2736304" cy="978729"/>
          </a:xfrm>
          <a:prstGeom prst="rect">
            <a:avLst/>
          </a:prstGeom>
        </p:spPr>
        <p:txBody>
          <a:bodyPr wrap="square">
            <a:spAutoFit/>
          </a:bodyPr>
          <a:lstStyle/>
          <a:p>
            <a:pPr>
              <a:lnSpc>
                <a:spcPct val="120000"/>
              </a:lnSpc>
            </a:pPr>
            <a:r>
              <a:rPr lang="ja-JP" altLang="en-US"/>
              <a:t>日本産業衛生学会産業疲労研究会</a:t>
            </a:r>
          </a:p>
        </p:txBody>
      </p:sp>
      <p:sp>
        <p:nvSpPr>
          <p:cNvPr id="5" name="テキスト ボックス 4"/>
          <p:cNvSpPr txBox="1"/>
          <p:nvPr/>
        </p:nvSpPr>
        <p:spPr>
          <a:xfrm>
            <a:off x="5473002" y="6519446"/>
            <a:ext cx="3640740" cy="338554"/>
          </a:xfrm>
          <a:prstGeom prst="rect">
            <a:avLst/>
          </a:prstGeom>
          <a:noFill/>
        </p:spPr>
        <p:txBody>
          <a:bodyPr wrap="none" rtlCol="0">
            <a:spAutoFit/>
          </a:bodyPr>
          <a:lstStyle/>
          <a:p>
            <a:r>
              <a:rPr lang="ja-JP" altLang="en-US" sz="1600" dirty="0" smtClean="0"/>
              <a:t>（</a:t>
            </a:r>
            <a:r>
              <a:rPr lang="en-US" altLang="ja-JP" sz="1600" dirty="0"/>
              <a:t>http://</a:t>
            </a:r>
            <a:r>
              <a:rPr lang="en-US" altLang="ja-JP" sz="1600" dirty="0" err="1"/>
              <a:t>square.umin.ac.jp</a:t>
            </a:r>
            <a:r>
              <a:rPr lang="en-US" altLang="ja-JP" sz="1600" dirty="0"/>
              <a:t>/of/</a:t>
            </a:r>
            <a:r>
              <a:rPr lang="en-US" altLang="ja-JP" sz="1600" dirty="0" err="1"/>
              <a:t>service.html</a:t>
            </a:r>
            <a:r>
              <a:rPr lang="ja-JP" altLang="en-US" sz="1600" dirty="0" smtClean="0"/>
              <a:t>）</a:t>
            </a:r>
            <a:endParaRPr kumimoji="1" lang="en-US" altLang="ja-JP" sz="1600" dirty="0" smtClean="0"/>
          </a:p>
        </p:txBody>
      </p:sp>
      <p:sp>
        <p:nvSpPr>
          <p:cNvPr id="6" name="正方形/長方形 5"/>
          <p:cNvSpPr/>
          <p:nvPr/>
        </p:nvSpPr>
        <p:spPr>
          <a:xfrm>
            <a:off x="467544" y="2779161"/>
            <a:ext cx="2736304" cy="535531"/>
          </a:xfrm>
          <a:prstGeom prst="rect">
            <a:avLst/>
          </a:prstGeom>
        </p:spPr>
        <p:txBody>
          <a:bodyPr wrap="square">
            <a:spAutoFit/>
          </a:bodyPr>
          <a:lstStyle/>
          <a:p>
            <a:pPr>
              <a:lnSpc>
                <a:spcPct val="120000"/>
              </a:lnSpc>
            </a:pPr>
            <a:r>
              <a:rPr lang="ja-JP" altLang="en-US" dirty="0" smtClean="0"/>
              <a:t>疲労の経時変化</a:t>
            </a:r>
            <a:endParaRPr lang="ja-JP" altLang="en-US" dirty="0"/>
          </a:p>
        </p:txBody>
      </p:sp>
      <p:sp>
        <p:nvSpPr>
          <p:cNvPr id="7" name="テキスト ボックス 6"/>
          <p:cNvSpPr txBox="1"/>
          <p:nvPr/>
        </p:nvSpPr>
        <p:spPr>
          <a:xfrm>
            <a:off x="536472" y="3933056"/>
            <a:ext cx="1762021" cy="2308324"/>
          </a:xfrm>
          <a:prstGeom prst="rect">
            <a:avLst/>
          </a:prstGeom>
          <a:noFill/>
        </p:spPr>
        <p:txBody>
          <a:bodyPr wrap="none" rtlCol="0">
            <a:spAutoFit/>
          </a:bodyPr>
          <a:lstStyle/>
          <a:p>
            <a:pPr marL="342900" indent="-342900">
              <a:lnSpc>
                <a:spcPct val="120000"/>
              </a:lnSpc>
              <a:buFont typeface="Arial" charset="0"/>
              <a:buChar char="•"/>
            </a:pPr>
            <a:r>
              <a:rPr lang="ja-JP" altLang="en-US" dirty="0" smtClean="0"/>
              <a:t>ねむけ感</a:t>
            </a:r>
            <a:endParaRPr lang="en-US" altLang="ja-JP" dirty="0" smtClean="0"/>
          </a:p>
          <a:p>
            <a:pPr marL="342900" indent="-342900">
              <a:lnSpc>
                <a:spcPct val="120000"/>
              </a:lnSpc>
              <a:buFont typeface="Arial" charset="0"/>
              <a:buChar char="•"/>
            </a:pPr>
            <a:r>
              <a:rPr kumimoji="1" lang="ja-JP" altLang="en-US" dirty="0" smtClean="0"/>
              <a:t>不安定感</a:t>
            </a:r>
            <a:endParaRPr kumimoji="1" lang="en-US" altLang="ja-JP" dirty="0" smtClean="0"/>
          </a:p>
          <a:p>
            <a:pPr marL="342900" indent="-342900">
              <a:lnSpc>
                <a:spcPct val="120000"/>
              </a:lnSpc>
              <a:buFont typeface="Arial" charset="0"/>
              <a:buChar char="•"/>
            </a:pPr>
            <a:r>
              <a:rPr lang="ja-JP" altLang="en-US" dirty="0" smtClean="0"/>
              <a:t>不快感</a:t>
            </a:r>
            <a:endParaRPr lang="en-US" altLang="ja-JP" dirty="0" smtClean="0"/>
          </a:p>
          <a:p>
            <a:pPr marL="342900" indent="-342900">
              <a:lnSpc>
                <a:spcPct val="120000"/>
              </a:lnSpc>
              <a:buFont typeface="Arial" charset="0"/>
              <a:buChar char="•"/>
            </a:pPr>
            <a:r>
              <a:rPr lang="ja-JP" altLang="en-US" dirty="0" smtClean="0"/>
              <a:t>だるさ感</a:t>
            </a:r>
            <a:endParaRPr lang="en-US" altLang="ja-JP" dirty="0" smtClean="0"/>
          </a:p>
          <a:p>
            <a:pPr marL="342900" indent="-342900">
              <a:lnSpc>
                <a:spcPct val="120000"/>
              </a:lnSpc>
              <a:buFont typeface="Arial" charset="0"/>
              <a:buChar char="•"/>
            </a:pPr>
            <a:r>
              <a:rPr kumimoji="1" lang="ja-JP" altLang="en-US" dirty="0" smtClean="0"/>
              <a:t>ぼやけ感</a:t>
            </a:r>
            <a:endParaRPr kumimoji="1" lang="ja-JP" altLang="en-US" dirty="0"/>
          </a:p>
        </p:txBody>
      </p:sp>
    </p:spTree>
    <p:extLst>
      <p:ext uri="{BB962C8B-B14F-4D97-AF65-F5344CB8AC3E}">
        <p14:creationId xmlns:p14="http://schemas.microsoft.com/office/powerpoint/2010/main" val="13073560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運転疲労の現れ方</a:t>
            </a:r>
            <a:endParaRPr kumimoji="1" lang="ja-JP" altLang="en-US" dirty="0"/>
          </a:p>
        </p:txBody>
      </p:sp>
      <p:sp>
        <p:nvSpPr>
          <p:cNvPr id="3" name="テキスト ボックス 2"/>
          <p:cNvSpPr txBox="1"/>
          <p:nvPr/>
        </p:nvSpPr>
        <p:spPr>
          <a:xfrm>
            <a:off x="685800" y="1208088"/>
            <a:ext cx="1980029" cy="523220"/>
          </a:xfrm>
          <a:prstGeom prst="rect">
            <a:avLst/>
          </a:prstGeom>
          <a:noFill/>
        </p:spPr>
        <p:txBody>
          <a:bodyPr wrap="none" rtlCol="0">
            <a:spAutoFit/>
          </a:bodyPr>
          <a:lstStyle/>
          <a:p>
            <a:r>
              <a:rPr kumimoji="1" lang="ja-JP" altLang="en-US" sz="2800" dirty="0" smtClean="0"/>
              <a:t>注意力低下</a:t>
            </a:r>
            <a:endParaRPr kumimoji="1" lang="ja-JP" altLang="en-US" sz="2800" dirty="0"/>
          </a:p>
        </p:txBody>
      </p:sp>
      <p:sp>
        <p:nvSpPr>
          <p:cNvPr id="4" name="テキスト ボックス 3"/>
          <p:cNvSpPr txBox="1"/>
          <p:nvPr/>
        </p:nvSpPr>
        <p:spPr>
          <a:xfrm>
            <a:off x="661113" y="2880578"/>
            <a:ext cx="1980029" cy="523220"/>
          </a:xfrm>
          <a:prstGeom prst="rect">
            <a:avLst/>
          </a:prstGeom>
          <a:noFill/>
        </p:spPr>
        <p:txBody>
          <a:bodyPr wrap="none" rtlCol="0">
            <a:spAutoFit/>
          </a:bodyPr>
          <a:lstStyle/>
          <a:p>
            <a:r>
              <a:rPr kumimoji="1" lang="ja-JP" altLang="en-US" sz="2800" dirty="0" smtClean="0"/>
              <a:t>疲労感増大</a:t>
            </a:r>
            <a:endParaRPr kumimoji="1" lang="ja-JP" altLang="en-US" sz="2800" dirty="0"/>
          </a:p>
        </p:txBody>
      </p:sp>
      <p:sp>
        <p:nvSpPr>
          <p:cNvPr id="5" name="テキスト ボックス 4"/>
          <p:cNvSpPr txBox="1"/>
          <p:nvPr/>
        </p:nvSpPr>
        <p:spPr>
          <a:xfrm>
            <a:off x="685800" y="4553068"/>
            <a:ext cx="902811" cy="523220"/>
          </a:xfrm>
          <a:prstGeom prst="rect">
            <a:avLst/>
          </a:prstGeom>
          <a:noFill/>
        </p:spPr>
        <p:txBody>
          <a:bodyPr wrap="none" rtlCol="0">
            <a:spAutoFit/>
          </a:bodyPr>
          <a:lstStyle/>
          <a:p>
            <a:r>
              <a:rPr lang="ja-JP" altLang="en-US" sz="2800" dirty="0" smtClean="0"/>
              <a:t>眠気</a:t>
            </a:r>
            <a:endParaRPr kumimoji="1" lang="ja-JP" altLang="en-US" sz="2800" dirty="0"/>
          </a:p>
        </p:txBody>
      </p:sp>
      <p:sp>
        <p:nvSpPr>
          <p:cNvPr id="6" name="テキスト ボックス 5"/>
          <p:cNvSpPr txBox="1"/>
          <p:nvPr/>
        </p:nvSpPr>
        <p:spPr>
          <a:xfrm>
            <a:off x="1331640" y="1916832"/>
            <a:ext cx="7449475" cy="461665"/>
          </a:xfrm>
          <a:prstGeom prst="rect">
            <a:avLst/>
          </a:prstGeom>
          <a:noFill/>
        </p:spPr>
        <p:txBody>
          <a:bodyPr wrap="none" rtlCol="0">
            <a:spAutoFit/>
          </a:bodyPr>
          <a:lstStyle/>
          <a:p>
            <a:r>
              <a:rPr kumimoji="1" lang="ja-JP" altLang="en-US" dirty="0" smtClean="0"/>
              <a:t>視野狭窄、発見・反応の遅れやばらつき、記憶力低下</a:t>
            </a:r>
            <a:r>
              <a:rPr kumimoji="1" lang="en-US" altLang="ja-JP" dirty="0" smtClean="0"/>
              <a:t>…</a:t>
            </a:r>
            <a:endParaRPr kumimoji="1" lang="ja-JP" altLang="en-US" dirty="0"/>
          </a:p>
        </p:txBody>
      </p:sp>
      <p:sp>
        <p:nvSpPr>
          <p:cNvPr id="7" name="テキスト ボックス 6"/>
          <p:cNvSpPr txBox="1"/>
          <p:nvPr/>
        </p:nvSpPr>
        <p:spPr>
          <a:xfrm>
            <a:off x="1331640" y="3742066"/>
            <a:ext cx="6750566" cy="461665"/>
          </a:xfrm>
          <a:prstGeom prst="rect">
            <a:avLst/>
          </a:prstGeom>
          <a:noFill/>
        </p:spPr>
        <p:txBody>
          <a:bodyPr wrap="none" rtlCol="0">
            <a:spAutoFit/>
          </a:bodyPr>
          <a:lstStyle/>
          <a:p>
            <a:r>
              <a:rPr lang="ja-JP" altLang="en-US" dirty="0" smtClean="0"/>
              <a:t>身体的疲労（眼、腰、足、肩）、倦怠感、気力低下</a:t>
            </a:r>
            <a:r>
              <a:rPr lang="en-US" altLang="ja-JP" dirty="0" smtClean="0"/>
              <a:t>…</a:t>
            </a:r>
            <a:endParaRPr kumimoji="1" lang="ja-JP" altLang="en-US" dirty="0"/>
          </a:p>
        </p:txBody>
      </p:sp>
      <p:sp>
        <p:nvSpPr>
          <p:cNvPr id="8" name="テキスト ボックス 7"/>
          <p:cNvSpPr txBox="1"/>
          <p:nvPr/>
        </p:nvSpPr>
        <p:spPr>
          <a:xfrm>
            <a:off x="1331640" y="5336467"/>
            <a:ext cx="3746538" cy="461665"/>
          </a:xfrm>
          <a:prstGeom prst="rect">
            <a:avLst/>
          </a:prstGeom>
          <a:noFill/>
        </p:spPr>
        <p:txBody>
          <a:bodyPr wrap="none" rtlCol="0">
            <a:spAutoFit/>
          </a:bodyPr>
          <a:lstStyle/>
          <a:p>
            <a:r>
              <a:rPr lang="ja-JP" altLang="en-US" dirty="0" smtClean="0"/>
              <a:t>あくび、視線滞留、居眠り</a:t>
            </a:r>
            <a:r>
              <a:rPr lang="en-US" altLang="ja-JP" dirty="0" smtClean="0"/>
              <a:t>…</a:t>
            </a:r>
            <a:endParaRPr kumimoji="1" lang="ja-JP" altLang="en-US" dirty="0"/>
          </a:p>
        </p:txBody>
      </p:sp>
    </p:spTree>
    <p:extLst>
      <p:ext uri="{BB962C8B-B14F-4D97-AF65-F5344CB8AC3E}">
        <p14:creationId xmlns:p14="http://schemas.microsoft.com/office/powerpoint/2010/main" val="4940298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タイトル 1"/>
          <p:cNvSpPr>
            <a:spLocks noGrp="1"/>
          </p:cNvSpPr>
          <p:nvPr>
            <p:ph type="title"/>
          </p:nvPr>
        </p:nvSpPr>
        <p:spPr/>
        <p:txBody>
          <a:bodyPr/>
          <a:lstStyle/>
          <a:p>
            <a:r>
              <a:rPr lang="ja-JP" altLang="en-US"/>
              <a:t>運転疲労形成の要因</a:t>
            </a:r>
          </a:p>
        </p:txBody>
      </p:sp>
      <p:sp>
        <p:nvSpPr>
          <p:cNvPr id="31746" name="テキスト ボックス 2"/>
          <p:cNvSpPr txBox="1">
            <a:spLocks noChangeArrowheads="1"/>
          </p:cNvSpPr>
          <p:nvPr/>
        </p:nvSpPr>
        <p:spPr bwMode="auto">
          <a:xfrm>
            <a:off x="250825" y="1103313"/>
            <a:ext cx="36560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400">
                <a:solidFill>
                  <a:schemeClr val="tx1"/>
                </a:solidFill>
                <a:latin typeface="Times New Roman" charset="0"/>
                <a:ea typeface="ＭＳ Ｐゴシック" charset="-128"/>
              </a:defRPr>
            </a:lvl1pPr>
            <a:lvl2pPr marL="742950" indent="-285750">
              <a:spcBef>
                <a:spcPct val="20000"/>
              </a:spcBef>
              <a:buChar char="–"/>
              <a:defRPr kumimoji="1" sz="2800">
                <a:solidFill>
                  <a:schemeClr val="tx1"/>
                </a:solidFill>
                <a:latin typeface="Times New Roman" charset="0"/>
                <a:ea typeface="ＭＳ Ｐゴシック" charset="-128"/>
              </a:defRPr>
            </a:lvl2pPr>
            <a:lvl3pPr marL="1143000" indent="-228600">
              <a:spcBef>
                <a:spcPct val="20000"/>
              </a:spcBef>
              <a:buChar char="•"/>
              <a:defRPr kumimoji="1" sz="2400">
                <a:solidFill>
                  <a:schemeClr val="tx1"/>
                </a:solidFill>
                <a:latin typeface="Times New Roman" charset="0"/>
                <a:ea typeface="ＭＳ Ｐゴシック" charset="-128"/>
              </a:defRPr>
            </a:lvl3pPr>
            <a:lvl4pPr marL="1600200" indent="-228600">
              <a:spcBef>
                <a:spcPct val="20000"/>
              </a:spcBef>
              <a:buChar char="–"/>
              <a:defRPr kumimoji="1" sz="2000">
                <a:solidFill>
                  <a:schemeClr val="tx1"/>
                </a:solidFill>
                <a:latin typeface="Times New Roman" charset="0"/>
                <a:ea typeface="ＭＳ Ｐゴシック" charset="-128"/>
              </a:defRPr>
            </a:lvl4pPr>
            <a:lvl5pPr marL="2057400" indent="-228600">
              <a:spcBef>
                <a:spcPct val="20000"/>
              </a:spcBef>
              <a:buChar char="»"/>
              <a:defRPr kumimoji="1"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9pPr>
          </a:lstStyle>
          <a:p>
            <a:pPr eaLnBrk="1" hangingPunct="1">
              <a:spcBef>
                <a:spcPct val="0"/>
              </a:spcBef>
              <a:buFontTx/>
              <a:buNone/>
            </a:pPr>
            <a:r>
              <a:rPr lang="en-US" altLang="ja-JP" sz="2800">
                <a:solidFill>
                  <a:srgbClr val="000000"/>
                </a:solidFill>
              </a:rPr>
              <a:t>Ⅰ</a:t>
            </a:r>
            <a:r>
              <a:rPr lang="ja-JP" altLang="en-US" sz="2800">
                <a:solidFill>
                  <a:srgbClr val="000000"/>
                </a:solidFill>
              </a:rPr>
              <a:t>　運転者の生活要因</a:t>
            </a:r>
          </a:p>
        </p:txBody>
      </p:sp>
      <p:graphicFrame>
        <p:nvGraphicFramePr>
          <p:cNvPr id="4" name="表 3"/>
          <p:cNvGraphicFramePr>
            <a:graphicFrameLocks noGrp="1"/>
          </p:cNvGraphicFramePr>
          <p:nvPr/>
        </p:nvGraphicFramePr>
        <p:xfrm>
          <a:off x="468313" y="1844675"/>
          <a:ext cx="3671887" cy="2743200"/>
        </p:xfrm>
        <a:graphic>
          <a:graphicData uri="http://schemas.openxmlformats.org/drawingml/2006/table">
            <a:tbl>
              <a:tblPr firstRow="1" bandRow="1">
                <a:tableStyleId>{5940675A-B579-460E-94D1-54222C63F5DA}</a:tableStyleId>
              </a:tblPr>
              <a:tblGrid>
                <a:gridCol w="1678339"/>
                <a:gridCol w="1993548"/>
              </a:tblGrid>
              <a:tr h="370840">
                <a:tc rowSpan="3">
                  <a:txBody>
                    <a:bodyPr/>
                    <a:lstStyle/>
                    <a:p>
                      <a:r>
                        <a:rPr kumimoji="1" lang="ja-JP" altLang="en-US" sz="2400" dirty="0" smtClean="0"/>
                        <a:t>睡眠</a:t>
                      </a:r>
                      <a:endParaRPr kumimoji="1" lang="ja-JP" altLang="en-US" sz="2400" dirty="0"/>
                    </a:p>
                  </a:txBody>
                  <a:tcPr marL="91427" marR="91427"/>
                </a:tc>
                <a:tc>
                  <a:txBody>
                    <a:bodyPr/>
                    <a:lstStyle/>
                    <a:p>
                      <a:r>
                        <a:rPr kumimoji="1" lang="ja-JP" altLang="en-US" sz="2400" dirty="0" smtClean="0"/>
                        <a:t>睡眠時刻</a:t>
                      </a:r>
                      <a:endParaRPr kumimoji="1" lang="ja-JP" altLang="en-US" sz="2400" dirty="0"/>
                    </a:p>
                  </a:txBody>
                  <a:tcPr marL="91427" marR="91427"/>
                </a:tc>
              </a:tr>
              <a:tr h="370840">
                <a:tc vMerge="1">
                  <a:txBody>
                    <a:bodyPr/>
                    <a:lstStyle/>
                    <a:p>
                      <a:endParaRPr kumimoji="1" lang="ja-JP" altLang="en-US" dirty="0"/>
                    </a:p>
                  </a:txBody>
                  <a:tcPr/>
                </a:tc>
                <a:tc>
                  <a:txBody>
                    <a:bodyPr/>
                    <a:lstStyle/>
                    <a:p>
                      <a:r>
                        <a:rPr kumimoji="1" lang="ja-JP" altLang="en-US" sz="2400" dirty="0" smtClean="0"/>
                        <a:t>睡眠時間</a:t>
                      </a:r>
                      <a:endParaRPr kumimoji="1" lang="ja-JP" altLang="en-US" sz="2400" dirty="0"/>
                    </a:p>
                  </a:txBody>
                  <a:tcPr marL="91427" marR="91427"/>
                </a:tc>
              </a:tr>
              <a:tr h="370840">
                <a:tc vMerge="1">
                  <a:txBody>
                    <a:bodyPr/>
                    <a:lstStyle/>
                    <a:p>
                      <a:endParaRPr kumimoji="1" lang="ja-JP" altLang="en-US" dirty="0"/>
                    </a:p>
                  </a:txBody>
                  <a:tcPr/>
                </a:tc>
                <a:tc>
                  <a:txBody>
                    <a:bodyPr/>
                    <a:lstStyle/>
                    <a:p>
                      <a:r>
                        <a:rPr kumimoji="1" lang="ja-JP" altLang="en-US" sz="2400" dirty="0" smtClean="0"/>
                        <a:t>睡眠環境</a:t>
                      </a:r>
                      <a:endParaRPr kumimoji="1" lang="ja-JP" altLang="en-US" sz="2400" dirty="0"/>
                    </a:p>
                  </a:txBody>
                  <a:tcPr marL="91427" marR="91427"/>
                </a:tc>
              </a:tr>
              <a:tr h="370840">
                <a:tc rowSpan="3">
                  <a:txBody>
                    <a:bodyPr/>
                    <a:lstStyle/>
                    <a:p>
                      <a:r>
                        <a:rPr kumimoji="1" lang="ja-JP" altLang="en-US" sz="2400" dirty="0" smtClean="0"/>
                        <a:t>生活環境</a:t>
                      </a:r>
                      <a:endParaRPr kumimoji="1" lang="ja-JP" altLang="en-US" sz="2400" dirty="0"/>
                    </a:p>
                  </a:txBody>
                  <a:tcPr marL="91427" marR="91427"/>
                </a:tc>
                <a:tc>
                  <a:txBody>
                    <a:bodyPr/>
                    <a:lstStyle/>
                    <a:p>
                      <a:r>
                        <a:rPr kumimoji="1" lang="ja-JP" altLang="en-US" sz="2400" dirty="0" smtClean="0"/>
                        <a:t>住居環境</a:t>
                      </a:r>
                      <a:endParaRPr kumimoji="1" lang="ja-JP" altLang="en-US" sz="2400" dirty="0"/>
                    </a:p>
                  </a:txBody>
                  <a:tcPr marL="91427" marR="91427"/>
                </a:tc>
              </a:tr>
              <a:tr h="370840">
                <a:tc vMerge="1">
                  <a:txBody>
                    <a:bodyPr/>
                    <a:lstStyle/>
                    <a:p>
                      <a:endParaRPr kumimoji="1" lang="ja-JP" altLang="en-US" sz="2400" dirty="0"/>
                    </a:p>
                  </a:txBody>
                  <a:tcPr/>
                </a:tc>
                <a:tc>
                  <a:txBody>
                    <a:bodyPr/>
                    <a:lstStyle/>
                    <a:p>
                      <a:r>
                        <a:rPr kumimoji="1" lang="ja-JP" altLang="en-US" sz="2400" dirty="0" smtClean="0"/>
                        <a:t>家庭環境</a:t>
                      </a:r>
                      <a:endParaRPr kumimoji="1" lang="ja-JP" altLang="en-US" sz="2400" dirty="0"/>
                    </a:p>
                  </a:txBody>
                  <a:tcPr marL="91427" marR="91427"/>
                </a:tc>
              </a:tr>
              <a:tr h="370840">
                <a:tc vMerge="1">
                  <a:txBody>
                    <a:bodyPr/>
                    <a:lstStyle/>
                    <a:p>
                      <a:endParaRPr kumimoji="1" lang="ja-JP" altLang="en-US" sz="2400" dirty="0"/>
                    </a:p>
                  </a:txBody>
                  <a:tcPr/>
                </a:tc>
                <a:tc>
                  <a:txBody>
                    <a:bodyPr/>
                    <a:lstStyle/>
                    <a:p>
                      <a:r>
                        <a:rPr kumimoji="1" lang="ja-JP" altLang="en-US" sz="2400" dirty="0" smtClean="0"/>
                        <a:t>余暇利用</a:t>
                      </a:r>
                      <a:endParaRPr kumimoji="1" lang="ja-JP" altLang="en-US" sz="2400" dirty="0"/>
                    </a:p>
                  </a:txBody>
                  <a:tcPr marL="91427" marR="91427"/>
                </a:tc>
              </a:tr>
            </a:tbl>
          </a:graphicData>
        </a:graphic>
      </p:graphicFrame>
      <p:graphicFrame>
        <p:nvGraphicFramePr>
          <p:cNvPr id="5" name="表 4"/>
          <p:cNvGraphicFramePr>
            <a:graphicFrameLocks noGrp="1"/>
          </p:cNvGraphicFramePr>
          <p:nvPr/>
        </p:nvGraphicFramePr>
        <p:xfrm>
          <a:off x="4859338" y="1844675"/>
          <a:ext cx="3960812" cy="2743200"/>
        </p:xfrm>
        <a:graphic>
          <a:graphicData uri="http://schemas.openxmlformats.org/drawingml/2006/table">
            <a:tbl>
              <a:tblPr firstRow="1" bandRow="1">
                <a:tableStyleId>{5940675A-B579-460E-94D1-54222C63F5DA}</a:tableStyleId>
              </a:tblPr>
              <a:tblGrid>
                <a:gridCol w="1008207"/>
                <a:gridCol w="2952605"/>
              </a:tblGrid>
              <a:tr h="370840">
                <a:tc rowSpan="6">
                  <a:txBody>
                    <a:bodyPr/>
                    <a:lstStyle/>
                    <a:p>
                      <a:r>
                        <a:rPr kumimoji="1" lang="ja-JP" altLang="en-US" sz="2400" dirty="0" smtClean="0"/>
                        <a:t>車内環境</a:t>
                      </a:r>
                      <a:endParaRPr kumimoji="1" lang="ja-JP" altLang="en-US" sz="2400" dirty="0"/>
                    </a:p>
                  </a:txBody>
                  <a:tcPr marL="91449" marR="91449"/>
                </a:tc>
                <a:tc>
                  <a:txBody>
                    <a:bodyPr/>
                    <a:lstStyle/>
                    <a:p>
                      <a:r>
                        <a:rPr kumimoji="1" lang="ja-JP" altLang="en-US" sz="2400" dirty="0" smtClean="0"/>
                        <a:t>温度</a:t>
                      </a:r>
                      <a:endParaRPr kumimoji="1" lang="ja-JP" altLang="en-US" sz="2400" dirty="0"/>
                    </a:p>
                  </a:txBody>
                  <a:tcPr marL="91449" marR="91449"/>
                </a:tc>
              </a:tr>
              <a:tr h="370840">
                <a:tc vMerge="1">
                  <a:txBody>
                    <a:bodyPr/>
                    <a:lstStyle/>
                    <a:p>
                      <a:endParaRPr kumimoji="1" lang="ja-JP" altLang="en-US" dirty="0"/>
                    </a:p>
                  </a:txBody>
                  <a:tcPr/>
                </a:tc>
                <a:tc>
                  <a:txBody>
                    <a:bodyPr/>
                    <a:lstStyle/>
                    <a:p>
                      <a:r>
                        <a:rPr kumimoji="1" lang="ja-JP" altLang="en-US" sz="2400" dirty="0" smtClean="0"/>
                        <a:t>湿度</a:t>
                      </a:r>
                      <a:endParaRPr kumimoji="1" lang="ja-JP" altLang="en-US" sz="2400" dirty="0"/>
                    </a:p>
                  </a:txBody>
                  <a:tcPr marL="91449" marR="91449"/>
                </a:tc>
              </a:tr>
              <a:tr h="370840">
                <a:tc vMerge="1">
                  <a:txBody>
                    <a:bodyPr/>
                    <a:lstStyle/>
                    <a:p>
                      <a:endParaRPr kumimoji="1" lang="ja-JP" altLang="en-US" dirty="0"/>
                    </a:p>
                  </a:txBody>
                  <a:tcPr/>
                </a:tc>
                <a:tc>
                  <a:txBody>
                    <a:bodyPr/>
                    <a:lstStyle/>
                    <a:p>
                      <a:r>
                        <a:rPr kumimoji="1" lang="ja-JP" altLang="en-US" sz="2400" dirty="0" smtClean="0"/>
                        <a:t>騒音、振動</a:t>
                      </a:r>
                      <a:endParaRPr kumimoji="1" lang="ja-JP" altLang="en-US" sz="2400" dirty="0"/>
                    </a:p>
                  </a:txBody>
                  <a:tcPr marL="91449" marR="91449"/>
                </a:tc>
              </a:tr>
              <a:tr h="370840">
                <a:tc vMerge="1">
                  <a:txBody>
                    <a:bodyPr/>
                    <a:lstStyle/>
                    <a:p>
                      <a:endParaRPr kumimoji="1" lang="ja-JP" altLang="en-US" sz="2400" dirty="0"/>
                    </a:p>
                  </a:txBody>
                  <a:tcPr/>
                </a:tc>
                <a:tc>
                  <a:txBody>
                    <a:bodyPr/>
                    <a:lstStyle/>
                    <a:p>
                      <a:r>
                        <a:rPr kumimoji="1" lang="ja-JP" altLang="en-US" sz="2400" dirty="0" smtClean="0"/>
                        <a:t>計器類</a:t>
                      </a:r>
                      <a:endParaRPr kumimoji="1" lang="ja-JP" altLang="en-US" sz="2400" dirty="0"/>
                    </a:p>
                  </a:txBody>
                  <a:tcPr marL="91449" marR="91449"/>
                </a:tc>
              </a:tr>
              <a:tr h="370840">
                <a:tc vMerge="1">
                  <a:txBody>
                    <a:bodyPr/>
                    <a:lstStyle/>
                    <a:p>
                      <a:endParaRPr kumimoji="1" lang="ja-JP" altLang="en-US" sz="2400" dirty="0"/>
                    </a:p>
                  </a:txBody>
                  <a:tcPr/>
                </a:tc>
                <a:tc>
                  <a:txBody>
                    <a:bodyPr/>
                    <a:lstStyle/>
                    <a:p>
                      <a:r>
                        <a:rPr kumimoji="1" lang="ja-JP" altLang="en-US" sz="2400" dirty="0" smtClean="0"/>
                        <a:t>シート類</a:t>
                      </a:r>
                      <a:endParaRPr kumimoji="1" lang="ja-JP" altLang="en-US" sz="2400" dirty="0"/>
                    </a:p>
                  </a:txBody>
                  <a:tcPr marL="91449" marR="91449"/>
                </a:tc>
              </a:tr>
              <a:tr h="370840">
                <a:tc vMerge="1">
                  <a:txBody>
                    <a:bodyPr/>
                    <a:lstStyle/>
                    <a:p>
                      <a:endParaRPr kumimoji="1" lang="ja-JP" altLang="en-US" sz="2400" dirty="0"/>
                    </a:p>
                  </a:txBody>
                  <a:tcPr/>
                </a:tc>
                <a:tc>
                  <a:txBody>
                    <a:bodyPr/>
                    <a:lstStyle/>
                    <a:p>
                      <a:r>
                        <a:rPr kumimoji="1" lang="ja-JP" altLang="en-US" sz="2400" dirty="0" smtClean="0"/>
                        <a:t>同乗者との人間関係</a:t>
                      </a:r>
                      <a:endParaRPr kumimoji="1" lang="ja-JP" altLang="en-US" sz="2400" dirty="0"/>
                    </a:p>
                  </a:txBody>
                  <a:tcPr marL="91449" marR="91449"/>
                </a:tc>
              </a:tr>
            </a:tbl>
          </a:graphicData>
        </a:graphic>
      </p:graphicFrame>
      <p:sp>
        <p:nvSpPr>
          <p:cNvPr id="31784" name="テキスト ボックス 5"/>
          <p:cNvSpPr txBox="1">
            <a:spLocks noChangeArrowheads="1"/>
          </p:cNvSpPr>
          <p:nvPr/>
        </p:nvSpPr>
        <p:spPr bwMode="auto">
          <a:xfrm>
            <a:off x="4586288" y="1084263"/>
            <a:ext cx="36544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400">
                <a:solidFill>
                  <a:schemeClr val="tx1"/>
                </a:solidFill>
                <a:latin typeface="Times New Roman" charset="0"/>
                <a:ea typeface="ＭＳ Ｐゴシック" charset="-128"/>
              </a:defRPr>
            </a:lvl1pPr>
            <a:lvl2pPr marL="742950" indent="-285750">
              <a:spcBef>
                <a:spcPct val="20000"/>
              </a:spcBef>
              <a:buChar char="–"/>
              <a:defRPr kumimoji="1" sz="2800">
                <a:solidFill>
                  <a:schemeClr val="tx1"/>
                </a:solidFill>
                <a:latin typeface="Times New Roman" charset="0"/>
                <a:ea typeface="ＭＳ Ｐゴシック" charset="-128"/>
              </a:defRPr>
            </a:lvl2pPr>
            <a:lvl3pPr marL="1143000" indent="-228600">
              <a:spcBef>
                <a:spcPct val="20000"/>
              </a:spcBef>
              <a:buChar char="•"/>
              <a:defRPr kumimoji="1" sz="2400">
                <a:solidFill>
                  <a:schemeClr val="tx1"/>
                </a:solidFill>
                <a:latin typeface="Times New Roman" charset="0"/>
                <a:ea typeface="ＭＳ Ｐゴシック" charset="-128"/>
              </a:defRPr>
            </a:lvl3pPr>
            <a:lvl4pPr marL="1600200" indent="-228600">
              <a:spcBef>
                <a:spcPct val="20000"/>
              </a:spcBef>
              <a:buChar char="–"/>
              <a:defRPr kumimoji="1" sz="2000">
                <a:solidFill>
                  <a:schemeClr val="tx1"/>
                </a:solidFill>
                <a:latin typeface="Times New Roman" charset="0"/>
                <a:ea typeface="ＭＳ Ｐゴシック" charset="-128"/>
              </a:defRPr>
            </a:lvl4pPr>
            <a:lvl5pPr marL="2057400" indent="-228600">
              <a:spcBef>
                <a:spcPct val="20000"/>
              </a:spcBef>
              <a:buChar char="»"/>
              <a:defRPr kumimoji="1"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9pPr>
          </a:lstStyle>
          <a:p>
            <a:pPr eaLnBrk="1" hangingPunct="1">
              <a:spcBef>
                <a:spcPct val="0"/>
              </a:spcBef>
              <a:buFontTx/>
              <a:buNone/>
            </a:pPr>
            <a:r>
              <a:rPr lang="en-US" altLang="ja-JP" sz="2800">
                <a:solidFill>
                  <a:srgbClr val="000000"/>
                </a:solidFill>
              </a:rPr>
              <a:t>Ⅱ</a:t>
            </a:r>
            <a:r>
              <a:rPr lang="ja-JP" altLang="en-US" sz="2800">
                <a:solidFill>
                  <a:srgbClr val="000000"/>
                </a:solidFill>
              </a:rPr>
              <a:t>　運転作業中の要因</a:t>
            </a:r>
          </a:p>
        </p:txBody>
      </p:sp>
      <p:sp>
        <p:nvSpPr>
          <p:cNvPr id="31785" name="テキスト ボックス 6"/>
          <p:cNvSpPr txBox="1">
            <a:spLocks noChangeArrowheads="1"/>
          </p:cNvSpPr>
          <p:nvPr/>
        </p:nvSpPr>
        <p:spPr bwMode="auto">
          <a:xfrm>
            <a:off x="6517264" y="6519446"/>
            <a:ext cx="264687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400">
                <a:solidFill>
                  <a:schemeClr val="tx1"/>
                </a:solidFill>
                <a:latin typeface="Times New Roman" charset="0"/>
                <a:ea typeface="ＭＳ Ｐゴシック" charset="-128"/>
              </a:defRPr>
            </a:lvl1pPr>
            <a:lvl2pPr marL="742950" indent="-285750">
              <a:spcBef>
                <a:spcPct val="20000"/>
              </a:spcBef>
              <a:buChar char="–"/>
              <a:defRPr kumimoji="1" sz="2800">
                <a:solidFill>
                  <a:schemeClr val="tx1"/>
                </a:solidFill>
                <a:latin typeface="Times New Roman" charset="0"/>
                <a:ea typeface="ＭＳ Ｐゴシック" charset="-128"/>
              </a:defRPr>
            </a:lvl2pPr>
            <a:lvl3pPr marL="1143000" indent="-228600">
              <a:spcBef>
                <a:spcPct val="20000"/>
              </a:spcBef>
              <a:buChar char="•"/>
              <a:defRPr kumimoji="1" sz="2400">
                <a:solidFill>
                  <a:schemeClr val="tx1"/>
                </a:solidFill>
                <a:latin typeface="Times New Roman" charset="0"/>
                <a:ea typeface="ＭＳ Ｐゴシック" charset="-128"/>
              </a:defRPr>
            </a:lvl3pPr>
            <a:lvl4pPr marL="1600200" indent="-228600">
              <a:spcBef>
                <a:spcPct val="20000"/>
              </a:spcBef>
              <a:buChar char="–"/>
              <a:defRPr kumimoji="1" sz="2000">
                <a:solidFill>
                  <a:schemeClr val="tx1"/>
                </a:solidFill>
                <a:latin typeface="Times New Roman" charset="0"/>
                <a:ea typeface="ＭＳ Ｐゴシック" charset="-128"/>
              </a:defRPr>
            </a:lvl4pPr>
            <a:lvl5pPr marL="2057400" indent="-228600">
              <a:spcBef>
                <a:spcPct val="20000"/>
              </a:spcBef>
              <a:buChar char="»"/>
              <a:defRPr kumimoji="1"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9pPr>
          </a:lstStyle>
          <a:p>
            <a:pPr eaLnBrk="1" hangingPunct="1">
              <a:spcBef>
                <a:spcPct val="0"/>
              </a:spcBef>
              <a:buFontTx/>
              <a:buNone/>
            </a:pPr>
            <a:r>
              <a:rPr lang="ja-JP" altLang="en-US" sz="1600"/>
              <a:t>（宇留野</a:t>
            </a:r>
            <a:r>
              <a:rPr lang="en-US" altLang="ja-JP" sz="1600"/>
              <a:t>『</a:t>
            </a:r>
            <a:r>
              <a:rPr lang="ja-JP" altLang="en-US" sz="1600"/>
              <a:t>改訂交通心理学</a:t>
            </a:r>
            <a:r>
              <a:rPr lang="en-US" altLang="ja-JP" sz="1600"/>
              <a:t>』</a:t>
            </a:r>
            <a:r>
              <a:rPr lang="ja-JP" altLang="en-US" sz="1600"/>
              <a:t>）</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テキスト ボックス 2"/>
          <p:cNvSpPr txBox="1">
            <a:spLocks noChangeArrowheads="1"/>
          </p:cNvSpPr>
          <p:nvPr/>
        </p:nvSpPr>
        <p:spPr bwMode="auto">
          <a:xfrm>
            <a:off x="250825" y="333375"/>
            <a:ext cx="3656013"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400">
                <a:solidFill>
                  <a:schemeClr val="tx1"/>
                </a:solidFill>
                <a:latin typeface="Times New Roman" charset="0"/>
                <a:ea typeface="ＭＳ Ｐゴシック" charset="-128"/>
              </a:defRPr>
            </a:lvl1pPr>
            <a:lvl2pPr marL="742950" indent="-285750">
              <a:spcBef>
                <a:spcPct val="20000"/>
              </a:spcBef>
              <a:buChar char="–"/>
              <a:defRPr kumimoji="1" sz="2800">
                <a:solidFill>
                  <a:schemeClr val="tx1"/>
                </a:solidFill>
                <a:latin typeface="Times New Roman" charset="0"/>
                <a:ea typeface="ＭＳ Ｐゴシック" charset="-128"/>
              </a:defRPr>
            </a:lvl2pPr>
            <a:lvl3pPr marL="1143000" indent="-228600">
              <a:spcBef>
                <a:spcPct val="20000"/>
              </a:spcBef>
              <a:buChar char="•"/>
              <a:defRPr kumimoji="1" sz="2400">
                <a:solidFill>
                  <a:schemeClr val="tx1"/>
                </a:solidFill>
                <a:latin typeface="Times New Roman" charset="0"/>
                <a:ea typeface="ＭＳ Ｐゴシック" charset="-128"/>
              </a:defRPr>
            </a:lvl3pPr>
            <a:lvl4pPr marL="1600200" indent="-228600">
              <a:spcBef>
                <a:spcPct val="20000"/>
              </a:spcBef>
              <a:buChar char="–"/>
              <a:defRPr kumimoji="1" sz="2000">
                <a:solidFill>
                  <a:schemeClr val="tx1"/>
                </a:solidFill>
                <a:latin typeface="Times New Roman" charset="0"/>
                <a:ea typeface="ＭＳ Ｐゴシック" charset="-128"/>
              </a:defRPr>
            </a:lvl4pPr>
            <a:lvl5pPr marL="2057400" indent="-228600">
              <a:spcBef>
                <a:spcPct val="20000"/>
              </a:spcBef>
              <a:buChar char="»"/>
              <a:defRPr kumimoji="1"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9pPr>
          </a:lstStyle>
          <a:p>
            <a:pPr eaLnBrk="1" hangingPunct="1">
              <a:spcBef>
                <a:spcPct val="0"/>
              </a:spcBef>
              <a:buFontTx/>
              <a:buNone/>
            </a:pPr>
            <a:r>
              <a:rPr lang="en-US" altLang="ja-JP" sz="2800">
                <a:solidFill>
                  <a:srgbClr val="000000"/>
                </a:solidFill>
              </a:rPr>
              <a:t>Ⅱ</a:t>
            </a:r>
            <a:r>
              <a:rPr lang="ja-JP" altLang="en-US" sz="2800">
                <a:solidFill>
                  <a:srgbClr val="000000"/>
                </a:solidFill>
              </a:rPr>
              <a:t>　運転作業中の要因</a:t>
            </a:r>
          </a:p>
        </p:txBody>
      </p:sp>
      <p:graphicFrame>
        <p:nvGraphicFramePr>
          <p:cNvPr id="6" name="表 5"/>
          <p:cNvGraphicFramePr>
            <a:graphicFrameLocks noGrp="1"/>
          </p:cNvGraphicFramePr>
          <p:nvPr/>
        </p:nvGraphicFramePr>
        <p:xfrm>
          <a:off x="539750" y="1125538"/>
          <a:ext cx="3600450" cy="4114800"/>
        </p:xfrm>
        <a:graphic>
          <a:graphicData uri="http://schemas.openxmlformats.org/drawingml/2006/table">
            <a:tbl>
              <a:tblPr firstRow="1" bandRow="1">
                <a:tableStyleId>{5940675A-B579-460E-94D1-54222C63F5DA}</a:tableStyleId>
              </a:tblPr>
              <a:tblGrid>
                <a:gridCol w="916478"/>
                <a:gridCol w="2683972"/>
              </a:tblGrid>
              <a:tr h="370840">
                <a:tc rowSpan="6">
                  <a:txBody>
                    <a:bodyPr/>
                    <a:lstStyle/>
                    <a:p>
                      <a:r>
                        <a:rPr kumimoji="1" lang="ja-JP" altLang="en-US" sz="2400" dirty="0" smtClean="0"/>
                        <a:t>車外環境</a:t>
                      </a:r>
                      <a:endParaRPr kumimoji="1" lang="ja-JP" altLang="en-US" sz="2400" dirty="0"/>
                    </a:p>
                  </a:txBody>
                  <a:tcPr marL="91441" marR="91441"/>
                </a:tc>
                <a:tc>
                  <a:txBody>
                    <a:bodyPr/>
                    <a:lstStyle/>
                    <a:p>
                      <a:r>
                        <a:rPr kumimoji="1" lang="ja-JP" altLang="en-US" sz="2400" dirty="0" smtClean="0"/>
                        <a:t>時刻</a:t>
                      </a:r>
                      <a:endParaRPr kumimoji="1" lang="ja-JP" altLang="en-US" sz="2400" dirty="0"/>
                    </a:p>
                  </a:txBody>
                  <a:tcPr marL="91441" marR="91441"/>
                </a:tc>
              </a:tr>
              <a:tr h="370840">
                <a:tc vMerge="1">
                  <a:txBody>
                    <a:bodyPr/>
                    <a:lstStyle/>
                    <a:p>
                      <a:endParaRPr kumimoji="1" lang="ja-JP" altLang="en-US" dirty="0"/>
                    </a:p>
                  </a:txBody>
                  <a:tcPr/>
                </a:tc>
                <a:tc>
                  <a:txBody>
                    <a:bodyPr/>
                    <a:lstStyle/>
                    <a:p>
                      <a:r>
                        <a:rPr kumimoji="1" lang="ja-JP" altLang="en-US" sz="2400" dirty="0" smtClean="0"/>
                        <a:t>天候</a:t>
                      </a:r>
                      <a:endParaRPr kumimoji="1" lang="ja-JP" altLang="en-US" sz="2400" dirty="0"/>
                    </a:p>
                  </a:txBody>
                  <a:tcPr marL="91441" marR="91441"/>
                </a:tc>
              </a:tr>
              <a:tr h="370840">
                <a:tc vMerge="1">
                  <a:txBody>
                    <a:bodyPr/>
                    <a:lstStyle/>
                    <a:p>
                      <a:endParaRPr kumimoji="1" lang="ja-JP" altLang="en-US" dirty="0"/>
                    </a:p>
                  </a:txBody>
                  <a:tcPr/>
                </a:tc>
                <a:tc>
                  <a:txBody>
                    <a:bodyPr/>
                    <a:lstStyle/>
                    <a:p>
                      <a:r>
                        <a:rPr kumimoji="1" lang="ja-JP" altLang="en-US" sz="2400" dirty="0" smtClean="0"/>
                        <a:t>道路条件</a:t>
                      </a:r>
                      <a:endParaRPr kumimoji="1" lang="ja-JP" altLang="en-US" sz="2400" dirty="0"/>
                    </a:p>
                  </a:txBody>
                  <a:tcPr marL="91441" marR="91441"/>
                </a:tc>
              </a:tr>
              <a:tr h="370840">
                <a:tc vMerge="1">
                  <a:txBody>
                    <a:bodyPr/>
                    <a:lstStyle/>
                    <a:p>
                      <a:endParaRPr kumimoji="1" lang="ja-JP" altLang="en-US" sz="2400" dirty="0"/>
                    </a:p>
                  </a:txBody>
                  <a:tcPr/>
                </a:tc>
                <a:tc>
                  <a:txBody>
                    <a:bodyPr/>
                    <a:lstStyle/>
                    <a:p>
                      <a:r>
                        <a:rPr kumimoji="1" lang="ja-JP" altLang="en-US" sz="2400" dirty="0" smtClean="0"/>
                        <a:t>路線条件</a:t>
                      </a:r>
                      <a:endParaRPr kumimoji="1" lang="ja-JP" altLang="en-US" sz="2400" dirty="0"/>
                    </a:p>
                  </a:txBody>
                  <a:tcPr marL="91441" marR="91441"/>
                </a:tc>
              </a:tr>
              <a:tr h="370840">
                <a:tc vMerge="1">
                  <a:txBody>
                    <a:bodyPr/>
                    <a:lstStyle/>
                    <a:p>
                      <a:endParaRPr kumimoji="1" lang="ja-JP" altLang="en-US" sz="2400" dirty="0"/>
                    </a:p>
                  </a:txBody>
                  <a:tcPr/>
                </a:tc>
                <a:tc>
                  <a:txBody>
                    <a:bodyPr/>
                    <a:lstStyle/>
                    <a:p>
                      <a:r>
                        <a:rPr kumimoji="1" lang="ja-JP" altLang="en-US" sz="2400" dirty="0" smtClean="0"/>
                        <a:t>交通条件</a:t>
                      </a:r>
                      <a:endParaRPr kumimoji="1" lang="ja-JP" altLang="en-US" sz="2400" dirty="0"/>
                    </a:p>
                  </a:txBody>
                  <a:tcPr marL="91441" marR="91441"/>
                </a:tc>
              </a:tr>
              <a:tr h="370840">
                <a:tc vMerge="1">
                  <a:txBody>
                    <a:bodyPr/>
                    <a:lstStyle/>
                    <a:p>
                      <a:endParaRPr kumimoji="1" lang="ja-JP" altLang="en-US" sz="2400" dirty="0"/>
                    </a:p>
                  </a:txBody>
                  <a:tcPr/>
                </a:tc>
                <a:tc>
                  <a:txBody>
                    <a:bodyPr/>
                    <a:lstStyle/>
                    <a:p>
                      <a:r>
                        <a:rPr kumimoji="1" lang="ja-JP" altLang="en-US" sz="2400" dirty="0" smtClean="0"/>
                        <a:t>安全施設諸条件</a:t>
                      </a:r>
                      <a:endParaRPr kumimoji="1" lang="ja-JP" altLang="en-US" sz="2400" dirty="0"/>
                    </a:p>
                  </a:txBody>
                  <a:tcPr marL="91441" marR="91441"/>
                </a:tc>
              </a:tr>
              <a:tr h="370840">
                <a:tc rowSpan="3">
                  <a:txBody>
                    <a:bodyPr/>
                    <a:lstStyle/>
                    <a:p>
                      <a:r>
                        <a:rPr kumimoji="1" lang="ja-JP" altLang="en-US" sz="2400" dirty="0" smtClean="0"/>
                        <a:t>運行条件</a:t>
                      </a:r>
                      <a:endParaRPr kumimoji="1" lang="ja-JP" altLang="en-US" sz="2400" dirty="0"/>
                    </a:p>
                  </a:txBody>
                  <a:tcPr marL="91441" marR="91441"/>
                </a:tc>
                <a:tc>
                  <a:txBody>
                    <a:bodyPr/>
                    <a:lstStyle/>
                    <a:p>
                      <a:r>
                        <a:rPr kumimoji="1" lang="ja-JP" altLang="en-US" sz="2400" dirty="0" smtClean="0"/>
                        <a:t>走行条件</a:t>
                      </a:r>
                      <a:endParaRPr kumimoji="1" lang="ja-JP" altLang="en-US" sz="2400" dirty="0"/>
                    </a:p>
                  </a:txBody>
                  <a:tcPr marL="91441" marR="91441"/>
                </a:tc>
              </a:tr>
              <a:tr h="370840">
                <a:tc vMerge="1">
                  <a:txBody>
                    <a:bodyPr/>
                    <a:lstStyle/>
                    <a:p>
                      <a:endParaRPr kumimoji="1" lang="ja-JP" altLang="en-US" sz="2400" dirty="0"/>
                    </a:p>
                  </a:txBody>
                  <a:tcPr/>
                </a:tc>
                <a:tc>
                  <a:txBody>
                    <a:bodyPr/>
                    <a:lstStyle/>
                    <a:p>
                      <a:r>
                        <a:rPr kumimoji="1" lang="ja-JP" altLang="en-US" sz="2400" dirty="0" smtClean="0"/>
                        <a:t>走行の時間制限</a:t>
                      </a:r>
                      <a:endParaRPr kumimoji="1" lang="ja-JP" altLang="en-US" sz="2400" dirty="0"/>
                    </a:p>
                  </a:txBody>
                  <a:tcPr marL="91441" marR="91441"/>
                </a:tc>
              </a:tr>
              <a:tr h="370840">
                <a:tc vMerge="1">
                  <a:txBody>
                    <a:bodyPr/>
                    <a:lstStyle/>
                    <a:p>
                      <a:endParaRPr kumimoji="1" lang="ja-JP" altLang="en-US" sz="2400" dirty="0"/>
                    </a:p>
                  </a:txBody>
                  <a:tcPr/>
                </a:tc>
                <a:tc>
                  <a:txBody>
                    <a:bodyPr/>
                    <a:lstStyle/>
                    <a:p>
                      <a:r>
                        <a:rPr kumimoji="1" lang="ja-JP" altLang="en-US" sz="2400" dirty="0" smtClean="0"/>
                        <a:t>走行形態</a:t>
                      </a:r>
                      <a:endParaRPr kumimoji="1" lang="ja-JP" altLang="en-US" sz="2400" dirty="0"/>
                    </a:p>
                  </a:txBody>
                  <a:tcPr marL="91441" marR="91441"/>
                </a:tc>
              </a:tr>
            </a:tbl>
          </a:graphicData>
        </a:graphic>
      </p:graphicFrame>
      <p:graphicFrame>
        <p:nvGraphicFramePr>
          <p:cNvPr id="7" name="表 6"/>
          <p:cNvGraphicFramePr>
            <a:graphicFrameLocks noGrp="1"/>
          </p:cNvGraphicFramePr>
          <p:nvPr/>
        </p:nvGraphicFramePr>
        <p:xfrm>
          <a:off x="4859338" y="1125538"/>
          <a:ext cx="2684462" cy="2743200"/>
        </p:xfrm>
        <a:graphic>
          <a:graphicData uri="http://schemas.openxmlformats.org/drawingml/2006/table">
            <a:tbl>
              <a:tblPr firstRow="1" bandRow="1">
                <a:tableStyleId>{5940675A-B579-460E-94D1-54222C63F5DA}</a:tableStyleId>
              </a:tblPr>
              <a:tblGrid>
                <a:gridCol w="2684462"/>
              </a:tblGrid>
              <a:tr h="370840">
                <a:tc>
                  <a:txBody>
                    <a:bodyPr/>
                    <a:lstStyle/>
                    <a:p>
                      <a:r>
                        <a:rPr lang="ja-JP" altLang="en-US" sz="2400" dirty="0" smtClean="0"/>
                        <a:t>身体条件</a:t>
                      </a:r>
                      <a:endParaRPr lang="ja-JP" altLang="en-US" sz="2400" dirty="0"/>
                    </a:p>
                  </a:txBody>
                  <a:tcPr marL="91458" marR="91458"/>
                </a:tc>
              </a:tr>
              <a:tr h="370840">
                <a:tc>
                  <a:txBody>
                    <a:bodyPr/>
                    <a:lstStyle/>
                    <a:p>
                      <a:r>
                        <a:rPr lang="ja-JP" altLang="en-US" sz="2400" dirty="0" smtClean="0"/>
                        <a:t>経験条件</a:t>
                      </a:r>
                      <a:endParaRPr lang="ja-JP" altLang="en-US" sz="2400" dirty="0"/>
                    </a:p>
                  </a:txBody>
                  <a:tcPr marL="91458" marR="91458"/>
                </a:tc>
              </a:tr>
              <a:tr h="370840">
                <a:tc>
                  <a:txBody>
                    <a:bodyPr/>
                    <a:lstStyle/>
                    <a:p>
                      <a:r>
                        <a:rPr lang="ja-JP" altLang="en-US" sz="2400" dirty="0" smtClean="0"/>
                        <a:t>年齢条件</a:t>
                      </a:r>
                      <a:endParaRPr lang="ja-JP" altLang="en-US" sz="2400" dirty="0"/>
                    </a:p>
                  </a:txBody>
                  <a:tcPr marL="91458" marR="91458"/>
                </a:tc>
              </a:tr>
              <a:tr h="370840">
                <a:tc>
                  <a:txBody>
                    <a:bodyPr/>
                    <a:lstStyle/>
                    <a:p>
                      <a:r>
                        <a:rPr kumimoji="1" lang="ja-JP" altLang="en-US" sz="2400" dirty="0" smtClean="0"/>
                        <a:t>性別条件</a:t>
                      </a:r>
                      <a:endParaRPr kumimoji="1" lang="ja-JP" altLang="en-US" sz="2400" dirty="0"/>
                    </a:p>
                  </a:txBody>
                  <a:tcPr marL="91458" marR="91458"/>
                </a:tc>
              </a:tr>
              <a:tr h="370840">
                <a:tc>
                  <a:txBody>
                    <a:bodyPr/>
                    <a:lstStyle/>
                    <a:p>
                      <a:r>
                        <a:rPr kumimoji="1" lang="ja-JP" altLang="en-US" sz="2400" dirty="0" smtClean="0"/>
                        <a:t>性格、気質</a:t>
                      </a:r>
                      <a:endParaRPr kumimoji="1" lang="ja-JP" altLang="en-US" sz="2400" dirty="0"/>
                    </a:p>
                  </a:txBody>
                  <a:tcPr marL="91458" marR="91458"/>
                </a:tc>
              </a:tr>
              <a:tr h="370840">
                <a:tc>
                  <a:txBody>
                    <a:bodyPr/>
                    <a:lstStyle/>
                    <a:p>
                      <a:r>
                        <a:rPr kumimoji="1" lang="ja-JP" altLang="en-US" sz="2400" dirty="0" smtClean="0"/>
                        <a:t>持病、疾病</a:t>
                      </a:r>
                      <a:endParaRPr kumimoji="1" lang="ja-JP" altLang="en-US" sz="2400" dirty="0"/>
                    </a:p>
                  </a:txBody>
                  <a:tcPr marL="91458" marR="91458"/>
                </a:tc>
              </a:tr>
            </a:tbl>
          </a:graphicData>
        </a:graphic>
      </p:graphicFrame>
      <p:sp>
        <p:nvSpPr>
          <p:cNvPr id="33835" name="テキスト ボックス 7"/>
          <p:cNvSpPr txBox="1">
            <a:spLocks noChangeArrowheads="1"/>
          </p:cNvSpPr>
          <p:nvPr/>
        </p:nvSpPr>
        <p:spPr bwMode="auto">
          <a:xfrm>
            <a:off x="4427538" y="333375"/>
            <a:ext cx="25781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400">
                <a:solidFill>
                  <a:schemeClr val="tx1"/>
                </a:solidFill>
                <a:latin typeface="Times New Roman" charset="0"/>
                <a:ea typeface="ＭＳ Ｐゴシック" charset="-128"/>
              </a:defRPr>
            </a:lvl1pPr>
            <a:lvl2pPr marL="742950" indent="-285750">
              <a:spcBef>
                <a:spcPct val="20000"/>
              </a:spcBef>
              <a:buChar char="–"/>
              <a:defRPr kumimoji="1" sz="2800">
                <a:solidFill>
                  <a:schemeClr val="tx1"/>
                </a:solidFill>
                <a:latin typeface="Times New Roman" charset="0"/>
                <a:ea typeface="ＭＳ Ｐゴシック" charset="-128"/>
              </a:defRPr>
            </a:lvl2pPr>
            <a:lvl3pPr marL="1143000" indent="-228600">
              <a:spcBef>
                <a:spcPct val="20000"/>
              </a:spcBef>
              <a:buChar char="•"/>
              <a:defRPr kumimoji="1" sz="2400">
                <a:solidFill>
                  <a:schemeClr val="tx1"/>
                </a:solidFill>
                <a:latin typeface="Times New Roman" charset="0"/>
                <a:ea typeface="ＭＳ Ｐゴシック" charset="-128"/>
              </a:defRPr>
            </a:lvl3pPr>
            <a:lvl4pPr marL="1600200" indent="-228600">
              <a:spcBef>
                <a:spcPct val="20000"/>
              </a:spcBef>
              <a:buChar char="–"/>
              <a:defRPr kumimoji="1" sz="2000">
                <a:solidFill>
                  <a:schemeClr val="tx1"/>
                </a:solidFill>
                <a:latin typeface="Times New Roman" charset="0"/>
                <a:ea typeface="ＭＳ Ｐゴシック" charset="-128"/>
              </a:defRPr>
            </a:lvl4pPr>
            <a:lvl5pPr marL="2057400" indent="-228600">
              <a:spcBef>
                <a:spcPct val="20000"/>
              </a:spcBef>
              <a:buChar char="»"/>
              <a:defRPr kumimoji="1"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9pPr>
          </a:lstStyle>
          <a:p>
            <a:pPr eaLnBrk="1" hangingPunct="1">
              <a:spcBef>
                <a:spcPct val="0"/>
              </a:spcBef>
              <a:buFontTx/>
              <a:buNone/>
            </a:pPr>
            <a:r>
              <a:rPr lang="en-US" altLang="ja-JP" sz="2800">
                <a:solidFill>
                  <a:srgbClr val="000000"/>
                </a:solidFill>
              </a:rPr>
              <a:t>Ⅲ</a:t>
            </a:r>
            <a:r>
              <a:rPr lang="ja-JP" altLang="en-US" sz="2800">
                <a:solidFill>
                  <a:srgbClr val="000000"/>
                </a:solidFill>
              </a:rPr>
              <a:t>　運転者条件</a:t>
            </a:r>
          </a:p>
        </p:txBody>
      </p:sp>
      <p:sp>
        <p:nvSpPr>
          <p:cNvPr id="8" name="テキスト ボックス 6"/>
          <p:cNvSpPr txBox="1">
            <a:spLocks noChangeArrowheads="1"/>
          </p:cNvSpPr>
          <p:nvPr/>
        </p:nvSpPr>
        <p:spPr bwMode="auto">
          <a:xfrm>
            <a:off x="6517264" y="6519446"/>
            <a:ext cx="264687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400">
                <a:solidFill>
                  <a:schemeClr val="tx1"/>
                </a:solidFill>
                <a:latin typeface="Times New Roman" charset="0"/>
                <a:ea typeface="ＭＳ Ｐゴシック" charset="-128"/>
              </a:defRPr>
            </a:lvl1pPr>
            <a:lvl2pPr marL="742950" indent="-285750">
              <a:spcBef>
                <a:spcPct val="20000"/>
              </a:spcBef>
              <a:buChar char="–"/>
              <a:defRPr kumimoji="1" sz="2800">
                <a:solidFill>
                  <a:schemeClr val="tx1"/>
                </a:solidFill>
                <a:latin typeface="Times New Roman" charset="0"/>
                <a:ea typeface="ＭＳ Ｐゴシック" charset="-128"/>
              </a:defRPr>
            </a:lvl2pPr>
            <a:lvl3pPr marL="1143000" indent="-228600">
              <a:spcBef>
                <a:spcPct val="20000"/>
              </a:spcBef>
              <a:buChar char="•"/>
              <a:defRPr kumimoji="1" sz="2400">
                <a:solidFill>
                  <a:schemeClr val="tx1"/>
                </a:solidFill>
                <a:latin typeface="Times New Roman" charset="0"/>
                <a:ea typeface="ＭＳ Ｐゴシック" charset="-128"/>
              </a:defRPr>
            </a:lvl3pPr>
            <a:lvl4pPr marL="1600200" indent="-228600">
              <a:spcBef>
                <a:spcPct val="20000"/>
              </a:spcBef>
              <a:buChar char="–"/>
              <a:defRPr kumimoji="1" sz="2000">
                <a:solidFill>
                  <a:schemeClr val="tx1"/>
                </a:solidFill>
                <a:latin typeface="Times New Roman" charset="0"/>
                <a:ea typeface="ＭＳ Ｐゴシック" charset="-128"/>
              </a:defRPr>
            </a:lvl4pPr>
            <a:lvl5pPr marL="2057400" indent="-228600">
              <a:spcBef>
                <a:spcPct val="20000"/>
              </a:spcBef>
              <a:buChar char="»"/>
              <a:defRPr kumimoji="1"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9pPr>
          </a:lstStyle>
          <a:p>
            <a:pPr eaLnBrk="1" hangingPunct="1">
              <a:spcBef>
                <a:spcPct val="0"/>
              </a:spcBef>
              <a:buFontTx/>
              <a:buNone/>
            </a:pPr>
            <a:r>
              <a:rPr lang="ja-JP" altLang="en-US" sz="1600"/>
              <a:t>（宇留野</a:t>
            </a:r>
            <a:r>
              <a:rPr lang="en-US" altLang="ja-JP" sz="1600"/>
              <a:t>『</a:t>
            </a:r>
            <a:r>
              <a:rPr lang="ja-JP" altLang="en-US" sz="1600"/>
              <a:t>改訂交通心理学</a:t>
            </a:r>
            <a:r>
              <a:rPr lang="en-US" altLang="ja-JP" sz="1600"/>
              <a:t>』</a:t>
            </a:r>
            <a:r>
              <a:rPr lang="ja-JP" altLang="en-US" sz="1600"/>
              <a:t>）</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ctrTitle"/>
          </p:nvPr>
        </p:nvSpPr>
        <p:spPr>
          <a:xfrm>
            <a:off x="449263" y="1352550"/>
            <a:ext cx="8294687" cy="2755900"/>
          </a:xfrm>
        </p:spPr>
        <p:txBody>
          <a:bodyPr/>
          <a:lstStyle/>
          <a:p>
            <a:pPr eaLnBrk="1" hangingPunct="1"/>
            <a:r>
              <a:rPr lang="ja-JP" altLang="en-US" dirty="0" smtClean="0"/>
              <a:t>３．眠気と生体リズム</a:t>
            </a:r>
            <a:endParaRPr lang="ja-JP" altLang="en-US" dirty="0"/>
          </a:p>
        </p:txBody>
      </p:sp>
      <p:sp>
        <p:nvSpPr>
          <p:cNvPr id="36866" name="Rectangle 3"/>
          <p:cNvSpPr>
            <a:spLocks noGrp="1" noChangeArrowheads="1"/>
          </p:cNvSpPr>
          <p:nvPr>
            <p:ph type="subTitle" idx="1"/>
          </p:nvPr>
        </p:nvSpPr>
        <p:spPr>
          <a:xfrm>
            <a:off x="1397000" y="4089400"/>
            <a:ext cx="6400800" cy="1739900"/>
          </a:xfrm>
        </p:spPr>
        <p:txBody>
          <a:bodyPr/>
          <a:lstStyle/>
          <a:p>
            <a:pPr eaLnBrk="1" hangingPunct="1"/>
            <a:endParaRPr lang="ja-JP" alt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H23</a:t>
            </a:r>
            <a:r>
              <a:rPr lang="ja-JP" altLang="en-US" dirty="0"/>
              <a:t>年の睡眠時間</a:t>
            </a:r>
            <a:endParaRPr kumimoji="1" lang="ja-JP" altLang="en-US" dirty="0"/>
          </a:p>
        </p:txBody>
      </p:sp>
      <p:graphicFrame>
        <p:nvGraphicFramePr>
          <p:cNvPr id="3" name="グラフ 2"/>
          <p:cNvGraphicFramePr/>
          <p:nvPr>
            <p:extLst>
              <p:ext uri="{D42A27DB-BD31-4B8C-83A1-F6EECF244321}">
                <p14:modId xmlns:p14="http://schemas.microsoft.com/office/powerpoint/2010/main" val="1787088264"/>
              </p:ext>
            </p:extLst>
          </p:nvPr>
        </p:nvGraphicFramePr>
        <p:xfrm>
          <a:off x="685800" y="1208088"/>
          <a:ext cx="7558608" cy="5101232"/>
        </p:xfrm>
        <a:graphic>
          <a:graphicData uri="http://schemas.openxmlformats.org/drawingml/2006/chart">
            <c:chart xmlns:c="http://schemas.openxmlformats.org/drawingml/2006/chart" xmlns:r="http://schemas.openxmlformats.org/officeDocument/2006/relationships" r:id="rId3"/>
          </a:graphicData>
        </a:graphic>
      </p:graphicFrame>
      <p:sp>
        <p:nvSpPr>
          <p:cNvPr id="5" name="テキスト ボックス 4"/>
          <p:cNvSpPr txBox="1"/>
          <p:nvPr/>
        </p:nvSpPr>
        <p:spPr>
          <a:xfrm>
            <a:off x="4445278" y="6495782"/>
            <a:ext cx="4698722" cy="338554"/>
          </a:xfrm>
          <a:prstGeom prst="rect">
            <a:avLst/>
          </a:prstGeom>
          <a:noFill/>
        </p:spPr>
        <p:txBody>
          <a:bodyPr wrap="none" rtlCol="0">
            <a:spAutoFit/>
          </a:bodyPr>
          <a:lstStyle/>
          <a:p>
            <a:r>
              <a:rPr kumimoji="1" lang="ja-JP" altLang="en-US" sz="1600" dirty="0" smtClean="0"/>
              <a:t>（平成</a:t>
            </a:r>
            <a:r>
              <a:rPr kumimoji="1" lang="en-US" altLang="ja-JP" sz="1600" dirty="0" smtClean="0"/>
              <a:t>23</a:t>
            </a:r>
            <a:r>
              <a:rPr kumimoji="1" lang="ja-JP" altLang="en-US" sz="1600" dirty="0" smtClean="0"/>
              <a:t>年社会生活基本調査結果（総務省統計局））</a:t>
            </a:r>
            <a:endParaRPr kumimoji="1" lang="ja-JP" altLang="en-US" sz="1600" dirty="0"/>
          </a:p>
        </p:txBody>
      </p:sp>
    </p:spTree>
    <p:extLst>
      <p:ext uri="{BB962C8B-B14F-4D97-AF65-F5344CB8AC3E}">
        <p14:creationId xmlns:p14="http://schemas.microsoft.com/office/powerpoint/2010/main" val="8432445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6156325" y="5661025"/>
            <a:ext cx="1368425" cy="504825"/>
          </a:xfrm>
          <a:prstGeom prst="rect">
            <a:avLst/>
          </a:prstGeom>
          <a:solidFill>
            <a:srgbClr val="3366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ja-JP" altLang="en-US"/>
          </a:p>
        </p:txBody>
      </p:sp>
      <p:sp>
        <p:nvSpPr>
          <p:cNvPr id="21506" name="Rectangle 2"/>
          <p:cNvSpPr>
            <a:spLocks noGrp="1" noChangeArrowheads="1"/>
          </p:cNvSpPr>
          <p:nvPr>
            <p:ph type="title"/>
          </p:nvPr>
        </p:nvSpPr>
        <p:spPr>
          <a:xfrm>
            <a:off x="660400" y="266700"/>
            <a:ext cx="7772400" cy="762000"/>
          </a:xfrm>
        </p:spPr>
        <p:txBody>
          <a:bodyPr/>
          <a:lstStyle/>
          <a:p>
            <a:pPr eaLnBrk="1" hangingPunct="1"/>
            <a:r>
              <a:rPr lang="ja-JP" altLang="en-US"/>
              <a:t>概　略</a:t>
            </a:r>
          </a:p>
        </p:txBody>
      </p:sp>
      <p:sp>
        <p:nvSpPr>
          <p:cNvPr id="21507" name="Rectangle 3"/>
          <p:cNvSpPr>
            <a:spLocks noGrp="1" noChangeArrowheads="1"/>
          </p:cNvSpPr>
          <p:nvPr>
            <p:ph type="body" idx="1"/>
          </p:nvPr>
        </p:nvSpPr>
        <p:spPr>
          <a:xfrm>
            <a:off x="714375" y="1285875"/>
            <a:ext cx="8251825" cy="3871317"/>
          </a:xfrm>
        </p:spPr>
        <p:txBody>
          <a:bodyPr/>
          <a:lstStyle/>
          <a:p>
            <a:pPr marL="647700" indent="-647700" eaLnBrk="1" hangingPunct="1">
              <a:lnSpc>
                <a:spcPct val="200000"/>
              </a:lnSpc>
              <a:buFontTx/>
              <a:buAutoNum type="arabicPeriod"/>
            </a:pPr>
            <a:r>
              <a:rPr lang="ja-JP" altLang="en-US" sz="2800" dirty="0" smtClean="0"/>
              <a:t>過労と関連した交通事故</a:t>
            </a:r>
            <a:endParaRPr lang="en-US" altLang="ja-JP" sz="2800" dirty="0"/>
          </a:p>
          <a:p>
            <a:pPr marL="647700" indent="-647700" eaLnBrk="1" hangingPunct="1">
              <a:lnSpc>
                <a:spcPct val="200000"/>
              </a:lnSpc>
              <a:buFontTx/>
              <a:buAutoNum type="arabicPeriod"/>
            </a:pPr>
            <a:r>
              <a:rPr lang="ja-JP" altLang="en-US" sz="2800" dirty="0" smtClean="0"/>
              <a:t>疲労と運転</a:t>
            </a:r>
            <a:endParaRPr lang="en-US" altLang="ja-JP" sz="2800" dirty="0"/>
          </a:p>
          <a:p>
            <a:pPr marL="647700" indent="-647700" eaLnBrk="1" hangingPunct="1">
              <a:lnSpc>
                <a:spcPct val="200000"/>
              </a:lnSpc>
              <a:buFontTx/>
              <a:buAutoNum type="arabicPeriod"/>
            </a:pPr>
            <a:r>
              <a:rPr lang="ja-JP" altLang="en-US" sz="2800" dirty="0" smtClean="0"/>
              <a:t>眠気と生体リズム</a:t>
            </a:r>
            <a:endParaRPr lang="en-US" altLang="ja-JP" sz="2800" dirty="0" smtClean="0"/>
          </a:p>
          <a:p>
            <a:pPr marL="647700" indent="-647700" eaLnBrk="1" hangingPunct="1">
              <a:lnSpc>
                <a:spcPct val="200000"/>
              </a:lnSpc>
              <a:buFontTx/>
              <a:buAutoNum type="arabicPeriod"/>
            </a:pPr>
            <a:r>
              <a:rPr lang="ja-JP" altLang="en-US" sz="2800" dirty="0" smtClean="0"/>
              <a:t>居眠り運転対策</a:t>
            </a:r>
            <a:endParaRPr lang="en-US" altLang="ja-JP" sz="2800" dirty="0"/>
          </a:p>
        </p:txBody>
      </p:sp>
      <p:sp>
        <p:nvSpPr>
          <p:cNvPr id="21508" name="テキスト ボックス 1"/>
          <p:cNvSpPr txBox="1">
            <a:spLocks noChangeArrowheads="1"/>
          </p:cNvSpPr>
          <p:nvPr/>
        </p:nvSpPr>
        <p:spPr bwMode="auto">
          <a:xfrm>
            <a:off x="900113" y="5661025"/>
            <a:ext cx="43894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400">
                <a:solidFill>
                  <a:schemeClr val="tx1"/>
                </a:solidFill>
                <a:latin typeface="Times New Roman" charset="0"/>
                <a:ea typeface="ＭＳ Ｐゴシック" charset="-128"/>
              </a:defRPr>
            </a:lvl1pPr>
            <a:lvl2pPr marL="742950" indent="-285750">
              <a:spcBef>
                <a:spcPct val="20000"/>
              </a:spcBef>
              <a:buChar char="–"/>
              <a:defRPr kumimoji="1" sz="2800">
                <a:solidFill>
                  <a:schemeClr val="tx1"/>
                </a:solidFill>
                <a:latin typeface="Times New Roman" charset="0"/>
                <a:ea typeface="ＭＳ Ｐゴシック" charset="-128"/>
              </a:defRPr>
            </a:lvl2pPr>
            <a:lvl3pPr marL="1143000" indent="-228600">
              <a:spcBef>
                <a:spcPct val="20000"/>
              </a:spcBef>
              <a:buChar char="•"/>
              <a:defRPr kumimoji="1" sz="2400">
                <a:solidFill>
                  <a:schemeClr val="tx1"/>
                </a:solidFill>
                <a:latin typeface="Times New Roman" charset="0"/>
                <a:ea typeface="ＭＳ Ｐゴシック" charset="-128"/>
              </a:defRPr>
            </a:lvl3pPr>
            <a:lvl4pPr marL="1600200" indent="-228600">
              <a:spcBef>
                <a:spcPct val="20000"/>
              </a:spcBef>
              <a:buChar char="–"/>
              <a:defRPr kumimoji="1" sz="2000">
                <a:solidFill>
                  <a:schemeClr val="tx1"/>
                </a:solidFill>
                <a:latin typeface="Times New Roman" charset="0"/>
                <a:ea typeface="ＭＳ Ｐゴシック" charset="-128"/>
              </a:defRPr>
            </a:lvl4pPr>
            <a:lvl5pPr marL="2057400" indent="-228600">
              <a:spcBef>
                <a:spcPct val="20000"/>
              </a:spcBef>
              <a:buChar char="»"/>
              <a:defRPr kumimoji="1"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9pPr>
          </a:lstStyle>
          <a:p>
            <a:pPr eaLnBrk="1" hangingPunct="1">
              <a:spcBef>
                <a:spcPct val="0"/>
              </a:spcBef>
              <a:buFontTx/>
              <a:buNone/>
            </a:pPr>
            <a:r>
              <a:rPr lang="ja-JP" altLang="en-US" sz="2400"/>
              <a:t>志堂寺　交通事故防止講習資料</a:t>
            </a:r>
          </a:p>
        </p:txBody>
      </p:sp>
      <p:sp>
        <p:nvSpPr>
          <p:cNvPr id="3" name="正方形/長方形 2"/>
          <p:cNvSpPr/>
          <p:nvPr/>
        </p:nvSpPr>
        <p:spPr>
          <a:xfrm>
            <a:off x="900113" y="5661025"/>
            <a:ext cx="5184775" cy="504825"/>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ja-JP" altLang="en-US"/>
          </a:p>
        </p:txBody>
      </p:sp>
      <p:sp>
        <p:nvSpPr>
          <p:cNvPr id="21510" name="テキスト ボックス 5"/>
          <p:cNvSpPr txBox="1">
            <a:spLocks noChangeArrowheads="1"/>
          </p:cNvSpPr>
          <p:nvPr/>
        </p:nvSpPr>
        <p:spPr bwMode="auto">
          <a:xfrm>
            <a:off x="6443663" y="5661025"/>
            <a:ext cx="800100" cy="461963"/>
          </a:xfrm>
          <a:prstGeom prst="rect">
            <a:avLst/>
          </a:prstGeom>
          <a:solidFill>
            <a:srgbClr val="3366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400">
                <a:solidFill>
                  <a:schemeClr val="tx1"/>
                </a:solidFill>
                <a:latin typeface="Times New Roman" charset="0"/>
                <a:ea typeface="ＭＳ Ｐゴシック" charset="-128"/>
              </a:defRPr>
            </a:lvl1pPr>
            <a:lvl2pPr marL="742950" indent="-285750">
              <a:spcBef>
                <a:spcPct val="20000"/>
              </a:spcBef>
              <a:buChar char="–"/>
              <a:defRPr kumimoji="1" sz="2800">
                <a:solidFill>
                  <a:schemeClr val="tx1"/>
                </a:solidFill>
                <a:latin typeface="Times New Roman" charset="0"/>
                <a:ea typeface="ＭＳ Ｐゴシック" charset="-128"/>
              </a:defRPr>
            </a:lvl2pPr>
            <a:lvl3pPr marL="1143000" indent="-228600">
              <a:spcBef>
                <a:spcPct val="20000"/>
              </a:spcBef>
              <a:buChar char="•"/>
              <a:defRPr kumimoji="1" sz="2400">
                <a:solidFill>
                  <a:schemeClr val="tx1"/>
                </a:solidFill>
                <a:latin typeface="Times New Roman" charset="0"/>
                <a:ea typeface="ＭＳ Ｐゴシック" charset="-128"/>
              </a:defRPr>
            </a:lvl3pPr>
            <a:lvl4pPr marL="1600200" indent="-228600">
              <a:spcBef>
                <a:spcPct val="20000"/>
              </a:spcBef>
              <a:buChar char="–"/>
              <a:defRPr kumimoji="1" sz="2000">
                <a:solidFill>
                  <a:schemeClr val="tx1"/>
                </a:solidFill>
                <a:latin typeface="Times New Roman" charset="0"/>
                <a:ea typeface="ＭＳ Ｐゴシック" charset="-128"/>
              </a:defRPr>
            </a:lvl4pPr>
            <a:lvl5pPr marL="2057400" indent="-228600">
              <a:spcBef>
                <a:spcPct val="20000"/>
              </a:spcBef>
              <a:buChar char="»"/>
              <a:defRPr kumimoji="1"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9pPr>
          </a:lstStyle>
          <a:p>
            <a:pPr eaLnBrk="1" hangingPunct="1">
              <a:spcBef>
                <a:spcPct val="0"/>
              </a:spcBef>
              <a:buFontTx/>
              <a:buNone/>
            </a:pPr>
            <a:r>
              <a:rPr lang="ja-JP" altLang="en-US" sz="2400">
                <a:solidFill>
                  <a:schemeClr val="bg1"/>
                </a:solidFill>
              </a:rPr>
              <a:t>検索</a:t>
            </a:r>
          </a:p>
        </p:txBody>
      </p:sp>
    </p:spTree>
    <p:extLst>
      <p:ext uri="{BB962C8B-B14F-4D97-AF65-F5344CB8AC3E}">
        <p14:creationId xmlns:p14="http://schemas.microsoft.com/office/powerpoint/2010/main" val="5261481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線コネクタ 5"/>
          <p:cNvCxnSpPr/>
          <p:nvPr/>
        </p:nvCxnSpPr>
        <p:spPr>
          <a:xfrm>
            <a:off x="2123728" y="4691236"/>
            <a:ext cx="63324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4273" name="タイトル 1"/>
          <p:cNvSpPr>
            <a:spLocks noGrp="1"/>
          </p:cNvSpPr>
          <p:nvPr>
            <p:ph type="title"/>
          </p:nvPr>
        </p:nvSpPr>
        <p:spPr/>
        <p:txBody>
          <a:bodyPr/>
          <a:lstStyle/>
          <a:p>
            <a:r>
              <a:rPr lang="ja-JP" altLang="en-US"/>
              <a:t>睡眠時間と死亡危険率</a:t>
            </a:r>
          </a:p>
        </p:txBody>
      </p:sp>
      <p:graphicFrame>
        <p:nvGraphicFramePr>
          <p:cNvPr id="2" name="グラフ 2"/>
          <p:cNvGraphicFramePr>
            <a:graphicFrameLocks/>
          </p:cNvGraphicFramePr>
          <p:nvPr>
            <p:extLst>
              <p:ext uri="{D42A27DB-BD31-4B8C-83A1-F6EECF244321}">
                <p14:modId xmlns:p14="http://schemas.microsoft.com/office/powerpoint/2010/main" val="531756966"/>
              </p:ext>
            </p:extLst>
          </p:nvPr>
        </p:nvGraphicFramePr>
        <p:xfrm>
          <a:off x="607579" y="1844824"/>
          <a:ext cx="7848550" cy="4535909"/>
        </p:xfrm>
        <a:graphic>
          <a:graphicData uri="http://schemas.openxmlformats.org/drawingml/2006/chart">
            <c:chart xmlns:c="http://schemas.openxmlformats.org/drawingml/2006/chart" xmlns:r="http://schemas.openxmlformats.org/officeDocument/2006/relationships" r:id="rId3"/>
          </a:graphicData>
        </a:graphic>
      </p:graphicFrame>
      <p:sp>
        <p:nvSpPr>
          <p:cNvPr id="5" name="テキスト ボックス 4"/>
          <p:cNvSpPr txBox="1"/>
          <p:nvPr/>
        </p:nvSpPr>
        <p:spPr>
          <a:xfrm>
            <a:off x="7104659" y="6519446"/>
            <a:ext cx="2039341" cy="338554"/>
          </a:xfrm>
          <a:prstGeom prst="rect">
            <a:avLst/>
          </a:prstGeom>
          <a:noFill/>
        </p:spPr>
        <p:txBody>
          <a:bodyPr wrap="none" rtlCol="0">
            <a:spAutoFit/>
          </a:bodyPr>
          <a:lstStyle/>
          <a:p>
            <a:r>
              <a:rPr kumimoji="1" lang="ja-JP" altLang="en-US" sz="1600" dirty="0" smtClean="0"/>
              <a:t>（</a:t>
            </a:r>
            <a:r>
              <a:rPr lang="en-US" altLang="ja-JP" sz="1600" dirty="0" err="1" smtClean="0"/>
              <a:t>Kripke</a:t>
            </a:r>
            <a:r>
              <a:rPr lang="en-US" altLang="ja-JP" sz="1600" dirty="0" smtClean="0"/>
              <a:t> </a:t>
            </a:r>
            <a:r>
              <a:rPr lang="en-US" altLang="ja-JP" sz="1600" i="1" dirty="0" smtClean="0"/>
              <a:t>et. al.</a:t>
            </a:r>
            <a:r>
              <a:rPr kumimoji="1" lang="en-US" altLang="ja-JP" sz="1600" i="1" dirty="0" smtClean="0"/>
              <a:t>, </a:t>
            </a:r>
            <a:r>
              <a:rPr kumimoji="1" lang="en-US" altLang="ja-JP" sz="1600" dirty="0" smtClean="0"/>
              <a:t>2002 </a:t>
            </a:r>
            <a:r>
              <a:rPr kumimoji="1" lang="ja-JP" altLang="en-US" sz="1600" dirty="0" smtClean="0"/>
              <a:t>）</a:t>
            </a:r>
            <a:endParaRPr kumimoji="1" lang="ja-JP" altLang="en-US" sz="1600" dirty="0"/>
          </a:p>
        </p:txBody>
      </p:sp>
      <p:sp>
        <p:nvSpPr>
          <p:cNvPr id="3" name="テキスト ボックス 2"/>
          <p:cNvSpPr txBox="1"/>
          <p:nvPr/>
        </p:nvSpPr>
        <p:spPr>
          <a:xfrm>
            <a:off x="323528" y="1278635"/>
            <a:ext cx="3244799" cy="523220"/>
          </a:xfrm>
          <a:prstGeom prst="rect">
            <a:avLst/>
          </a:prstGeom>
          <a:noFill/>
        </p:spPr>
        <p:txBody>
          <a:bodyPr wrap="none" rtlCol="0">
            <a:spAutoFit/>
          </a:bodyPr>
          <a:lstStyle/>
          <a:p>
            <a:r>
              <a:rPr kumimoji="1" lang="ja-JP" altLang="en-US" sz="2800" dirty="0" smtClean="0"/>
              <a:t>アメリカ（</a:t>
            </a:r>
            <a:r>
              <a:rPr kumimoji="1" lang="en-US" altLang="ja-JP" sz="2800" dirty="0" smtClean="0"/>
              <a:t>1982-1988</a:t>
            </a:r>
            <a:r>
              <a:rPr kumimoji="1" lang="ja-JP" altLang="en-US" sz="2800" dirty="0" smtClean="0"/>
              <a:t>）</a:t>
            </a:r>
            <a:endParaRPr kumimoji="1" lang="ja-JP" altLang="en-US" sz="28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睡眠時無呼吸症候群</a:t>
            </a:r>
            <a:endParaRPr kumimoji="1" lang="ja-JP" altLang="en-US" dirty="0"/>
          </a:p>
        </p:txBody>
      </p:sp>
      <p:graphicFrame>
        <p:nvGraphicFramePr>
          <p:cNvPr id="3" name="グラフ 2"/>
          <p:cNvGraphicFramePr/>
          <p:nvPr>
            <p:extLst>
              <p:ext uri="{D42A27DB-BD31-4B8C-83A1-F6EECF244321}">
                <p14:modId xmlns:p14="http://schemas.microsoft.com/office/powerpoint/2010/main" val="1471872464"/>
              </p:ext>
            </p:extLst>
          </p:nvPr>
        </p:nvGraphicFramePr>
        <p:xfrm>
          <a:off x="4788024" y="1917290"/>
          <a:ext cx="4166033" cy="4464496"/>
        </p:xfrm>
        <a:graphic>
          <a:graphicData uri="http://schemas.openxmlformats.org/drawingml/2006/chart">
            <c:chart xmlns:c="http://schemas.openxmlformats.org/drawingml/2006/chart" xmlns:r="http://schemas.openxmlformats.org/officeDocument/2006/relationships" r:id="rId3"/>
          </a:graphicData>
        </a:graphic>
      </p:graphicFrame>
      <p:sp>
        <p:nvSpPr>
          <p:cNvPr id="4" name="テキスト ボックス 3"/>
          <p:cNvSpPr txBox="1"/>
          <p:nvPr/>
        </p:nvSpPr>
        <p:spPr>
          <a:xfrm>
            <a:off x="6685266" y="6519446"/>
            <a:ext cx="2457724" cy="338554"/>
          </a:xfrm>
          <a:prstGeom prst="rect">
            <a:avLst/>
          </a:prstGeom>
          <a:noFill/>
        </p:spPr>
        <p:txBody>
          <a:bodyPr wrap="none" rtlCol="0">
            <a:spAutoFit/>
          </a:bodyPr>
          <a:lstStyle/>
          <a:p>
            <a:r>
              <a:rPr kumimoji="1" lang="ja-JP" altLang="en-US" sz="1600" dirty="0" smtClean="0"/>
              <a:t>（</a:t>
            </a:r>
            <a:r>
              <a:rPr lang="ja-JP" altLang="en-US" sz="1600" dirty="0" smtClean="0"/>
              <a:t>井上、坂本、高田</a:t>
            </a:r>
            <a:r>
              <a:rPr kumimoji="1" lang="en-US" altLang="ja-JP" sz="1600" i="1" dirty="0" smtClean="0"/>
              <a:t>, </a:t>
            </a:r>
            <a:r>
              <a:rPr lang="en-US" altLang="ja-JP" sz="1600" dirty="0" smtClean="0"/>
              <a:t>1998</a:t>
            </a:r>
            <a:r>
              <a:rPr kumimoji="1" lang="en-US" altLang="ja-JP" sz="1600" dirty="0" smtClean="0"/>
              <a:t> </a:t>
            </a:r>
            <a:r>
              <a:rPr kumimoji="1" lang="ja-JP" altLang="en-US" sz="1600" dirty="0" smtClean="0"/>
              <a:t>）</a:t>
            </a:r>
            <a:endParaRPr kumimoji="1" lang="ja-JP" altLang="en-US" sz="1600" dirty="0"/>
          </a:p>
        </p:txBody>
      </p:sp>
      <p:sp>
        <p:nvSpPr>
          <p:cNvPr id="5" name="テキスト ボックス 4"/>
          <p:cNvSpPr txBox="1"/>
          <p:nvPr/>
        </p:nvSpPr>
        <p:spPr>
          <a:xfrm>
            <a:off x="583229" y="1174844"/>
            <a:ext cx="3800143" cy="461665"/>
          </a:xfrm>
          <a:prstGeom prst="rect">
            <a:avLst/>
          </a:prstGeom>
          <a:noFill/>
        </p:spPr>
        <p:txBody>
          <a:bodyPr wrap="none" rtlCol="0">
            <a:spAutoFit/>
          </a:bodyPr>
          <a:lstStyle/>
          <a:p>
            <a:r>
              <a:rPr kumimoji="1" lang="en-US" altLang="ja-JP" dirty="0" smtClean="0"/>
              <a:t>SAS:</a:t>
            </a:r>
            <a:r>
              <a:rPr lang="en-US" altLang="ja-JP" dirty="0" smtClean="0"/>
              <a:t> Sleep Apnea Syndrome</a:t>
            </a:r>
            <a:endParaRPr kumimoji="1" lang="en-US" altLang="ja-JP" dirty="0" smtClean="0"/>
          </a:p>
        </p:txBody>
      </p:sp>
      <p:sp>
        <p:nvSpPr>
          <p:cNvPr id="6" name="テキスト ボックス 5"/>
          <p:cNvSpPr txBox="1"/>
          <p:nvPr/>
        </p:nvSpPr>
        <p:spPr>
          <a:xfrm>
            <a:off x="583229" y="1884047"/>
            <a:ext cx="3416320" cy="461665"/>
          </a:xfrm>
          <a:prstGeom prst="rect">
            <a:avLst/>
          </a:prstGeom>
          <a:noFill/>
        </p:spPr>
        <p:txBody>
          <a:bodyPr wrap="none" rtlCol="0">
            <a:spAutoFit/>
          </a:bodyPr>
          <a:lstStyle/>
          <a:p>
            <a:r>
              <a:rPr lang="en-US" altLang="ja-JP" dirty="0" smtClean="0"/>
              <a:t>300</a:t>
            </a:r>
            <a:r>
              <a:rPr kumimoji="1" lang="ja-JP" altLang="en-US" dirty="0" smtClean="0"/>
              <a:t>万人以上の潜在患者</a:t>
            </a:r>
            <a:endParaRPr kumimoji="1" lang="ja-JP" altLang="en-US" dirty="0"/>
          </a:p>
        </p:txBody>
      </p:sp>
      <p:sp>
        <p:nvSpPr>
          <p:cNvPr id="7" name="テキスト ボックス 6"/>
          <p:cNvSpPr txBox="1"/>
          <p:nvPr/>
        </p:nvSpPr>
        <p:spPr>
          <a:xfrm>
            <a:off x="573932" y="2844236"/>
            <a:ext cx="4185761" cy="461665"/>
          </a:xfrm>
          <a:prstGeom prst="rect">
            <a:avLst/>
          </a:prstGeom>
          <a:noFill/>
        </p:spPr>
        <p:txBody>
          <a:bodyPr wrap="none" rtlCol="0">
            <a:spAutoFit/>
          </a:bodyPr>
          <a:lstStyle/>
          <a:p>
            <a:r>
              <a:rPr kumimoji="1" lang="ja-JP" altLang="en-US" dirty="0" smtClean="0"/>
              <a:t>無呼吸＝</a:t>
            </a:r>
            <a:r>
              <a:rPr kumimoji="1" lang="en-US" altLang="ja-JP" dirty="0" smtClean="0"/>
              <a:t>10</a:t>
            </a:r>
            <a:r>
              <a:rPr lang="ja-JP" altLang="en-US" dirty="0" smtClean="0"/>
              <a:t>秒以上の気流停止</a:t>
            </a:r>
            <a:endParaRPr kumimoji="1" lang="ja-JP" altLang="en-US" dirty="0"/>
          </a:p>
        </p:txBody>
      </p:sp>
      <p:sp>
        <p:nvSpPr>
          <p:cNvPr id="8" name="テキスト ボックス 7"/>
          <p:cNvSpPr txBox="1"/>
          <p:nvPr/>
        </p:nvSpPr>
        <p:spPr>
          <a:xfrm>
            <a:off x="943269" y="3310465"/>
            <a:ext cx="2808312" cy="1200329"/>
          </a:xfrm>
          <a:prstGeom prst="rect">
            <a:avLst/>
          </a:prstGeom>
          <a:noFill/>
        </p:spPr>
        <p:txBody>
          <a:bodyPr wrap="square" rtlCol="0">
            <a:spAutoFit/>
          </a:bodyPr>
          <a:lstStyle/>
          <a:p>
            <a:pPr marL="342900" indent="-342900">
              <a:lnSpc>
                <a:spcPct val="150000"/>
              </a:lnSpc>
              <a:buFont typeface="Arial" charset="0"/>
              <a:buChar char="•"/>
            </a:pPr>
            <a:r>
              <a:rPr kumimoji="1" lang="en-US" altLang="ja-JP" dirty="0" smtClean="0"/>
              <a:t>30</a:t>
            </a:r>
            <a:r>
              <a:rPr kumimoji="1" lang="ja-JP" altLang="en-US" dirty="0" smtClean="0"/>
              <a:t>回以上／一晩</a:t>
            </a:r>
            <a:endParaRPr lang="en-US" altLang="ja-JP" dirty="0"/>
          </a:p>
          <a:p>
            <a:pPr marL="342900" indent="-342900">
              <a:lnSpc>
                <a:spcPct val="150000"/>
              </a:lnSpc>
              <a:buFont typeface="Arial" charset="0"/>
              <a:buChar char="•"/>
            </a:pPr>
            <a:r>
              <a:rPr lang="en-US" altLang="ja-JP" dirty="0" smtClean="0"/>
              <a:t>5</a:t>
            </a:r>
            <a:r>
              <a:rPr lang="ja-JP" altLang="en-US" dirty="0" smtClean="0"/>
              <a:t>回／</a:t>
            </a:r>
            <a:r>
              <a:rPr lang="en-US" altLang="ja-JP" dirty="0" smtClean="0"/>
              <a:t>1</a:t>
            </a:r>
            <a:r>
              <a:rPr lang="ja-JP" altLang="en-US" dirty="0" smtClean="0"/>
              <a:t>時間</a:t>
            </a:r>
            <a:endParaRPr kumimoji="1" lang="ja-JP" altLang="en-US" dirty="0"/>
          </a:p>
        </p:txBody>
      </p:sp>
    </p:spTree>
    <p:extLst>
      <p:ext uri="{BB962C8B-B14F-4D97-AF65-F5344CB8AC3E}">
        <p14:creationId xmlns:p14="http://schemas.microsoft.com/office/powerpoint/2010/main" val="1833035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SAS</a:t>
            </a:r>
            <a:r>
              <a:rPr kumimoji="1" lang="ja-JP" altLang="en-US" dirty="0" smtClean="0"/>
              <a:t>　チェックリスト</a:t>
            </a:r>
            <a:endParaRPr kumimoji="1" lang="ja-JP" altLang="en-US" dirty="0"/>
          </a:p>
        </p:txBody>
      </p:sp>
      <p:sp>
        <p:nvSpPr>
          <p:cNvPr id="3" name="テキスト ボックス 2"/>
          <p:cNvSpPr txBox="1"/>
          <p:nvPr/>
        </p:nvSpPr>
        <p:spPr>
          <a:xfrm flipH="1">
            <a:off x="139343" y="1208088"/>
            <a:ext cx="9073008" cy="4407360"/>
          </a:xfrm>
          <a:prstGeom prst="rect">
            <a:avLst/>
          </a:prstGeom>
          <a:noFill/>
        </p:spPr>
        <p:txBody>
          <a:bodyPr wrap="square" rtlCol="0">
            <a:spAutoFit/>
          </a:bodyPr>
          <a:lstStyle/>
          <a:p>
            <a:pPr marL="457200" indent="-457200">
              <a:lnSpc>
                <a:spcPct val="120000"/>
              </a:lnSpc>
              <a:spcAft>
                <a:spcPts val="1200"/>
              </a:spcAft>
              <a:buFont typeface="+mj-lt"/>
              <a:buAutoNum type="arabicPeriod"/>
            </a:pPr>
            <a:r>
              <a:rPr kumimoji="1" lang="ja-JP" altLang="en-US" dirty="0" smtClean="0"/>
              <a:t>毎晩、大きなイビキをかきますか？</a:t>
            </a:r>
            <a:endParaRPr lang="en-US" altLang="ja-JP" dirty="0"/>
          </a:p>
          <a:p>
            <a:pPr marL="457200" indent="-457200">
              <a:lnSpc>
                <a:spcPct val="120000"/>
              </a:lnSpc>
              <a:spcAft>
                <a:spcPts val="1200"/>
              </a:spcAft>
              <a:buFont typeface="+mj-lt"/>
              <a:buAutoNum type="arabicPeriod"/>
            </a:pPr>
            <a:r>
              <a:rPr kumimoji="1" lang="ja-JP" altLang="en-US" dirty="0" smtClean="0"/>
              <a:t>「睡眠中に呼吸が止まっていた」と指摘されたことがありますか？</a:t>
            </a:r>
            <a:endParaRPr lang="en-US" altLang="ja-JP" dirty="0"/>
          </a:p>
          <a:p>
            <a:pPr marL="457200" indent="-457200">
              <a:lnSpc>
                <a:spcPct val="120000"/>
              </a:lnSpc>
              <a:spcAft>
                <a:spcPts val="1200"/>
              </a:spcAft>
              <a:buFont typeface="+mj-lt"/>
              <a:buAutoNum type="arabicPeriod"/>
            </a:pPr>
            <a:r>
              <a:rPr kumimoji="1" lang="ja-JP" altLang="en-US" dirty="0" smtClean="0"/>
              <a:t>昼間、眠くなることがありますか（居眠り運転をしそうになったり、会議中にうとうとしてしまうことがよくありますか）？</a:t>
            </a:r>
            <a:endParaRPr lang="en-US" altLang="ja-JP" dirty="0"/>
          </a:p>
          <a:p>
            <a:pPr marL="457200" indent="-457200">
              <a:lnSpc>
                <a:spcPct val="120000"/>
              </a:lnSpc>
              <a:spcAft>
                <a:spcPts val="1200"/>
              </a:spcAft>
              <a:buFont typeface="+mj-lt"/>
              <a:buAutoNum type="arabicPeriod"/>
            </a:pPr>
            <a:r>
              <a:rPr kumimoji="1" lang="ja-JP" altLang="en-US" dirty="0" smtClean="0"/>
              <a:t>朝起きたとき、寝たはずなのに疲れが残っている感じや頭重感、頭痛がありますか？</a:t>
            </a:r>
            <a:endParaRPr lang="en-US" altLang="ja-JP" dirty="0"/>
          </a:p>
          <a:p>
            <a:pPr marL="457200" indent="-457200">
              <a:lnSpc>
                <a:spcPct val="120000"/>
              </a:lnSpc>
              <a:spcAft>
                <a:spcPts val="1200"/>
              </a:spcAft>
              <a:buFont typeface="+mj-lt"/>
              <a:buAutoNum type="arabicPeriod"/>
            </a:pPr>
            <a:r>
              <a:rPr kumimoji="1" lang="ja-JP" altLang="en-US" dirty="0" smtClean="0"/>
              <a:t>若い頃より、体重が増えて、顔つきが変わったと言われますか？</a:t>
            </a:r>
            <a:endParaRPr lang="en-US" altLang="ja-JP" dirty="0"/>
          </a:p>
          <a:p>
            <a:pPr marL="457200" indent="-457200">
              <a:lnSpc>
                <a:spcPct val="120000"/>
              </a:lnSpc>
              <a:spcAft>
                <a:spcPts val="1200"/>
              </a:spcAft>
              <a:buFont typeface="+mj-lt"/>
              <a:buAutoNum type="arabicPeriod"/>
            </a:pPr>
            <a:r>
              <a:rPr kumimoji="1" lang="ja-JP" altLang="en-US" dirty="0" smtClean="0"/>
              <a:t>メタボリックシンドロームの傾向はありますか？</a:t>
            </a:r>
            <a:endParaRPr kumimoji="1" lang="ja-JP" altLang="en-US" dirty="0"/>
          </a:p>
        </p:txBody>
      </p:sp>
      <p:sp>
        <p:nvSpPr>
          <p:cNvPr id="4" name="テキスト ボックス 3"/>
          <p:cNvSpPr txBox="1"/>
          <p:nvPr/>
        </p:nvSpPr>
        <p:spPr>
          <a:xfrm>
            <a:off x="3131840" y="6519446"/>
            <a:ext cx="6080511" cy="338554"/>
          </a:xfrm>
          <a:prstGeom prst="rect">
            <a:avLst/>
          </a:prstGeom>
          <a:noFill/>
        </p:spPr>
        <p:txBody>
          <a:bodyPr wrap="none" rtlCol="0">
            <a:spAutoFit/>
          </a:bodyPr>
          <a:lstStyle/>
          <a:p>
            <a:r>
              <a:rPr kumimoji="1" lang="ja-JP" altLang="en-US" sz="1600" dirty="0" smtClean="0"/>
              <a:t>（睡眠時無呼吸なおそう</a:t>
            </a:r>
            <a:r>
              <a:rPr kumimoji="1" lang="en-US" altLang="ja-JP" sz="1600" dirty="0" smtClean="0"/>
              <a:t>.COM</a:t>
            </a:r>
            <a:r>
              <a:rPr kumimoji="1" lang="ja-JP" altLang="en-US" sz="1600" dirty="0" smtClean="0"/>
              <a:t>の</a:t>
            </a:r>
            <a:r>
              <a:rPr kumimoji="1" lang="en-US" altLang="ja-JP" sz="1600" dirty="0" smtClean="0"/>
              <a:t>HP</a:t>
            </a:r>
            <a:r>
              <a:rPr kumimoji="1" lang="ja-JP" altLang="en-US" sz="1600" dirty="0" smtClean="0"/>
              <a:t>（</a:t>
            </a:r>
            <a:r>
              <a:rPr lang="en-US" altLang="ja-JP" sz="1600" dirty="0"/>
              <a:t>http://659naoso.com/check</a:t>
            </a:r>
            <a:r>
              <a:rPr kumimoji="1" lang="ja-JP" altLang="en-US" sz="1600" dirty="0" smtClean="0"/>
              <a:t>）より）</a:t>
            </a:r>
            <a:endParaRPr kumimoji="1" lang="ja-JP" altLang="en-US" sz="1600" dirty="0"/>
          </a:p>
        </p:txBody>
      </p:sp>
    </p:spTree>
    <p:extLst>
      <p:ext uri="{BB962C8B-B14F-4D97-AF65-F5344CB8AC3E}">
        <p14:creationId xmlns:p14="http://schemas.microsoft.com/office/powerpoint/2010/main" val="255113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タイトル 1"/>
          <p:cNvSpPr>
            <a:spLocks noGrp="1"/>
          </p:cNvSpPr>
          <p:nvPr>
            <p:ph type="title"/>
          </p:nvPr>
        </p:nvSpPr>
        <p:spPr/>
        <p:txBody>
          <a:bodyPr/>
          <a:lstStyle/>
          <a:p>
            <a:r>
              <a:rPr lang="ja-JP" altLang="en-US"/>
              <a:t>生体リズム</a:t>
            </a:r>
          </a:p>
        </p:txBody>
      </p:sp>
      <p:sp>
        <p:nvSpPr>
          <p:cNvPr id="37890" name="テキスト ボックス 4"/>
          <p:cNvSpPr txBox="1">
            <a:spLocks noChangeArrowheads="1"/>
          </p:cNvSpPr>
          <p:nvPr/>
        </p:nvSpPr>
        <p:spPr bwMode="auto">
          <a:xfrm>
            <a:off x="685800" y="1412776"/>
            <a:ext cx="604364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400">
                <a:solidFill>
                  <a:schemeClr val="tx1"/>
                </a:solidFill>
                <a:latin typeface="Times New Roman" charset="0"/>
                <a:ea typeface="ＭＳ Ｐゴシック" charset="-128"/>
              </a:defRPr>
            </a:lvl1pPr>
            <a:lvl2pPr marL="742950" indent="-285750">
              <a:spcBef>
                <a:spcPct val="20000"/>
              </a:spcBef>
              <a:buChar char="–"/>
              <a:defRPr kumimoji="1" sz="2800">
                <a:solidFill>
                  <a:schemeClr val="tx1"/>
                </a:solidFill>
                <a:latin typeface="Times New Roman" charset="0"/>
                <a:ea typeface="ＭＳ Ｐゴシック" charset="-128"/>
              </a:defRPr>
            </a:lvl2pPr>
            <a:lvl3pPr marL="1143000" indent="-228600">
              <a:spcBef>
                <a:spcPct val="20000"/>
              </a:spcBef>
              <a:buChar char="•"/>
              <a:defRPr kumimoji="1" sz="2400">
                <a:solidFill>
                  <a:schemeClr val="tx1"/>
                </a:solidFill>
                <a:latin typeface="Times New Roman" charset="0"/>
                <a:ea typeface="ＭＳ Ｐゴシック" charset="-128"/>
              </a:defRPr>
            </a:lvl3pPr>
            <a:lvl4pPr marL="1600200" indent="-228600">
              <a:spcBef>
                <a:spcPct val="20000"/>
              </a:spcBef>
              <a:buChar char="–"/>
              <a:defRPr kumimoji="1" sz="2000">
                <a:solidFill>
                  <a:schemeClr val="tx1"/>
                </a:solidFill>
                <a:latin typeface="Times New Roman" charset="0"/>
                <a:ea typeface="ＭＳ Ｐゴシック" charset="-128"/>
              </a:defRPr>
            </a:lvl4pPr>
            <a:lvl5pPr marL="2057400" indent="-228600">
              <a:spcBef>
                <a:spcPct val="20000"/>
              </a:spcBef>
              <a:buChar char="»"/>
              <a:defRPr kumimoji="1"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9pPr>
          </a:lstStyle>
          <a:p>
            <a:pPr marL="457200" indent="-457200" eaLnBrk="1" hangingPunct="1">
              <a:spcBef>
                <a:spcPct val="0"/>
              </a:spcBef>
            </a:pPr>
            <a:r>
              <a:rPr lang="ja-JP" altLang="en-US" sz="2800">
                <a:solidFill>
                  <a:srgbClr val="000000"/>
                </a:solidFill>
              </a:rPr>
              <a:t>概日リズム（サーカディアン・リズム）</a:t>
            </a:r>
          </a:p>
        </p:txBody>
      </p:sp>
      <p:sp>
        <p:nvSpPr>
          <p:cNvPr id="37891" name="テキスト ボックス 4"/>
          <p:cNvSpPr txBox="1">
            <a:spLocks noChangeArrowheads="1"/>
          </p:cNvSpPr>
          <p:nvPr/>
        </p:nvSpPr>
        <p:spPr bwMode="auto">
          <a:xfrm>
            <a:off x="685800" y="4792804"/>
            <a:ext cx="622798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400">
                <a:solidFill>
                  <a:schemeClr val="tx1"/>
                </a:solidFill>
                <a:latin typeface="Times New Roman" charset="0"/>
                <a:ea typeface="ＭＳ Ｐゴシック" charset="-128"/>
              </a:defRPr>
            </a:lvl1pPr>
            <a:lvl2pPr marL="742950" indent="-285750">
              <a:spcBef>
                <a:spcPct val="20000"/>
              </a:spcBef>
              <a:buChar char="–"/>
              <a:defRPr kumimoji="1" sz="2800">
                <a:solidFill>
                  <a:schemeClr val="tx1"/>
                </a:solidFill>
                <a:latin typeface="Times New Roman" charset="0"/>
                <a:ea typeface="ＭＳ Ｐゴシック" charset="-128"/>
              </a:defRPr>
            </a:lvl2pPr>
            <a:lvl3pPr marL="1143000" indent="-228600">
              <a:spcBef>
                <a:spcPct val="20000"/>
              </a:spcBef>
              <a:buChar char="•"/>
              <a:defRPr kumimoji="1" sz="2400">
                <a:solidFill>
                  <a:schemeClr val="tx1"/>
                </a:solidFill>
                <a:latin typeface="Times New Roman" charset="0"/>
                <a:ea typeface="ＭＳ Ｐゴシック" charset="-128"/>
              </a:defRPr>
            </a:lvl3pPr>
            <a:lvl4pPr marL="1600200" indent="-228600">
              <a:spcBef>
                <a:spcPct val="20000"/>
              </a:spcBef>
              <a:buChar char="–"/>
              <a:defRPr kumimoji="1" sz="2000">
                <a:solidFill>
                  <a:schemeClr val="tx1"/>
                </a:solidFill>
                <a:latin typeface="Times New Roman" charset="0"/>
                <a:ea typeface="ＭＳ Ｐゴシック" charset="-128"/>
              </a:defRPr>
            </a:lvl4pPr>
            <a:lvl5pPr marL="2057400" indent="-228600">
              <a:spcBef>
                <a:spcPct val="20000"/>
              </a:spcBef>
              <a:buChar char="»"/>
              <a:defRPr kumimoji="1"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9pPr>
          </a:lstStyle>
          <a:p>
            <a:pPr marL="457200" indent="-457200" eaLnBrk="1" hangingPunct="1">
              <a:spcBef>
                <a:spcPct val="0"/>
              </a:spcBef>
            </a:pPr>
            <a:r>
              <a:rPr lang="ja-JP" altLang="en-US" sz="2800">
                <a:solidFill>
                  <a:srgbClr val="000000"/>
                </a:solidFill>
              </a:rPr>
              <a:t>長日リズム（インフラディアン・リズム）</a:t>
            </a:r>
          </a:p>
        </p:txBody>
      </p:sp>
      <p:sp>
        <p:nvSpPr>
          <p:cNvPr id="37892" name="テキスト ボックス 5"/>
          <p:cNvSpPr txBox="1">
            <a:spLocks noChangeArrowheads="1"/>
          </p:cNvSpPr>
          <p:nvPr/>
        </p:nvSpPr>
        <p:spPr bwMode="auto">
          <a:xfrm>
            <a:off x="693738" y="3638628"/>
            <a:ext cx="623760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400">
                <a:solidFill>
                  <a:schemeClr val="tx1"/>
                </a:solidFill>
                <a:latin typeface="Times New Roman" charset="0"/>
                <a:ea typeface="ＭＳ Ｐゴシック" charset="-128"/>
              </a:defRPr>
            </a:lvl1pPr>
            <a:lvl2pPr marL="742950" indent="-285750">
              <a:spcBef>
                <a:spcPct val="20000"/>
              </a:spcBef>
              <a:buChar char="–"/>
              <a:defRPr kumimoji="1" sz="2800">
                <a:solidFill>
                  <a:schemeClr val="tx1"/>
                </a:solidFill>
                <a:latin typeface="Times New Roman" charset="0"/>
                <a:ea typeface="ＭＳ Ｐゴシック" charset="-128"/>
              </a:defRPr>
            </a:lvl2pPr>
            <a:lvl3pPr marL="1143000" indent="-228600">
              <a:spcBef>
                <a:spcPct val="20000"/>
              </a:spcBef>
              <a:buChar char="•"/>
              <a:defRPr kumimoji="1" sz="2400">
                <a:solidFill>
                  <a:schemeClr val="tx1"/>
                </a:solidFill>
                <a:latin typeface="Times New Roman" charset="0"/>
                <a:ea typeface="ＭＳ Ｐゴシック" charset="-128"/>
              </a:defRPr>
            </a:lvl3pPr>
            <a:lvl4pPr marL="1600200" indent="-228600">
              <a:spcBef>
                <a:spcPct val="20000"/>
              </a:spcBef>
              <a:buChar char="–"/>
              <a:defRPr kumimoji="1" sz="2000">
                <a:solidFill>
                  <a:schemeClr val="tx1"/>
                </a:solidFill>
                <a:latin typeface="Times New Roman" charset="0"/>
                <a:ea typeface="ＭＳ Ｐゴシック" charset="-128"/>
              </a:defRPr>
            </a:lvl4pPr>
            <a:lvl5pPr marL="2057400" indent="-228600">
              <a:spcBef>
                <a:spcPct val="20000"/>
              </a:spcBef>
              <a:buChar char="»"/>
              <a:defRPr kumimoji="1"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9pPr>
          </a:lstStyle>
          <a:p>
            <a:pPr marL="457200" indent="-457200" eaLnBrk="1" hangingPunct="1">
              <a:spcBef>
                <a:spcPct val="0"/>
              </a:spcBef>
            </a:pPr>
            <a:r>
              <a:rPr lang="ja-JP" altLang="en-US" sz="2800">
                <a:solidFill>
                  <a:srgbClr val="000000"/>
                </a:solidFill>
              </a:rPr>
              <a:t>超日リズム（ウルトラティアン・リズム）</a:t>
            </a:r>
          </a:p>
        </p:txBody>
      </p:sp>
      <p:sp>
        <p:nvSpPr>
          <p:cNvPr id="6" name="テキスト ボックス 5"/>
          <p:cNvSpPr txBox="1">
            <a:spLocks noChangeArrowheads="1"/>
          </p:cNvSpPr>
          <p:nvPr/>
        </p:nvSpPr>
        <p:spPr bwMode="auto">
          <a:xfrm>
            <a:off x="693738" y="2485107"/>
            <a:ext cx="698941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400">
                <a:solidFill>
                  <a:schemeClr val="tx1"/>
                </a:solidFill>
                <a:latin typeface="Times New Roman" charset="0"/>
                <a:ea typeface="ＭＳ Ｐゴシック" charset="-128"/>
              </a:defRPr>
            </a:lvl1pPr>
            <a:lvl2pPr marL="742950" indent="-285750">
              <a:spcBef>
                <a:spcPct val="20000"/>
              </a:spcBef>
              <a:buChar char="–"/>
              <a:defRPr kumimoji="1" sz="2800">
                <a:solidFill>
                  <a:schemeClr val="tx1"/>
                </a:solidFill>
                <a:latin typeface="Times New Roman" charset="0"/>
                <a:ea typeface="ＭＳ Ｐゴシック" charset="-128"/>
              </a:defRPr>
            </a:lvl2pPr>
            <a:lvl3pPr marL="1143000" indent="-228600">
              <a:spcBef>
                <a:spcPct val="20000"/>
              </a:spcBef>
              <a:buChar char="•"/>
              <a:defRPr kumimoji="1" sz="2400">
                <a:solidFill>
                  <a:schemeClr val="tx1"/>
                </a:solidFill>
                <a:latin typeface="Times New Roman" charset="0"/>
                <a:ea typeface="ＭＳ Ｐゴシック" charset="-128"/>
              </a:defRPr>
            </a:lvl3pPr>
            <a:lvl4pPr marL="1600200" indent="-228600">
              <a:spcBef>
                <a:spcPct val="20000"/>
              </a:spcBef>
              <a:buChar char="–"/>
              <a:defRPr kumimoji="1" sz="2000">
                <a:solidFill>
                  <a:schemeClr val="tx1"/>
                </a:solidFill>
                <a:latin typeface="Times New Roman" charset="0"/>
                <a:ea typeface="ＭＳ Ｐゴシック" charset="-128"/>
              </a:defRPr>
            </a:lvl4pPr>
            <a:lvl5pPr marL="2057400" indent="-228600">
              <a:spcBef>
                <a:spcPct val="20000"/>
              </a:spcBef>
              <a:buChar char="»"/>
              <a:defRPr kumimoji="1"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9pPr>
          </a:lstStyle>
          <a:p>
            <a:pPr marL="457200" indent="-457200" eaLnBrk="1" hangingPunct="1">
              <a:spcBef>
                <a:spcPct val="0"/>
              </a:spcBef>
            </a:pPr>
            <a:r>
              <a:rPr lang="ja-JP" altLang="en-US" sz="2800" dirty="0" smtClean="0">
                <a:solidFill>
                  <a:srgbClr val="000000"/>
                </a:solidFill>
              </a:rPr>
              <a:t>概半日</a:t>
            </a:r>
            <a:r>
              <a:rPr lang="ja-JP" altLang="en-US" sz="2800" dirty="0">
                <a:solidFill>
                  <a:srgbClr val="000000"/>
                </a:solidFill>
              </a:rPr>
              <a:t>リズム</a:t>
            </a:r>
            <a:r>
              <a:rPr lang="ja-JP" altLang="en-US" sz="2800" dirty="0" smtClean="0">
                <a:solidFill>
                  <a:srgbClr val="000000"/>
                </a:solidFill>
              </a:rPr>
              <a:t>（サーカセメディアン・</a:t>
            </a:r>
            <a:r>
              <a:rPr lang="ja-JP" altLang="en-US" sz="2800" dirty="0">
                <a:solidFill>
                  <a:srgbClr val="000000"/>
                </a:solidFill>
              </a:rPr>
              <a:t>リズム）</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タイトル 1"/>
          <p:cNvSpPr>
            <a:spLocks noGrp="1"/>
          </p:cNvSpPr>
          <p:nvPr>
            <p:ph type="title"/>
          </p:nvPr>
        </p:nvSpPr>
        <p:spPr/>
        <p:txBody>
          <a:bodyPr/>
          <a:lstStyle/>
          <a:p>
            <a:r>
              <a:rPr lang="ja-JP" altLang="en-US"/>
              <a:t>概日リズム（サーカディアン・リズム）</a:t>
            </a:r>
          </a:p>
        </p:txBody>
      </p:sp>
      <p:grpSp>
        <p:nvGrpSpPr>
          <p:cNvPr id="38914" name="図形グループ 29"/>
          <p:cNvGrpSpPr>
            <a:grpSpLocks/>
          </p:cNvGrpSpPr>
          <p:nvPr/>
        </p:nvGrpSpPr>
        <p:grpSpPr bwMode="auto">
          <a:xfrm>
            <a:off x="1979613" y="1557338"/>
            <a:ext cx="3240087" cy="142875"/>
            <a:chOff x="1979712" y="1700808"/>
            <a:chExt cx="3240360" cy="144016"/>
          </a:xfrm>
        </p:grpSpPr>
        <p:cxnSp>
          <p:nvCxnSpPr>
            <p:cNvPr id="4" name="直線コネクタ 3"/>
            <p:cNvCxnSpPr/>
            <p:nvPr/>
          </p:nvCxnSpPr>
          <p:spPr>
            <a:xfrm>
              <a:off x="1979712" y="1844824"/>
              <a:ext cx="324036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直線コネクタ 4"/>
            <p:cNvCxnSpPr/>
            <p:nvPr/>
          </p:nvCxnSpPr>
          <p:spPr>
            <a:xfrm flipV="1">
              <a:off x="1979712" y="1700808"/>
              <a:ext cx="0" cy="14401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直線コネクタ 5"/>
            <p:cNvCxnSpPr/>
            <p:nvPr/>
          </p:nvCxnSpPr>
          <p:spPr>
            <a:xfrm flipV="1">
              <a:off x="2771941" y="1700808"/>
              <a:ext cx="0" cy="14401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直線コネクタ 6"/>
            <p:cNvCxnSpPr/>
            <p:nvPr/>
          </p:nvCxnSpPr>
          <p:spPr>
            <a:xfrm flipV="1">
              <a:off x="3564170" y="1700808"/>
              <a:ext cx="0" cy="14401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直線コネクタ 7"/>
            <p:cNvCxnSpPr/>
            <p:nvPr/>
          </p:nvCxnSpPr>
          <p:spPr>
            <a:xfrm flipV="1">
              <a:off x="4427843" y="1700808"/>
              <a:ext cx="0" cy="14401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直線コネクタ 8"/>
            <p:cNvCxnSpPr/>
            <p:nvPr/>
          </p:nvCxnSpPr>
          <p:spPr>
            <a:xfrm flipV="1">
              <a:off x="5215310" y="1700808"/>
              <a:ext cx="0" cy="14401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8915" name="テキスト ボックス 17"/>
          <p:cNvSpPr txBox="1">
            <a:spLocks noChangeArrowheads="1"/>
          </p:cNvSpPr>
          <p:nvPr/>
        </p:nvSpPr>
        <p:spPr bwMode="auto">
          <a:xfrm>
            <a:off x="1733550" y="1057275"/>
            <a:ext cx="4921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400">
                <a:solidFill>
                  <a:schemeClr val="tx1"/>
                </a:solidFill>
                <a:latin typeface="Times New Roman" charset="0"/>
                <a:ea typeface="ＭＳ Ｐゴシック" charset="-128"/>
              </a:defRPr>
            </a:lvl1pPr>
            <a:lvl2pPr marL="742950" indent="-285750">
              <a:spcBef>
                <a:spcPct val="20000"/>
              </a:spcBef>
              <a:buChar char="–"/>
              <a:defRPr kumimoji="1" sz="2800">
                <a:solidFill>
                  <a:schemeClr val="tx1"/>
                </a:solidFill>
                <a:latin typeface="Times New Roman" charset="0"/>
                <a:ea typeface="ＭＳ Ｐゴシック" charset="-128"/>
              </a:defRPr>
            </a:lvl2pPr>
            <a:lvl3pPr marL="1143000" indent="-228600">
              <a:spcBef>
                <a:spcPct val="20000"/>
              </a:spcBef>
              <a:buChar char="•"/>
              <a:defRPr kumimoji="1" sz="2400">
                <a:solidFill>
                  <a:schemeClr val="tx1"/>
                </a:solidFill>
                <a:latin typeface="Times New Roman" charset="0"/>
                <a:ea typeface="ＭＳ Ｐゴシック" charset="-128"/>
              </a:defRPr>
            </a:lvl3pPr>
            <a:lvl4pPr marL="1600200" indent="-228600">
              <a:spcBef>
                <a:spcPct val="20000"/>
              </a:spcBef>
              <a:buChar char="–"/>
              <a:defRPr kumimoji="1" sz="2000">
                <a:solidFill>
                  <a:schemeClr val="tx1"/>
                </a:solidFill>
                <a:latin typeface="Times New Roman" charset="0"/>
                <a:ea typeface="ＭＳ Ｐゴシック" charset="-128"/>
              </a:defRPr>
            </a:lvl4pPr>
            <a:lvl5pPr marL="2057400" indent="-228600">
              <a:spcBef>
                <a:spcPct val="20000"/>
              </a:spcBef>
              <a:buChar char="»"/>
              <a:defRPr kumimoji="1"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9pPr>
          </a:lstStyle>
          <a:p>
            <a:pPr>
              <a:spcBef>
                <a:spcPct val="0"/>
              </a:spcBef>
              <a:buFontTx/>
              <a:buNone/>
            </a:pPr>
            <a:r>
              <a:rPr lang="en-US" altLang="ja-JP" sz="2400"/>
              <a:t>21</a:t>
            </a:r>
            <a:endParaRPr lang="ja-JP" altLang="en-US" sz="2400"/>
          </a:p>
        </p:txBody>
      </p:sp>
      <p:sp>
        <p:nvSpPr>
          <p:cNvPr id="38916" name="テキスト ボックス 18"/>
          <p:cNvSpPr txBox="1">
            <a:spLocks noChangeArrowheads="1"/>
          </p:cNvSpPr>
          <p:nvPr/>
        </p:nvSpPr>
        <p:spPr bwMode="auto">
          <a:xfrm>
            <a:off x="2544763" y="1052513"/>
            <a:ext cx="4159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400">
                <a:solidFill>
                  <a:schemeClr val="tx1"/>
                </a:solidFill>
                <a:latin typeface="Times New Roman" charset="0"/>
                <a:ea typeface="ＭＳ Ｐゴシック" charset="-128"/>
              </a:defRPr>
            </a:lvl1pPr>
            <a:lvl2pPr marL="742950" indent="-285750">
              <a:spcBef>
                <a:spcPct val="20000"/>
              </a:spcBef>
              <a:buChar char="–"/>
              <a:defRPr kumimoji="1" sz="2800">
                <a:solidFill>
                  <a:schemeClr val="tx1"/>
                </a:solidFill>
                <a:latin typeface="Times New Roman" charset="0"/>
                <a:ea typeface="ＭＳ Ｐゴシック" charset="-128"/>
              </a:defRPr>
            </a:lvl2pPr>
            <a:lvl3pPr marL="1143000" indent="-228600">
              <a:spcBef>
                <a:spcPct val="20000"/>
              </a:spcBef>
              <a:buChar char="•"/>
              <a:defRPr kumimoji="1" sz="2400">
                <a:solidFill>
                  <a:schemeClr val="tx1"/>
                </a:solidFill>
                <a:latin typeface="Times New Roman" charset="0"/>
                <a:ea typeface="ＭＳ Ｐゴシック" charset="-128"/>
              </a:defRPr>
            </a:lvl3pPr>
            <a:lvl4pPr marL="1600200" indent="-228600">
              <a:spcBef>
                <a:spcPct val="20000"/>
              </a:spcBef>
              <a:buChar char="–"/>
              <a:defRPr kumimoji="1" sz="2000">
                <a:solidFill>
                  <a:schemeClr val="tx1"/>
                </a:solidFill>
                <a:latin typeface="Times New Roman" charset="0"/>
                <a:ea typeface="ＭＳ Ｐゴシック" charset="-128"/>
              </a:defRPr>
            </a:lvl4pPr>
            <a:lvl5pPr marL="2057400" indent="-228600">
              <a:spcBef>
                <a:spcPct val="20000"/>
              </a:spcBef>
              <a:buChar char="»"/>
              <a:defRPr kumimoji="1"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9pPr>
          </a:lstStyle>
          <a:p>
            <a:pPr>
              <a:spcBef>
                <a:spcPct val="0"/>
              </a:spcBef>
              <a:buFontTx/>
              <a:buNone/>
            </a:pPr>
            <a:r>
              <a:rPr lang="en-US" altLang="ja-JP" sz="2400"/>
              <a:t> 0</a:t>
            </a:r>
            <a:endParaRPr lang="ja-JP" altLang="en-US" sz="2400"/>
          </a:p>
        </p:txBody>
      </p:sp>
      <p:sp>
        <p:nvSpPr>
          <p:cNvPr id="38917" name="テキスト ボックス 19"/>
          <p:cNvSpPr txBox="1">
            <a:spLocks noChangeArrowheads="1"/>
          </p:cNvSpPr>
          <p:nvPr/>
        </p:nvSpPr>
        <p:spPr bwMode="auto">
          <a:xfrm>
            <a:off x="3378200" y="1052513"/>
            <a:ext cx="4159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400">
                <a:solidFill>
                  <a:schemeClr val="tx1"/>
                </a:solidFill>
                <a:latin typeface="Times New Roman" charset="0"/>
                <a:ea typeface="ＭＳ Ｐゴシック" charset="-128"/>
              </a:defRPr>
            </a:lvl1pPr>
            <a:lvl2pPr marL="742950" indent="-285750">
              <a:spcBef>
                <a:spcPct val="20000"/>
              </a:spcBef>
              <a:buChar char="–"/>
              <a:defRPr kumimoji="1" sz="2800">
                <a:solidFill>
                  <a:schemeClr val="tx1"/>
                </a:solidFill>
                <a:latin typeface="Times New Roman" charset="0"/>
                <a:ea typeface="ＭＳ Ｐゴシック" charset="-128"/>
              </a:defRPr>
            </a:lvl2pPr>
            <a:lvl3pPr marL="1143000" indent="-228600">
              <a:spcBef>
                <a:spcPct val="20000"/>
              </a:spcBef>
              <a:buChar char="•"/>
              <a:defRPr kumimoji="1" sz="2400">
                <a:solidFill>
                  <a:schemeClr val="tx1"/>
                </a:solidFill>
                <a:latin typeface="Times New Roman" charset="0"/>
                <a:ea typeface="ＭＳ Ｐゴシック" charset="-128"/>
              </a:defRPr>
            </a:lvl3pPr>
            <a:lvl4pPr marL="1600200" indent="-228600">
              <a:spcBef>
                <a:spcPct val="20000"/>
              </a:spcBef>
              <a:buChar char="–"/>
              <a:defRPr kumimoji="1" sz="2000">
                <a:solidFill>
                  <a:schemeClr val="tx1"/>
                </a:solidFill>
                <a:latin typeface="Times New Roman" charset="0"/>
                <a:ea typeface="ＭＳ Ｐゴシック" charset="-128"/>
              </a:defRPr>
            </a:lvl4pPr>
            <a:lvl5pPr marL="2057400" indent="-228600">
              <a:spcBef>
                <a:spcPct val="20000"/>
              </a:spcBef>
              <a:buChar char="»"/>
              <a:defRPr kumimoji="1"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9pPr>
          </a:lstStyle>
          <a:p>
            <a:pPr>
              <a:spcBef>
                <a:spcPct val="0"/>
              </a:spcBef>
              <a:buFontTx/>
              <a:buNone/>
            </a:pPr>
            <a:r>
              <a:rPr lang="en-US" altLang="ja-JP" sz="2400"/>
              <a:t> 3</a:t>
            </a:r>
            <a:endParaRPr lang="ja-JP" altLang="en-US" sz="2400"/>
          </a:p>
        </p:txBody>
      </p:sp>
      <p:sp>
        <p:nvSpPr>
          <p:cNvPr id="38918" name="テキスト ボックス 20"/>
          <p:cNvSpPr txBox="1">
            <a:spLocks noChangeArrowheads="1"/>
          </p:cNvSpPr>
          <p:nvPr/>
        </p:nvSpPr>
        <p:spPr bwMode="auto">
          <a:xfrm>
            <a:off x="4235450" y="1020763"/>
            <a:ext cx="3381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400">
                <a:solidFill>
                  <a:schemeClr val="tx1"/>
                </a:solidFill>
                <a:latin typeface="Times New Roman" charset="0"/>
                <a:ea typeface="ＭＳ Ｐゴシック" charset="-128"/>
              </a:defRPr>
            </a:lvl1pPr>
            <a:lvl2pPr marL="742950" indent="-285750">
              <a:spcBef>
                <a:spcPct val="20000"/>
              </a:spcBef>
              <a:buChar char="–"/>
              <a:defRPr kumimoji="1" sz="2800">
                <a:solidFill>
                  <a:schemeClr val="tx1"/>
                </a:solidFill>
                <a:latin typeface="Times New Roman" charset="0"/>
                <a:ea typeface="ＭＳ Ｐゴシック" charset="-128"/>
              </a:defRPr>
            </a:lvl2pPr>
            <a:lvl3pPr marL="1143000" indent="-228600">
              <a:spcBef>
                <a:spcPct val="20000"/>
              </a:spcBef>
              <a:buChar char="•"/>
              <a:defRPr kumimoji="1" sz="2400">
                <a:solidFill>
                  <a:schemeClr val="tx1"/>
                </a:solidFill>
                <a:latin typeface="Times New Roman" charset="0"/>
                <a:ea typeface="ＭＳ Ｐゴシック" charset="-128"/>
              </a:defRPr>
            </a:lvl3pPr>
            <a:lvl4pPr marL="1600200" indent="-228600">
              <a:spcBef>
                <a:spcPct val="20000"/>
              </a:spcBef>
              <a:buChar char="–"/>
              <a:defRPr kumimoji="1" sz="2000">
                <a:solidFill>
                  <a:schemeClr val="tx1"/>
                </a:solidFill>
                <a:latin typeface="Times New Roman" charset="0"/>
                <a:ea typeface="ＭＳ Ｐゴシック" charset="-128"/>
              </a:defRPr>
            </a:lvl4pPr>
            <a:lvl5pPr marL="2057400" indent="-228600">
              <a:spcBef>
                <a:spcPct val="20000"/>
              </a:spcBef>
              <a:buChar char="»"/>
              <a:defRPr kumimoji="1"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9pPr>
          </a:lstStyle>
          <a:p>
            <a:pPr>
              <a:spcBef>
                <a:spcPct val="0"/>
              </a:spcBef>
              <a:buFontTx/>
              <a:buNone/>
            </a:pPr>
            <a:r>
              <a:rPr lang="en-US" altLang="ja-JP" sz="2400"/>
              <a:t>6</a:t>
            </a:r>
            <a:endParaRPr lang="ja-JP" altLang="en-US" sz="2400"/>
          </a:p>
        </p:txBody>
      </p:sp>
      <p:sp>
        <p:nvSpPr>
          <p:cNvPr id="38919" name="テキスト ボックス 22"/>
          <p:cNvSpPr txBox="1">
            <a:spLocks noChangeArrowheads="1"/>
          </p:cNvSpPr>
          <p:nvPr/>
        </p:nvSpPr>
        <p:spPr bwMode="auto">
          <a:xfrm>
            <a:off x="5068888" y="1014413"/>
            <a:ext cx="3381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400">
                <a:solidFill>
                  <a:schemeClr val="tx1"/>
                </a:solidFill>
                <a:latin typeface="Times New Roman" charset="0"/>
                <a:ea typeface="ＭＳ Ｐゴシック" charset="-128"/>
              </a:defRPr>
            </a:lvl1pPr>
            <a:lvl2pPr marL="742950" indent="-285750">
              <a:spcBef>
                <a:spcPct val="20000"/>
              </a:spcBef>
              <a:buChar char="–"/>
              <a:defRPr kumimoji="1" sz="2800">
                <a:solidFill>
                  <a:schemeClr val="tx1"/>
                </a:solidFill>
                <a:latin typeface="Times New Roman" charset="0"/>
                <a:ea typeface="ＭＳ Ｐゴシック" charset="-128"/>
              </a:defRPr>
            </a:lvl2pPr>
            <a:lvl3pPr marL="1143000" indent="-228600">
              <a:spcBef>
                <a:spcPct val="20000"/>
              </a:spcBef>
              <a:buChar char="•"/>
              <a:defRPr kumimoji="1" sz="2400">
                <a:solidFill>
                  <a:schemeClr val="tx1"/>
                </a:solidFill>
                <a:latin typeface="Times New Roman" charset="0"/>
                <a:ea typeface="ＭＳ Ｐゴシック" charset="-128"/>
              </a:defRPr>
            </a:lvl3pPr>
            <a:lvl4pPr marL="1600200" indent="-228600">
              <a:spcBef>
                <a:spcPct val="20000"/>
              </a:spcBef>
              <a:buChar char="–"/>
              <a:defRPr kumimoji="1" sz="2000">
                <a:solidFill>
                  <a:schemeClr val="tx1"/>
                </a:solidFill>
                <a:latin typeface="Times New Roman" charset="0"/>
                <a:ea typeface="ＭＳ Ｐゴシック" charset="-128"/>
              </a:defRPr>
            </a:lvl4pPr>
            <a:lvl5pPr marL="2057400" indent="-228600">
              <a:spcBef>
                <a:spcPct val="20000"/>
              </a:spcBef>
              <a:buChar char="»"/>
              <a:defRPr kumimoji="1"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9pPr>
          </a:lstStyle>
          <a:p>
            <a:pPr>
              <a:spcBef>
                <a:spcPct val="0"/>
              </a:spcBef>
              <a:buFontTx/>
              <a:buNone/>
            </a:pPr>
            <a:r>
              <a:rPr lang="en-US" altLang="ja-JP" sz="2400"/>
              <a:t>9</a:t>
            </a:r>
            <a:endParaRPr lang="ja-JP" altLang="en-US" sz="2400"/>
          </a:p>
        </p:txBody>
      </p:sp>
      <p:grpSp>
        <p:nvGrpSpPr>
          <p:cNvPr id="38920" name="図形グループ 30"/>
          <p:cNvGrpSpPr>
            <a:grpSpLocks/>
          </p:cNvGrpSpPr>
          <p:nvPr/>
        </p:nvGrpSpPr>
        <p:grpSpPr bwMode="auto">
          <a:xfrm>
            <a:off x="1979613" y="1700213"/>
            <a:ext cx="3236912" cy="4635500"/>
            <a:chOff x="1979711" y="1844824"/>
            <a:chExt cx="3236044" cy="4464496"/>
          </a:xfrm>
        </p:grpSpPr>
        <p:cxnSp>
          <p:nvCxnSpPr>
            <p:cNvPr id="16" name="直線コネクタ 15"/>
            <p:cNvCxnSpPr/>
            <p:nvPr/>
          </p:nvCxnSpPr>
          <p:spPr>
            <a:xfrm flipV="1">
              <a:off x="1979711" y="1844824"/>
              <a:ext cx="0" cy="4464496"/>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flipV="1">
              <a:off x="2771661" y="1844824"/>
              <a:ext cx="0" cy="4464496"/>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flipV="1">
              <a:off x="3563611" y="1844824"/>
              <a:ext cx="0" cy="4464496"/>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flipV="1">
              <a:off x="4419044" y="1844824"/>
              <a:ext cx="0" cy="4464496"/>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flipV="1">
              <a:off x="5215755" y="1844824"/>
              <a:ext cx="0" cy="4464496"/>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sp>
        <p:nvSpPr>
          <p:cNvPr id="21" name="正方形/長方形 20"/>
          <p:cNvSpPr/>
          <p:nvPr/>
        </p:nvSpPr>
        <p:spPr>
          <a:xfrm>
            <a:off x="2781300" y="1868488"/>
            <a:ext cx="1935163" cy="36988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a:t>睡眠</a:t>
            </a:r>
            <a:endParaRPr lang="ja-JP" altLang="en-US" dirty="0"/>
          </a:p>
        </p:txBody>
      </p:sp>
      <p:sp>
        <p:nvSpPr>
          <p:cNvPr id="22" name="正方形/長方形 21"/>
          <p:cNvSpPr/>
          <p:nvPr/>
        </p:nvSpPr>
        <p:spPr>
          <a:xfrm>
            <a:off x="2917825" y="2870200"/>
            <a:ext cx="1752600" cy="3714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a:t>睡眠</a:t>
            </a:r>
            <a:endParaRPr lang="ja-JP" altLang="en-US" dirty="0"/>
          </a:p>
        </p:txBody>
      </p:sp>
      <p:sp>
        <p:nvSpPr>
          <p:cNvPr id="23" name="正方形/長方形 22"/>
          <p:cNvSpPr/>
          <p:nvPr/>
        </p:nvSpPr>
        <p:spPr>
          <a:xfrm>
            <a:off x="2917825" y="3390900"/>
            <a:ext cx="1941513" cy="3714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a:t>睡眠</a:t>
            </a:r>
            <a:endParaRPr lang="ja-JP" altLang="en-US" dirty="0"/>
          </a:p>
        </p:txBody>
      </p:sp>
      <p:sp>
        <p:nvSpPr>
          <p:cNvPr id="24" name="正方形/長方形 23"/>
          <p:cNvSpPr/>
          <p:nvPr/>
        </p:nvSpPr>
        <p:spPr>
          <a:xfrm>
            <a:off x="4675188" y="1825625"/>
            <a:ext cx="557212" cy="1498600"/>
          </a:xfrm>
          <a:prstGeom prst="rect">
            <a:avLst/>
          </a:prstGeom>
          <a:solidFill>
            <a:srgbClr val="E8D91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a:t>光</a:t>
            </a:r>
            <a:endParaRPr lang="ja-JP" altLang="en-US" dirty="0"/>
          </a:p>
        </p:txBody>
      </p:sp>
      <p:sp>
        <p:nvSpPr>
          <p:cNvPr id="25" name="正方形/長方形 24"/>
          <p:cNvSpPr/>
          <p:nvPr/>
        </p:nvSpPr>
        <p:spPr>
          <a:xfrm>
            <a:off x="3143250" y="3930650"/>
            <a:ext cx="1895475" cy="3698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a:t>睡眠</a:t>
            </a:r>
          </a:p>
        </p:txBody>
      </p:sp>
      <p:sp>
        <p:nvSpPr>
          <p:cNvPr id="26" name="正方形/長方形 25"/>
          <p:cNvSpPr/>
          <p:nvPr/>
        </p:nvSpPr>
        <p:spPr>
          <a:xfrm>
            <a:off x="3079750" y="4497388"/>
            <a:ext cx="2065338" cy="3714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a:t>睡眠</a:t>
            </a:r>
            <a:endParaRPr lang="ja-JP" altLang="en-US" dirty="0"/>
          </a:p>
        </p:txBody>
      </p:sp>
      <p:sp>
        <p:nvSpPr>
          <p:cNvPr id="27" name="正方形/長方形 26"/>
          <p:cNvSpPr/>
          <p:nvPr/>
        </p:nvSpPr>
        <p:spPr>
          <a:xfrm>
            <a:off x="3279775" y="5033963"/>
            <a:ext cx="1862138" cy="36988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a:t>睡眠</a:t>
            </a:r>
            <a:endParaRPr lang="ja-JP" altLang="en-US" dirty="0"/>
          </a:p>
        </p:txBody>
      </p:sp>
      <p:sp>
        <p:nvSpPr>
          <p:cNvPr id="28" name="正方形/長方形 27"/>
          <p:cNvSpPr/>
          <p:nvPr/>
        </p:nvSpPr>
        <p:spPr>
          <a:xfrm>
            <a:off x="3381375" y="5589588"/>
            <a:ext cx="2092325" cy="3714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a:t>睡眠</a:t>
            </a:r>
            <a:endParaRPr lang="ja-JP" altLang="en-US" dirty="0"/>
          </a:p>
        </p:txBody>
      </p:sp>
      <p:sp>
        <p:nvSpPr>
          <p:cNvPr id="29" name="右中かっこ 28"/>
          <p:cNvSpPr/>
          <p:nvPr/>
        </p:nvSpPr>
        <p:spPr>
          <a:xfrm>
            <a:off x="5651500" y="1868488"/>
            <a:ext cx="504825" cy="1455737"/>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38930" name="テキスト ボックス 2"/>
          <p:cNvSpPr txBox="1">
            <a:spLocks noChangeArrowheads="1"/>
          </p:cNvSpPr>
          <p:nvPr/>
        </p:nvSpPr>
        <p:spPr bwMode="auto">
          <a:xfrm>
            <a:off x="6175375" y="2268538"/>
            <a:ext cx="19796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400">
                <a:solidFill>
                  <a:schemeClr val="tx1"/>
                </a:solidFill>
                <a:latin typeface="Times New Roman" charset="0"/>
                <a:ea typeface="ＭＳ Ｐゴシック" charset="-128"/>
              </a:defRPr>
            </a:lvl1pPr>
            <a:lvl2pPr marL="742950" indent="-285750">
              <a:spcBef>
                <a:spcPct val="20000"/>
              </a:spcBef>
              <a:buChar char="–"/>
              <a:defRPr kumimoji="1" sz="2800">
                <a:solidFill>
                  <a:schemeClr val="tx1"/>
                </a:solidFill>
                <a:latin typeface="Times New Roman" charset="0"/>
                <a:ea typeface="ＭＳ Ｐゴシック" charset="-128"/>
              </a:defRPr>
            </a:lvl2pPr>
            <a:lvl3pPr marL="1143000" indent="-228600">
              <a:spcBef>
                <a:spcPct val="20000"/>
              </a:spcBef>
              <a:buChar char="•"/>
              <a:defRPr kumimoji="1" sz="2400">
                <a:solidFill>
                  <a:schemeClr val="tx1"/>
                </a:solidFill>
                <a:latin typeface="Times New Roman" charset="0"/>
                <a:ea typeface="ＭＳ Ｐゴシック" charset="-128"/>
              </a:defRPr>
            </a:lvl3pPr>
            <a:lvl4pPr marL="1600200" indent="-228600">
              <a:spcBef>
                <a:spcPct val="20000"/>
              </a:spcBef>
              <a:buChar char="–"/>
              <a:defRPr kumimoji="1" sz="2000">
                <a:solidFill>
                  <a:schemeClr val="tx1"/>
                </a:solidFill>
                <a:latin typeface="Times New Roman" charset="0"/>
                <a:ea typeface="ＭＳ Ｐゴシック" charset="-128"/>
              </a:defRPr>
            </a:lvl4pPr>
            <a:lvl5pPr marL="2057400" indent="-228600">
              <a:spcBef>
                <a:spcPct val="20000"/>
              </a:spcBef>
              <a:buChar char="»"/>
              <a:defRPr kumimoji="1"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9pPr>
          </a:lstStyle>
          <a:p>
            <a:pPr>
              <a:spcBef>
                <a:spcPct val="0"/>
              </a:spcBef>
              <a:buFontTx/>
              <a:buNone/>
            </a:pPr>
            <a:r>
              <a:rPr lang="en-US" altLang="ja-JP" sz="2800"/>
              <a:t>24</a:t>
            </a:r>
            <a:r>
              <a:rPr lang="ja-JP" altLang="en-US" sz="2800"/>
              <a:t>時間周期</a:t>
            </a:r>
          </a:p>
        </p:txBody>
      </p:sp>
      <p:sp>
        <p:nvSpPr>
          <p:cNvPr id="31" name="右中かっこ 30"/>
          <p:cNvSpPr/>
          <p:nvPr/>
        </p:nvSpPr>
        <p:spPr>
          <a:xfrm>
            <a:off x="5629275" y="3455988"/>
            <a:ext cx="504825" cy="2505075"/>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32" name="テキスト ボックス 31"/>
          <p:cNvSpPr txBox="1">
            <a:spLocks noChangeArrowheads="1"/>
          </p:cNvSpPr>
          <p:nvPr/>
        </p:nvSpPr>
        <p:spPr bwMode="auto">
          <a:xfrm>
            <a:off x="6175375" y="4378325"/>
            <a:ext cx="19796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400">
                <a:solidFill>
                  <a:schemeClr val="tx1"/>
                </a:solidFill>
                <a:latin typeface="Times New Roman" charset="0"/>
                <a:ea typeface="ＭＳ Ｐゴシック" charset="-128"/>
              </a:defRPr>
            </a:lvl1pPr>
            <a:lvl2pPr marL="742950" indent="-285750">
              <a:spcBef>
                <a:spcPct val="20000"/>
              </a:spcBef>
              <a:buChar char="–"/>
              <a:defRPr kumimoji="1" sz="2800">
                <a:solidFill>
                  <a:schemeClr val="tx1"/>
                </a:solidFill>
                <a:latin typeface="Times New Roman" charset="0"/>
                <a:ea typeface="ＭＳ Ｐゴシック" charset="-128"/>
              </a:defRPr>
            </a:lvl2pPr>
            <a:lvl3pPr marL="1143000" indent="-228600">
              <a:spcBef>
                <a:spcPct val="20000"/>
              </a:spcBef>
              <a:buChar char="•"/>
              <a:defRPr kumimoji="1" sz="2400">
                <a:solidFill>
                  <a:schemeClr val="tx1"/>
                </a:solidFill>
                <a:latin typeface="Times New Roman" charset="0"/>
                <a:ea typeface="ＭＳ Ｐゴシック" charset="-128"/>
              </a:defRPr>
            </a:lvl3pPr>
            <a:lvl4pPr marL="1600200" indent="-228600">
              <a:spcBef>
                <a:spcPct val="20000"/>
              </a:spcBef>
              <a:buChar char="–"/>
              <a:defRPr kumimoji="1" sz="2000">
                <a:solidFill>
                  <a:schemeClr val="tx1"/>
                </a:solidFill>
                <a:latin typeface="Times New Roman" charset="0"/>
                <a:ea typeface="ＭＳ Ｐゴシック" charset="-128"/>
              </a:defRPr>
            </a:lvl4pPr>
            <a:lvl5pPr marL="2057400" indent="-228600">
              <a:spcBef>
                <a:spcPct val="20000"/>
              </a:spcBef>
              <a:buChar char="»"/>
              <a:defRPr kumimoji="1"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9pPr>
          </a:lstStyle>
          <a:p>
            <a:pPr>
              <a:spcBef>
                <a:spcPct val="0"/>
              </a:spcBef>
              <a:buFontTx/>
              <a:buNone/>
            </a:pPr>
            <a:r>
              <a:rPr lang="en-US" altLang="ja-JP" sz="2800"/>
              <a:t>25</a:t>
            </a:r>
            <a:r>
              <a:rPr lang="ja-JP" altLang="en-US" sz="2800"/>
              <a:t>時間周期</a:t>
            </a:r>
          </a:p>
        </p:txBody>
      </p:sp>
      <p:sp>
        <p:nvSpPr>
          <p:cNvPr id="33" name="正方形/長方形 32"/>
          <p:cNvSpPr/>
          <p:nvPr/>
        </p:nvSpPr>
        <p:spPr>
          <a:xfrm>
            <a:off x="3009900" y="2368550"/>
            <a:ext cx="1706563" cy="3714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a:t>睡眠</a:t>
            </a:r>
            <a:endParaRPr lang="ja-JP"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26" grpId="0" animBg="1"/>
      <p:bldP spid="27" grpId="0" animBg="1"/>
      <p:bldP spid="28" grpId="0" animBg="1"/>
      <p:bldP spid="31" grpId="0" animBg="1"/>
      <p:bldP spid="3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タイトル 1"/>
          <p:cNvSpPr>
            <a:spLocks noGrp="1"/>
          </p:cNvSpPr>
          <p:nvPr>
            <p:ph type="title"/>
          </p:nvPr>
        </p:nvSpPr>
        <p:spPr/>
        <p:txBody>
          <a:bodyPr/>
          <a:lstStyle/>
          <a:p>
            <a:r>
              <a:rPr lang="ja-JP" altLang="en-US" dirty="0" smtClean="0"/>
              <a:t>睡眠周期</a:t>
            </a:r>
            <a:endParaRPr lang="ja-JP" altLang="en-US" dirty="0"/>
          </a:p>
        </p:txBody>
      </p:sp>
      <p:grpSp>
        <p:nvGrpSpPr>
          <p:cNvPr id="3" name="図形グループ 2"/>
          <p:cNvGrpSpPr>
            <a:grpSpLocks/>
          </p:cNvGrpSpPr>
          <p:nvPr/>
        </p:nvGrpSpPr>
        <p:grpSpPr bwMode="auto">
          <a:xfrm>
            <a:off x="3544888" y="2765425"/>
            <a:ext cx="4025900" cy="374650"/>
            <a:chOff x="3429456" y="2701424"/>
            <a:chExt cx="4353103" cy="374607"/>
          </a:xfrm>
        </p:grpSpPr>
        <p:sp>
          <p:nvSpPr>
            <p:cNvPr id="4" name="フリーフォーム 3"/>
            <p:cNvSpPr/>
            <p:nvPr/>
          </p:nvSpPr>
          <p:spPr>
            <a:xfrm>
              <a:off x="7257303" y="2701424"/>
              <a:ext cx="525256" cy="374607"/>
            </a:xfrm>
            <a:custGeom>
              <a:avLst/>
              <a:gdLst>
                <a:gd name="connsiteX0" fmla="*/ 0 w 314325"/>
                <a:gd name="connsiteY0" fmla="*/ 311150 h 311150"/>
                <a:gd name="connsiteX1" fmla="*/ 314325 w 314325"/>
                <a:gd name="connsiteY1" fmla="*/ 311150 h 311150"/>
                <a:gd name="connsiteX2" fmla="*/ 247650 w 314325"/>
                <a:gd name="connsiteY2" fmla="*/ 92075 h 311150"/>
                <a:gd name="connsiteX3" fmla="*/ 206375 w 314325"/>
                <a:gd name="connsiteY3" fmla="*/ 19050 h 311150"/>
                <a:gd name="connsiteX4" fmla="*/ 146050 w 314325"/>
                <a:gd name="connsiteY4" fmla="*/ 0 h 311150"/>
                <a:gd name="connsiteX5" fmla="*/ 101600 w 314325"/>
                <a:gd name="connsiteY5" fmla="*/ 53975 h 311150"/>
                <a:gd name="connsiteX6" fmla="*/ 0 w 314325"/>
                <a:gd name="connsiteY6" fmla="*/ 311150 h 311150"/>
                <a:gd name="connsiteX0" fmla="*/ 0 w 314325"/>
                <a:gd name="connsiteY0" fmla="*/ 311150 h 311150"/>
                <a:gd name="connsiteX1" fmla="*/ 314325 w 314325"/>
                <a:gd name="connsiteY1" fmla="*/ 311150 h 311150"/>
                <a:gd name="connsiteX2" fmla="*/ 247650 w 314325"/>
                <a:gd name="connsiteY2" fmla="*/ 92075 h 311150"/>
                <a:gd name="connsiteX3" fmla="*/ 206375 w 314325"/>
                <a:gd name="connsiteY3" fmla="*/ 19050 h 311150"/>
                <a:gd name="connsiteX4" fmla="*/ 146050 w 314325"/>
                <a:gd name="connsiteY4" fmla="*/ 0 h 311150"/>
                <a:gd name="connsiteX5" fmla="*/ 104775 w 314325"/>
                <a:gd name="connsiteY5" fmla="*/ 34925 h 311150"/>
                <a:gd name="connsiteX6" fmla="*/ 0 w 314325"/>
                <a:gd name="connsiteY6" fmla="*/ 311150 h 311150"/>
                <a:gd name="connsiteX0" fmla="*/ 0 w 314325"/>
                <a:gd name="connsiteY0" fmla="*/ 320675 h 320675"/>
                <a:gd name="connsiteX1" fmla="*/ 314325 w 314325"/>
                <a:gd name="connsiteY1" fmla="*/ 320675 h 320675"/>
                <a:gd name="connsiteX2" fmla="*/ 247650 w 314325"/>
                <a:gd name="connsiteY2" fmla="*/ 101600 h 320675"/>
                <a:gd name="connsiteX3" fmla="*/ 206375 w 314325"/>
                <a:gd name="connsiteY3" fmla="*/ 28575 h 320675"/>
                <a:gd name="connsiteX4" fmla="*/ 152400 w 314325"/>
                <a:gd name="connsiteY4" fmla="*/ 0 h 320675"/>
                <a:gd name="connsiteX5" fmla="*/ 104775 w 314325"/>
                <a:gd name="connsiteY5" fmla="*/ 44450 h 320675"/>
                <a:gd name="connsiteX6" fmla="*/ 0 w 314325"/>
                <a:gd name="connsiteY6" fmla="*/ 320675 h 320675"/>
                <a:gd name="connsiteX0" fmla="*/ 0 w 314325"/>
                <a:gd name="connsiteY0" fmla="*/ 320675 h 320675"/>
                <a:gd name="connsiteX1" fmla="*/ 314325 w 314325"/>
                <a:gd name="connsiteY1" fmla="*/ 320675 h 320675"/>
                <a:gd name="connsiteX2" fmla="*/ 247650 w 314325"/>
                <a:gd name="connsiteY2" fmla="*/ 101600 h 320675"/>
                <a:gd name="connsiteX3" fmla="*/ 206375 w 314325"/>
                <a:gd name="connsiteY3" fmla="*/ 28575 h 320675"/>
                <a:gd name="connsiteX4" fmla="*/ 152400 w 314325"/>
                <a:gd name="connsiteY4" fmla="*/ 0 h 320675"/>
                <a:gd name="connsiteX5" fmla="*/ 69850 w 314325"/>
                <a:gd name="connsiteY5" fmla="*/ 44450 h 320675"/>
                <a:gd name="connsiteX6" fmla="*/ 0 w 314325"/>
                <a:gd name="connsiteY6" fmla="*/ 320675 h 320675"/>
                <a:gd name="connsiteX0" fmla="*/ 0 w 314325"/>
                <a:gd name="connsiteY0" fmla="*/ 327025 h 327025"/>
                <a:gd name="connsiteX1" fmla="*/ 314325 w 314325"/>
                <a:gd name="connsiteY1" fmla="*/ 327025 h 327025"/>
                <a:gd name="connsiteX2" fmla="*/ 247650 w 314325"/>
                <a:gd name="connsiteY2" fmla="*/ 107950 h 327025"/>
                <a:gd name="connsiteX3" fmla="*/ 206375 w 314325"/>
                <a:gd name="connsiteY3" fmla="*/ 34925 h 327025"/>
                <a:gd name="connsiteX4" fmla="*/ 130175 w 314325"/>
                <a:gd name="connsiteY4" fmla="*/ 0 h 327025"/>
                <a:gd name="connsiteX5" fmla="*/ 69850 w 314325"/>
                <a:gd name="connsiteY5" fmla="*/ 50800 h 327025"/>
                <a:gd name="connsiteX6" fmla="*/ 0 w 314325"/>
                <a:gd name="connsiteY6" fmla="*/ 327025 h 327025"/>
                <a:gd name="connsiteX0" fmla="*/ 0 w 333375"/>
                <a:gd name="connsiteY0" fmla="*/ 333375 h 333375"/>
                <a:gd name="connsiteX1" fmla="*/ 333375 w 333375"/>
                <a:gd name="connsiteY1" fmla="*/ 327025 h 333375"/>
                <a:gd name="connsiteX2" fmla="*/ 266700 w 333375"/>
                <a:gd name="connsiteY2" fmla="*/ 107950 h 333375"/>
                <a:gd name="connsiteX3" fmla="*/ 225425 w 333375"/>
                <a:gd name="connsiteY3" fmla="*/ 34925 h 333375"/>
                <a:gd name="connsiteX4" fmla="*/ 149225 w 333375"/>
                <a:gd name="connsiteY4" fmla="*/ 0 h 333375"/>
                <a:gd name="connsiteX5" fmla="*/ 88900 w 333375"/>
                <a:gd name="connsiteY5" fmla="*/ 50800 h 333375"/>
                <a:gd name="connsiteX6" fmla="*/ 0 w 333375"/>
                <a:gd name="connsiteY6" fmla="*/ 333375 h 333375"/>
                <a:gd name="connsiteX0" fmla="*/ 0 w 333375"/>
                <a:gd name="connsiteY0" fmla="*/ 333375 h 333375"/>
                <a:gd name="connsiteX1" fmla="*/ 333375 w 333375"/>
                <a:gd name="connsiteY1" fmla="*/ 327025 h 333375"/>
                <a:gd name="connsiteX2" fmla="*/ 266700 w 333375"/>
                <a:gd name="connsiteY2" fmla="*/ 107950 h 333375"/>
                <a:gd name="connsiteX3" fmla="*/ 225425 w 333375"/>
                <a:gd name="connsiteY3" fmla="*/ 34925 h 333375"/>
                <a:gd name="connsiteX4" fmla="*/ 149225 w 333375"/>
                <a:gd name="connsiteY4" fmla="*/ 0 h 333375"/>
                <a:gd name="connsiteX5" fmla="*/ 88900 w 333375"/>
                <a:gd name="connsiteY5" fmla="*/ 57462 h 333375"/>
                <a:gd name="connsiteX6" fmla="*/ 0 w 333375"/>
                <a:gd name="connsiteY6" fmla="*/ 333375 h 333375"/>
                <a:gd name="connsiteX0" fmla="*/ 0 w 333375"/>
                <a:gd name="connsiteY0" fmla="*/ 333375 h 333375"/>
                <a:gd name="connsiteX1" fmla="*/ 333375 w 333375"/>
                <a:gd name="connsiteY1" fmla="*/ 327025 h 333375"/>
                <a:gd name="connsiteX2" fmla="*/ 266700 w 333375"/>
                <a:gd name="connsiteY2" fmla="*/ 107950 h 333375"/>
                <a:gd name="connsiteX3" fmla="*/ 225425 w 333375"/>
                <a:gd name="connsiteY3" fmla="*/ 34925 h 333375"/>
                <a:gd name="connsiteX4" fmla="*/ 149225 w 333375"/>
                <a:gd name="connsiteY4" fmla="*/ 0 h 333375"/>
                <a:gd name="connsiteX5" fmla="*/ 70001 w 333375"/>
                <a:gd name="connsiteY5" fmla="*/ 66160 h 333375"/>
                <a:gd name="connsiteX6" fmla="*/ 0 w 333375"/>
                <a:gd name="connsiteY6" fmla="*/ 333375 h 333375"/>
                <a:gd name="connsiteX0" fmla="*/ 0 w 333375"/>
                <a:gd name="connsiteY0" fmla="*/ 333375 h 333375"/>
                <a:gd name="connsiteX1" fmla="*/ 333375 w 333375"/>
                <a:gd name="connsiteY1" fmla="*/ 327025 h 333375"/>
                <a:gd name="connsiteX2" fmla="*/ 266700 w 333375"/>
                <a:gd name="connsiteY2" fmla="*/ 107950 h 333375"/>
                <a:gd name="connsiteX3" fmla="*/ 225425 w 333375"/>
                <a:gd name="connsiteY3" fmla="*/ 34925 h 333375"/>
                <a:gd name="connsiteX4" fmla="*/ 149225 w 333375"/>
                <a:gd name="connsiteY4" fmla="*/ 0 h 333375"/>
                <a:gd name="connsiteX5" fmla="*/ 59502 w 333375"/>
                <a:gd name="connsiteY5" fmla="*/ 80656 h 333375"/>
                <a:gd name="connsiteX6" fmla="*/ 0 w 333375"/>
                <a:gd name="connsiteY6" fmla="*/ 333375 h 333375"/>
                <a:gd name="connsiteX0" fmla="*/ 0 w 333375"/>
                <a:gd name="connsiteY0" fmla="*/ 333375 h 333375"/>
                <a:gd name="connsiteX1" fmla="*/ 333375 w 333375"/>
                <a:gd name="connsiteY1" fmla="*/ 327025 h 333375"/>
                <a:gd name="connsiteX2" fmla="*/ 266700 w 333375"/>
                <a:gd name="connsiteY2" fmla="*/ 107950 h 333375"/>
                <a:gd name="connsiteX3" fmla="*/ 221225 w 333375"/>
                <a:gd name="connsiteY3" fmla="*/ 43623 h 333375"/>
                <a:gd name="connsiteX4" fmla="*/ 149225 w 333375"/>
                <a:gd name="connsiteY4" fmla="*/ 0 h 333375"/>
                <a:gd name="connsiteX5" fmla="*/ 59502 w 333375"/>
                <a:gd name="connsiteY5" fmla="*/ 80656 h 333375"/>
                <a:gd name="connsiteX6" fmla="*/ 0 w 333375"/>
                <a:gd name="connsiteY6" fmla="*/ 333375 h 333375"/>
                <a:gd name="connsiteX0" fmla="*/ 0 w 333375"/>
                <a:gd name="connsiteY0" fmla="*/ 333375 h 333375"/>
                <a:gd name="connsiteX1" fmla="*/ 333375 w 333375"/>
                <a:gd name="connsiteY1" fmla="*/ 327025 h 333375"/>
                <a:gd name="connsiteX2" fmla="*/ 275100 w 333375"/>
                <a:gd name="connsiteY2" fmla="*/ 142741 h 333375"/>
                <a:gd name="connsiteX3" fmla="*/ 221225 w 333375"/>
                <a:gd name="connsiteY3" fmla="*/ 43623 h 333375"/>
                <a:gd name="connsiteX4" fmla="*/ 149225 w 333375"/>
                <a:gd name="connsiteY4" fmla="*/ 0 h 333375"/>
                <a:gd name="connsiteX5" fmla="*/ 59502 w 333375"/>
                <a:gd name="connsiteY5" fmla="*/ 80656 h 333375"/>
                <a:gd name="connsiteX6" fmla="*/ 0 w 333375"/>
                <a:gd name="connsiteY6" fmla="*/ 333375 h 333375"/>
                <a:gd name="connsiteX0" fmla="*/ 0 w 347000"/>
                <a:gd name="connsiteY0" fmla="*/ 333375 h 333375"/>
                <a:gd name="connsiteX1" fmla="*/ 347000 w 347000"/>
                <a:gd name="connsiteY1" fmla="*/ 327025 h 333375"/>
                <a:gd name="connsiteX2" fmla="*/ 275100 w 347000"/>
                <a:gd name="connsiteY2" fmla="*/ 142741 h 333375"/>
                <a:gd name="connsiteX3" fmla="*/ 221225 w 347000"/>
                <a:gd name="connsiteY3" fmla="*/ 43623 h 333375"/>
                <a:gd name="connsiteX4" fmla="*/ 149225 w 347000"/>
                <a:gd name="connsiteY4" fmla="*/ 0 h 333375"/>
                <a:gd name="connsiteX5" fmla="*/ 59502 w 347000"/>
                <a:gd name="connsiteY5" fmla="*/ 80656 h 333375"/>
                <a:gd name="connsiteX6" fmla="*/ 0 w 347000"/>
                <a:gd name="connsiteY6" fmla="*/ 333375 h 333375"/>
                <a:gd name="connsiteX0" fmla="*/ 0 w 347000"/>
                <a:gd name="connsiteY0" fmla="*/ 333375 h 333375"/>
                <a:gd name="connsiteX1" fmla="*/ 347000 w 347000"/>
                <a:gd name="connsiteY1" fmla="*/ 327025 h 333375"/>
                <a:gd name="connsiteX2" fmla="*/ 275100 w 347000"/>
                <a:gd name="connsiteY2" fmla="*/ 142741 h 333375"/>
                <a:gd name="connsiteX3" fmla="*/ 221225 w 347000"/>
                <a:gd name="connsiteY3" fmla="*/ 43623 h 333375"/>
                <a:gd name="connsiteX4" fmla="*/ 149225 w 347000"/>
                <a:gd name="connsiteY4" fmla="*/ 0 h 333375"/>
                <a:gd name="connsiteX5" fmla="*/ 66315 w 347000"/>
                <a:gd name="connsiteY5" fmla="*/ 98051 h 333375"/>
                <a:gd name="connsiteX6" fmla="*/ 0 w 347000"/>
                <a:gd name="connsiteY6" fmla="*/ 333375 h 333375"/>
                <a:gd name="connsiteX0" fmla="*/ 0 w 347000"/>
                <a:gd name="connsiteY0" fmla="*/ 333375 h 333375"/>
                <a:gd name="connsiteX1" fmla="*/ 347000 w 347000"/>
                <a:gd name="connsiteY1" fmla="*/ 327025 h 333375"/>
                <a:gd name="connsiteX2" fmla="*/ 275100 w 347000"/>
                <a:gd name="connsiteY2" fmla="*/ 142741 h 333375"/>
                <a:gd name="connsiteX3" fmla="*/ 149225 w 347000"/>
                <a:gd name="connsiteY3" fmla="*/ 0 h 333375"/>
                <a:gd name="connsiteX4" fmla="*/ 66315 w 347000"/>
                <a:gd name="connsiteY4" fmla="*/ 98051 h 333375"/>
                <a:gd name="connsiteX5" fmla="*/ 0 w 347000"/>
                <a:gd name="connsiteY5" fmla="*/ 333375 h 333375"/>
                <a:gd name="connsiteX0" fmla="*/ 0 w 347000"/>
                <a:gd name="connsiteY0" fmla="*/ 333375 h 333375"/>
                <a:gd name="connsiteX1" fmla="*/ 347000 w 347000"/>
                <a:gd name="connsiteY1" fmla="*/ 327025 h 333375"/>
                <a:gd name="connsiteX2" fmla="*/ 245580 w 347000"/>
                <a:gd name="connsiteY2" fmla="*/ 70260 h 333375"/>
                <a:gd name="connsiteX3" fmla="*/ 149225 w 347000"/>
                <a:gd name="connsiteY3" fmla="*/ 0 h 333375"/>
                <a:gd name="connsiteX4" fmla="*/ 66315 w 347000"/>
                <a:gd name="connsiteY4" fmla="*/ 98051 h 333375"/>
                <a:gd name="connsiteX5" fmla="*/ 0 w 347000"/>
                <a:gd name="connsiteY5" fmla="*/ 333375 h 333375"/>
                <a:gd name="connsiteX0" fmla="*/ 0 w 347000"/>
                <a:gd name="connsiteY0" fmla="*/ 342073 h 342073"/>
                <a:gd name="connsiteX1" fmla="*/ 347000 w 347000"/>
                <a:gd name="connsiteY1" fmla="*/ 335723 h 342073"/>
                <a:gd name="connsiteX2" fmla="*/ 245580 w 347000"/>
                <a:gd name="connsiteY2" fmla="*/ 78958 h 342073"/>
                <a:gd name="connsiteX3" fmla="*/ 158308 w 347000"/>
                <a:gd name="connsiteY3" fmla="*/ 0 h 342073"/>
                <a:gd name="connsiteX4" fmla="*/ 66315 w 347000"/>
                <a:gd name="connsiteY4" fmla="*/ 106749 h 342073"/>
                <a:gd name="connsiteX5" fmla="*/ 0 w 347000"/>
                <a:gd name="connsiteY5" fmla="*/ 342073 h 342073"/>
                <a:gd name="connsiteX0" fmla="*/ 0 w 347000"/>
                <a:gd name="connsiteY0" fmla="*/ 342073 h 342073"/>
                <a:gd name="connsiteX1" fmla="*/ 347000 w 347000"/>
                <a:gd name="connsiteY1" fmla="*/ 335723 h 342073"/>
                <a:gd name="connsiteX2" fmla="*/ 259205 w 347000"/>
                <a:gd name="connsiteY2" fmla="*/ 70261 h 342073"/>
                <a:gd name="connsiteX3" fmla="*/ 158308 w 347000"/>
                <a:gd name="connsiteY3" fmla="*/ 0 h 342073"/>
                <a:gd name="connsiteX4" fmla="*/ 66315 w 347000"/>
                <a:gd name="connsiteY4" fmla="*/ 106749 h 342073"/>
                <a:gd name="connsiteX5" fmla="*/ 0 w 347000"/>
                <a:gd name="connsiteY5" fmla="*/ 342073 h 342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7000" h="342073">
                  <a:moveTo>
                    <a:pt x="0" y="342073"/>
                  </a:moveTo>
                  <a:lnTo>
                    <a:pt x="347000" y="335723"/>
                  </a:lnTo>
                  <a:lnTo>
                    <a:pt x="259205" y="70261"/>
                  </a:lnTo>
                  <a:lnTo>
                    <a:pt x="158308" y="0"/>
                  </a:lnTo>
                  <a:lnTo>
                    <a:pt x="66315" y="106749"/>
                  </a:lnTo>
                  <a:lnTo>
                    <a:pt x="0" y="342073"/>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 name="フリーフォーム 4"/>
            <p:cNvSpPr/>
            <p:nvPr/>
          </p:nvSpPr>
          <p:spPr>
            <a:xfrm>
              <a:off x="6194774" y="2766505"/>
              <a:ext cx="432564" cy="304765"/>
            </a:xfrm>
            <a:custGeom>
              <a:avLst/>
              <a:gdLst>
                <a:gd name="connsiteX0" fmla="*/ 0 w 314325"/>
                <a:gd name="connsiteY0" fmla="*/ 311150 h 311150"/>
                <a:gd name="connsiteX1" fmla="*/ 314325 w 314325"/>
                <a:gd name="connsiteY1" fmla="*/ 311150 h 311150"/>
                <a:gd name="connsiteX2" fmla="*/ 247650 w 314325"/>
                <a:gd name="connsiteY2" fmla="*/ 92075 h 311150"/>
                <a:gd name="connsiteX3" fmla="*/ 206375 w 314325"/>
                <a:gd name="connsiteY3" fmla="*/ 19050 h 311150"/>
                <a:gd name="connsiteX4" fmla="*/ 146050 w 314325"/>
                <a:gd name="connsiteY4" fmla="*/ 0 h 311150"/>
                <a:gd name="connsiteX5" fmla="*/ 101600 w 314325"/>
                <a:gd name="connsiteY5" fmla="*/ 53975 h 311150"/>
                <a:gd name="connsiteX6" fmla="*/ 0 w 314325"/>
                <a:gd name="connsiteY6" fmla="*/ 311150 h 311150"/>
                <a:gd name="connsiteX0" fmla="*/ 0 w 314325"/>
                <a:gd name="connsiteY0" fmla="*/ 311150 h 311150"/>
                <a:gd name="connsiteX1" fmla="*/ 314325 w 314325"/>
                <a:gd name="connsiteY1" fmla="*/ 311150 h 311150"/>
                <a:gd name="connsiteX2" fmla="*/ 247650 w 314325"/>
                <a:gd name="connsiteY2" fmla="*/ 92075 h 311150"/>
                <a:gd name="connsiteX3" fmla="*/ 206375 w 314325"/>
                <a:gd name="connsiteY3" fmla="*/ 19050 h 311150"/>
                <a:gd name="connsiteX4" fmla="*/ 146050 w 314325"/>
                <a:gd name="connsiteY4" fmla="*/ 0 h 311150"/>
                <a:gd name="connsiteX5" fmla="*/ 104775 w 314325"/>
                <a:gd name="connsiteY5" fmla="*/ 34925 h 311150"/>
                <a:gd name="connsiteX6" fmla="*/ 0 w 314325"/>
                <a:gd name="connsiteY6" fmla="*/ 311150 h 311150"/>
                <a:gd name="connsiteX0" fmla="*/ 0 w 314325"/>
                <a:gd name="connsiteY0" fmla="*/ 320675 h 320675"/>
                <a:gd name="connsiteX1" fmla="*/ 314325 w 314325"/>
                <a:gd name="connsiteY1" fmla="*/ 320675 h 320675"/>
                <a:gd name="connsiteX2" fmla="*/ 247650 w 314325"/>
                <a:gd name="connsiteY2" fmla="*/ 101600 h 320675"/>
                <a:gd name="connsiteX3" fmla="*/ 206375 w 314325"/>
                <a:gd name="connsiteY3" fmla="*/ 28575 h 320675"/>
                <a:gd name="connsiteX4" fmla="*/ 152400 w 314325"/>
                <a:gd name="connsiteY4" fmla="*/ 0 h 320675"/>
                <a:gd name="connsiteX5" fmla="*/ 104775 w 314325"/>
                <a:gd name="connsiteY5" fmla="*/ 44450 h 320675"/>
                <a:gd name="connsiteX6" fmla="*/ 0 w 314325"/>
                <a:gd name="connsiteY6" fmla="*/ 320675 h 320675"/>
                <a:gd name="connsiteX0" fmla="*/ 0 w 314325"/>
                <a:gd name="connsiteY0" fmla="*/ 320675 h 320675"/>
                <a:gd name="connsiteX1" fmla="*/ 314325 w 314325"/>
                <a:gd name="connsiteY1" fmla="*/ 320675 h 320675"/>
                <a:gd name="connsiteX2" fmla="*/ 247650 w 314325"/>
                <a:gd name="connsiteY2" fmla="*/ 101600 h 320675"/>
                <a:gd name="connsiteX3" fmla="*/ 206375 w 314325"/>
                <a:gd name="connsiteY3" fmla="*/ 28575 h 320675"/>
                <a:gd name="connsiteX4" fmla="*/ 152400 w 314325"/>
                <a:gd name="connsiteY4" fmla="*/ 0 h 320675"/>
                <a:gd name="connsiteX5" fmla="*/ 69850 w 314325"/>
                <a:gd name="connsiteY5" fmla="*/ 44450 h 320675"/>
                <a:gd name="connsiteX6" fmla="*/ 0 w 314325"/>
                <a:gd name="connsiteY6" fmla="*/ 320675 h 320675"/>
                <a:gd name="connsiteX0" fmla="*/ 0 w 314325"/>
                <a:gd name="connsiteY0" fmla="*/ 327025 h 327025"/>
                <a:gd name="connsiteX1" fmla="*/ 314325 w 314325"/>
                <a:gd name="connsiteY1" fmla="*/ 327025 h 327025"/>
                <a:gd name="connsiteX2" fmla="*/ 247650 w 314325"/>
                <a:gd name="connsiteY2" fmla="*/ 107950 h 327025"/>
                <a:gd name="connsiteX3" fmla="*/ 206375 w 314325"/>
                <a:gd name="connsiteY3" fmla="*/ 34925 h 327025"/>
                <a:gd name="connsiteX4" fmla="*/ 130175 w 314325"/>
                <a:gd name="connsiteY4" fmla="*/ 0 h 327025"/>
                <a:gd name="connsiteX5" fmla="*/ 69850 w 314325"/>
                <a:gd name="connsiteY5" fmla="*/ 50800 h 327025"/>
                <a:gd name="connsiteX6" fmla="*/ 0 w 314325"/>
                <a:gd name="connsiteY6" fmla="*/ 327025 h 327025"/>
                <a:gd name="connsiteX0" fmla="*/ 0 w 333375"/>
                <a:gd name="connsiteY0" fmla="*/ 333375 h 333375"/>
                <a:gd name="connsiteX1" fmla="*/ 333375 w 333375"/>
                <a:gd name="connsiteY1" fmla="*/ 327025 h 333375"/>
                <a:gd name="connsiteX2" fmla="*/ 266700 w 333375"/>
                <a:gd name="connsiteY2" fmla="*/ 107950 h 333375"/>
                <a:gd name="connsiteX3" fmla="*/ 225425 w 333375"/>
                <a:gd name="connsiteY3" fmla="*/ 34925 h 333375"/>
                <a:gd name="connsiteX4" fmla="*/ 149225 w 333375"/>
                <a:gd name="connsiteY4" fmla="*/ 0 h 333375"/>
                <a:gd name="connsiteX5" fmla="*/ 88900 w 333375"/>
                <a:gd name="connsiteY5" fmla="*/ 50800 h 333375"/>
                <a:gd name="connsiteX6" fmla="*/ 0 w 333375"/>
                <a:gd name="connsiteY6" fmla="*/ 333375 h 333375"/>
                <a:gd name="connsiteX0" fmla="*/ 0 w 333375"/>
                <a:gd name="connsiteY0" fmla="*/ 333375 h 333375"/>
                <a:gd name="connsiteX1" fmla="*/ 333375 w 333375"/>
                <a:gd name="connsiteY1" fmla="*/ 327025 h 333375"/>
                <a:gd name="connsiteX2" fmla="*/ 266700 w 333375"/>
                <a:gd name="connsiteY2" fmla="*/ 107950 h 333375"/>
                <a:gd name="connsiteX3" fmla="*/ 225425 w 333375"/>
                <a:gd name="connsiteY3" fmla="*/ 34925 h 333375"/>
                <a:gd name="connsiteX4" fmla="*/ 149225 w 333375"/>
                <a:gd name="connsiteY4" fmla="*/ 0 h 333375"/>
                <a:gd name="connsiteX5" fmla="*/ 88900 w 333375"/>
                <a:gd name="connsiteY5" fmla="*/ 57462 h 333375"/>
                <a:gd name="connsiteX6" fmla="*/ 0 w 333375"/>
                <a:gd name="connsiteY6" fmla="*/ 333375 h 333375"/>
                <a:gd name="connsiteX0" fmla="*/ 0 w 333375"/>
                <a:gd name="connsiteY0" fmla="*/ 333375 h 333375"/>
                <a:gd name="connsiteX1" fmla="*/ 333375 w 333375"/>
                <a:gd name="connsiteY1" fmla="*/ 327025 h 333375"/>
                <a:gd name="connsiteX2" fmla="*/ 266700 w 333375"/>
                <a:gd name="connsiteY2" fmla="*/ 107950 h 333375"/>
                <a:gd name="connsiteX3" fmla="*/ 225425 w 333375"/>
                <a:gd name="connsiteY3" fmla="*/ 34925 h 333375"/>
                <a:gd name="connsiteX4" fmla="*/ 149225 w 333375"/>
                <a:gd name="connsiteY4" fmla="*/ 0 h 333375"/>
                <a:gd name="connsiteX5" fmla="*/ 102132 w 333375"/>
                <a:gd name="connsiteY5" fmla="*/ 84108 h 333375"/>
                <a:gd name="connsiteX6" fmla="*/ 0 w 333375"/>
                <a:gd name="connsiteY6" fmla="*/ 333375 h 333375"/>
                <a:gd name="connsiteX0" fmla="*/ 0 w 333375"/>
                <a:gd name="connsiteY0" fmla="*/ 323383 h 323383"/>
                <a:gd name="connsiteX1" fmla="*/ 333375 w 333375"/>
                <a:gd name="connsiteY1" fmla="*/ 317033 h 323383"/>
                <a:gd name="connsiteX2" fmla="*/ 266700 w 333375"/>
                <a:gd name="connsiteY2" fmla="*/ 97958 h 323383"/>
                <a:gd name="connsiteX3" fmla="*/ 225425 w 333375"/>
                <a:gd name="connsiteY3" fmla="*/ 24933 h 323383"/>
                <a:gd name="connsiteX4" fmla="*/ 183627 w 333375"/>
                <a:gd name="connsiteY4" fmla="*/ 0 h 323383"/>
                <a:gd name="connsiteX5" fmla="*/ 102132 w 333375"/>
                <a:gd name="connsiteY5" fmla="*/ 74116 h 323383"/>
                <a:gd name="connsiteX6" fmla="*/ 0 w 333375"/>
                <a:gd name="connsiteY6" fmla="*/ 323383 h 323383"/>
                <a:gd name="connsiteX0" fmla="*/ 0 w 333375"/>
                <a:gd name="connsiteY0" fmla="*/ 323383 h 323383"/>
                <a:gd name="connsiteX1" fmla="*/ 333375 w 333375"/>
                <a:gd name="connsiteY1" fmla="*/ 317033 h 323383"/>
                <a:gd name="connsiteX2" fmla="*/ 266700 w 333375"/>
                <a:gd name="connsiteY2" fmla="*/ 97958 h 323383"/>
                <a:gd name="connsiteX3" fmla="*/ 183627 w 333375"/>
                <a:gd name="connsiteY3" fmla="*/ 0 h 323383"/>
                <a:gd name="connsiteX4" fmla="*/ 102132 w 333375"/>
                <a:gd name="connsiteY4" fmla="*/ 74116 h 323383"/>
                <a:gd name="connsiteX5" fmla="*/ 0 w 333375"/>
                <a:gd name="connsiteY5" fmla="*/ 323383 h 323383"/>
                <a:gd name="connsiteX0" fmla="*/ 0 w 314851"/>
                <a:gd name="connsiteY0" fmla="*/ 310060 h 317033"/>
                <a:gd name="connsiteX1" fmla="*/ 314851 w 314851"/>
                <a:gd name="connsiteY1" fmla="*/ 317033 h 317033"/>
                <a:gd name="connsiteX2" fmla="*/ 248176 w 314851"/>
                <a:gd name="connsiteY2" fmla="*/ 97958 h 317033"/>
                <a:gd name="connsiteX3" fmla="*/ 165103 w 314851"/>
                <a:gd name="connsiteY3" fmla="*/ 0 h 317033"/>
                <a:gd name="connsiteX4" fmla="*/ 83608 w 314851"/>
                <a:gd name="connsiteY4" fmla="*/ 74116 h 317033"/>
                <a:gd name="connsiteX5" fmla="*/ 0 w 314851"/>
                <a:gd name="connsiteY5" fmla="*/ 310060 h 317033"/>
                <a:gd name="connsiteX0" fmla="*/ 0 w 328082"/>
                <a:gd name="connsiteY0" fmla="*/ 310060 h 320364"/>
                <a:gd name="connsiteX1" fmla="*/ 328082 w 328082"/>
                <a:gd name="connsiteY1" fmla="*/ 320364 h 320364"/>
                <a:gd name="connsiteX2" fmla="*/ 248176 w 328082"/>
                <a:gd name="connsiteY2" fmla="*/ 97958 h 320364"/>
                <a:gd name="connsiteX3" fmla="*/ 165103 w 328082"/>
                <a:gd name="connsiteY3" fmla="*/ 0 h 320364"/>
                <a:gd name="connsiteX4" fmla="*/ 83608 w 328082"/>
                <a:gd name="connsiteY4" fmla="*/ 74116 h 320364"/>
                <a:gd name="connsiteX5" fmla="*/ 0 w 328082"/>
                <a:gd name="connsiteY5" fmla="*/ 310060 h 320364"/>
                <a:gd name="connsiteX0" fmla="*/ 0 w 333375"/>
                <a:gd name="connsiteY0" fmla="*/ 313391 h 320364"/>
                <a:gd name="connsiteX1" fmla="*/ 333375 w 333375"/>
                <a:gd name="connsiteY1" fmla="*/ 320364 h 320364"/>
                <a:gd name="connsiteX2" fmla="*/ 253469 w 333375"/>
                <a:gd name="connsiteY2" fmla="*/ 97958 h 320364"/>
                <a:gd name="connsiteX3" fmla="*/ 170396 w 333375"/>
                <a:gd name="connsiteY3" fmla="*/ 0 h 320364"/>
                <a:gd name="connsiteX4" fmla="*/ 88901 w 333375"/>
                <a:gd name="connsiteY4" fmla="*/ 74116 h 320364"/>
                <a:gd name="connsiteX5" fmla="*/ 0 w 333375"/>
                <a:gd name="connsiteY5" fmla="*/ 313391 h 320364"/>
                <a:gd name="connsiteX0" fmla="*/ 0 w 333375"/>
                <a:gd name="connsiteY0" fmla="*/ 313391 h 320364"/>
                <a:gd name="connsiteX1" fmla="*/ 333375 w 333375"/>
                <a:gd name="connsiteY1" fmla="*/ 320364 h 320364"/>
                <a:gd name="connsiteX2" fmla="*/ 253469 w 333375"/>
                <a:gd name="connsiteY2" fmla="*/ 97958 h 320364"/>
                <a:gd name="connsiteX3" fmla="*/ 170396 w 333375"/>
                <a:gd name="connsiteY3" fmla="*/ 0 h 320364"/>
                <a:gd name="connsiteX4" fmla="*/ 73023 w 333375"/>
                <a:gd name="connsiteY4" fmla="*/ 94100 h 320364"/>
                <a:gd name="connsiteX5" fmla="*/ 0 w 333375"/>
                <a:gd name="connsiteY5" fmla="*/ 313391 h 320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375" h="320364">
                  <a:moveTo>
                    <a:pt x="0" y="313391"/>
                  </a:moveTo>
                  <a:lnTo>
                    <a:pt x="333375" y="320364"/>
                  </a:lnTo>
                  <a:lnTo>
                    <a:pt x="253469" y="97958"/>
                  </a:lnTo>
                  <a:lnTo>
                    <a:pt x="170396" y="0"/>
                  </a:lnTo>
                  <a:lnTo>
                    <a:pt x="73023" y="94100"/>
                  </a:lnTo>
                  <a:lnTo>
                    <a:pt x="0" y="31339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6" name="フリーフォーム 5"/>
            <p:cNvSpPr/>
            <p:nvPr/>
          </p:nvSpPr>
          <p:spPr>
            <a:xfrm>
              <a:off x="4854170" y="2749044"/>
              <a:ext cx="406815" cy="325401"/>
            </a:xfrm>
            <a:custGeom>
              <a:avLst/>
              <a:gdLst>
                <a:gd name="connsiteX0" fmla="*/ 0 w 314325"/>
                <a:gd name="connsiteY0" fmla="*/ 311150 h 311150"/>
                <a:gd name="connsiteX1" fmla="*/ 314325 w 314325"/>
                <a:gd name="connsiteY1" fmla="*/ 311150 h 311150"/>
                <a:gd name="connsiteX2" fmla="*/ 247650 w 314325"/>
                <a:gd name="connsiteY2" fmla="*/ 92075 h 311150"/>
                <a:gd name="connsiteX3" fmla="*/ 206375 w 314325"/>
                <a:gd name="connsiteY3" fmla="*/ 19050 h 311150"/>
                <a:gd name="connsiteX4" fmla="*/ 146050 w 314325"/>
                <a:gd name="connsiteY4" fmla="*/ 0 h 311150"/>
                <a:gd name="connsiteX5" fmla="*/ 101600 w 314325"/>
                <a:gd name="connsiteY5" fmla="*/ 53975 h 311150"/>
                <a:gd name="connsiteX6" fmla="*/ 0 w 314325"/>
                <a:gd name="connsiteY6" fmla="*/ 311150 h 311150"/>
                <a:gd name="connsiteX0" fmla="*/ 0 w 314325"/>
                <a:gd name="connsiteY0" fmla="*/ 311150 h 311150"/>
                <a:gd name="connsiteX1" fmla="*/ 314325 w 314325"/>
                <a:gd name="connsiteY1" fmla="*/ 311150 h 311150"/>
                <a:gd name="connsiteX2" fmla="*/ 247650 w 314325"/>
                <a:gd name="connsiteY2" fmla="*/ 92075 h 311150"/>
                <a:gd name="connsiteX3" fmla="*/ 206375 w 314325"/>
                <a:gd name="connsiteY3" fmla="*/ 19050 h 311150"/>
                <a:gd name="connsiteX4" fmla="*/ 146050 w 314325"/>
                <a:gd name="connsiteY4" fmla="*/ 0 h 311150"/>
                <a:gd name="connsiteX5" fmla="*/ 104775 w 314325"/>
                <a:gd name="connsiteY5" fmla="*/ 34925 h 311150"/>
                <a:gd name="connsiteX6" fmla="*/ 0 w 314325"/>
                <a:gd name="connsiteY6" fmla="*/ 311150 h 311150"/>
                <a:gd name="connsiteX0" fmla="*/ 0 w 314325"/>
                <a:gd name="connsiteY0" fmla="*/ 320675 h 320675"/>
                <a:gd name="connsiteX1" fmla="*/ 314325 w 314325"/>
                <a:gd name="connsiteY1" fmla="*/ 320675 h 320675"/>
                <a:gd name="connsiteX2" fmla="*/ 247650 w 314325"/>
                <a:gd name="connsiteY2" fmla="*/ 101600 h 320675"/>
                <a:gd name="connsiteX3" fmla="*/ 206375 w 314325"/>
                <a:gd name="connsiteY3" fmla="*/ 28575 h 320675"/>
                <a:gd name="connsiteX4" fmla="*/ 152400 w 314325"/>
                <a:gd name="connsiteY4" fmla="*/ 0 h 320675"/>
                <a:gd name="connsiteX5" fmla="*/ 104775 w 314325"/>
                <a:gd name="connsiteY5" fmla="*/ 44450 h 320675"/>
                <a:gd name="connsiteX6" fmla="*/ 0 w 314325"/>
                <a:gd name="connsiteY6" fmla="*/ 320675 h 320675"/>
                <a:gd name="connsiteX0" fmla="*/ 0 w 314325"/>
                <a:gd name="connsiteY0" fmla="*/ 320675 h 320675"/>
                <a:gd name="connsiteX1" fmla="*/ 314325 w 314325"/>
                <a:gd name="connsiteY1" fmla="*/ 320675 h 320675"/>
                <a:gd name="connsiteX2" fmla="*/ 247650 w 314325"/>
                <a:gd name="connsiteY2" fmla="*/ 101600 h 320675"/>
                <a:gd name="connsiteX3" fmla="*/ 206375 w 314325"/>
                <a:gd name="connsiteY3" fmla="*/ 28575 h 320675"/>
                <a:gd name="connsiteX4" fmla="*/ 152400 w 314325"/>
                <a:gd name="connsiteY4" fmla="*/ 0 h 320675"/>
                <a:gd name="connsiteX5" fmla="*/ 69850 w 314325"/>
                <a:gd name="connsiteY5" fmla="*/ 44450 h 320675"/>
                <a:gd name="connsiteX6" fmla="*/ 0 w 314325"/>
                <a:gd name="connsiteY6" fmla="*/ 320675 h 320675"/>
                <a:gd name="connsiteX0" fmla="*/ 0 w 314325"/>
                <a:gd name="connsiteY0" fmla="*/ 327025 h 327025"/>
                <a:gd name="connsiteX1" fmla="*/ 314325 w 314325"/>
                <a:gd name="connsiteY1" fmla="*/ 327025 h 327025"/>
                <a:gd name="connsiteX2" fmla="*/ 247650 w 314325"/>
                <a:gd name="connsiteY2" fmla="*/ 107950 h 327025"/>
                <a:gd name="connsiteX3" fmla="*/ 206375 w 314325"/>
                <a:gd name="connsiteY3" fmla="*/ 34925 h 327025"/>
                <a:gd name="connsiteX4" fmla="*/ 130175 w 314325"/>
                <a:gd name="connsiteY4" fmla="*/ 0 h 327025"/>
                <a:gd name="connsiteX5" fmla="*/ 69850 w 314325"/>
                <a:gd name="connsiteY5" fmla="*/ 50800 h 327025"/>
                <a:gd name="connsiteX6" fmla="*/ 0 w 314325"/>
                <a:gd name="connsiteY6" fmla="*/ 327025 h 327025"/>
                <a:gd name="connsiteX0" fmla="*/ 0 w 333375"/>
                <a:gd name="connsiteY0" fmla="*/ 333375 h 333375"/>
                <a:gd name="connsiteX1" fmla="*/ 333375 w 333375"/>
                <a:gd name="connsiteY1" fmla="*/ 327025 h 333375"/>
                <a:gd name="connsiteX2" fmla="*/ 266700 w 333375"/>
                <a:gd name="connsiteY2" fmla="*/ 107950 h 333375"/>
                <a:gd name="connsiteX3" fmla="*/ 225425 w 333375"/>
                <a:gd name="connsiteY3" fmla="*/ 34925 h 333375"/>
                <a:gd name="connsiteX4" fmla="*/ 149225 w 333375"/>
                <a:gd name="connsiteY4" fmla="*/ 0 h 333375"/>
                <a:gd name="connsiteX5" fmla="*/ 88900 w 333375"/>
                <a:gd name="connsiteY5" fmla="*/ 50800 h 333375"/>
                <a:gd name="connsiteX6" fmla="*/ 0 w 333375"/>
                <a:gd name="connsiteY6" fmla="*/ 333375 h 333375"/>
                <a:gd name="connsiteX0" fmla="*/ 0 w 333375"/>
                <a:gd name="connsiteY0" fmla="*/ 333375 h 333375"/>
                <a:gd name="connsiteX1" fmla="*/ 333375 w 333375"/>
                <a:gd name="connsiteY1" fmla="*/ 327025 h 333375"/>
                <a:gd name="connsiteX2" fmla="*/ 232785 w 333375"/>
                <a:gd name="connsiteY2" fmla="*/ 120953 h 333375"/>
                <a:gd name="connsiteX3" fmla="*/ 225425 w 333375"/>
                <a:gd name="connsiteY3" fmla="*/ 34925 h 333375"/>
                <a:gd name="connsiteX4" fmla="*/ 149225 w 333375"/>
                <a:gd name="connsiteY4" fmla="*/ 0 h 333375"/>
                <a:gd name="connsiteX5" fmla="*/ 88900 w 333375"/>
                <a:gd name="connsiteY5" fmla="*/ 50800 h 333375"/>
                <a:gd name="connsiteX6" fmla="*/ 0 w 333375"/>
                <a:gd name="connsiteY6" fmla="*/ 333375 h 333375"/>
                <a:gd name="connsiteX0" fmla="*/ 0 w 333375"/>
                <a:gd name="connsiteY0" fmla="*/ 333375 h 333375"/>
                <a:gd name="connsiteX1" fmla="*/ 333375 w 333375"/>
                <a:gd name="connsiteY1" fmla="*/ 327025 h 333375"/>
                <a:gd name="connsiteX2" fmla="*/ 232785 w 333375"/>
                <a:gd name="connsiteY2" fmla="*/ 120953 h 333375"/>
                <a:gd name="connsiteX3" fmla="*/ 214990 w 333375"/>
                <a:gd name="connsiteY3" fmla="*/ 44678 h 333375"/>
                <a:gd name="connsiteX4" fmla="*/ 149225 w 333375"/>
                <a:gd name="connsiteY4" fmla="*/ 0 h 333375"/>
                <a:gd name="connsiteX5" fmla="*/ 88900 w 333375"/>
                <a:gd name="connsiteY5" fmla="*/ 50800 h 333375"/>
                <a:gd name="connsiteX6" fmla="*/ 0 w 333375"/>
                <a:gd name="connsiteY6" fmla="*/ 333375 h 333375"/>
                <a:gd name="connsiteX0" fmla="*/ 0 w 333375"/>
                <a:gd name="connsiteY0" fmla="*/ 333375 h 333375"/>
                <a:gd name="connsiteX1" fmla="*/ 333375 w 333375"/>
                <a:gd name="connsiteY1" fmla="*/ 327025 h 333375"/>
                <a:gd name="connsiteX2" fmla="*/ 232785 w 333375"/>
                <a:gd name="connsiteY2" fmla="*/ 120953 h 333375"/>
                <a:gd name="connsiteX3" fmla="*/ 214990 w 333375"/>
                <a:gd name="connsiteY3" fmla="*/ 44678 h 333375"/>
                <a:gd name="connsiteX4" fmla="*/ 164878 w 333375"/>
                <a:gd name="connsiteY4" fmla="*/ 0 h 333375"/>
                <a:gd name="connsiteX5" fmla="*/ 88900 w 333375"/>
                <a:gd name="connsiteY5" fmla="*/ 50800 h 333375"/>
                <a:gd name="connsiteX6" fmla="*/ 0 w 333375"/>
                <a:gd name="connsiteY6" fmla="*/ 333375 h 333375"/>
                <a:gd name="connsiteX0" fmla="*/ 164878 w 333375"/>
                <a:gd name="connsiteY0" fmla="*/ 0 h 333375"/>
                <a:gd name="connsiteX1" fmla="*/ 88900 w 333375"/>
                <a:gd name="connsiteY1" fmla="*/ 50800 h 333375"/>
                <a:gd name="connsiteX2" fmla="*/ 0 w 333375"/>
                <a:gd name="connsiteY2" fmla="*/ 333375 h 333375"/>
                <a:gd name="connsiteX3" fmla="*/ 333375 w 333375"/>
                <a:gd name="connsiteY3" fmla="*/ 327025 h 333375"/>
                <a:gd name="connsiteX4" fmla="*/ 232785 w 333375"/>
                <a:gd name="connsiteY4" fmla="*/ 120953 h 333375"/>
                <a:gd name="connsiteX5" fmla="*/ 290125 w 333375"/>
                <a:gd name="connsiteY5" fmla="*/ 138301 h 333375"/>
                <a:gd name="connsiteX0" fmla="*/ 164878 w 309895"/>
                <a:gd name="connsiteY0" fmla="*/ 0 h 333375"/>
                <a:gd name="connsiteX1" fmla="*/ 88900 w 309895"/>
                <a:gd name="connsiteY1" fmla="*/ 50800 h 333375"/>
                <a:gd name="connsiteX2" fmla="*/ 0 w 309895"/>
                <a:gd name="connsiteY2" fmla="*/ 333375 h 333375"/>
                <a:gd name="connsiteX3" fmla="*/ 309895 w 309895"/>
                <a:gd name="connsiteY3" fmla="*/ 327025 h 333375"/>
                <a:gd name="connsiteX4" fmla="*/ 232785 w 309895"/>
                <a:gd name="connsiteY4" fmla="*/ 120953 h 333375"/>
                <a:gd name="connsiteX5" fmla="*/ 290125 w 309895"/>
                <a:gd name="connsiteY5" fmla="*/ 138301 h 333375"/>
                <a:gd name="connsiteX0" fmla="*/ 164878 w 309895"/>
                <a:gd name="connsiteY0" fmla="*/ 0 h 333375"/>
                <a:gd name="connsiteX1" fmla="*/ 88900 w 309895"/>
                <a:gd name="connsiteY1" fmla="*/ 50800 h 333375"/>
                <a:gd name="connsiteX2" fmla="*/ 0 w 309895"/>
                <a:gd name="connsiteY2" fmla="*/ 333375 h 333375"/>
                <a:gd name="connsiteX3" fmla="*/ 309895 w 309895"/>
                <a:gd name="connsiteY3" fmla="*/ 327025 h 333375"/>
                <a:gd name="connsiteX4" fmla="*/ 232785 w 309895"/>
                <a:gd name="connsiteY4" fmla="*/ 120953 h 333375"/>
                <a:gd name="connsiteX5" fmla="*/ 211860 w 309895"/>
                <a:gd name="connsiteY5" fmla="*/ 60282 h 333375"/>
                <a:gd name="connsiteX0" fmla="*/ 164878 w 309895"/>
                <a:gd name="connsiteY0" fmla="*/ 0 h 333375"/>
                <a:gd name="connsiteX1" fmla="*/ 88900 w 309895"/>
                <a:gd name="connsiteY1" fmla="*/ 50800 h 333375"/>
                <a:gd name="connsiteX2" fmla="*/ 0 w 309895"/>
                <a:gd name="connsiteY2" fmla="*/ 333375 h 333375"/>
                <a:gd name="connsiteX3" fmla="*/ 309895 w 309895"/>
                <a:gd name="connsiteY3" fmla="*/ 327025 h 333375"/>
                <a:gd name="connsiteX4" fmla="*/ 232785 w 309895"/>
                <a:gd name="connsiteY4" fmla="*/ 120953 h 333375"/>
                <a:gd name="connsiteX0" fmla="*/ 164878 w 309895"/>
                <a:gd name="connsiteY0" fmla="*/ 0 h 333375"/>
                <a:gd name="connsiteX1" fmla="*/ 88900 w 309895"/>
                <a:gd name="connsiteY1" fmla="*/ 50800 h 333375"/>
                <a:gd name="connsiteX2" fmla="*/ 0 w 309895"/>
                <a:gd name="connsiteY2" fmla="*/ 333375 h 333375"/>
                <a:gd name="connsiteX3" fmla="*/ 309895 w 309895"/>
                <a:gd name="connsiteY3" fmla="*/ 327025 h 333375"/>
                <a:gd name="connsiteX4" fmla="*/ 235394 w 309895"/>
                <a:gd name="connsiteY4" fmla="*/ 98198 h 333375"/>
                <a:gd name="connsiteX0" fmla="*/ 164878 w 309895"/>
                <a:gd name="connsiteY0" fmla="*/ 0 h 333375"/>
                <a:gd name="connsiteX1" fmla="*/ 88900 w 309895"/>
                <a:gd name="connsiteY1" fmla="*/ 50800 h 333375"/>
                <a:gd name="connsiteX2" fmla="*/ 0 w 309895"/>
                <a:gd name="connsiteY2" fmla="*/ 333375 h 333375"/>
                <a:gd name="connsiteX3" fmla="*/ 309895 w 309895"/>
                <a:gd name="connsiteY3" fmla="*/ 327025 h 333375"/>
                <a:gd name="connsiteX4" fmla="*/ 222350 w 309895"/>
                <a:gd name="connsiteY4" fmla="*/ 59188 h 333375"/>
                <a:gd name="connsiteX0" fmla="*/ 164878 w 309895"/>
                <a:gd name="connsiteY0" fmla="*/ 0 h 333375"/>
                <a:gd name="connsiteX1" fmla="*/ 83683 w 309895"/>
                <a:gd name="connsiteY1" fmla="*/ 67054 h 333375"/>
                <a:gd name="connsiteX2" fmla="*/ 0 w 309895"/>
                <a:gd name="connsiteY2" fmla="*/ 333375 h 333375"/>
                <a:gd name="connsiteX3" fmla="*/ 309895 w 309895"/>
                <a:gd name="connsiteY3" fmla="*/ 327025 h 333375"/>
                <a:gd name="connsiteX4" fmla="*/ 222350 w 309895"/>
                <a:gd name="connsiteY4" fmla="*/ 59188 h 333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895" h="333375">
                  <a:moveTo>
                    <a:pt x="164878" y="0"/>
                  </a:moveTo>
                  <a:lnTo>
                    <a:pt x="83683" y="67054"/>
                  </a:lnTo>
                  <a:lnTo>
                    <a:pt x="0" y="333375"/>
                  </a:lnTo>
                  <a:lnTo>
                    <a:pt x="309895" y="327025"/>
                  </a:lnTo>
                  <a:lnTo>
                    <a:pt x="222350" y="59188"/>
                  </a:lnTo>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 name="フリーフォーム 6"/>
            <p:cNvSpPr/>
            <p:nvPr/>
          </p:nvSpPr>
          <p:spPr>
            <a:xfrm>
              <a:off x="3429456" y="2737933"/>
              <a:ext cx="315840" cy="336511"/>
            </a:xfrm>
            <a:custGeom>
              <a:avLst/>
              <a:gdLst>
                <a:gd name="connsiteX0" fmla="*/ 0 w 314325"/>
                <a:gd name="connsiteY0" fmla="*/ 311150 h 311150"/>
                <a:gd name="connsiteX1" fmla="*/ 314325 w 314325"/>
                <a:gd name="connsiteY1" fmla="*/ 311150 h 311150"/>
                <a:gd name="connsiteX2" fmla="*/ 247650 w 314325"/>
                <a:gd name="connsiteY2" fmla="*/ 92075 h 311150"/>
                <a:gd name="connsiteX3" fmla="*/ 206375 w 314325"/>
                <a:gd name="connsiteY3" fmla="*/ 19050 h 311150"/>
                <a:gd name="connsiteX4" fmla="*/ 146050 w 314325"/>
                <a:gd name="connsiteY4" fmla="*/ 0 h 311150"/>
                <a:gd name="connsiteX5" fmla="*/ 101600 w 314325"/>
                <a:gd name="connsiteY5" fmla="*/ 53975 h 311150"/>
                <a:gd name="connsiteX6" fmla="*/ 0 w 314325"/>
                <a:gd name="connsiteY6" fmla="*/ 311150 h 311150"/>
                <a:gd name="connsiteX0" fmla="*/ 0 w 314325"/>
                <a:gd name="connsiteY0" fmla="*/ 311150 h 311150"/>
                <a:gd name="connsiteX1" fmla="*/ 314325 w 314325"/>
                <a:gd name="connsiteY1" fmla="*/ 311150 h 311150"/>
                <a:gd name="connsiteX2" fmla="*/ 247650 w 314325"/>
                <a:gd name="connsiteY2" fmla="*/ 92075 h 311150"/>
                <a:gd name="connsiteX3" fmla="*/ 206375 w 314325"/>
                <a:gd name="connsiteY3" fmla="*/ 19050 h 311150"/>
                <a:gd name="connsiteX4" fmla="*/ 146050 w 314325"/>
                <a:gd name="connsiteY4" fmla="*/ 0 h 311150"/>
                <a:gd name="connsiteX5" fmla="*/ 104775 w 314325"/>
                <a:gd name="connsiteY5" fmla="*/ 34925 h 311150"/>
                <a:gd name="connsiteX6" fmla="*/ 0 w 314325"/>
                <a:gd name="connsiteY6" fmla="*/ 311150 h 311150"/>
                <a:gd name="connsiteX0" fmla="*/ 0 w 314325"/>
                <a:gd name="connsiteY0" fmla="*/ 320675 h 320675"/>
                <a:gd name="connsiteX1" fmla="*/ 314325 w 314325"/>
                <a:gd name="connsiteY1" fmla="*/ 320675 h 320675"/>
                <a:gd name="connsiteX2" fmla="*/ 247650 w 314325"/>
                <a:gd name="connsiteY2" fmla="*/ 101600 h 320675"/>
                <a:gd name="connsiteX3" fmla="*/ 206375 w 314325"/>
                <a:gd name="connsiteY3" fmla="*/ 28575 h 320675"/>
                <a:gd name="connsiteX4" fmla="*/ 152400 w 314325"/>
                <a:gd name="connsiteY4" fmla="*/ 0 h 320675"/>
                <a:gd name="connsiteX5" fmla="*/ 104775 w 314325"/>
                <a:gd name="connsiteY5" fmla="*/ 44450 h 320675"/>
                <a:gd name="connsiteX6" fmla="*/ 0 w 314325"/>
                <a:gd name="connsiteY6" fmla="*/ 320675 h 320675"/>
                <a:gd name="connsiteX0" fmla="*/ 0 w 314325"/>
                <a:gd name="connsiteY0" fmla="*/ 320675 h 320675"/>
                <a:gd name="connsiteX1" fmla="*/ 314325 w 314325"/>
                <a:gd name="connsiteY1" fmla="*/ 320675 h 320675"/>
                <a:gd name="connsiteX2" fmla="*/ 247650 w 314325"/>
                <a:gd name="connsiteY2" fmla="*/ 101600 h 320675"/>
                <a:gd name="connsiteX3" fmla="*/ 206375 w 314325"/>
                <a:gd name="connsiteY3" fmla="*/ 28575 h 320675"/>
                <a:gd name="connsiteX4" fmla="*/ 152400 w 314325"/>
                <a:gd name="connsiteY4" fmla="*/ 0 h 320675"/>
                <a:gd name="connsiteX5" fmla="*/ 69850 w 314325"/>
                <a:gd name="connsiteY5" fmla="*/ 44450 h 320675"/>
                <a:gd name="connsiteX6" fmla="*/ 0 w 314325"/>
                <a:gd name="connsiteY6" fmla="*/ 320675 h 320675"/>
                <a:gd name="connsiteX0" fmla="*/ 0 w 314325"/>
                <a:gd name="connsiteY0" fmla="*/ 327025 h 327025"/>
                <a:gd name="connsiteX1" fmla="*/ 314325 w 314325"/>
                <a:gd name="connsiteY1" fmla="*/ 327025 h 327025"/>
                <a:gd name="connsiteX2" fmla="*/ 247650 w 314325"/>
                <a:gd name="connsiteY2" fmla="*/ 107950 h 327025"/>
                <a:gd name="connsiteX3" fmla="*/ 206375 w 314325"/>
                <a:gd name="connsiteY3" fmla="*/ 34925 h 327025"/>
                <a:gd name="connsiteX4" fmla="*/ 130175 w 314325"/>
                <a:gd name="connsiteY4" fmla="*/ 0 h 327025"/>
                <a:gd name="connsiteX5" fmla="*/ 69850 w 314325"/>
                <a:gd name="connsiteY5" fmla="*/ 50800 h 327025"/>
                <a:gd name="connsiteX6" fmla="*/ 0 w 314325"/>
                <a:gd name="connsiteY6" fmla="*/ 327025 h 327025"/>
                <a:gd name="connsiteX0" fmla="*/ 0 w 333375"/>
                <a:gd name="connsiteY0" fmla="*/ 333375 h 333375"/>
                <a:gd name="connsiteX1" fmla="*/ 333375 w 333375"/>
                <a:gd name="connsiteY1" fmla="*/ 327025 h 333375"/>
                <a:gd name="connsiteX2" fmla="*/ 266700 w 333375"/>
                <a:gd name="connsiteY2" fmla="*/ 107950 h 333375"/>
                <a:gd name="connsiteX3" fmla="*/ 225425 w 333375"/>
                <a:gd name="connsiteY3" fmla="*/ 34925 h 333375"/>
                <a:gd name="connsiteX4" fmla="*/ 149225 w 333375"/>
                <a:gd name="connsiteY4" fmla="*/ 0 h 333375"/>
                <a:gd name="connsiteX5" fmla="*/ 88900 w 333375"/>
                <a:gd name="connsiteY5" fmla="*/ 50800 h 333375"/>
                <a:gd name="connsiteX6" fmla="*/ 0 w 333375"/>
                <a:gd name="connsiteY6" fmla="*/ 333375 h 333375"/>
                <a:gd name="connsiteX0" fmla="*/ 0 w 353976"/>
                <a:gd name="connsiteY0" fmla="*/ 333375 h 333375"/>
                <a:gd name="connsiteX1" fmla="*/ 353976 w 353976"/>
                <a:gd name="connsiteY1" fmla="*/ 327025 h 333375"/>
                <a:gd name="connsiteX2" fmla="*/ 287301 w 353976"/>
                <a:gd name="connsiteY2" fmla="*/ 107950 h 333375"/>
                <a:gd name="connsiteX3" fmla="*/ 246026 w 353976"/>
                <a:gd name="connsiteY3" fmla="*/ 34925 h 333375"/>
                <a:gd name="connsiteX4" fmla="*/ 169826 w 353976"/>
                <a:gd name="connsiteY4" fmla="*/ 0 h 333375"/>
                <a:gd name="connsiteX5" fmla="*/ 109501 w 353976"/>
                <a:gd name="connsiteY5" fmla="*/ 50800 h 333375"/>
                <a:gd name="connsiteX6" fmla="*/ 0 w 353976"/>
                <a:gd name="connsiteY6" fmla="*/ 333375 h 333375"/>
                <a:gd name="connsiteX0" fmla="*/ 0 w 353976"/>
                <a:gd name="connsiteY0" fmla="*/ 333375 h 333375"/>
                <a:gd name="connsiteX1" fmla="*/ 353976 w 353976"/>
                <a:gd name="connsiteY1" fmla="*/ 327025 h 333375"/>
                <a:gd name="connsiteX2" fmla="*/ 287301 w 353976"/>
                <a:gd name="connsiteY2" fmla="*/ 107950 h 333375"/>
                <a:gd name="connsiteX3" fmla="*/ 246026 w 353976"/>
                <a:gd name="connsiteY3" fmla="*/ 34925 h 333375"/>
                <a:gd name="connsiteX4" fmla="*/ 169826 w 353976"/>
                <a:gd name="connsiteY4" fmla="*/ 0 h 333375"/>
                <a:gd name="connsiteX5" fmla="*/ 75167 w 353976"/>
                <a:gd name="connsiteY5" fmla="*/ 47625 h 333375"/>
                <a:gd name="connsiteX6" fmla="*/ 0 w 353976"/>
                <a:gd name="connsiteY6" fmla="*/ 333375 h 333375"/>
                <a:gd name="connsiteX0" fmla="*/ 0 w 353976"/>
                <a:gd name="connsiteY0" fmla="*/ 336550 h 336550"/>
                <a:gd name="connsiteX1" fmla="*/ 353976 w 353976"/>
                <a:gd name="connsiteY1" fmla="*/ 330200 h 336550"/>
                <a:gd name="connsiteX2" fmla="*/ 287301 w 353976"/>
                <a:gd name="connsiteY2" fmla="*/ 111125 h 336550"/>
                <a:gd name="connsiteX3" fmla="*/ 246026 w 353976"/>
                <a:gd name="connsiteY3" fmla="*/ 38100 h 336550"/>
                <a:gd name="connsiteX4" fmla="*/ 142358 w 353976"/>
                <a:gd name="connsiteY4" fmla="*/ 0 h 336550"/>
                <a:gd name="connsiteX5" fmla="*/ 75167 w 353976"/>
                <a:gd name="connsiteY5" fmla="*/ 50800 h 336550"/>
                <a:gd name="connsiteX6" fmla="*/ 0 w 353976"/>
                <a:gd name="connsiteY6" fmla="*/ 336550 h 336550"/>
                <a:gd name="connsiteX0" fmla="*/ 0 w 353976"/>
                <a:gd name="connsiteY0" fmla="*/ 336550 h 336550"/>
                <a:gd name="connsiteX1" fmla="*/ 353976 w 353976"/>
                <a:gd name="connsiteY1" fmla="*/ 330200 h 336550"/>
                <a:gd name="connsiteX2" fmla="*/ 287301 w 353976"/>
                <a:gd name="connsiteY2" fmla="*/ 111125 h 336550"/>
                <a:gd name="connsiteX3" fmla="*/ 221991 w 353976"/>
                <a:gd name="connsiteY3" fmla="*/ 50800 h 336550"/>
                <a:gd name="connsiteX4" fmla="*/ 142358 w 353976"/>
                <a:gd name="connsiteY4" fmla="*/ 0 h 336550"/>
                <a:gd name="connsiteX5" fmla="*/ 75167 w 353976"/>
                <a:gd name="connsiteY5" fmla="*/ 50800 h 336550"/>
                <a:gd name="connsiteX6" fmla="*/ 0 w 353976"/>
                <a:gd name="connsiteY6" fmla="*/ 336550 h 336550"/>
                <a:gd name="connsiteX0" fmla="*/ 0 w 353976"/>
                <a:gd name="connsiteY0" fmla="*/ 336550 h 336550"/>
                <a:gd name="connsiteX1" fmla="*/ 353976 w 353976"/>
                <a:gd name="connsiteY1" fmla="*/ 330200 h 336550"/>
                <a:gd name="connsiteX2" fmla="*/ 221991 w 353976"/>
                <a:gd name="connsiteY2" fmla="*/ 50800 h 336550"/>
                <a:gd name="connsiteX3" fmla="*/ 142358 w 353976"/>
                <a:gd name="connsiteY3" fmla="*/ 0 h 336550"/>
                <a:gd name="connsiteX4" fmla="*/ 75167 w 353976"/>
                <a:gd name="connsiteY4" fmla="*/ 50800 h 336550"/>
                <a:gd name="connsiteX5" fmla="*/ 0 w 353976"/>
                <a:gd name="connsiteY5" fmla="*/ 336550 h 336550"/>
                <a:gd name="connsiteX0" fmla="*/ 0 w 316208"/>
                <a:gd name="connsiteY0" fmla="*/ 336550 h 336550"/>
                <a:gd name="connsiteX1" fmla="*/ 316208 w 316208"/>
                <a:gd name="connsiteY1" fmla="*/ 333375 h 336550"/>
                <a:gd name="connsiteX2" fmla="*/ 221991 w 316208"/>
                <a:gd name="connsiteY2" fmla="*/ 50800 h 336550"/>
                <a:gd name="connsiteX3" fmla="*/ 142358 w 316208"/>
                <a:gd name="connsiteY3" fmla="*/ 0 h 336550"/>
                <a:gd name="connsiteX4" fmla="*/ 75167 w 316208"/>
                <a:gd name="connsiteY4" fmla="*/ 50800 h 336550"/>
                <a:gd name="connsiteX5" fmla="*/ 0 w 316208"/>
                <a:gd name="connsiteY5" fmla="*/ 336550 h 336550"/>
                <a:gd name="connsiteX0" fmla="*/ 0 w 316208"/>
                <a:gd name="connsiteY0" fmla="*/ 336550 h 336550"/>
                <a:gd name="connsiteX1" fmla="*/ 316208 w 316208"/>
                <a:gd name="connsiteY1" fmla="*/ 333375 h 336550"/>
                <a:gd name="connsiteX2" fmla="*/ 221991 w 316208"/>
                <a:gd name="connsiteY2" fmla="*/ 50800 h 336550"/>
                <a:gd name="connsiteX3" fmla="*/ 142358 w 316208"/>
                <a:gd name="connsiteY3" fmla="*/ 0 h 336550"/>
                <a:gd name="connsiteX4" fmla="*/ 75167 w 316208"/>
                <a:gd name="connsiteY4" fmla="*/ 60325 h 336550"/>
                <a:gd name="connsiteX5" fmla="*/ 0 w 316208"/>
                <a:gd name="connsiteY5" fmla="*/ 33655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6208" h="336550">
                  <a:moveTo>
                    <a:pt x="0" y="336550"/>
                  </a:moveTo>
                  <a:lnTo>
                    <a:pt x="316208" y="333375"/>
                  </a:lnTo>
                  <a:lnTo>
                    <a:pt x="221991" y="50800"/>
                  </a:lnTo>
                  <a:lnTo>
                    <a:pt x="142358" y="0"/>
                  </a:lnTo>
                  <a:lnTo>
                    <a:pt x="75167" y="60325"/>
                  </a:lnTo>
                  <a:lnTo>
                    <a:pt x="0" y="33655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grpSp>
        <p:nvGrpSpPr>
          <p:cNvPr id="39939" name="図形グループ 21"/>
          <p:cNvGrpSpPr>
            <a:grpSpLocks/>
          </p:cNvGrpSpPr>
          <p:nvPr/>
        </p:nvGrpSpPr>
        <p:grpSpPr bwMode="auto">
          <a:xfrm>
            <a:off x="1909763" y="2413000"/>
            <a:ext cx="6192837" cy="3168650"/>
            <a:chOff x="1547664" y="2132856"/>
            <a:chExt cx="6696744" cy="3168352"/>
          </a:xfrm>
        </p:grpSpPr>
        <p:grpSp>
          <p:nvGrpSpPr>
            <p:cNvPr id="39955" name="図形グループ 15"/>
            <p:cNvGrpSpPr>
              <a:grpSpLocks/>
            </p:cNvGrpSpPr>
            <p:nvPr/>
          </p:nvGrpSpPr>
          <p:grpSpPr bwMode="auto">
            <a:xfrm>
              <a:off x="1547664" y="2132856"/>
              <a:ext cx="6696744" cy="3168352"/>
              <a:chOff x="1547664" y="2132856"/>
              <a:chExt cx="6696744" cy="3168352"/>
            </a:xfrm>
          </p:grpSpPr>
          <p:cxnSp>
            <p:nvCxnSpPr>
              <p:cNvPr id="16" name="直線コネクタ 15"/>
              <p:cNvCxnSpPr/>
              <p:nvPr/>
            </p:nvCxnSpPr>
            <p:spPr>
              <a:xfrm>
                <a:off x="1547664" y="2132856"/>
                <a:ext cx="0" cy="316835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a:off x="1547664" y="5301208"/>
                <a:ext cx="669674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9956" name="図形グループ 16"/>
            <p:cNvGrpSpPr>
              <a:grpSpLocks/>
            </p:cNvGrpSpPr>
            <p:nvPr/>
          </p:nvGrpSpPr>
          <p:grpSpPr bwMode="auto">
            <a:xfrm>
              <a:off x="1547664" y="2276872"/>
              <a:ext cx="6696744" cy="2376264"/>
              <a:chOff x="1547664" y="2276872"/>
              <a:chExt cx="6696744" cy="2376264"/>
            </a:xfrm>
          </p:grpSpPr>
          <p:cxnSp>
            <p:nvCxnSpPr>
              <p:cNvPr id="11" name="直線コネクタ 10"/>
              <p:cNvCxnSpPr/>
              <p:nvPr/>
            </p:nvCxnSpPr>
            <p:spPr>
              <a:xfrm>
                <a:off x="1547664" y="4653568"/>
                <a:ext cx="6696744" cy="0"/>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a:off x="1547664" y="4005929"/>
                <a:ext cx="6696744" cy="0"/>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a:off x="1547664" y="3429721"/>
                <a:ext cx="6696744" cy="0"/>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a:off x="1547664" y="2853513"/>
                <a:ext cx="6696744" cy="0"/>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a:off x="1547664" y="2277305"/>
                <a:ext cx="6696744" cy="0"/>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grpSp>
      </p:grpSp>
      <p:sp>
        <p:nvSpPr>
          <p:cNvPr id="18" name="フリーフォーム 17"/>
          <p:cNvSpPr/>
          <p:nvPr/>
        </p:nvSpPr>
        <p:spPr>
          <a:xfrm>
            <a:off x="1876425" y="2527300"/>
            <a:ext cx="6257925" cy="2490788"/>
          </a:xfrm>
          <a:custGeom>
            <a:avLst/>
            <a:gdLst>
              <a:gd name="connsiteX0" fmla="*/ 0 w 6766560"/>
              <a:gd name="connsiteY0" fmla="*/ 69285 h 2486441"/>
              <a:gd name="connsiteX1" fmla="*/ 300446 w 6766560"/>
              <a:gd name="connsiteY1" fmla="*/ 56222 h 2486441"/>
              <a:gd name="connsiteX2" fmla="*/ 483326 w 6766560"/>
              <a:gd name="connsiteY2" fmla="*/ 683239 h 2486441"/>
              <a:gd name="connsiteX3" fmla="*/ 679269 w 6766560"/>
              <a:gd name="connsiteY3" fmla="*/ 1284131 h 2486441"/>
              <a:gd name="connsiteX4" fmla="*/ 809898 w 6766560"/>
              <a:gd name="connsiteY4" fmla="*/ 1885022 h 2486441"/>
              <a:gd name="connsiteX5" fmla="*/ 1071155 w 6766560"/>
              <a:gd name="connsiteY5" fmla="*/ 2485914 h 2486441"/>
              <a:gd name="connsiteX6" fmla="*/ 1463040 w 6766560"/>
              <a:gd name="connsiteY6" fmla="*/ 1780519 h 2486441"/>
              <a:gd name="connsiteX7" fmla="*/ 1698172 w 6766560"/>
              <a:gd name="connsiteY7" fmla="*/ 1088188 h 2486441"/>
              <a:gd name="connsiteX8" fmla="*/ 1737360 w 6766560"/>
              <a:gd name="connsiteY8" fmla="*/ 604862 h 2486441"/>
              <a:gd name="connsiteX9" fmla="*/ 2063932 w 6766560"/>
              <a:gd name="connsiteY9" fmla="*/ 317479 h 2486441"/>
              <a:gd name="connsiteX10" fmla="*/ 2573383 w 6766560"/>
              <a:gd name="connsiteY10" fmla="*/ 2028714 h 2486441"/>
              <a:gd name="connsiteX11" fmla="*/ 2782389 w 6766560"/>
              <a:gd name="connsiteY11" fmla="*/ 2107091 h 2486441"/>
              <a:gd name="connsiteX12" fmla="*/ 2952206 w 6766560"/>
              <a:gd name="connsiteY12" fmla="*/ 1819708 h 2486441"/>
              <a:gd name="connsiteX13" fmla="*/ 3174275 w 6766560"/>
              <a:gd name="connsiteY13" fmla="*/ 617925 h 2486441"/>
              <a:gd name="connsiteX14" fmla="*/ 3409406 w 6766560"/>
              <a:gd name="connsiteY14" fmla="*/ 265228 h 2486441"/>
              <a:gd name="connsiteX15" fmla="*/ 3696789 w 6766560"/>
              <a:gd name="connsiteY15" fmla="*/ 696302 h 2486441"/>
              <a:gd name="connsiteX16" fmla="*/ 4036423 w 6766560"/>
              <a:gd name="connsiteY16" fmla="*/ 1780519 h 2486441"/>
              <a:gd name="connsiteX17" fmla="*/ 4258492 w 6766560"/>
              <a:gd name="connsiteY17" fmla="*/ 1754394 h 2486441"/>
              <a:gd name="connsiteX18" fmla="*/ 4572000 w 6766560"/>
              <a:gd name="connsiteY18" fmla="*/ 630988 h 2486441"/>
              <a:gd name="connsiteX19" fmla="*/ 4650378 w 6766560"/>
              <a:gd name="connsiteY19" fmla="*/ 291354 h 2486441"/>
              <a:gd name="connsiteX20" fmla="*/ 4990012 w 6766560"/>
              <a:gd name="connsiteY20" fmla="*/ 461171 h 2486441"/>
              <a:gd name="connsiteX21" fmla="*/ 5159829 w 6766560"/>
              <a:gd name="connsiteY21" fmla="*/ 1349445 h 2486441"/>
              <a:gd name="connsiteX22" fmla="*/ 5408023 w 6766560"/>
              <a:gd name="connsiteY22" fmla="*/ 1558451 h 2486441"/>
              <a:gd name="connsiteX23" fmla="*/ 5590903 w 6766560"/>
              <a:gd name="connsiteY23" fmla="*/ 996748 h 2486441"/>
              <a:gd name="connsiteX24" fmla="*/ 5695406 w 6766560"/>
              <a:gd name="connsiteY24" fmla="*/ 395856 h 2486441"/>
              <a:gd name="connsiteX25" fmla="*/ 5904412 w 6766560"/>
              <a:gd name="connsiteY25" fmla="*/ 278291 h 2486441"/>
              <a:gd name="connsiteX26" fmla="*/ 6113418 w 6766560"/>
              <a:gd name="connsiteY26" fmla="*/ 539548 h 2486441"/>
              <a:gd name="connsiteX27" fmla="*/ 6230983 w 6766560"/>
              <a:gd name="connsiteY27" fmla="*/ 1114314 h 2486441"/>
              <a:gd name="connsiteX28" fmla="*/ 6348549 w 6766560"/>
              <a:gd name="connsiteY28" fmla="*/ 853056 h 2486441"/>
              <a:gd name="connsiteX29" fmla="*/ 6583680 w 6766560"/>
              <a:gd name="connsiteY29" fmla="*/ 82348 h 2486441"/>
              <a:gd name="connsiteX30" fmla="*/ 6766560 w 6766560"/>
              <a:gd name="connsiteY30" fmla="*/ 56222 h 2486441"/>
              <a:gd name="connsiteX31" fmla="*/ 6766560 w 6766560"/>
              <a:gd name="connsiteY31" fmla="*/ 56222 h 2486441"/>
              <a:gd name="connsiteX0" fmla="*/ 0 w 6766560"/>
              <a:gd name="connsiteY0" fmla="*/ 53675 h 2470831"/>
              <a:gd name="connsiteX1" fmla="*/ 300446 w 6766560"/>
              <a:gd name="connsiteY1" fmla="*/ 66738 h 2470831"/>
              <a:gd name="connsiteX2" fmla="*/ 483326 w 6766560"/>
              <a:gd name="connsiteY2" fmla="*/ 667629 h 2470831"/>
              <a:gd name="connsiteX3" fmla="*/ 679269 w 6766560"/>
              <a:gd name="connsiteY3" fmla="*/ 1268521 h 2470831"/>
              <a:gd name="connsiteX4" fmla="*/ 809898 w 6766560"/>
              <a:gd name="connsiteY4" fmla="*/ 1869412 h 2470831"/>
              <a:gd name="connsiteX5" fmla="*/ 1071155 w 6766560"/>
              <a:gd name="connsiteY5" fmla="*/ 2470304 h 2470831"/>
              <a:gd name="connsiteX6" fmla="*/ 1463040 w 6766560"/>
              <a:gd name="connsiteY6" fmla="*/ 1764909 h 2470831"/>
              <a:gd name="connsiteX7" fmla="*/ 1698172 w 6766560"/>
              <a:gd name="connsiteY7" fmla="*/ 1072578 h 2470831"/>
              <a:gd name="connsiteX8" fmla="*/ 1737360 w 6766560"/>
              <a:gd name="connsiteY8" fmla="*/ 589252 h 2470831"/>
              <a:gd name="connsiteX9" fmla="*/ 2063932 w 6766560"/>
              <a:gd name="connsiteY9" fmla="*/ 301869 h 2470831"/>
              <a:gd name="connsiteX10" fmla="*/ 2573383 w 6766560"/>
              <a:gd name="connsiteY10" fmla="*/ 2013104 h 2470831"/>
              <a:gd name="connsiteX11" fmla="*/ 2782389 w 6766560"/>
              <a:gd name="connsiteY11" fmla="*/ 2091481 h 2470831"/>
              <a:gd name="connsiteX12" fmla="*/ 2952206 w 6766560"/>
              <a:gd name="connsiteY12" fmla="*/ 1804098 h 2470831"/>
              <a:gd name="connsiteX13" fmla="*/ 3174275 w 6766560"/>
              <a:gd name="connsiteY13" fmla="*/ 602315 h 2470831"/>
              <a:gd name="connsiteX14" fmla="*/ 3409406 w 6766560"/>
              <a:gd name="connsiteY14" fmla="*/ 249618 h 2470831"/>
              <a:gd name="connsiteX15" fmla="*/ 3696789 w 6766560"/>
              <a:gd name="connsiteY15" fmla="*/ 680692 h 2470831"/>
              <a:gd name="connsiteX16" fmla="*/ 4036423 w 6766560"/>
              <a:gd name="connsiteY16" fmla="*/ 1764909 h 2470831"/>
              <a:gd name="connsiteX17" fmla="*/ 4258492 w 6766560"/>
              <a:gd name="connsiteY17" fmla="*/ 1738784 h 2470831"/>
              <a:gd name="connsiteX18" fmla="*/ 4572000 w 6766560"/>
              <a:gd name="connsiteY18" fmla="*/ 615378 h 2470831"/>
              <a:gd name="connsiteX19" fmla="*/ 4650378 w 6766560"/>
              <a:gd name="connsiteY19" fmla="*/ 275744 h 2470831"/>
              <a:gd name="connsiteX20" fmla="*/ 4990012 w 6766560"/>
              <a:gd name="connsiteY20" fmla="*/ 445561 h 2470831"/>
              <a:gd name="connsiteX21" fmla="*/ 5159829 w 6766560"/>
              <a:gd name="connsiteY21" fmla="*/ 1333835 h 2470831"/>
              <a:gd name="connsiteX22" fmla="*/ 5408023 w 6766560"/>
              <a:gd name="connsiteY22" fmla="*/ 1542841 h 2470831"/>
              <a:gd name="connsiteX23" fmla="*/ 5590903 w 6766560"/>
              <a:gd name="connsiteY23" fmla="*/ 981138 h 2470831"/>
              <a:gd name="connsiteX24" fmla="*/ 5695406 w 6766560"/>
              <a:gd name="connsiteY24" fmla="*/ 380246 h 2470831"/>
              <a:gd name="connsiteX25" fmla="*/ 5904412 w 6766560"/>
              <a:gd name="connsiteY25" fmla="*/ 262681 h 2470831"/>
              <a:gd name="connsiteX26" fmla="*/ 6113418 w 6766560"/>
              <a:gd name="connsiteY26" fmla="*/ 523938 h 2470831"/>
              <a:gd name="connsiteX27" fmla="*/ 6230983 w 6766560"/>
              <a:gd name="connsiteY27" fmla="*/ 1098704 h 2470831"/>
              <a:gd name="connsiteX28" fmla="*/ 6348549 w 6766560"/>
              <a:gd name="connsiteY28" fmla="*/ 837446 h 2470831"/>
              <a:gd name="connsiteX29" fmla="*/ 6583680 w 6766560"/>
              <a:gd name="connsiteY29" fmla="*/ 66738 h 2470831"/>
              <a:gd name="connsiteX30" fmla="*/ 6766560 w 6766560"/>
              <a:gd name="connsiteY30" fmla="*/ 40612 h 2470831"/>
              <a:gd name="connsiteX31" fmla="*/ 6766560 w 6766560"/>
              <a:gd name="connsiteY31" fmla="*/ 40612 h 2470831"/>
              <a:gd name="connsiteX0" fmla="*/ 0 w 6766560"/>
              <a:gd name="connsiteY0" fmla="*/ 53675 h 2470988"/>
              <a:gd name="connsiteX1" fmla="*/ 300446 w 6766560"/>
              <a:gd name="connsiteY1" fmla="*/ 66738 h 2470988"/>
              <a:gd name="connsiteX2" fmla="*/ 483326 w 6766560"/>
              <a:gd name="connsiteY2" fmla="*/ 667629 h 2470988"/>
              <a:gd name="connsiteX3" fmla="*/ 809898 w 6766560"/>
              <a:gd name="connsiteY3" fmla="*/ 1869412 h 2470988"/>
              <a:gd name="connsiteX4" fmla="*/ 1071155 w 6766560"/>
              <a:gd name="connsiteY4" fmla="*/ 2470304 h 2470988"/>
              <a:gd name="connsiteX5" fmla="*/ 1463040 w 6766560"/>
              <a:gd name="connsiteY5" fmla="*/ 1764909 h 2470988"/>
              <a:gd name="connsiteX6" fmla="*/ 1698172 w 6766560"/>
              <a:gd name="connsiteY6" fmla="*/ 1072578 h 2470988"/>
              <a:gd name="connsiteX7" fmla="*/ 1737360 w 6766560"/>
              <a:gd name="connsiteY7" fmla="*/ 589252 h 2470988"/>
              <a:gd name="connsiteX8" fmla="*/ 2063932 w 6766560"/>
              <a:gd name="connsiteY8" fmla="*/ 301869 h 2470988"/>
              <a:gd name="connsiteX9" fmla="*/ 2573383 w 6766560"/>
              <a:gd name="connsiteY9" fmla="*/ 2013104 h 2470988"/>
              <a:gd name="connsiteX10" fmla="*/ 2782389 w 6766560"/>
              <a:gd name="connsiteY10" fmla="*/ 2091481 h 2470988"/>
              <a:gd name="connsiteX11" fmla="*/ 2952206 w 6766560"/>
              <a:gd name="connsiteY11" fmla="*/ 1804098 h 2470988"/>
              <a:gd name="connsiteX12" fmla="*/ 3174275 w 6766560"/>
              <a:gd name="connsiteY12" fmla="*/ 602315 h 2470988"/>
              <a:gd name="connsiteX13" fmla="*/ 3409406 w 6766560"/>
              <a:gd name="connsiteY13" fmla="*/ 249618 h 2470988"/>
              <a:gd name="connsiteX14" fmla="*/ 3696789 w 6766560"/>
              <a:gd name="connsiteY14" fmla="*/ 680692 h 2470988"/>
              <a:gd name="connsiteX15" fmla="*/ 4036423 w 6766560"/>
              <a:gd name="connsiteY15" fmla="*/ 1764909 h 2470988"/>
              <a:gd name="connsiteX16" fmla="*/ 4258492 w 6766560"/>
              <a:gd name="connsiteY16" fmla="*/ 1738784 h 2470988"/>
              <a:gd name="connsiteX17" fmla="*/ 4572000 w 6766560"/>
              <a:gd name="connsiteY17" fmla="*/ 615378 h 2470988"/>
              <a:gd name="connsiteX18" fmla="*/ 4650378 w 6766560"/>
              <a:gd name="connsiteY18" fmla="*/ 275744 h 2470988"/>
              <a:gd name="connsiteX19" fmla="*/ 4990012 w 6766560"/>
              <a:gd name="connsiteY19" fmla="*/ 445561 h 2470988"/>
              <a:gd name="connsiteX20" fmla="*/ 5159829 w 6766560"/>
              <a:gd name="connsiteY20" fmla="*/ 1333835 h 2470988"/>
              <a:gd name="connsiteX21" fmla="*/ 5408023 w 6766560"/>
              <a:gd name="connsiteY21" fmla="*/ 1542841 h 2470988"/>
              <a:gd name="connsiteX22" fmla="*/ 5590903 w 6766560"/>
              <a:gd name="connsiteY22" fmla="*/ 981138 h 2470988"/>
              <a:gd name="connsiteX23" fmla="*/ 5695406 w 6766560"/>
              <a:gd name="connsiteY23" fmla="*/ 380246 h 2470988"/>
              <a:gd name="connsiteX24" fmla="*/ 5904412 w 6766560"/>
              <a:gd name="connsiteY24" fmla="*/ 262681 h 2470988"/>
              <a:gd name="connsiteX25" fmla="*/ 6113418 w 6766560"/>
              <a:gd name="connsiteY25" fmla="*/ 523938 h 2470988"/>
              <a:gd name="connsiteX26" fmla="*/ 6230983 w 6766560"/>
              <a:gd name="connsiteY26" fmla="*/ 1098704 h 2470988"/>
              <a:gd name="connsiteX27" fmla="*/ 6348549 w 6766560"/>
              <a:gd name="connsiteY27" fmla="*/ 837446 h 2470988"/>
              <a:gd name="connsiteX28" fmla="*/ 6583680 w 6766560"/>
              <a:gd name="connsiteY28" fmla="*/ 66738 h 2470988"/>
              <a:gd name="connsiteX29" fmla="*/ 6766560 w 6766560"/>
              <a:gd name="connsiteY29" fmla="*/ 40612 h 2470988"/>
              <a:gd name="connsiteX30" fmla="*/ 6766560 w 6766560"/>
              <a:gd name="connsiteY30" fmla="*/ 40612 h 2470988"/>
              <a:gd name="connsiteX0" fmla="*/ 0 w 6766560"/>
              <a:gd name="connsiteY0" fmla="*/ 53675 h 2487233"/>
              <a:gd name="connsiteX1" fmla="*/ 300446 w 6766560"/>
              <a:gd name="connsiteY1" fmla="*/ 66738 h 2487233"/>
              <a:gd name="connsiteX2" fmla="*/ 483326 w 6766560"/>
              <a:gd name="connsiteY2" fmla="*/ 667629 h 2487233"/>
              <a:gd name="connsiteX3" fmla="*/ 809898 w 6766560"/>
              <a:gd name="connsiteY3" fmla="*/ 1869412 h 2487233"/>
              <a:gd name="connsiteX4" fmla="*/ 1071155 w 6766560"/>
              <a:gd name="connsiteY4" fmla="*/ 2470304 h 2487233"/>
              <a:gd name="connsiteX5" fmla="*/ 1397725 w 6766560"/>
              <a:gd name="connsiteY5" fmla="*/ 2209047 h 2487233"/>
              <a:gd name="connsiteX6" fmla="*/ 1698172 w 6766560"/>
              <a:gd name="connsiteY6" fmla="*/ 1072578 h 2487233"/>
              <a:gd name="connsiteX7" fmla="*/ 1737360 w 6766560"/>
              <a:gd name="connsiteY7" fmla="*/ 589252 h 2487233"/>
              <a:gd name="connsiteX8" fmla="*/ 2063932 w 6766560"/>
              <a:gd name="connsiteY8" fmla="*/ 301869 h 2487233"/>
              <a:gd name="connsiteX9" fmla="*/ 2573383 w 6766560"/>
              <a:gd name="connsiteY9" fmla="*/ 2013104 h 2487233"/>
              <a:gd name="connsiteX10" fmla="*/ 2782389 w 6766560"/>
              <a:gd name="connsiteY10" fmla="*/ 2091481 h 2487233"/>
              <a:gd name="connsiteX11" fmla="*/ 2952206 w 6766560"/>
              <a:gd name="connsiteY11" fmla="*/ 1804098 h 2487233"/>
              <a:gd name="connsiteX12" fmla="*/ 3174275 w 6766560"/>
              <a:gd name="connsiteY12" fmla="*/ 602315 h 2487233"/>
              <a:gd name="connsiteX13" fmla="*/ 3409406 w 6766560"/>
              <a:gd name="connsiteY13" fmla="*/ 249618 h 2487233"/>
              <a:gd name="connsiteX14" fmla="*/ 3696789 w 6766560"/>
              <a:gd name="connsiteY14" fmla="*/ 680692 h 2487233"/>
              <a:gd name="connsiteX15" fmla="*/ 4036423 w 6766560"/>
              <a:gd name="connsiteY15" fmla="*/ 1764909 h 2487233"/>
              <a:gd name="connsiteX16" fmla="*/ 4258492 w 6766560"/>
              <a:gd name="connsiteY16" fmla="*/ 1738784 h 2487233"/>
              <a:gd name="connsiteX17" fmla="*/ 4572000 w 6766560"/>
              <a:gd name="connsiteY17" fmla="*/ 615378 h 2487233"/>
              <a:gd name="connsiteX18" fmla="*/ 4650378 w 6766560"/>
              <a:gd name="connsiteY18" fmla="*/ 275744 h 2487233"/>
              <a:gd name="connsiteX19" fmla="*/ 4990012 w 6766560"/>
              <a:gd name="connsiteY19" fmla="*/ 445561 h 2487233"/>
              <a:gd name="connsiteX20" fmla="*/ 5159829 w 6766560"/>
              <a:gd name="connsiteY20" fmla="*/ 1333835 h 2487233"/>
              <a:gd name="connsiteX21" fmla="*/ 5408023 w 6766560"/>
              <a:gd name="connsiteY21" fmla="*/ 1542841 h 2487233"/>
              <a:gd name="connsiteX22" fmla="*/ 5590903 w 6766560"/>
              <a:gd name="connsiteY22" fmla="*/ 981138 h 2487233"/>
              <a:gd name="connsiteX23" fmla="*/ 5695406 w 6766560"/>
              <a:gd name="connsiteY23" fmla="*/ 380246 h 2487233"/>
              <a:gd name="connsiteX24" fmla="*/ 5904412 w 6766560"/>
              <a:gd name="connsiteY24" fmla="*/ 262681 h 2487233"/>
              <a:gd name="connsiteX25" fmla="*/ 6113418 w 6766560"/>
              <a:gd name="connsiteY25" fmla="*/ 523938 h 2487233"/>
              <a:gd name="connsiteX26" fmla="*/ 6230983 w 6766560"/>
              <a:gd name="connsiteY26" fmla="*/ 1098704 h 2487233"/>
              <a:gd name="connsiteX27" fmla="*/ 6348549 w 6766560"/>
              <a:gd name="connsiteY27" fmla="*/ 837446 h 2487233"/>
              <a:gd name="connsiteX28" fmla="*/ 6583680 w 6766560"/>
              <a:gd name="connsiteY28" fmla="*/ 66738 h 2487233"/>
              <a:gd name="connsiteX29" fmla="*/ 6766560 w 6766560"/>
              <a:gd name="connsiteY29" fmla="*/ 40612 h 2487233"/>
              <a:gd name="connsiteX30" fmla="*/ 6766560 w 6766560"/>
              <a:gd name="connsiteY30" fmla="*/ 40612 h 2487233"/>
              <a:gd name="connsiteX0" fmla="*/ 0 w 6766560"/>
              <a:gd name="connsiteY0" fmla="*/ 53675 h 2493183"/>
              <a:gd name="connsiteX1" fmla="*/ 300446 w 6766560"/>
              <a:gd name="connsiteY1" fmla="*/ 66738 h 2493183"/>
              <a:gd name="connsiteX2" fmla="*/ 483326 w 6766560"/>
              <a:gd name="connsiteY2" fmla="*/ 667629 h 2493183"/>
              <a:gd name="connsiteX3" fmla="*/ 770709 w 6766560"/>
              <a:gd name="connsiteY3" fmla="*/ 1777972 h 2493183"/>
              <a:gd name="connsiteX4" fmla="*/ 1071155 w 6766560"/>
              <a:gd name="connsiteY4" fmla="*/ 2470304 h 2493183"/>
              <a:gd name="connsiteX5" fmla="*/ 1397725 w 6766560"/>
              <a:gd name="connsiteY5" fmla="*/ 2209047 h 2493183"/>
              <a:gd name="connsiteX6" fmla="*/ 1698172 w 6766560"/>
              <a:gd name="connsiteY6" fmla="*/ 1072578 h 2493183"/>
              <a:gd name="connsiteX7" fmla="*/ 1737360 w 6766560"/>
              <a:gd name="connsiteY7" fmla="*/ 589252 h 2493183"/>
              <a:gd name="connsiteX8" fmla="*/ 2063932 w 6766560"/>
              <a:gd name="connsiteY8" fmla="*/ 301869 h 2493183"/>
              <a:gd name="connsiteX9" fmla="*/ 2573383 w 6766560"/>
              <a:gd name="connsiteY9" fmla="*/ 2013104 h 2493183"/>
              <a:gd name="connsiteX10" fmla="*/ 2782389 w 6766560"/>
              <a:gd name="connsiteY10" fmla="*/ 2091481 h 2493183"/>
              <a:gd name="connsiteX11" fmla="*/ 2952206 w 6766560"/>
              <a:gd name="connsiteY11" fmla="*/ 1804098 h 2493183"/>
              <a:gd name="connsiteX12" fmla="*/ 3174275 w 6766560"/>
              <a:gd name="connsiteY12" fmla="*/ 602315 h 2493183"/>
              <a:gd name="connsiteX13" fmla="*/ 3409406 w 6766560"/>
              <a:gd name="connsiteY13" fmla="*/ 249618 h 2493183"/>
              <a:gd name="connsiteX14" fmla="*/ 3696789 w 6766560"/>
              <a:gd name="connsiteY14" fmla="*/ 680692 h 2493183"/>
              <a:gd name="connsiteX15" fmla="*/ 4036423 w 6766560"/>
              <a:gd name="connsiteY15" fmla="*/ 1764909 h 2493183"/>
              <a:gd name="connsiteX16" fmla="*/ 4258492 w 6766560"/>
              <a:gd name="connsiteY16" fmla="*/ 1738784 h 2493183"/>
              <a:gd name="connsiteX17" fmla="*/ 4572000 w 6766560"/>
              <a:gd name="connsiteY17" fmla="*/ 615378 h 2493183"/>
              <a:gd name="connsiteX18" fmla="*/ 4650378 w 6766560"/>
              <a:gd name="connsiteY18" fmla="*/ 275744 h 2493183"/>
              <a:gd name="connsiteX19" fmla="*/ 4990012 w 6766560"/>
              <a:gd name="connsiteY19" fmla="*/ 445561 h 2493183"/>
              <a:gd name="connsiteX20" fmla="*/ 5159829 w 6766560"/>
              <a:gd name="connsiteY20" fmla="*/ 1333835 h 2493183"/>
              <a:gd name="connsiteX21" fmla="*/ 5408023 w 6766560"/>
              <a:gd name="connsiteY21" fmla="*/ 1542841 h 2493183"/>
              <a:gd name="connsiteX22" fmla="*/ 5590903 w 6766560"/>
              <a:gd name="connsiteY22" fmla="*/ 981138 h 2493183"/>
              <a:gd name="connsiteX23" fmla="*/ 5695406 w 6766560"/>
              <a:gd name="connsiteY23" fmla="*/ 380246 h 2493183"/>
              <a:gd name="connsiteX24" fmla="*/ 5904412 w 6766560"/>
              <a:gd name="connsiteY24" fmla="*/ 262681 h 2493183"/>
              <a:gd name="connsiteX25" fmla="*/ 6113418 w 6766560"/>
              <a:gd name="connsiteY25" fmla="*/ 523938 h 2493183"/>
              <a:gd name="connsiteX26" fmla="*/ 6230983 w 6766560"/>
              <a:gd name="connsiteY26" fmla="*/ 1098704 h 2493183"/>
              <a:gd name="connsiteX27" fmla="*/ 6348549 w 6766560"/>
              <a:gd name="connsiteY27" fmla="*/ 837446 h 2493183"/>
              <a:gd name="connsiteX28" fmla="*/ 6583680 w 6766560"/>
              <a:gd name="connsiteY28" fmla="*/ 66738 h 2493183"/>
              <a:gd name="connsiteX29" fmla="*/ 6766560 w 6766560"/>
              <a:gd name="connsiteY29" fmla="*/ 40612 h 2493183"/>
              <a:gd name="connsiteX30" fmla="*/ 6766560 w 6766560"/>
              <a:gd name="connsiteY30" fmla="*/ 40612 h 2493183"/>
              <a:gd name="connsiteX0" fmla="*/ 0 w 6766560"/>
              <a:gd name="connsiteY0" fmla="*/ 53675 h 2493183"/>
              <a:gd name="connsiteX1" fmla="*/ 300446 w 6766560"/>
              <a:gd name="connsiteY1" fmla="*/ 66738 h 2493183"/>
              <a:gd name="connsiteX2" fmla="*/ 483326 w 6766560"/>
              <a:gd name="connsiteY2" fmla="*/ 667629 h 2493183"/>
              <a:gd name="connsiteX3" fmla="*/ 770709 w 6766560"/>
              <a:gd name="connsiteY3" fmla="*/ 1777972 h 2493183"/>
              <a:gd name="connsiteX4" fmla="*/ 1071155 w 6766560"/>
              <a:gd name="connsiteY4" fmla="*/ 2470304 h 2493183"/>
              <a:gd name="connsiteX5" fmla="*/ 1397725 w 6766560"/>
              <a:gd name="connsiteY5" fmla="*/ 2209047 h 2493183"/>
              <a:gd name="connsiteX6" fmla="*/ 1698172 w 6766560"/>
              <a:gd name="connsiteY6" fmla="*/ 1072578 h 2493183"/>
              <a:gd name="connsiteX7" fmla="*/ 2063932 w 6766560"/>
              <a:gd name="connsiteY7" fmla="*/ 301869 h 2493183"/>
              <a:gd name="connsiteX8" fmla="*/ 2573383 w 6766560"/>
              <a:gd name="connsiteY8" fmla="*/ 2013104 h 2493183"/>
              <a:gd name="connsiteX9" fmla="*/ 2782389 w 6766560"/>
              <a:gd name="connsiteY9" fmla="*/ 2091481 h 2493183"/>
              <a:gd name="connsiteX10" fmla="*/ 2952206 w 6766560"/>
              <a:gd name="connsiteY10" fmla="*/ 1804098 h 2493183"/>
              <a:gd name="connsiteX11" fmla="*/ 3174275 w 6766560"/>
              <a:gd name="connsiteY11" fmla="*/ 602315 h 2493183"/>
              <a:gd name="connsiteX12" fmla="*/ 3409406 w 6766560"/>
              <a:gd name="connsiteY12" fmla="*/ 249618 h 2493183"/>
              <a:gd name="connsiteX13" fmla="*/ 3696789 w 6766560"/>
              <a:gd name="connsiteY13" fmla="*/ 680692 h 2493183"/>
              <a:gd name="connsiteX14" fmla="*/ 4036423 w 6766560"/>
              <a:gd name="connsiteY14" fmla="*/ 1764909 h 2493183"/>
              <a:gd name="connsiteX15" fmla="*/ 4258492 w 6766560"/>
              <a:gd name="connsiteY15" fmla="*/ 1738784 h 2493183"/>
              <a:gd name="connsiteX16" fmla="*/ 4572000 w 6766560"/>
              <a:gd name="connsiteY16" fmla="*/ 615378 h 2493183"/>
              <a:gd name="connsiteX17" fmla="*/ 4650378 w 6766560"/>
              <a:gd name="connsiteY17" fmla="*/ 275744 h 2493183"/>
              <a:gd name="connsiteX18" fmla="*/ 4990012 w 6766560"/>
              <a:gd name="connsiteY18" fmla="*/ 445561 h 2493183"/>
              <a:gd name="connsiteX19" fmla="*/ 5159829 w 6766560"/>
              <a:gd name="connsiteY19" fmla="*/ 1333835 h 2493183"/>
              <a:gd name="connsiteX20" fmla="*/ 5408023 w 6766560"/>
              <a:gd name="connsiteY20" fmla="*/ 1542841 h 2493183"/>
              <a:gd name="connsiteX21" fmla="*/ 5590903 w 6766560"/>
              <a:gd name="connsiteY21" fmla="*/ 981138 h 2493183"/>
              <a:gd name="connsiteX22" fmla="*/ 5695406 w 6766560"/>
              <a:gd name="connsiteY22" fmla="*/ 380246 h 2493183"/>
              <a:gd name="connsiteX23" fmla="*/ 5904412 w 6766560"/>
              <a:gd name="connsiteY23" fmla="*/ 262681 h 2493183"/>
              <a:gd name="connsiteX24" fmla="*/ 6113418 w 6766560"/>
              <a:gd name="connsiteY24" fmla="*/ 523938 h 2493183"/>
              <a:gd name="connsiteX25" fmla="*/ 6230983 w 6766560"/>
              <a:gd name="connsiteY25" fmla="*/ 1098704 h 2493183"/>
              <a:gd name="connsiteX26" fmla="*/ 6348549 w 6766560"/>
              <a:gd name="connsiteY26" fmla="*/ 837446 h 2493183"/>
              <a:gd name="connsiteX27" fmla="*/ 6583680 w 6766560"/>
              <a:gd name="connsiteY27" fmla="*/ 66738 h 2493183"/>
              <a:gd name="connsiteX28" fmla="*/ 6766560 w 6766560"/>
              <a:gd name="connsiteY28" fmla="*/ 40612 h 2493183"/>
              <a:gd name="connsiteX29" fmla="*/ 6766560 w 6766560"/>
              <a:gd name="connsiteY29" fmla="*/ 40612 h 2493183"/>
              <a:gd name="connsiteX0" fmla="*/ 0 w 6766560"/>
              <a:gd name="connsiteY0" fmla="*/ 53675 h 2502867"/>
              <a:gd name="connsiteX1" fmla="*/ 300446 w 6766560"/>
              <a:gd name="connsiteY1" fmla="*/ 66738 h 2502867"/>
              <a:gd name="connsiteX2" fmla="*/ 483326 w 6766560"/>
              <a:gd name="connsiteY2" fmla="*/ 667629 h 2502867"/>
              <a:gd name="connsiteX3" fmla="*/ 770709 w 6766560"/>
              <a:gd name="connsiteY3" fmla="*/ 1777972 h 2502867"/>
              <a:gd name="connsiteX4" fmla="*/ 1071155 w 6766560"/>
              <a:gd name="connsiteY4" fmla="*/ 2470304 h 2502867"/>
              <a:gd name="connsiteX5" fmla="*/ 1397725 w 6766560"/>
              <a:gd name="connsiteY5" fmla="*/ 2209047 h 2502867"/>
              <a:gd name="connsiteX6" fmla="*/ 1763487 w 6766560"/>
              <a:gd name="connsiteY6" fmla="*/ 654567 h 2502867"/>
              <a:gd name="connsiteX7" fmla="*/ 2063932 w 6766560"/>
              <a:gd name="connsiteY7" fmla="*/ 301869 h 2502867"/>
              <a:gd name="connsiteX8" fmla="*/ 2573383 w 6766560"/>
              <a:gd name="connsiteY8" fmla="*/ 2013104 h 2502867"/>
              <a:gd name="connsiteX9" fmla="*/ 2782389 w 6766560"/>
              <a:gd name="connsiteY9" fmla="*/ 2091481 h 2502867"/>
              <a:gd name="connsiteX10" fmla="*/ 2952206 w 6766560"/>
              <a:gd name="connsiteY10" fmla="*/ 1804098 h 2502867"/>
              <a:gd name="connsiteX11" fmla="*/ 3174275 w 6766560"/>
              <a:gd name="connsiteY11" fmla="*/ 602315 h 2502867"/>
              <a:gd name="connsiteX12" fmla="*/ 3409406 w 6766560"/>
              <a:gd name="connsiteY12" fmla="*/ 249618 h 2502867"/>
              <a:gd name="connsiteX13" fmla="*/ 3696789 w 6766560"/>
              <a:gd name="connsiteY13" fmla="*/ 680692 h 2502867"/>
              <a:gd name="connsiteX14" fmla="*/ 4036423 w 6766560"/>
              <a:gd name="connsiteY14" fmla="*/ 1764909 h 2502867"/>
              <a:gd name="connsiteX15" fmla="*/ 4258492 w 6766560"/>
              <a:gd name="connsiteY15" fmla="*/ 1738784 h 2502867"/>
              <a:gd name="connsiteX16" fmla="*/ 4572000 w 6766560"/>
              <a:gd name="connsiteY16" fmla="*/ 615378 h 2502867"/>
              <a:gd name="connsiteX17" fmla="*/ 4650378 w 6766560"/>
              <a:gd name="connsiteY17" fmla="*/ 275744 h 2502867"/>
              <a:gd name="connsiteX18" fmla="*/ 4990012 w 6766560"/>
              <a:gd name="connsiteY18" fmla="*/ 445561 h 2502867"/>
              <a:gd name="connsiteX19" fmla="*/ 5159829 w 6766560"/>
              <a:gd name="connsiteY19" fmla="*/ 1333835 h 2502867"/>
              <a:gd name="connsiteX20" fmla="*/ 5408023 w 6766560"/>
              <a:gd name="connsiteY20" fmla="*/ 1542841 h 2502867"/>
              <a:gd name="connsiteX21" fmla="*/ 5590903 w 6766560"/>
              <a:gd name="connsiteY21" fmla="*/ 981138 h 2502867"/>
              <a:gd name="connsiteX22" fmla="*/ 5695406 w 6766560"/>
              <a:gd name="connsiteY22" fmla="*/ 380246 h 2502867"/>
              <a:gd name="connsiteX23" fmla="*/ 5904412 w 6766560"/>
              <a:gd name="connsiteY23" fmla="*/ 262681 h 2502867"/>
              <a:gd name="connsiteX24" fmla="*/ 6113418 w 6766560"/>
              <a:gd name="connsiteY24" fmla="*/ 523938 h 2502867"/>
              <a:gd name="connsiteX25" fmla="*/ 6230983 w 6766560"/>
              <a:gd name="connsiteY25" fmla="*/ 1098704 h 2502867"/>
              <a:gd name="connsiteX26" fmla="*/ 6348549 w 6766560"/>
              <a:gd name="connsiteY26" fmla="*/ 837446 h 2502867"/>
              <a:gd name="connsiteX27" fmla="*/ 6583680 w 6766560"/>
              <a:gd name="connsiteY27" fmla="*/ 66738 h 2502867"/>
              <a:gd name="connsiteX28" fmla="*/ 6766560 w 6766560"/>
              <a:gd name="connsiteY28" fmla="*/ 40612 h 2502867"/>
              <a:gd name="connsiteX29" fmla="*/ 6766560 w 6766560"/>
              <a:gd name="connsiteY29" fmla="*/ 40612 h 2502867"/>
              <a:gd name="connsiteX0" fmla="*/ 0 w 6766560"/>
              <a:gd name="connsiteY0" fmla="*/ 53675 h 2502867"/>
              <a:gd name="connsiteX1" fmla="*/ 300446 w 6766560"/>
              <a:gd name="connsiteY1" fmla="*/ 66738 h 2502867"/>
              <a:gd name="connsiteX2" fmla="*/ 483326 w 6766560"/>
              <a:gd name="connsiteY2" fmla="*/ 667629 h 2502867"/>
              <a:gd name="connsiteX3" fmla="*/ 770709 w 6766560"/>
              <a:gd name="connsiteY3" fmla="*/ 1777972 h 2502867"/>
              <a:gd name="connsiteX4" fmla="*/ 1071155 w 6766560"/>
              <a:gd name="connsiteY4" fmla="*/ 2470304 h 2502867"/>
              <a:gd name="connsiteX5" fmla="*/ 1397725 w 6766560"/>
              <a:gd name="connsiteY5" fmla="*/ 2209047 h 2502867"/>
              <a:gd name="connsiteX6" fmla="*/ 1763487 w 6766560"/>
              <a:gd name="connsiteY6" fmla="*/ 654567 h 2502867"/>
              <a:gd name="connsiteX7" fmla="*/ 2063932 w 6766560"/>
              <a:gd name="connsiteY7" fmla="*/ 301869 h 2502867"/>
              <a:gd name="connsiteX8" fmla="*/ 2481943 w 6766560"/>
              <a:gd name="connsiteY8" fmla="*/ 1751846 h 2502867"/>
              <a:gd name="connsiteX9" fmla="*/ 2782389 w 6766560"/>
              <a:gd name="connsiteY9" fmla="*/ 2091481 h 2502867"/>
              <a:gd name="connsiteX10" fmla="*/ 2952206 w 6766560"/>
              <a:gd name="connsiteY10" fmla="*/ 1804098 h 2502867"/>
              <a:gd name="connsiteX11" fmla="*/ 3174275 w 6766560"/>
              <a:gd name="connsiteY11" fmla="*/ 602315 h 2502867"/>
              <a:gd name="connsiteX12" fmla="*/ 3409406 w 6766560"/>
              <a:gd name="connsiteY12" fmla="*/ 249618 h 2502867"/>
              <a:gd name="connsiteX13" fmla="*/ 3696789 w 6766560"/>
              <a:gd name="connsiteY13" fmla="*/ 680692 h 2502867"/>
              <a:gd name="connsiteX14" fmla="*/ 4036423 w 6766560"/>
              <a:gd name="connsiteY14" fmla="*/ 1764909 h 2502867"/>
              <a:gd name="connsiteX15" fmla="*/ 4258492 w 6766560"/>
              <a:gd name="connsiteY15" fmla="*/ 1738784 h 2502867"/>
              <a:gd name="connsiteX16" fmla="*/ 4572000 w 6766560"/>
              <a:gd name="connsiteY16" fmla="*/ 615378 h 2502867"/>
              <a:gd name="connsiteX17" fmla="*/ 4650378 w 6766560"/>
              <a:gd name="connsiteY17" fmla="*/ 275744 h 2502867"/>
              <a:gd name="connsiteX18" fmla="*/ 4990012 w 6766560"/>
              <a:gd name="connsiteY18" fmla="*/ 445561 h 2502867"/>
              <a:gd name="connsiteX19" fmla="*/ 5159829 w 6766560"/>
              <a:gd name="connsiteY19" fmla="*/ 1333835 h 2502867"/>
              <a:gd name="connsiteX20" fmla="*/ 5408023 w 6766560"/>
              <a:gd name="connsiteY20" fmla="*/ 1542841 h 2502867"/>
              <a:gd name="connsiteX21" fmla="*/ 5590903 w 6766560"/>
              <a:gd name="connsiteY21" fmla="*/ 981138 h 2502867"/>
              <a:gd name="connsiteX22" fmla="*/ 5695406 w 6766560"/>
              <a:gd name="connsiteY22" fmla="*/ 380246 h 2502867"/>
              <a:gd name="connsiteX23" fmla="*/ 5904412 w 6766560"/>
              <a:gd name="connsiteY23" fmla="*/ 262681 h 2502867"/>
              <a:gd name="connsiteX24" fmla="*/ 6113418 w 6766560"/>
              <a:gd name="connsiteY24" fmla="*/ 523938 h 2502867"/>
              <a:gd name="connsiteX25" fmla="*/ 6230983 w 6766560"/>
              <a:gd name="connsiteY25" fmla="*/ 1098704 h 2502867"/>
              <a:gd name="connsiteX26" fmla="*/ 6348549 w 6766560"/>
              <a:gd name="connsiteY26" fmla="*/ 837446 h 2502867"/>
              <a:gd name="connsiteX27" fmla="*/ 6583680 w 6766560"/>
              <a:gd name="connsiteY27" fmla="*/ 66738 h 2502867"/>
              <a:gd name="connsiteX28" fmla="*/ 6766560 w 6766560"/>
              <a:gd name="connsiteY28" fmla="*/ 40612 h 2502867"/>
              <a:gd name="connsiteX29" fmla="*/ 6766560 w 6766560"/>
              <a:gd name="connsiteY29" fmla="*/ 40612 h 2502867"/>
              <a:gd name="connsiteX0" fmla="*/ 0 w 6766560"/>
              <a:gd name="connsiteY0" fmla="*/ 53675 h 2502867"/>
              <a:gd name="connsiteX1" fmla="*/ 300446 w 6766560"/>
              <a:gd name="connsiteY1" fmla="*/ 66738 h 2502867"/>
              <a:gd name="connsiteX2" fmla="*/ 483326 w 6766560"/>
              <a:gd name="connsiteY2" fmla="*/ 667629 h 2502867"/>
              <a:gd name="connsiteX3" fmla="*/ 770709 w 6766560"/>
              <a:gd name="connsiteY3" fmla="*/ 1777972 h 2502867"/>
              <a:gd name="connsiteX4" fmla="*/ 1071155 w 6766560"/>
              <a:gd name="connsiteY4" fmla="*/ 2470304 h 2502867"/>
              <a:gd name="connsiteX5" fmla="*/ 1397725 w 6766560"/>
              <a:gd name="connsiteY5" fmla="*/ 2209047 h 2502867"/>
              <a:gd name="connsiteX6" fmla="*/ 1763487 w 6766560"/>
              <a:gd name="connsiteY6" fmla="*/ 654567 h 2502867"/>
              <a:gd name="connsiteX7" fmla="*/ 2063932 w 6766560"/>
              <a:gd name="connsiteY7" fmla="*/ 301869 h 2502867"/>
              <a:gd name="connsiteX8" fmla="*/ 2481943 w 6766560"/>
              <a:gd name="connsiteY8" fmla="*/ 1751846 h 2502867"/>
              <a:gd name="connsiteX9" fmla="*/ 2704012 w 6766560"/>
              <a:gd name="connsiteY9" fmla="*/ 2117607 h 2502867"/>
              <a:gd name="connsiteX10" fmla="*/ 2952206 w 6766560"/>
              <a:gd name="connsiteY10" fmla="*/ 1804098 h 2502867"/>
              <a:gd name="connsiteX11" fmla="*/ 3174275 w 6766560"/>
              <a:gd name="connsiteY11" fmla="*/ 602315 h 2502867"/>
              <a:gd name="connsiteX12" fmla="*/ 3409406 w 6766560"/>
              <a:gd name="connsiteY12" fmla="*/ 249618 h 2502867"/>
              <a:gd name="connsiteX13" fmla="*/ 3696789 w 6766560"/>
              <a:gd name="connsiteY13" fmla="*/ 680692 h 2502867"/>
              <a:gd name="connsiteX14" fmla="*/ 4036423 w 6766560"/>
              <a:gd name="connsiteY14" fmla="*/ 1764909 h 2502867"/>
              <a:gd name="connsiteX15" fmla="*/ 4258492 w 6766560"/>
              <a:gd name="connsiteY15" fmla="*/ 1738784 h 2502867"/>
              <a:gd name="connsiteX16" fmla="*/ 4572000 w 6766560"/>
              <a:gd name="connsiteY16" fmla="*/ 615378 h 2502867"/>
              <a:gd name="connsiteX17" fmla="*/ 4650378 w 6766560"/>
              <a:gd name="connsiteY17" fmla="*/ 275744 h 2502867"/>
              <a:gd name="connsiteX18" fmla="*/ 4990012 w 6766560"/>
              <a:gd name="connsiteY18" fmla="*/ 445561 h 2502867"/>
              <a:gd name="connsiteX19" fmla="*/ 5159829 w 6766560"/>
              <a:gd name="connsiteY19" fmla="*/ 1333835 h 2502867"/>
              <a:gd name="connsiteX20" fmla="*/ 5408023 w 6766560"/>
              <a:gd name="connsiteY20" fmla="*/ 1542841 h 2502867"/>
              <a:gd name="connsiteX21" fmla="*/ 5590903 w 6766560"/>
              <a:gd name="connsiteY21" fmla="*/ 981138 h 2502867"/>
              <a:gd name="connsiteX22" fmla="*/ 5695406 w 6766560"/>
              <a:gd name="connsiteY22" fmla="*/ 380246 h 2502867"/>
              <a:gd name="connsiteX23" fmla="*/ 5904412 w 6766560"/>
              <a:gd name="connsiteY23" fmla="*/ 262681 h 2502867"/>
              <a:gd name="connsiteX24" fmla="*/ 6113418 w 6766560"/>
              <a:gd name="connsiteY24" fmla="*/ 523938 h 2502867"/>
              <a:gd name="connsiteX25" fmla="*/ 6230983 w 6766560"/>
              <a:gd name="connsiteY25" fmla="*/ 1098704 h 2502867"/>
              <a:gd name="connsiteX26" fmla="*/ 6348549 w 6766560"/>
              <a:gd name="connsiteY26" fmla="*/ 837446 h 2502867"/>
              <a:gd name="connsiteX27" fmla="*/ 6583680 w 6766560"/>
              <a:gd name="connsiteY27" fmla="*/ 66738 h 2502867"/>
              <a:gd name="connsiteX28" fmla="*/ 6766560 w 6766560"/>
              <a:gd name="connsiteY28" fmla="*/ 40612 h 2502867"/>
              <a:gd name="connsiteX29" fmla="*/ 6766560 w 6766560"/>
              <a:gd name="connsiteY29" fmla="*/ 40612 h 2502867"/>
              <a:gd name="connsiteX0" fmla="*/ 0 w 6766560"/>
              <a:gd name="connsiteY0" fmla="*/ 53675 h 2502867"/>
              <a:gd name="connsiteX1" fmla="*/ 300446 w 6766560"/>
              <a:gd name="connsiteY1" fmla="*/ 66738 h 2502867"/>
              <a:gd name="connsiteX2" fmla="*/ 483326 w 6766560"/>
              <a:gd name="connsiteY2" fmla="*/ 667629 h 2502867"/>
              <a:gd name="connsiteX3" fmla="*/ 770709 w 6766560"/>
              <a:gd name="connsiteY3" fmla="*/ 1777972 h 2502867"/>
              <a:gd name="connsiteX4" fmla="*/ 1071155 w 6766560"/>
              <a:gd name="connsiteY4" fmla="*/ 2470304 h 2502867"/>
              <a:gd name="connsiteX5" fmla="*/ 1397725 w 6766560"/>
              <a:gd name="connsiteY5" fmla="*/ 2209047 h 2502867"/>
              <a:gd name="connsiteX6" fmla="*/ 1763487 w 6766560"/>
              <a:gd name="connsiteY6" fmla="*/ 654567 h 2502867"/>
              <a:gd name="connsiteX7" fmla="*/ 2063932 w 6766560"/>
              <a:gd name="connsiteY7" fmla="*/ 301869 h 2502867"/>
              <a:gd name="connsiteX8" fmla="*/ 2194560 w 6766560"/>
              <a:gd name="connsiteY8" fmla="*/ 706817 h 2502867"/>
              <a:gd name="connsiteX9" fmla="*/ 2481943 w 6766560"/>
              <a:gd name="connsiteY9" fmla="*/ 1751846 h 2502867"/>
              <a:gd name="connsiteX10" fmla="*/ 2704012 w 6766560"/>
              <a:gd name="connsiteY10" fmla="*/ 2117607 h 2502867"/>
              <a:gd name="connsiteX11" fmla="*/ 2952206 w 6766560"/>
              <a:gd name="connsiteY11" fmla="*/ 1804098 h 2502867"/>
              <a:gd name="connsiteX12" fmla="*/ 3174275 w 6766560"/>
              <a:gd name="connsiteY12" fmla="*/ 602315 h 2502867"/>
              <a:gd name="connsiteX13" fmla="*/ 3409406 w 6766560"/>
              <a:gd name="connsiteY13" fmla="*/ 249618 h 2502867"/>
              <a:gd name="connsiteX14" fmla="*/ 3696789 w 6766560"/>
              <a:gd name="connsiteY14" fmla="*/ 680692 h 2502867"/>
              <a:gd name="connsiteX15" fmla="*/ 4036423 w 6766560"/>
              <a:gd name="connsiteY15" fmla="*/ 1764909 h 2502867"/>
              <a:gd name="connsiteX16" fmla="*/ 4258492 w 6766560"/>
              <a:gd name="connsiteY16" fmla="*/ 1738784 h 2502867"/>
              <a:gd name="connsiteX17" fmla="*/ 4572000 w 6766560"/>
              <a:gd name="connsiteY17" fmla="*/ 615378 h 2502867"/>
              <a:gd name="connsiteX18" fmla="*/ 4650378 w 6766560"/>
              <a:gd name="connsiteY18" fmla="*/ 275744 h 2502867"/>
              <a:gd name="connsiteX19" fmla="*/ 4990012 w 6766560"/>
              <a:gd name="connsiteY19" fmla="*/ 445561 h 2502867"/>
              <a:gd name="connsiteX20" fmla="*/ 5159829 w 6766560"/>
              <a:gd name="connsiteY20" fmla="*/ 1333835 h 2502867"/>
              <a:gd name="connsiteX21" fmla="*/ 5408023 w 6766560"/>
              <a:gd name="connsiteY21" fmla="*/ 1542841 h 2502867"/>
              <a:gd name="connsiteX22" fmla="*/ 5590903 w 6766560"/>
              <a:gd name="connsiteY22" fmla="*/ 981138 h 2502867"/>
              <a:gd name="connsiteX23" fmla="*/ 5695406 w 6766560"/>
              <a:gd name="connsiteY23" fmla="*/ 380246 h 2502867"/>
              <a:gd name="connsiteX24" fmla="*/ 5904412 w 6766560"/>
              <a:gd name="connsiteY24" fmla="*/ 262681 h 2502867"/>
              <a:gd name="connsiteX25" fmla="*/ 6113418 w 6766560"/>
              <a:gd name="connsiteY25" fmla="*/ 523938 h 2502867"/>
              <a:gd name="connsiteX26" fmla="*/ 6230983 w 6766560"/>
              <a:gd name="connsiteY26" fmla="*/ 1098704 h 2502867"/>
              <a:gd name="connsiteX27" fmla="*/ 6348549 w 6766560"/>
              <a:gd name="connsiteY27" fmla="*/ 837446 h 2502867"/>
              <a:gd name="connsiteX28" fmla="*/ 6583680 w 6766560"/>
              <a:gd name="connsiteY28" fmla="*/ 66738 h 2502867"/>
              <a:gd name="connsiteX29" fmla="*/ 6766560 w 6766560"/>
              <a:gd name="connsiteY29" fmla="*/ 40612 h 2502867"/>
              <a:gd name="connsiteX30" fmla="*/ 6766560 w 6766560"/>
              <a:gd name="connsiteY30" fmla="*/ 40612 h 2502867"/>
              <a:gd name="connsiteX0" fmla="*/ 0 w 6766560"/>
              <a:gd name="connsiteY0" fmla="*/ 53675 h 2502867"/>
              <a:gd name="connsiteX1" fmla="*/ 300446 w 6766560"/>
              <a:gd name="connsiteY1" fmla="*/ 66738 h 2502867"/>
              <a:gd name="connsiteX2" fmla="*/ 483326 w 6766560"/>
              <a:gd name="connsiteY2" fmla="*/ 667629 h 2502867"/>
              <a:gd name="connsiteX3" fmla="*/ 770709 w 6766560"/>
              <a:gd name="connsiteY3" fmla="*/ 1777972 h 2502867"/>
              <a:gd name="connsiteX4" fmla="*/ 1071155 w 6766560"/>
              <a:gd name="connsiteY4" fmla="*/ 2470304 h 2502867"/>
              <a:gd name="connsiteX5" fmla="*/ 1397725 w 6766560"/>
              <a:gd name="connsiteY5" fmla="*/ 2209047 h 2502867"/>
              <a:gd name="connsiteX6" fmla="*/ 1763487 w 6766560"/>
              <a:gd name="connsiteY6" fmla="*/ 654567 h 2502867"/>
              <a:gd name="connsiteX7" fmla="*/ 2063932 w 6766560"/>
              <a:gd name="connsiteY7" fmla="*/ 301869 h 2502867"/>
              <a:gd name="connsiteX8" fmla="*/ 2155372 w 6766560"/>
              <a:gd name="connsiteY8" fmla="*/ 602314 h 2502867"/>
              <a:gd name="connsiteX9" fmla="*/ 2481943 w 6766560"/>
              <a:gd name="connsiteY9" fmla="*/ 1751846 h 2502867"/>
              <a:gd name="connsiteX10" fmla="*/ 2704012 w 6766560"/>
              <a:gd name="connsiteY10" fmla="*/ 2117607 h 2502867"/>
              <a:gd name="connsiteX11" fmla="*/ 2952206 w 6766560"/>
              <a:gd name="connsiteY11" fmla="*/ 1804098 h 2502867"/>
              <a:gd name="connsiteX12" fmla="*/ 3174275 w 6766560"/>
              <a:gd name="connsiteY12" fmla="*/ 602315 h 2502867"/>
              <a:gd name="connsiteX13" fmla="*/ 3409406 w 6766560"/>
              <a:gd name="connsiteY13" fmla="*/ 249618 h 2502867"/>
              <a:gd name="connsiteX14" fmla="*/ 3696789 w 6766560"/>
              <a:gd name="connsiteY14" fmla="*/ 680692 h 2502867"/>
              <a:gd name="connsiteX15" fmla="*/ 4036423 w 6766560"/>
              <a:gd name="connsiteY15" fmla="*/ 1764909 h 2502867"/>
              <a:gd name="connsiteX16" fmla="*/ 4258492 w 6766560"/>
              <a:gd name="connsiteY16" fmla="*/ 1738784 h 2502867"/>
              <a:gd name="connsiteX17" fmla="*/ 4572000 w 6766560"/>
              <a:gd name="connsiteY17" fmla="*/ 615378 h 2502867"/>
              <a:gd name="connsiteX18" fmla="*/ 4650378 w 6766560"/>
              <a:gd name="connsiteY18" fmla="*/ 275744 h 2502867"/>
              <a:gd name="connsiteX19" fmla="*/ 4990012 w 6766560"/>
              <a:gd name="connsiteY19" fmla="*/ 445561 h 2502867"/>
              <a:gd name="connsiteX20" fmla="*/ 5159829 w 6766560"/>
              <a:gd name="connsiteY20" fmla="*/ 1333835 h 2502867"/>
              <a:gd name="connsiteX21" fmla="*/ 5408023 w 6766560"/>
              <a:gd name="connsiteY21" fmla="*/ 1542841 h 2502867"/>
              <a:gd name="connsiteX22" fmla="*/ 5590903 w 6766560"/>
              <a:gd name="connsiteY22" fmla="*/ 981138 h 2502867"/>
              <a:gd name="connsiteX23" fmla="*/ 5695406 w 6766560"/>
              <a:gd name="connsiteY23" fmla="*/ 380246 h 2502867"/>
              <a:gd name="connsiteX24" fmla="*/ 5904412 w 6766560"/>
              <a:gd name="connsiteY24" fmla="*/ 262681 h 2502867"/>
              <a:gd name="connsiteX25" fmla="*/ 6113418 w 6766560"/>
              <a:gd name="connsiteY25" fmla="*/ 523938 h 2502867"/>
              <a:gd name="connsiteX26" fmla="*/ 6230983 w 6766560"/>
              <a:gd name="connsiteY26" fmla="*/ 1098704 h 2502867"/>
              <a:gd name="connsiteX27" fmla="*/ 6348549 w 6766560"/>
              <a:gd name="connsiteY27" fmla="*/ 837446 h 2502867"/>
              <a:gd name="connsiteX28" fmla="*/ 6583680 w 6766560"/>
              <a:gd name="connsiteY28" fmla="*/ 66738 h 2502867"/>
              <a:gd name="connsiteX29" fmla="*/ 6766560 w 6766560"/>
              <a:gd name="connsiteY29" fmla="*/ 40612 h 2502867"/>
              <a:gd name="connsiteX30" fmla="*/ 6766560 w 6766560"/>
              <a:gd name="connsiteY30" fmla="*/ 40612 h 2502867"/>
              <a:gd name="connsiteX0" fmla="*/ 0 w 6766560"/>
              <a:gd name="connsiteY0" fmla="*/ 53675 h 2502867"/>
              <a:gd name="connsiteX1" fmla="*/ 300446 w 6766560"/>
              <a:gd name="connsiteY1" fmla="*/ 66738 h 2502867"/>
              <a:gd name="connsiteX2" fmla="*/ 483326 w 6766560"/>
              <a:gd name="connsiteY2" fmla="*/ 667629 h 2502867"/>
              <a:gd name="connsiteX3" fmla="*/ 770709 w 6766560"/>
              <a:gd name="connsiteY3" fmla="*/ 1777972 h 2502867"/>
              <a:gd name="connsiteX4" fmla="*/ 1071155 w 6766560"/>
              <a:gd name="connsiteY4" fmla="*/ 2470304 h 2502867"/>
              <a:gd name="connsiteX5" fmla="*/ 1397725 w 6766560"/>
              <a:gd name="connsiteY5" fmla="*/ 2209047 h 2502867"/>
              <a:gd name="connsiteX6" fmla="*/ 1763487 w 6766560"/>
              <a:gd name="connsiteY6" fmla="*/ 654567 h 2502867"/>
              <a:gd name="connsiteX7" fmla="*/ 1972492 w 6766560"/>
              <a:gd name="connsiteY7" fmla="*/ 314932 h 2502867"/>
              <a:gd name="connsiteX8" fmla="*/ 2155372 w 6766560"/>
              <a:gd name="connsiteY8" fmla="*/ 602314 h 2502867"/>
              <a:gd name="connsiteX9" fmla="*/ 2481943 w 6766560"/>
              <a:gd name="connsiteY9" fmla="*/ 1751846 h 2502867"/>
              <a:gd name="connsiteX10" fmla="*/ 2704012 w 6766560"/>
              <a:gd name="connsiteY10" fmla="*/ 2117607 h 2502867"/>
              <a:gd name="connsiteX11" fmla="*/ 2952206 w 6766560"/>
              <a:gd name="connsiteY11" fmla="*/ 1804098 h 2502867"/>
              <a:gd name="connsiteX12" fmla="*/ 3174275 w 6766560"/>
              <a:gd name="connsiteY12" fmla="*/ 602315 h 2502867"/>
              <a:gd name="connsiteX13" fmla="*/ 3409406 w 6766560"/>
              <a:gd name="connsiteY13" fmla="*/ 249618 h 2502867"/>
              <a:gd name="connsiteX14" fmla="*/ 3696789 w 6766560"/>
              <a:gd name="connsiteY14" fmla="*/ 680692 h 2502867"/>
              <a:gd name="connsiteX15" fmla="*/ 4036423 w 6766560"/>
              <a:gd name="connsiteY15" fmla="*/ 1764909 h 2502867"/>
              <a:gd name="connsiteX16" fmla="*/ 4258492 w 6766560"/>
              <a:gd name="connsiteY16" fmla="*/ 1738784 h 2502867"/>
              <a:gd name="connsiteX17" fmla="*/ 4572000 w 6766560"/>
              <a:gd name="connsiteY17" fmla="*/ 615378 h 2502867"/>
              <a:gd name="connsiteX18" fmla="*/ 4650378 w 6766560"/>
              <a:gd name="connsiteY18" fmla="*/ 275744 h 2502867"/>
              <a:gd name="connsiteX19" fmla="*/ 4990012 w 6766560"/>
              <a:gd name="connsiteY19" fmla="*/ 445561 h 2502867"/>
              <a:gd name="connsiteX20" fmla="*/ 5159829 w 6766560"/>
              <a:gd name="connsiteY20" fmla="*/ 1333835 h 2502867"/>
              <a:gd name="connsiteX21" fmla="*/ 5408023 w 6766560"/>
              <a:gd name="connsiteY21" fmla="*/ 1542841 h 2502867"/>
              <a:gd name="connsiteX22" fmla="*/ 5590903 w 6766560"/>
              <a:gd name="connsiteY22" fmla="*/ 981138 h 2502867"/>
              <a:gd name="connsiteX23" fmla="*/ 5695406 w 6766560"/>
              <a:gd name="connsiteY23" fmla="*/ 380246 h 2502867"/>
              <a:gd name="connsiteX24" fmla="*/ 5904412 w 6766560"/>
              <a:gd name="connsiteY24" fmla="*/ 262681 h 2502867"/>
              <a:gd name="connsiteX25" fmla="*/ 6113418 w 6766560"/>
              <a:gd name="connsiteY25" fmla="*/ 523938 h 2502867"/>
              <a:gd name="connsiteX26" fmla="*/ 6230983 w 6766560"/>
              <a:gd name="connsiteY26" fmla="*/ 1098704 h 2502867"/>
              <a:gd name="connsiteX27" fmla="*/ 6348549 w 6766560"/>
              <a:gd name="connsiteY27" fmla="*/ 837446 h 2502867"/>
              <a:gd name="connsiteX28" fmla="*/ 6583680 w 6766560"/>
              <a:gd name="connsiteY28" fmla="*/ 66738 h 2502867"/>
              <a:gd name="connsiteX29" fmla="*/ 6766560 w 6766560"/>
              <a:gd name="connsiteY29" fmla="*/ 40612 h 2502867"/>
              <a:gd name="connsiteX30" fmla="*/ 6766560 w 6766560"/>
              <a:gd name="connsiteY30" fmla="*/ 40612 h 2502867"/>
              <a:gd name="connsiteX0" fmla="*/ 0 w 6766560"/>
              <a:gd name="connsiteY0" fmla="*/ 53675 h 2502867"/>
              <a:gd name="connsiteX1" fmla="*/ 300446 w 6766560"/>
              <a:gd name="connsiteY1" fmla="*/ 66738 h 2502867"/>
              <a:gd name="connsiteX2" fmla="*/ 483326 w 6766560"/>
              <a:gd name="connsiteY2" fmla="*/ 667629 h 2502867"/>
              <a:gd name="connsiteX3" fmla="*/ 770709 w 6766560"/>
              <a:gd name="connsiteY3" fmla="*/ 1777972 h 2502867"/>
              <a:gd name="connsiteX4" fmla="*/ 1071155 w 6766560"/>
              <a:gd name="connsiteY4" fmla="*/ 2470304 h 2502867"/>
              <a:gd name="connsiteX5" fmla="*/ 1397725 w 6766560"/>
              <a:gd name="connsiteY5" fmla="*/ 2209047 h 2502867"/>
              <a:gd name="connsiteX6" fmla="*/ 1763487 w 6766560"/>
              <a:gd name="connsiteY6" fmla="*/ 654567 h 2502867"/>
              <a:gd name="connsiteX7" fmla="*/ 1972492 w 6766560"/>
              <a:gd name="connsiteY7" fmla="*/ 314932 h 2502867"/>
              <a:gd name="connsiteX8" fmla="*/ 2155372 w 6766560"/>
              <a:gd name="connsiteY8" fmla="*/ 602314 h 2502867"/>
              <a:gd name="connsiteX9" fmla="*/ 2481943 w 6766560"/>
              <a:gd name="connsiteY9" fmla="*/ 1751846 h 2502867"/>
              <a:gd name="connsiteX10" fmla="*/ 2704012 w 6766560"/>
              <a:gd name="connsiteY10" fmla="*/ 2117607 h 2502867"/>
              <a:gd name="connsiteX11" fmla="*/ 2952206 w 6766560"/>
              <a:gd name="connsiteY11" fmla="*/ 1804098 h 2502867"/>
              <a:gd name="connsiteX12" fmla="*/ 3174275 w 6766560"/>
              <a:gd name="connsiteY12" fmla="*/ 602315 h 2502867"/>
              <a:gd name="connsiteX13" fmla="*/ 3409406 w 6766560"/>
              <a:gd name="connsiteY13" fmla="*/ 249618 h 2502867"/>
              <a:gd name="connsiteX14" fmla="*/ 3670664 w 6766560"/>
              <a:gd name="connsiteY14" fmla="*/ 615377 h 2502867"/>
              <a:gd name="connsiteX15" fmla="*/ 4036423 w 6766560"/>
              <a:gd name="connsiteY15" fmla="*/ 1764909 h 2502867"/>
              <a:gd name="connsiteX16" fmla="*/ 4258492 w 6766560"/>
              <a:gd name="connsiteY16" fmla="*/ 1738784 h 2502867"/>
              <a:gd name="connsiteX17" fmla="*/ 4572000 w 6766560"/>
              <a:gd name="connsiteY17" fmla="*/ 615378 h 2502867"/>
              <a:gd name="connsiteX18" fmla="*/ 4650378 w 6766560"/>
              <a:gd name="connsiteY18" fmla="*/ 275744 h 2502867"/>
              <a:gd name="connsiteX19" fmla="*/ 4990012 w 6766560"/>
              <a:gd name="connsiteY19" fmla="*/ 445561 h 2502867"/>
              <a:gd name="connsiteX20" fmla="*/ 5159829 w 6766560"/>
              <a:gd name="connsiteY20" fmla="*/ 1333835 h 2502867"/>
              <a:gd name="connsiteX21" fmla="*/ 5408023 w 6766560"/>
              <a:gd name="connsiteY21" fmla="*/ 1542841 h 2502867"/>
              <a:gd name="connsiteX22" fmla="*/ 5590903 w 6766560"/>
              <a:gd name="connsiteY22" fmla="*/ 981138 h 2502867"/>
              <a:gd name="connsiteX23" fmla="*/ 5695406 w 6766560"/>
              <a:gd name="connsiteY23" fmla="*/ 380246 h 2502867"/>
              <a:gd name="connsiteX24" fmla="*/ 5904412 w 6766560"/>
              <a:gd name="connsiteY24" fmla="*/ 262681 h 2502867"/>
              <a:gd name="connsiteX25" fmla="*/ 6113418 w 6766560"/>
              <a:gd name="connsiteY25" fmla="*/ 523938 h 2502867"/>
              <a:gd name="connsiteX26" fmla="*/ 6230983 w 6766560"/>
              <a:gd name="connsiteY26" fmla="*/ 1098704 h 2502867"/>
              <a:gd name="connsiteX27" fmla="*/ 6348549 w 6766560"/>
              <a:gd name="connsiteY27" fmla="*/ 837446 h 2502867"/>
              <a:gd name="connsiteX28" fmla="*/ 6583680 w 6766560"/>
              <a:gd name="connsiteY28" fmla="*/ 66738 h 2502867"/>
              <a:gd name="connsiteX29" fmla="*/ 6766560 w 6766560"/>
              <a:gd name="connsiteY29" fmla="*/ 40612 h 2502867"/>
              <a:gd name="connsiteX30" fmla="*/ 6766560 w 6766560"/>
              <a:gd name="connsiteY30" fmla="*/ 40612 h 2502867"/>
              <a:gd name="connsiteX0" fmla="*/ 0 w 6766560"/>
              <a:gd name="connsiteY0" fmla="*/ 53675 h 2502867"/>
              <a:gd name="connsiteX1" fmla="*/ 300446 w 6766560"/>
              <a:gd name="connsiteY1" fmla="*/ 66738 h 2502867"/>
              <a:gd name="connsiteX2" fmla="*/ 483326 w 6766560"/>
              <a:gd name="connsiteY2" fmla="*/ 667629 h 2502867"/>
              <a:gd name="connsiteX3" fmla="*/ 770709 w 6766560"/>
              <a:gd name="connsiteY3" fmla="*/ 1777972 h 2502867"/>
              <a:gd name="connsiteX4" fmla="*/ 1071155 w 6766560"/>
              <a:gd name="connsiteY4" fmla="*/ 2470304 h 2502867"/>
              <a:gd name="connsiteX5" fmla="*/ 1397725 w 6766560"/>
              <a:gd name="connsiteY5" fmla="*/ 2209047 h 2502867"/>
              <a:gd name="connsiteX6" fmla="*/ 1763487 w 6766560"/>
              <a:gd name="connsiteY6" fmla="*/ 654567 h 2502867"/>
              <a:gd name="connsiteX7" fmla="*/ 1972492 w 6766560"/>
              <a:gd name="connsiteY7" fmla="*/ 314932 h 2502867"/>
              <a:gd name="connsiteX8" fmla="*/ 2155372 w 6766560"/>
              <a:gd name="connsiteY8" fmla="*/ 602314 h 2502867"/>
              <a:gd name="connsiteX9" fmla="*/ 2481943 w 6766560"/>
              <a:gd name="connsiteY9" fmla="*/ 1751846 h 2502867"/>
              <a:gd name="connsiteX10" fmla="*/ 2704012 w 6766560"/>
              <a:gd name="connsiteY10" fmla="*/ 2117607 h 2502867"/>
              <a:gd name="connsiteX11" fmla="*/ 2952206 w 6766560"/>
              <a:gd name="connsiteY11" fmla="*/ 1804098 h 2502867"/>
              <a:gd name="connsiteX12" fmla="*/ 3174275 w 6766560"/>
              <a:gd name="connsiteY12" fmla="*/ 602315 h 2502867"/>
              <a:gd name="connsiteX13" fmla="*/ 3409406 w 6766560"/>
              <a:gd name="connsiteY13" fmla="*/ 275744 h 2502867"/>
              <a:gd name="connsiteX14" fmla="*/ 3670664 w 6766560"/>
              <a:gd name="connsiteY14" fmla="*/ 615377 h 2502867"/>
              <a:gd name="connsiteX15" fmla="*/ 4036423 w 6766560"/>
              <a:gd name="connsiteY15" fmla="*/ 1764909 h 2502867"/>
              <a:gd name="connsiteX16" fmla="*/ 4258492 w 6766560"/>
              <a:gd name="connsiteY16" fmla="*/ 1738784 h 2502867"/>
              <a:gd name="connsiteX17" fmla="*/ 4572000 w 6766560"/>
              <a:gd name="connsiteY17" fmla="*/ 615378 h 2502867"/>
              <a:gd name="connsiteX18" fmla="*/ 4650378 w 6766560"/>
              <a:gd name="connsiteY18" fmla="*/ 275744 h 2502867"/>
              <a:gd name="connsiteX19" fmla="*/ 4990012 w 6766560"/>
              <a:gd name="connsiteY19" fmla="*/ 445561 h 2502867"/>
              <a:gd name="connsiteX20" fmla="*/ 5159829 w 6766560"/>
              <a:gd name="connsiteY20" fmla="*/ 1333835 h 2502867"/>
              <a:gd name="connsiteX21" fmla="*/ 5408023 w 6766560"/>
              <a:gd name="connsiteY21" fmla="*/ 1542841 h 2502867"/>
              <a:gd name="connsiteX22" fmla="*/ 5590903 w 6766560"/>
              <a:gd name="connsiteY22" fmla="*/ 981138 h 2502867"/>
              <a:gd name="connsiteX23" fmla="*/ 5695406 w 6766560"/>
              <a:gd name="connsiteY23" fmla="*/ 380246 h 2502867"/>
              <a:gd name="connsiteX24" fmla="*/ 5904412 w 6766560"/>
              <a:gd name="connsiteY24" fmla="*/ 262681 h 2502867"/>
              <a:gd name="connsiteX25" fmla="*/ 6113418 w 6766560"/>
              <a:gd name="connsiteY25" fmla="*/ 523938 h 2502867"/>
              <a:gd name="connsiteX26" fmla="*/ 6230983 w 6766560"/>
              <a:gd name="connsiteY26" fmla="*/ 1098704 h 2502867"/>
              <a:gd name="connsiteX27" fmla="*/ 6348549 w 6766560"/>
              <a:gd name="connsiteY27" fmla="*/ 837446 h 2502867"/>
              <a:gd name="connsiteX28" fmla="*/ 6583680 w 6766560"/>
              <a:gd name="connsiteY28" fmla="*/ 66738 h 2502867"/>
              <a:gd name="connsiteX29" fmla="*/ 6766560 w 6766560"/>
              <a:gd name="connsiteY29" fmla="*/ 40612 h 2502867"/>
              <a:gd name="connsiteX30" fmla="*/ 6766560 w 6766560"/>
              <a:gd name="connsiteY30" fmla="*/ 40612 h 2502867"/>
              <a:gd name="connsiteX0" fmla="*/ 0 w 6766560"/>
              <a:gd name="connsiteY0" fmla="*/ 53675 h 2502867"/>
              <a:gd name="connsiteX1" fmla="*/ 300446 w 6766560"/>
              <a:gd name="connsiteY1" fmla="*/ 66738 h 2502867"/>
              <a:gd name="connsiteX2" fmla="*/ 483326 w 6766560"/>
              <a:gd name="connsiteY2" fmla="*/ 667629 h 2502867"/>
              <a:gd name="connsiteX3" fmla="*/ 770709 w 6766560"/>
              <a:gd name="connsiteY3" fmla="*/ 1777972 h 2502867"/>
              <a:gd name="connsiteX4" fmla="*/ 1071155 w 6766560"/>
              <a:gd name="connsiteY4" fmla="*/ 2470304 h 2502867"/>
              <a:gd name="connsiteX5" fmla="*/ 1397725 w 6766560"/>
              <a:gd name="connsiteY5" fmla="*/ 2209047 h 2502867"/>
              <a:gd name="connsiteX6" fmla="*/ 1763487 w 6766560"/>
              <a:gd name="connsiteY6" fmla="*/ 654567 h 2502867"/>
              <a:gd name="connsiteX7" fmla="*/ 1972492 w 6766560"/>
              <a:gd name="connsiteY7" fmla="*/ 314932 h 2502867"/>
              <a:gd name="connsiteX8" fmla="*/ 2155372 w 6766560"/>
              <a:gd name="connsiteY8" fmla="*/ 602314 h 2502867"/>
              <a:gd name="connsiteX9" fmla="*/ 2481943 w 6766560"/>
              <a:gd name="connsiteY9" fmla="*/ 1751846 h 2502867"/>
              <a:gd name="connsiteX10" fmla="*/ 2704012 w 6766560"/>
              <a:gd name="connsiteY10" fmla="*/ 2117607 h 2502867"/>
              <a:gd name="connsiteX11" fmla="*/ 2952206 w 6766560"/>
              <a:gd name="connsiteY11" fmla="*/ 1804098 h 2502867"/>
              <a:gd name="connsiteX12" fmla="*/ 3174275 w 6766560"/>
              <a:gd name="connsiteY12" fmla="*/ 602315 h 2502867"/>
              <a:gd name="connsiteX13" fmla="*/ 3409406 w 6766560"/>
              <a:gd name="connsiteY13" fmla="*/ 275744 h 2502867"/>
              <a:gd name="connsiteX14" fmla="*/ 3670664 w 6766560"/>
              <a:gd name="connsiteY14" fmla="*/ 615377 h 2502867"/>
              <a:gd name="connsiteX15" fmla="*/ 4036423 w 6766560"/>
              <a:gd name="connsiteY15" fmla="*/ 1764909 h 2502867"/>
              <a:gd name="connsiteX16" fmla="*/ 4258492 w 6766560"/>
              <a:gd name="connsiteY16" fmla="*/ 1738784 h 2502867"/>
              <a:gd name="connsiteX17" fmla="*/ 4572000 w 6766560"/>
              <a:gd name="connsiteY17" fmla="*/ 615378 h 2502867"/>
              <a:gd name="connsiteX18" fmla="*/ 4754880 w 6766560"/>
              <a:gd name="connsiteY18" fmla="*/ 288807 h 2502867"/>
              <a:gd name="connsiteX19" fmla="*/ 4990012 w 6766560"/>
              <a:gd name="connsiteY19" fmla="*/ 445561 h 2502867"/>
              <a:gd name="connsiteX20" fmla="*/ 5159829 w 6766560"/>
              <a:gd name="connsiteY20" fmla="*/ 1333835 h 2502867"/>
              <a:gd name="connsiteX21" fmla="*/ 5408023 w 6766560"/>
              <a:gd name="connsiteY21" fmla="*/ 1542841 h 2502867"/>
              <a:gd name="connsiteX22" fmla="*/ 5590903 w 6766560"/>
              <a:gd name="connsiteY22" fmla="*/ 981138 h 2502867"/>
              <a:gd name="connsiteX23" fmla="*/ 5695406 w 6766560"/>
              <a:gd name="connsiteY23" fmla="*/ 380246 h 2502867"/>
              <a:gd name="connsiteX24" fmla="*/ 5904412 w 6766560"/>
              <a:gd name="connsiteY24" fmla="*/ 262681 h 2502867"/>
              <a:gd name="connsiteX25" fmla="*/ 6113418 w 6766560"/>
              <a:gd name="connsiteY25" fmla="*/ 523938 h 2502867"/>
              <a:gd name="connsiteX26" fmla="*/ 6230983 w 6766560"/>
              <a:gd name="connsiteY26" fmla="*/ 1098704 h 2502867"/>
              <a:gd name="connsiteX27" fmla="*/ 6348549 w 6766560"/>
              <a:gd name="connsiteY27" fmla="*/ 837446 h 2502867"/>
              <a:gd name="connsiteX28" fmla="*/ 6583680 w 6766560"/>
              <a:gd name="connsiteY28" fmla="*/ 66738 h 2502867"/>
              <a:gd name="connsiteX29" fmla="*/ 6766560 w 6766560"/>
              <a:gd name="connsiteY29" fmla="*/ 40612 h 2502867"/>
              <a:gd name="connsiteX30" fmla="*/ 6766560 w 6766560"/>
              <a:gd name="connsiteY30" fmla="*/ 40612 h 2502867"/>
              <a:gd name="connsiteX0" fmla="*/ 0 w 6766560"/>
              <a:gd name="connsiteY0" fmla="*/ 53675 h 2502867"/>
              <a:gd name="connsiteX1" fmla="*/ 300446 w 6766560"/>
              <a:gd name="connsiteY1" fmla="*/ 66738 h 2502867"/>
              <a:gd name="connsiteX2" fmla="*/ 483326 w 6766560"/>
              <a:gd name="connsiteY2" fmla="*/ 667629 h 2502867"/>
              <a:gd name="connsiteX3" fmla="*/ 770709 w 6766560"/>
              <a:gd name="connsiteY3" fmla="*/ 1777972 h 2502867"/>
              <a:gd name="connsiteX4" fmla="*/ 1071155 w 6766560"/>
              <a:gd name="connsiteY4" fmla="*/ 2470304 h 2502867"/>
              <a:gd name="connsiteX5" fmla="*/ 1397725 w 6766560"/>
              <a:gd name="connsiteY5" fmla="*/ 2209047 h 2502867"/>
              <a:gd name="connsiteX6" fmla="*/ 1763487 w 6766560"/>
              <a:gd name="connsiteY6" fmla="*/ 654567 h 2502867"/>
              <a:gd name="connsiteX7" fmla="*/ 1972492 w 6766560"/>
              <a:gd name="connsiteY7" fmla="*/ 314932 h 2502867"/>
              <a:gd name="connsiteX8" fmla="*/ 2155372 w 6766560"/>
              <a:gd name="connsiteY8" fmla="*/ 602314 h 2502867"/>
              <a:gd name="connsiteX9" fmla="*/ 2481943 w 6766560"/>
              <a:gd name="connsiteY9" fmla="*/ 1751846 h 2502867"/>
              <a:gd name="connsiteX10" fmla="*/ 2704012 w 6766560"/>
              <a:gd name="connsiteY10" fmla="*/ 2117607 h 2502867"/>
              <a:gd name="connsiteX11" fmla="*/ 2952206 w 6766560"/>
              <a:gd name="connsiteY11" fmla="*/ 1804098 h 2502867"/>
              <a:gd name="connsiteX12" fmla="*/ 3174275 w 6766560"/>
              <a:gd name="connsiteY12" fmla="*/ 602315 h 2502867"/>
              <a:gd name="connsiteX13" fmla="*/ 3409406 w 6766560"/>
              <a:gd name="connsiteY13" fmla="*/ 275744 h 2502867"/>
              <a:gd name="connsiteX14" fmla="*/ 3670664 w 6766560"/>
              <a:gd name="connsiteY14" fmla="*/ 615377 h 2502867"/>
              <a:gd name="connsiteX15" fmla="*/ 4036423 w 6766560"/>
              <a:gd name="connsiteY15" fmla="*/ 1764909 h 2502867"/>
              <a:gd name="connsiteX16" fmla="*/ 4258492 w 6766560"/>
              <a:gd name="connsiteY16" fmla="*/ 1738784 h 2502867"/>
              <a:gd name="connsiteX17" fmla="*/ 4572000 w 6766560"/>
              <a:gd name="connsiteY17" fmla="*/ 615378 h 2502867"/>
              <a:gd name="connsiteX18" fmla="*/ 4754880 w 6766560"/>
              <a:gd name="connsiteY18" fmla="*/ 288807 h 2502867"/>
              <a:gd name="connsiteX19" fmla="*/ 4990012 w 6766560"/>
              <a:gd name="connsiteY19" fmla="*/ 589253 h 2502867"/>
              <a:gd name="connsiteX20" fmla="*/ 5159829 w 6766560"/>
              <a:gd name="connsiteY20" fmla="*/ 1333835 h 2502867"/>
              <a:gd name="connsiteX21" fmla="*/ 5408023 w 6766560"/>
              <a:gd name="connsiteY21" fmla="*/ 1542841 h 2502867"/>
              <a:gd name="connsiteX22" fmla="*/ 5590903 w 6766560"/>
              <a:gd name="connsiteY22" fmla="*/ 981138 h 2502867"/>
              <a:gd name="connsiteX23" fmla="*/ 5695406 w 6766560"/>
              <a:gd name="connsiteY23" fmla="*/ 380246 h 2502867"/>
              <a:gd name="connsiteX24" fmla="*/ 5904412 w 6766560"/>
              <a:gd name="connsiteY24" fmla="*/ 262681 h 2502867"/>
              <a:gd name="connsiteX25" fmla="*/ 6113418 w 6766560"/>
              <a:gd name="connsiteY25" fmla="*/ 523938 h 2502867"/>
              <a:gd name="connsiteX26" fmla="*/ 6230983 w 6766560"/>
              <a:gd name="connsiteY26" fmla="*/ 1098704 h 2502867"/>
              <a:gd name="connsiteX27" fmla="*/ 6348549 w 6766560"/>
              <a:gd name="connsiteY27" fmla="*/ 837446 h 2502867"/>
              <a:gd name="connsiteX28" fmla="*/ 6583680 w 6766560"/>
              <a:gd name="connsiteY28" fmla="*/ 66738 h 2502867"/>
              <a:gd name="connsiteX29" fmla="*/ 6766560 w 6766560"/>
              <a:gd name="connsiteY29" fmla="*/ 40612 h 2502867"/>
              <a:gd name="connsiteX30" fmla="*/ 6766560 w 6766560"/>
              <a:gd name="connsiteY30" fmla="*/ 40612 h 2502867"/>
              <a:gd name="connsiteX0" fmla="*/ 0 w 6766560"/>
              <a:gd name="connsiteY0" fmla="*/ 53675 h 2502867"/>
              <a:gd name="connsiteX1" fmla="*/ 300446 w 6766560"/>
              <a:gd name="connsiteY1" fmla="*/ 66738 h 2502867"/>
              <a:gd name="connsiteX2" fmla="*/ 483326 w 6766560"/>
              <a:gd name="connsiteY2" fmla="*/ 667629 h 2502867"/>
              <a:gd name="connsiteX3" fmla="*/ 770709 w 6766560"/>
              <a:gd name="connsiteY3" fmla="*/ 1777972 h 2502867"/>
              <a:gd name="connsiteX4" fmla="*/ 1071155 w 6766560"/>
              <a:gd name="connsiteY4" fmla="*/ 2470304 h 2502867"/>
              <a:gd name="connsiteX5" fmla="*/ 1397725 w 6766560"/>
              <a:gd name="connsiteY5" fmla="*/ 2209047 h 2502867"/>
              <a:gd name="connsiteX6" fmla="*/ 1763487 w 6766560"/>
              <a:gd name="connsiteY6" fmla="*/ 654567 h 2502867"/>
              <a:gd name="connsiteX7" fmla="*/ 1972492 w 6766560"/>
              <a:gd name="connsiteY7" fmla="*/ 314932 h 2502867"/>
              <a:gd name="connsiteX8" fmla="*/ 2155372 w 6766560"/>
              <a:gd name="connsiteY8" fmla="*/ 602314 h 2502867"/>
              <a:gd name="connsiteX9" fmla="*/ 2481943 w 6766560"/>
              <a:gd name="connsiteY9" fmla="*/ 1751846 h 2502867"/>
              <a:gd name="connsiteX10" fmla="*/ 2704012 w 6766560"/>
              <a:gd name="connsiteY10" fmla="*/ 2117607 h 2502867"/>
              <a:gd name="connsiteX11" fmla="*/ 2952206 w 6766560"/>
              <a:gd name="connsiteY11" fmla="*/ 1804098 h 2502867"/>
              <a:gd name="connsiteX12" fmla="*/ 3174275 w 6766560"/>
              <a:gd name="connsiteY12" fmla="*/ 602315 h 2502867"/>
              <a:gd name="connsiteX13" fmla="*/ 3409406 w 6766560"/>
              <a:gd name="connsiteY13" fmla="*/ 275744 h 2502867"/>
              <a:gd name="connsiteX14" fmla="*/ 3670664 w 6766560"/>
              <a:gd name="connsiteY14" fmla="*/ 615377 h 2502867"/>
              <a:gd name="connsiteX15" fmla="*/ 4036423 w 6766560"/>
              <a:gd name="connsiteY15" fmla="*/ 1764909 h 2502867"/>
              <a:gd name="connsiteX16" fmla="*/ 4258492 w 6766560"/>
              <a:gd name="connsiteY16" fmla="*/ 1738784 h 2502867"/>
              <a:gd name="connsiteX17" fmla="*/ 4572000 w 6766560"/>
              <a:gd name="connsiteY17" fmla="*/ 615378 h 2502867"/>
              <a:gd name="connsiteX18" fmla="*/ 4754880 w 6766560"/>
              <a:gd name="connsiteY18" fmla="*/ 288807 h 2502867"/>
              <a:gd name="connsiteX19" fmla="*/ 4990012 w 6766560"/>
              <a:gd name="connsiteY19" fmla="*/ 589253 h 2502867"/>
              <a:gd name="connsiteX20" fmla="*/ 5159829 w 6766560"/>
              <a:gd name="connsiteY20" fmla="*/ 1333835 h 2502867"/>
              <a:gd name="connsiteX21" fmla="*/ 5408023 w 6766560"/>
              <a:gd name="connsiteY21" fmla="*/ 1542841 h 2502867"/>
              <a:gd name="connsiteX22" fmla="*/ 5512526 w 6766560"/>
              <a:gd name="connsiteY22" fmla="*/ 1268521 h 2502867"/>
              <a:gd name="connsiteX23" fmla="*/ 5695406 w 6766560"/>
              <a:gd name="connsiteY23" fmla="*/ 380246 h 2502867"/>
              <a:gd name="connsiteX24" fmla="*/ 5904412 w 6766560"/>
              <a:gd name="connsiteY24" fmla="*/ 262681 h 2502867"/>
              <a:gd name="connsiteX25" fmla="*/ 6113418 w 6766560"/>
              <a:gd name="connsiteY25" fmla="*/ 523938 h 2502867"/>
              <a:gd name="connsiteX26" fmla="*/ 6230983 w 6766560"/>
              <a:gd name="connsiteY26" fmla="*/ 1098704 h 2502867"/>
              <a:gd name="connsiteX27" fmla="*/ 6348549 w 6766560"/>
              <a:gd name="connsiteY27" fmla="*/ 837446 h 2502867"/>
              <a:gd name="connsiteX28" fmla="*/ 6583680 w 6766560"/>
              <a:gd name="connsiteY28" fmla="*/ 66738 h 2502867"/>
              <a:gd name="connsiteX29" fmla="*/ 6766560 w 6766560"/>
              <a:gd name="connsiteY29" fmla="*/ 40612 h 2502867"/>
              <a:gd name="connsiteX30" fmla="*/ 6766560 w 6766560"/>
              <a:gd name="connsiteY30" fmla="*/ 40612 h 2502867"/>
              <a:gd name="connsiteX0" fmla="*/ 0 w 6766560"/>
              <a:gd name="connsiteY0" fmla="*/ 53675 h 2502867"/>
              <a:gd name="connsiteX1" fmla="*/ 300446 w 6766560"/>
              <a:gd name="connsiteY1" fmla="*/ 66738 h 2502867"/>
              <a:gd name="connsiteX2" fmla="*/ 483326 w 6766560"/>
              <a:gd name="connsiteY2" fmla="*/ 667629 h 2502867"/>
              <a:gd name="connsiteX3" fmla="*/ 770709 w 6766560"/>
              <a:gd name="connsiteY3" fmla="*/ 1777972 h 2502867"/>
              <a:gd name="connsiteX4" fmla="*/ 1071155 w 6766560"/>
              <a:gd name="connsiteY4" fmla="*/ 2470304 h 2502867"/>
              <a:gd name="connsiteX5" fmla="*/ 1397725 w 6766560"/>
              <a:gd name="connsiteY5" fmla="*/ 2209047 h 2502867"/>
              <a:gd name="connsiteX6" fmla="*/ 1763487 w 6766560"/>
              <a:gd name="connsiteY6" fmla="*/ 654567 h 2502867"/>
              <a:gd name="connsiteX7" fmla="*/ 1972492 w 6766560"/>
              <a:gd name="connsiteY7" fmla="*/ 314932 h 2502867"/>
              <a:gd name="connsiteX8" fmla="*/ 2155372 w 6766560"/>
              <a:gd name="connsiteY8" fmla="*/ 602314 h 2502867"/>
              <a:gd name="connsiteX9" fmla="*/ 2481943 w 6766560"/>
              <a:gd name="connsiteY9" fmla="*/ 1751846 h 2502867"/>
              <a:gd name="connsiteX10" fmla="*/ 2704012 w 6766560"/>
              <a:gd name="connsiteY10" fmla="*/ 2117607 h 2502867"/>
              <a:gd name="connsiteX11" fmla="*/ 2952206 w 6766560"/>
              <a:gd name="connsiteY11" fmla="*/ 1804098 h 2502867"/>
              <a:gd name="connsiteX12" fmla="*/ 3174275 w 6766560"/>
              <a:gd name="connsiteY12" fmla="*/ 602315 h 2502867"/>
              <a:gd name="connsiteX13" fmla="*/ 3409406 w 6766560"/>
              <a:gd name="connsiteY13" fmla="*/ 275744 h 2502867"/>
              <a:gd name="connsiteX14" fmla="*/ 3670664 w 6766560"/>
              <a:gd name="connsiteY14" fmla="*/ 615377 h 2502867"/>
              <a:gd name="connsiteX15" fmla="*/ 4036423 w 6766560"/>
              <a:gd name="connsiteY15" fmla="*/ 1764909 h 2502867"/>
              <a:gd name="connsiteX16" fmla="*/ 4258492 w 6766560"/>
              <a:gd name="connsiteY16" fmla="*/ 1738784 h 2502867"/>
              <a:gd name="connsiteX17" fmla="*/ 4572000 w 6766560"/>
              <a:gd name="connsiteY17" fmla="*/ 615378 h 2502867"/>
              <a:gd name="connsiteX18" fmla="*/ 4754880 w 6766560"/>
              <a:gd name="connsiteY18" fmla="*/ 288807 h 2502867"/>
              <a:gd name="connsiteX19" fmla="*/ 4990012 w 6766560"/>
              <a:gd name="connsiteY19" fmla="*/ 589253 h 2502867"/>
              <a:gd name="connsiteX20" fmla="*/ 5120640 w 6766560"/>
              <a:gd name="connsiteY20" fmla="*/ 1255458 h 2502867"/>
              <a:gd name="connsiteX21" fmla="*/ 5408023 w 6766560"/>
              <a:gd name="connsiteY21" fmla="*/ 1542841 h 2502867"/>
              <a:gd name="connsiteX22" fmla="*/ 5512526 w 6766560"/>
              <a:gd name="connsiteY22" fmla="*/ 1268521 h 2502867"/>
              <a:gd name="connsiteX23" fmla="*/ 5695406 w 6766560"/>
              <a:gd name="connsiteY23" fmla="*/ 380246 h 2502867"/>
              <a:gd name="connsiteX24" fmla="*/ 5904412 w 6766560"/>
              <a:gd name="connsiteY24" fmla="*/ 262681 h 2502867"/>
              <a:gd name="connsiteX25" fmla="*/ 6113418 w 6766560"/>
              <a:gd name="connsiteY25" fmla="*/ 523938 h 2502867"/>
              <a:gd name="connsiteX26" fmla="*/ 6230983 w 6766560"/>
              <a:gd name="connsiteY26" fmla="*/ 1098704 h 2502867"/>
              <a:gd name="connsiteX27" fmla="*/ 6348549 w 6766560"/>
              <a:gd name="connsiteY27" fmla="*/ 837446 h 2502867"/>
              <a:gd name="connsiteX28" fmla="*/ 6583680 w 6766560"/>
              <a:gd name="connsiteY28" fmla="*/ 66738 h 2502867"/>
              <a:gd name="connsiteX29" fmla="*/ 6766560 w 6766560"/>
              <a:gd name="connsiteY29" fmla="*/ 40612 h 2502867"/>
              <a:gd name="connsiteX30" fmla="*/ 6766560 w 6766560"/>
              <a:gd name="connsiteY30" fmla="*/ 40612 h 2502867"/>
              <a:gd name="connsiteX0" fmla="*/ 0 w 6766560"/>
              <a:gd name="connsiteY0" fmla="*/ 53675 h 2502867"/>
              <a:gd name="connsiteX1" fmla="*/ 300446 w 6766560"/>
              <a:gd name="connsiteY1" fmla="*/ 66738 h 2502867"/>
              <a:gd name="connsiteX2" fmla="*/ 483326 w 6766560"/>
              <a:gd name="connsiteY2" fmla="*/ 667629 h 2502867"/>
              <a:gd name="connsiteX3" fmla="*/ 770709 w 6766560"/>
              <a:gd name="connsiteY3" fmla="*/ 1777972 h 2502867"/>
              <a:gd name="connsiteX4" fmla="*/ 1071155 w 6766560"/>
              <a:gd name="connsiteY4" fmla="*/ 2470304 h 2502867"/>
              <a:gd name="connsiteX5" fmla="*/ 1397725 w 6766560"/>
              <a:gd name="connsiteY5" fmla="*/ 2209047 h 2502867"/>
              <a:gd name="connsiteX6" fmla="*/ 1763487 w 6766560"/>
              <a:gd name="connsiteY6" fmla="*/ 654567 h 2502867"/>
              <a:gd name="connsiteX7" fmla="*/ 1972492 w 6766560"/>
              <a:gd name="connsiteY7" fmla="*/ 314932 h 2502867"/>
              <a:gd name="connsiteX8" fmla="*/ 2155372 w 6766560"/>
              <a:gd name="connsiteY8" fmla="*/ 602314 h 2502867"/>
              <a:gd name="connsiteX9" fmla="*/ 2481943 w 6766560"/>
              <a:gd name="connsiteY9" fmla="*/ 1751846 h 2502867"/>
              <a:gd name="connsiteX10" fmla="*/ 2704012 w 6766560"/>
              <a:gd name="connsiteY10" fmla="*/ 2117607 h 2502867"/>
              <a:gd name="connsiteX11" fmla="*/ 2952206 w 6766560"/>
              <a:gd name="connsiteY11" fmla="*/ 1804098 h 2502867"/>
              <a:gd name="connsiteX12" fmla="*/ 3174275 w 6766560"/>
              <a:gd name="connsiteY12" fmla="*/ 602315 h 2502867"/>
              <a:gd name="connsiteX13" fmla="*/ 3409406 w 6766560"/>
              <a:gd name="connsiteY13" fmla="*/ 275744 h 2502867"/>
              <a:gd name="connsiteX14" fmla="*/ 3670664 w 6766560"/>
              <a:gd name="connsiteY14" fmla="*/ 615377 h 2502867"/>
              <a:gd name="connsiteX15" fmla="*/ 4036423 w 6766560"/>
              <a:gd name="connsiteY15" fmla="*/ 1764909 h 2502867"/>
              <a:gd name="connsiteX16" fmla="*/ 4258492 w 6766560"/>
              <a:gd name="connsiteY16" fmla="*/ 1738784 h 2502867"/>
              <a:gd name="connsiteX17" fmla="*/ 4572000 w 6766560"/>
              <a:gd name="connsiteY17" fmla="*/ 615378 h 2502867"/>
              <a:gd name="connsiteX18" fmla="*/ 4754880 w 6766560"/>
              <a:gd name="connsiteY18" fmla="*/ 288807 h 2502867"/>
              <a:gd name="connsiteX19" fmla="*/ 4990012 w 6766560"/>
              <a:gd name="connsiteY19" fmla="*/ 589253 h 2502867"/>
              <a:gd name="connsiteX20" fmla="*/ 5120640 w 6766560"/>
              <a:gd name="connsiteY20" fmla="*/ 1255458 h 2502867"/>
              <a:gd name="connsiteX21" fmla="*/ 5342708 w 6766560"/>
              <a:gd name="connsiteY21" fmla="*/ 1529778 h 2502867"/>
              <a:gd name="connsiteX22" fmla="*/ 5512526 w 6766560"/>
              <a:gd name="connsiteY22" fmla="*/ 1268521 h 2502867"/>
              <a:gd name="connsiteX23" fmla="*/ 5695406 w 6766560"/>
              <a:gd name="connsiteY23" fmla="*/ 380246 h 2502867"/>
              <a:gd name="connsiteX24" fmla="*/ 5904412 w 6766560"/>
              <a:gd name="connsiteY24" fmla="*/ 262681 h 2502867"/>
              <a:gd name="connsiteX25" fmla="*/ 6113418 w 6766560"/>
              <a:gd name="connsiteY25" fmla="*/ 523938 h 2502867"/>
              <a:gd name="connsiteX26" fmla="*/ 6230983 w 6766560"/>
              <a:gd name="connsiteY26" fmla="*/ 1098704 h 2502867"/>
              <a:gd name="connsiteX27" fmla="*/ 6348549 w 6766560"/>
              <a:gd name="connsiteY27" fmla="*/ 837446 h 2502867"/>
              <a:gd name="connsiteX28" fmla="*/ 6583680 w 6766560"/>
              <a:gd name="connsiteY28" fmla="*/ 66738 h 2502867"/>
              <a:gd name="connsiteX29" fmla="*/ 6766560 w 6766560"/>
              <a:gd name="connsiteY29" fmla="*/ 40612 h 2502867"/>
              <a:gd name="connsiteX30" fmla="*/ 6766560 w 6766560"/>
              <a:gd name="connsiteY30" fmla="*/ 40612 h 2502867"/>
              <a:gd name="connsiteX0" fmla="*/ 0 w 6766560"/>
              <a:gd name="connsiteY0" fmla="*/ 53675 h 2502867"/>
              <a:gd name="connsiteX1" fmla="*/ 300446 w 6766560"/>
              <a:gd name="connsiteY1" fmla="*/ 66738 h 2502867"/>
              <a:gd name="connsiteX2" fmla="*/ 483326 w 6766560"/>
              <a:gd name="connsiteY2" fmla="*/ 667629 h 2502867"/>
              <a:gd name="connsiteX3" fmla="*/ 770709 w 6766560"/>
              <a:gd name="connsiteY3" fmla="*/ 1777972 h 2502867"/>
              <a:gd name="connsiteX4" fmla="*/ 1071155 w 6766560"/>
              <a:gd name="connsiteY4" fmla="*/ 2470304 h 2502867"/>
              <a:gd name="connsiteX5" fmla="*/ 1397725 w 6766560"/>
              <a:gd name="connsiteY5" fmla="*/ 2209047 h 2502867"/>
              <a:gd name="connsiteX6" fmla="*/ 1763487 w 6766560"/>
              <a:gd name="connsiteY6" fmla="*/ 654567 h 2502867"/>
              <a:gd name="connsiteX7" fmla="*/ 1972492 w 6766560"/>
              <a:gd name="connsiteY7" fmla="*/ 314932 h 2502867"/>
              <a:gd name="connsiteX8" fmla="*/ 2155372 w 6766560"/>
              <a:gd name="connsiteY8" fmla="*/ 602314 h 2502867"/>
              <a:gd name="connsiteX9" fmla="*/ 2481943 w 6766560"/>
              <a:gd name="connsiteY9" fmla="*/ 1751846 h 2502867"/>
              <a:gd name="connsiteX10" fmla="*/ 2704012 w 6766560"/>
              <a:gd name="connsiteY10" fmla="*/ 2117607 h 2502867"/>
              <a:gd name="connsiteX11" fmla="*/ 2952206 w 6766560"/>
              <a:gd name="connsiteY11" fmla="*/ 1804098 h 2502867"/>
              <a:gd name="connsiteX12" fmla="*/ 3174275 w 6766560"/>
              <a:gd name="connsiteY12" fmla="*/ 602315 h 2502867"/>
              <a:gd name="connsiteX13" fmla="*/ 3409406 w 6766560"/>
              <a:gd name="connsiteY13" fmla="*/ 275744 h 2502867"/>
              <a:gd name="connsiteX14" fmla="*/ 3670664 w 6766560"/>
              <a:gd name="connsiteY14" fmla="*/ 615377 h 2502867"/>
              <a:gd name="connsiteX15" fmla="*/ 4036423 w 6766560"/>
              <a:gd name="connsiteY15" fmla="*/ 1764909 h 2502867"/>
              <a:gd name="connsiteX16" fmla="*/ 4258492 w 6766560"/>
              <a:gd name="connsiteY16" fmla="*/ 1738784 h 2502867"/>
              <a:gd name="connsiteX17" fmla="*/ 4572000 w 6766560"/>
              <a:gd name="connsiteY17" fmla="*/ 615378 h 2502867"/>
              <a:gd name="connsiteX18" fmla="*/ 4820194 w 6766560"/>
              <a:gd name="connsiteY18" fmla="*/ 275744 h 2502867"/>
              <a:gd name="connsiteX19" fmla="*/ 4990012 w 6766560"/>
              <a:gd name="connsiteY19" fmla="*/ 589253 h 2502867"/>
              <a:gd name="connsiteX20" fmla="*/ 5120640 w 6766560"/>
              <a:gd name="connsiteY20" fmla="*/ 1255458 h 2502867"/>
              <a:gd name="connsiteX21" fmla="*/ 5342708 w 6766560"/>
              <a:gd name="connsiteY21" fmla="*/ 1529778 h 2502867"/>
              <a:gd name="connsiteX22" fmla="*/ 5512526 w 6766560"/>
              <a:gd name="connsiteY22" fmla="*/ 1268521 h 2502867"/>
              <a:gd name="connsiteX23" fmla="*/ 5695406 w 6766560"/>
              <a:gd name="connsiteY23" fmla="*/ 380246 h 2502867"/>
              <a:gd name="connsiteX24" fmla="*/ 5904412 w 6766560"/>
              <a:gd name="connsiteY24" fmla="*/ 262681 h 2502867"/>
              <a:gd name="connsiteX25" fmla="*/ 6113418 w 6766560"/>
              <a:gd name="connsiteY25" fmla="*/ 523938 h 2502867"/>
              <a:gd name="connsiteX26" fmla="*/ 6230983 w 6766560"/>
              <a:gd name="connsiteY26" fmla="*/ 1098704 h 2502867"/>
              <a:gd name="connsiteX27" fmla="*/ 6348549 w 6766560"/>
              <a:gd name="connsiteY27" fmla="*/ 837446 h 2502867"/>
              <a:gd name="connsiteX28" fmla="*/ 6583680 w 6766560"/>
              <a:gd name="connsiteY28" fmla="*/ 66738 h 2502867"/>
              <a:gd name="connsiteX29" fmla="*/ 6766560 w 6766560"/>
              <a:gd name="connsiteY29" fmla="*/ 40612 h 2502867"/>
              <a:gd name="connsiteX30" fmla="*/ 6766560 w 6766560"/>
              <a:gd name="connsiteY30" fmla="*/ 40612 h 2502867"/>
              <a:gd name="connsiteX0" fmla="*/ 0 w 6766560"/>
              <a:gd name="connsiteY0" fmla="*/ 53675 h 2502867"/>
              <a:gd name="connsiteX1" fmla="*/ 300446 w 6766560"/>
              <a:gd name="connsiteY1" fmla="*/ 66738 h 2502867"/>
              <a:gd name="connsiteX2" fmla="*/ 483326 w 6766560"/>
              <a:gd name="connsiteY2" fmla="*/ 667629 h 2502867"/>
              <a:gd name="connsiteX3" fmla="*/ 770709 w 6766560"/>
              <a:gd name="connsiteY3" fmla="*/ 1777972 h 2502867"/>
              <a:gd name="connsiteX4" fmla="*/ 1071155 w 6766560"/>
              <a:gd name="connsiteY4" fmla="*/ 2470304 h 2502867"/>
              <a:gd name="connsiteX5" fmla="*/ 1397725 w 6766560"/>
              <a:gd name="connsiteY5" fmla="*/ 2209047 h 2502867"/>
              <a:gd name="connsiteX6" fmla="*/ 1763487 w 6766560"/>
              <a:gd name="connsiteY6" fmla="*/ 654567 h 2502867"/>
              <a:gd name="connsiteX7" fmla="*/ 1972492 w 6766560"/>
              <a:gd name="connsiteY7" fmla="*/ 314932 h 2502867"/>
              <a:gd name="connsiteX8" fmla="*/ 2155372 w 6766560"/>
              <a:gd name="connsiteY8" fmla="*/ 602314 h 2502867"/>
              <a:gd name="connsiteX9" fmla="*/ 2481943 w 6766560"/>
              <a:gd name="connsiteY9" fmla="*/ 1751846 h 2502867"/>
              <a:gd name="connsiteX10" fmla="*/ 2704012 w 6766560"/>
              <a:gd name="connsiteY10" fmla="*/ 2117607 h 2502867"/>
              <a:gd name="connsiteX11" fmla="*/ 2952206 w 6766560"/>
              <a:gd name="connsiteY11" fmla="*/ 1804098 h 2502867"/>
              <a:gd name="connsiteX12" fmla="*/ 3174275 w 6766560"/>
              <a:gd name="connsiteY12" fmla="*/ 602315 h 2502867"/>
              <a:gd name="connsiteX13" fmla="*/ 3409406 w 6766560"/>
              <a:gd name="connsiteY13" fmla="*/ 275744 h 2502867"/>
              <a:gd name="connsiteX14" fmla="*/ 3670664 w 6766560"/>
              <a:gd name="connsiteY14" fmla="*/ 615377 h 2502867"/>
              <a:gd name="connsiteX15" fmla="*/ 4036423 w 6766560"/>
              <a:gd name="connsiteY15" fmla="*/ 1764909 h 2502867"/>
              <a:gd name="connsiteX16" fmla="*/ 4258492 w 6766560"/>
              <a:gd name="connsiteY16" fmla="*/ 1738784 h 2502867"/>
              <a:gd name="connsiteX17" fmla="*/ 4572000 w 6766560"/>
              <a:gd name="connsiteY17" fmla="*/ 615378 h 2502867"/>
              <a:gd name="connsiteX18" fmla="*/ 4767943 w 6766560"/>
              <a:gd name="connsiteY18" fmla="*/ 262681 h 2502867"/>
              <a:gd name="connsiteX19" fmla="*/ 4990012 w 6766560"/>
              <a:gd name="connsiteY19" fmla="*/ 589253 h 2502867"/>
              <a:gd name="connsiteX20" fmla="*/ 5120640 w 6766560"/>
              <a:gd name="connsiteY20" fmla="*/ 1255458 h 2502867"/>
              <a:gd name="connsiteX21" fmla="*/ 5342708 w 6766560"/>
              <a:gd name="connsiteY21" fmla="*/ 1529778 h 2502867"/>
              <a:gd name="connsiteX22" fmla="*/ 5512526 w 6766560"/>
              <a:gd name="connsiteY22" fmla="*/ 1268521 h 2502867"/>
              <a:gd name="connsiteX23" fmla="*/ 5695406 w 6766560"/>
              <a:gd name="connsiteY23" fmla="*/ 380246 h 2502867"/>
              <a:gd name="connsiteX24" fmla="*/ 5904412 w 6766560"/>
              <a:gd name="connsiteY24" fmla="*/ 262681 h 2502867"/>
              <a:gd name="connsiteX25" fmla="*/ 6113418 w 6766560"/>
              <a:gd name="connsiteY25" fmla="*/ 523938 h 2502867"/>
              <a:gd name="connsiteX26" fmla="*/ 6230983 w 6766560"/>
              <a:gd name="connsiteY26" fmla="*/ 1098704 h 2502867"/>
              <a:gd name="connsiteX27" fmla="*/ 6348549 w 6766560"/>
              <a:gd name="connsiteY27" fmla="*/ 837446 h 2502867"/>
              <a:gd name="connsiteX28" fmla="*/ 6583680 w 6766560"/>
              <a:gd name="connsiteY28" fmla="*/ 66738 h 2502867"/>
              <a:gd name="connsiteX29" fmla="*/ 6766560 w 6766560"/>
              <a:gd name="connsiteY29" fmla="*/ 40612 h 2502867"/>
              <a:gd name="connsiteX30" fmla="*/ 6766560 w 6766560"/>
              <a:gd name="connsiteY30" fmla="*/ 40612 h 2502867"/>
              <a:gd name="connsiteX0" fmla="*/ 0 w 6766560"/>
              <a:gd name="connsiteY0" fmla="*/ 53675 h 2502867"/>
              <a:gd name="connsiteX1" fmla="*/ 300446 w 6766560"/>
              <a:gd name="connsiteY1" fmla="*/ 66738 h 2502867"/>
              <a:gd name="connsiteX2" fmla="*/ 483326 w 6766560"/>
              <a:gd name="connsiteY2" fmla="*/ 667629 h 2502867"/>
              <a:gd name="connsiteX3" fmla="*/ 770709 w 6766560"/>
              <a:gd name="connsiteY3" fmla="*/ 1777972 h 2502867"/>
              <a:gd name="connsiteX4" fmla="*/ 1071155 w 6766560"/>
              <a:gd name="connsiteY4" fmla="*/ 2470304 h 2502867"/>
              <a:gd name="connsiteX5" fmla="*/ 1397725 w 6766560"/>
              <a:gd name="connsiteY5" fmla="*/ 2209047 h 2502867"/>
              <a:gd name="connsiteX6" fmla="*/ 1763487 w 6766560"/>
              <a:gd name="connsiteY6" fmla="*/ 654567 h 2502867"/>
              <a:gd name="connsiteX7" fmla="*/ 1972492 w 6766560"/>
              <a:gd name="connsiteY7" fmla="*/ 314932 h 2502867"/>
              <a:gd name="connsiteX8" fmla="*/ 2155372 w 6766560"/>
              <a:gd name="connsiteY8" fmla="*/ 602314 h 2502867"/>
              <a:gd name="connsiteX9" fmla="*/ 2481943 w 6766560"/>
              <a:gd name="connsiteY9" fmla="*/ 1751846 h 2502867"/>
              <a:gd name="connsiteX10" fmla="*/ 2704012 w 6766560"/>
              <a:gd name="connsiteY10" fmla="*/ 2117607 h 2502867"/>
              <a:gd name="connsiteX11" fmla="*/ 2952206 w 6766560"/>
              <a:gd name="connsiteY11" fmla="*/ 1804098 h 2502867"/>
              <a:gd name="connsiteX12" fmla="*/ 3174275 w 6766560"/>
              <a:gd name="connsiteY12" fmla="*/ 602315 h 2502867"/>
              <a:gd name="connsiteX13" fmla="*/ 3409406 w 6766560"/>
              <a:gd name="connsiteY13" fmla="*/ 275744 h 2502867"/>
              <a:gd name="connsiteX14" fmla="*/ 3670664 w 6766560"/>
              <a:gd name="connsiteY14" fmla="*/ 615377 h 2502867"/>
              <a:gd name="connsiteX15" fmla="*/ 4036423 w 6766560"/>
              <a:gd name="connsiteY15" fmla="*/ 1764909 h 2502867"/>
              <a:gd name="connsiteX16" fmla="*/ 4258492 w 6766560"/>
              <a:gd name="connsiteY16" fmla="*/ 1738784 h 2502867"/>
              <a:gd name="connsiteX17" fmla="*/ 4572000 w 6766560"/>
              <a:gd name="connsiteY17" fmla="*/ 615378 h 2502867"/>
              <a:gd name="connsiteX18" fmla="*/ 4767943 w 6766560"/>
              <a:gd name="connsiteY18" fmla="*/ 262681 h 2502867"/>
              <a:gd name="connsiteX19" fmla="*/ 4990012 w 6766560"/>
              <a:gd name="connsiteY19" fmla="*/ 589253 h 2502867"/>
              <a:gd name="connsiteX20" fmla="*/ 5120640 w 6766560"/>
              <a:gd name="connsiteY20" fmla="*/ 1255458 h 2502867"/>
              <a:gd name="connsiteX21" fmla="*/ 5342708 w 6766560"/>
              <a:gd name="connsiteY21" fmla="*/ 1529778 h 2502867"/>
              <a:gd name="connsiteX22" fmla="*/ 5512526 w 6766560"/>
              <a:gd name="connsiteY22" fmla="*/ 1268521 h 2502867"/>
              <a:gd name="connsiteX23" fmla="*/ 5643155 w 6766560"/>
              <a:gd name="connsiteY23" fmla="*/ 602314 h 2502867"/>
              <a:gd name="connsiteX24" fmla="*/ 5904412 w 6766560"/>
              <a:gd name="connsiteY24" fmla="*/ 262681 h 2502867"/>
              <a:gd name="connsiteX25" fmla="*/ 6113418 w 6766560"/>
              <a:gd name="connsiteY25" fmla="*/ 523938 h 2502867"/>
              <a:gd name="connsiteX26" fmla="*/ 6230983 w 6766560"/>
              <a:gd name="connsiteY26" fmla="*/ 1098704 h 2502867"/>
              <a:gd name="connsiteX27" fmla="*/ 6348549 w 6766560"/>
              <a:gd name="connsiteY27" fmla="*/ 837446 h 2502867"/>
              <a:gd name="connsiteX28" fmla="*/ 6583680 w 6766560"/>
              <a:gd name="connsiteY28" fmla="*/ 66738 h 2502867"/>
              <a:gd name="connsiteX29" fmla="*/ 6766560 w 6766560"/>
              <a:gd name="connsiteY29" fmla="*/ 40612 h 2502867"/>
              <a:gd name="connsiteX30" fmla="*/ 6766560 w 6766560"/>
              <a:gd name="connsiteY30" fmla="*/ 40612 h 2502867"/>
              <a:gd name="connsiteX0" fmla="*/ 0 w 6766560"/>
              <a:gd name="connsiteY0" fmla="*/ 53675 h 2502867"/>
              <a:gd name="connsiteX1" fmla="*/ 300446 w 6766560"/>
              <a:gd name="connsiteY1" fmla="*/ 66738 h 2502867"/>
              <a:gd name="connsiteX2" fmla="*/ 483326 w 6766560"/>
              <a:gd name="connsiteY2" fmla="*/ 667629 h 2502867"/>
              <a:gd name="connsiteX3" fmla="*/ 770709 w 6766560"/>
              <a:gd name="connsiteY3" fmla="*/ 1777972 h 2502867"/>
              <a:gd name="connsiteX4" fmla="*/ 1071155 w 6766560"/>
              <a:gd name="connsiteY4" fmla="*/ 2470304 h 2502867"/>
              <a:gd name="connsiteX5" fmla="*/ 1397725 w 6766560"/>
              <a:gd name="connsiteY5" fmla="*/ 2209047 h 2502867"/>
              <a:gd name="connsiteX6" fmla="*/ 1763487 w 6766560"/>
              <a:gd name="connsiteY6" fmla="*/ 654567 h 2502867"/>
              <a:gd name="connsiteX7" fmla="*/ 1972492 w 6766560"/>
              <a:gd name="connsiteY7" fmla="*/ 314932 h 2502867"/>
              <a:gd name="connsiteX8" fmla="*/ 2155372 w 6766560"/>
              <a:gd name="connsiteY8" fmla="*/ 602314 h 2502867"/>
              <a:gd name="connsiteX9" fmla="*/ 2481943 w 6766560"/>
              <a:gd name="connsiteY9" fmla="*/ 1751846 h 2502867"/>
              <a:gd name="connsiteX10" fmla="*/ 2704012 w 6766560"/>
              <a:gd name="connsiteY10" fmla="*/ 2117607 h 2502867"/>
              <a:gd name="connsiteX11" fmla="*/ 2952206 w 6766560"/>
              <a:gd name="connsiteY11" fmla="*/ 1804098 h 2502867"/>
              <a:gd name="connsiteX12" fmla="*/ 3174275 w 6766560"/>
              <a:gd name="connsiteY12" fmla="*/ 602315 h 2502867"/>
              <a:gd name="connsiteX13" fmla="*/ 3409406 w 6766560"/>
              <a:gd name="connsiteY13" fmla="*/ 275744 h 2502867"/>
              <a:gd name="connsiteX14" fmla="*/ 3670664 w 6766560"/>
              <a:gd name="connsiteY14" fmla="*/ 615377 h 2502867"/>
              <a:gd name="connsiteX15" fmla="*/ 4036423 w 6766560"/>
              <a:gd name="connsiteY15" fmla="*/ 1764909 h 2502867"/>
              <a:gd name="connsiteX16" fmla="*/ 4258492 w 6766560"/>
              <a:gd name="connsiteY16" fmla="*/ 1738784 h 2502867"/>
              <a:gd name="connsiteX17" fmla="*/ 4572000 w 6766560"/>
              <a:gd name="connsiteY17" fmla="*/ 615378 h 2502867"/>
              <a:gd name="connsiteX18" fmla="*/ 4767943 w 6766560"/>
              <a:gd name="connsiteY18" fmla="*/ 262681 h 2502867"/>
              <a:gd name="connsiteX19" fmla="*/ 4990012 w 6766560"/>
              <a:gd name="connsiteY19" fmla="*/ 589253 h 2502867"/>
              <a:gd name="connsiteX20" fmla="*/ 5120640 w 6766560"/>
              <a:gd name="connsiteY20" fmla="*/ 1255458 h 2502867"/>
              <a:gd name="connsiteX21" fmla="*/ 5342708 w 6766560"/>
              <a:gd name="connsiteY21" fmla="*/ 1529778 h 2502867"/>
              <a:gd name="connsiteX22" fmla="*/ 5512526 w 6766560"/>
              <a:gd name="connsiteY22" fmla="*/ 1268521 h 2502867"/>
              <a:gd name="connsiteX23" fmla="*/ 5669280 w 6766560"/>
              <a:gd name="connsiteY23" fmla="*/ 445560 h 2502867"/>
              <a:gd name="connsiteX24" fmla="*/ 5904412 w 6766560"/>
              <a:gd name="connsiteY24" fmla="*/ 262681 h 2502867"/>
              <a:gd name="connsiteX25" fmla="*/ 6113418 w 6766560"/>
              <a:gd name="connsiteY25" fmla="*/ 523938 h 2502867"/>
              <a:gd name="connsiteX26" fmla="*/ 6230983 w 6766560"/>
              <a:gd name="connsiteY26" fmla="*/ 1098704 h 2502867"/>
              <a:gd name="connsiteX27" fmla="*/ 6348549 w 6766560"/>
              <a:gd name="connsiteY27" fmla="*/ 837446 h 2502867"/>
              <a:gd name="connsiteX28" fmla="*/ 6583680 w 6766560"/>
              <a:gd name="connsiteY28" fmla="*/ 66738 h 2502867"/>
              <a:gd name="connsiteX29" fmla="*/ 6766560 w 6766560"/>
              <a:gd name="connsiteY29" fmla="*/ 40612 h 2502867"/>
              <a:gd name="connsiteX30" fmla="*/ 6766560 w 6766560"/>
              <a:gd name="connsiteY30" fmla="*/ 40612 h 2502867"/>
              <a:gd name="connsiteX0" fmla="*/ 0 w 6766560"/>
              <a:gd name="connsiteY0" fmla="*/ 53675 h 2505632"/>
              <a:gd name="connsiteX1" fmla="*/ 300446 w 6766560"/>
              <a:gd name="connsiteY1" fmla="*/ 66738 h 2505632"/>
              <a:gd name="connsiteX2" fmla="*/ 483326 w 6766560"/>
              <a:gd name="connsiteY2" fmla="*/ 667629 h 2505632"/>
              <a:gd name="connsiteX3" fmla="*/ 770709 w 6766560"/>
              <a:gd name="connsiteY3" fmla="*/ 1777972 h 2505632"/>
              <a:gd name="connsiteX4" fmla="*/ 1071155 w 6766560"/>
              <a:gd name="connsiteY4" fmla="*/ 2470304 h 2505632"/>
              <a:gd name="connsiteX5" fmla="*/ 1397725 w 6766560"/>
              <a:gd name="connsiteY5" fmla="*/ 2209047 h 2505632"/>
              <a:gd name="connsiteX6" fmla="*/ 1802676 w 6766560"/>
              <a:gd name="connsiteY6" fmla="*/ 563127 h 2505632"/>
              <a:gd name="connsiteX7" fmla="*/ 1972492 w 6766560"/>
              <a:gd name="connsiteY7" fmla="*/ 314932 h 2505632"/>
              <a:gd name="connsiteX8" fmla="*/ 2155372 w 6766560"/>
              <a:gd name="connsiteY8" fmla="*/ 602314 h 2505632"/>
              <a:gd name="connsiteX9" fmla="*/ 2481943 w 6766560"/>
              <a:gd name="connsiteY9" fmla="*/ 1751846 h 2505632"/>
              <a:gd name="connsiteX10" fmla="*/ 2704012 w 6766560"/>
              <a:gd name="connsiteY10" fmla="*/ 2117607 h 2505632"/>
              <a:gd name="connsiteX11" fmla="*/ 2952206 w 6766560"/>
              <a:gd name="connsiteY11" fmla="*/ 1804098 h 2505632"/>
              <a:gd name="connsiteX12" fmla="*/ 3174275 w 6766560"/>
              <a:gd name="connsiteY12" fmla="*/ 602315 h 2505632"/>
              <a:gd name="connsiteX13" fmla="*/ 3409406 w 6766560"/>
              <a:gd name="connsiteY13" fmla="*/ 275744 h 2505632"/>
              <a:gd name="connsiteX14" fmla="*/ 3670664 w 6766560"/>
              <a:gd name="connsiteY14" fmla="*/ 615377 h 2505632"/>
              <a:gd name="connsiteX15" fmla="*/ 4036423 w 6766560"/>
              <a:gd name="connsiteY15" fmla="*/ 1764909 h 2505632"/>
              <a:gd name="connsiteX16" fmla="*/ 4258492 w 6766560"/>
              <a:gd name="connsiteY16" fmla="*/ 1738784 h 2505632"/>
              <a:gd name="connsiteX17" fmla="*/ 4572000 w 6766560"/>
              <a:gd name="connsiteY17" fmla="*/ 615378 h 2505632"/>
              <a:gd name="connsiteX18" fmla="*/ 4767943 w 6766560"/>
              <a:gd name="connsiteY18" fmla="*/ 262681 h 2505632"/>
              <a:gd name="connsiteX19" fmla="*/ 4990012 w 6766560"/>
              <a:gd name="connsiteY19" fmla="*/ 589253 h 2505632"/>
              <a:gd name="connsiteX20" fmla="*/ 5120640 w 6766560"/>
              <a:gd name="connsiteY20" fmla="*/ 1255458 h 2505632"/>
              <a:gd name="connsiteX21" fmla="*/ 5342708 w 6766560"/>
              <a:gd name="connsiteY21" fmla="*/ 1529778 h 2505632"/>
              <a:gd name="connsiteX22" fmla="*/ 5512526 w 6766560"/>
              <a:gd name="connsiteY22" fmla="*/ 1268521 h 2505632"/>
              <a:gd name="connsiteX23" fmla="*/ 5669280 w 6766560"/>
              <a:gd name="connsiteY23" fmla="*/ 445560 h 2505632"/>
              <a:gd name="connsiteX24" fmla="*/ 5904412 w 6766560"/>
              <a:gd name="connsiteY24" fmla="*/ 262681 h 2505632"/>
              <a:gd name="connsiteX25" fmla="*/ 6113418 w 6766560"/>
              <a:gd name="connsiteY25" fmla="*/ 523938 h 2505632"/>
              <a:gd name="connsiteX26" fmla="*/ 6230983 w 6766560"/>
              <a:gd name="connsiteY26" fmla="*/ 1098704 h 2505632"/>
              <a:gd name="connsiteX27" fmla="*/ 6348549 w 6766560"/>
              <a:gd name="connsiteY27" fmla="*/ 837446 h 2505632"/>
              <a:gd name="connsiteX28" fmla="*/ 6583680 w 6766560"/>
              <a:gd name="connsiteY28" fmla="*/ 66738 h 2505632"/>
              <a:gd name="connsiteX29" fmla="*/ 6766560 w 6766560"/>
              <a:gd name="connsiteY29" fmla="*/ 40612 h 2505632"/>
              <a:gd name="connsiteX30" fmla="*/ 6766560 w 6766560"/>
              <a:gd name="connsiteY30" fmla="*/ 40612 h 2505632"/>
              <a:gd name="connsiteX0" fmla="*/ 0 w 6766560"/>
              <a:gd name="connsiteY0" fmla="*/ 53675 h 2505632"/>
              <a:gd name="connsiteX1" fmla="*/ 300446 w 6766560"/>
              <a:gd name="connsiteY1" fmla="*/ 66738 h 2505632"/>
              <a:gd name="connsiteX2" fmla="*/ 483326 w 6766560"/>
              <a:gd name="connsiteY2" fmla="*/ 667629 h 2505632"/>
              <a:gd name="connsiteX3" fmla="*/ 770709 w 6766560"/>
              <a:gd name="connsiteY3" fmla="*/ 1777972 h 2505632"/>
              <a:gd name="connsiteX4" fmla="*/ 1071155 w 6766560"/>
              <a:gd name="connsiteY4" fmla="*/ 2470304 h 2505632"/>
              <a:gd name="connsiteX5" fmla="*/ 1397725 w 6766560"/>
              <a:gd name="connsiteY5" fmla="*/ 2209047 h 2505632"/>
              <a:gd name="connsiteX6" fmla="*/ 1802676 w 6766560"/>
              <a:gd name="connsiteY6" fmla="*/ 563127 h 2505632"/>
              <a:gd name="connsiteX7" fmla="*/ 1972492 w 6766560"/>
              <a:gd name="connsiteY7" fmla="*/ 314932 h 2505632"/>
              <a:gd name="connsiteX8" fmla="*/ 2129246 w 6766560"/>
              <a:gd name="connsiteY8" fmla="*/ 615377 h 2505632"/>
              <a:gd name="connsiteX9" fmla="*/ 2481943 w 6766560"/>
              <a:gd name="connsiteY9" fmla="*/ 1751846 h 2505632"/>
              <a:gd name="connsiteX10" fmla="*/ 2704012 w 6766560"/>
              <a:gd name="connsiteY10" fmla="*/ 2117607 h 2505632"/>
              <a:gd name="connsiteX11" fmla="*/ 2952206 w 6766560"/>
              <a:gd name="connsiteY11" fmla="*/ 1804098 h 2505632"/>
              <a:gd name="connsiteX12" fmla="*/ 3174275 w 6766560"/>
              <a:gd name="connsiteY12" fmla="*/ 602315 h 2505632"/>
              <a:gd name="connsiteX13" fmla="*/ 3409406 w 6766560"/>
              <a:gd name="connsiteY13" fmla="*/ 275744 h 2505632"/>
              <a:gd name="connsiteX14" fmla="*/ 3670664 w 6766560"/>
              <a:gd name="connsiteY14" fmla="*/ 615377 h 2505632"/>
              <a:gd name="connsiteX15" fmla="*/ 4036423 w 6766560"/>
              <a:gd name="connsiteY15" fmla="*/ 1764909 h 2505632"/>
              <a:gd name="connsiteX16" fmla="*/ 4258492 w 6766560"/>
              <a:gd name="connsiteY16" fmla="*/ 1738784 h 2505632"/>
              <a:gd name="connsiteX17" fmla="*/ 4572000 w 6766560"/>
              <a:gd name="connsiteY17" fmla="*/ 615378 h 2505632"/>
              <a:gd name="connsiteX18" fmla="*/ 4767943 w 6766560"/>
              <a:gd name="connsiteY18" fmla="*/ 262681 h 2505632"/>
              <a:gd name="connsiteX19" fmla="*/ 4990012 w 6766560"/>
              <a:gd name="connsiteY19" fmla="*/ 589253 h 2505632"/>
              <a:gd name="connsiteX20" fmla="*/ 5120640 w 6766560"/>
              <a:gd name="connsiteY20" fmla="*/ 1255458 h 2505632"/>
              <a:gd name="connsiteX21" fmla="*/ 5342708 w 6766560"/>
              <a:gd name="connsiteY21" fmla="*/ 1529778 h 2505632"/>
              <a:gd name="connsiteX22" fmla="*/ 5512526 w 6766560"/>
              <a:gd name="connsiteY22" fmla="*/ 1268521 h 2505632"/>
              <a:gd name="connsiteX23" fmla="*/ 5669280 w 6766560"/>
              <a:gd name="connsiteY23" fmla="*/ 445560 h 2505632"/>
              <a:gd name="connsiteX24" fmla="*/ 5904412 w 6766560"/>
              <a:gd name="connsiteY24" fmla="*/ 262681 h 2505632"/>
              <a:gd name="connsiteX25" fmla="*/ 6113418 w 6766560"/>
              <a:gd name="connsiteY25" fmla="*/ 523938 h 2505632"/>
              <a:gd name="connsiteX26" fmla="*/ 6230983 w 6766560"/>
              <a:gd name="connsiteY26" fmla="*/ 1098704 h 2505632"/>
              <a:gd name="connsiteX27" fmla="*/ 6348549 w 6766560"/>
              <a:gd name="connsiteY27" fmla="*/ 837446 h 2505632"/>
              <a:gd name="connsiteX28" fmla="*/ 6583680 w 6766560"/>
              <a:gd name="connsiteY28" fmla="*/ 66738 h 2505632"/>
              <a:gd name="connsiteX29" fmla="*/ 6766560 w 6766560"/>
              <a:gd name="connsiteY29" fmla="*/ 40612 h 2505632"/>
              <a:gd name="connsiteX30" fmla="*/ 6766560 w 6766560"/>
              <a:gd name="connsiteY30" fmla="*/ 40612 h 2505632"/>
              <a:gd name="connsiteX0" fmla="*/ 0 w 6766560"/>
              <a:gd name="connsiteY0" fmla="*/ 53675 h 2505632"/>
              <a:gd name="connsiteX1" fmla="*/ 300446 w 6766560"/>
              <a:gd name="connsiteY1" fmla="*/ 66738 h 2505632"/>
              <a:gd name="connsiteX2" fmla="*/ 483326 w 6766560"/>
              <a:gd name="connsiteY2" fmla="*/ 667629 h 2505632"/>
              <a:gd name="connsiteX3" fmla="*/ 770709 w 6766560"/>
              <a:gd name="connsiteY3" fmla="*/ 1777972 h 2505632"/>
              <a:gd name="connsiteX4" fmla="*/ 1071155 w 6766560"/>
              <a:gd name="connsiteY4" fmla="*/ 2470304 h 2505632"/>
              <a:gd name="connsiteX5" fmla="*/ 1397725 w 6766560"/>
              <a:gd name="connsiteY5" fmla="*/ 2209047 h 2505632"/>
              <a:gd name="connsiteX6" fmla="*/ 1802676 w 6766560"/>
              <a:gd name="connsiteY6" fmla="*/ 563127 h 2505632"/>
              <a:gd name="connsiteX7" fmla="*/ 1972492 w 6766560"/>
              <a:gd name="connsiteY7" fmla="*/ 314932 h 2505632"/>
              <a:gd name="connsiteX8" fmla="*/ 2129246 w 6766560"/>
              <a:gd name="connsiteY8" fmla="*/ 615377 h 2505632"/>
              <a:gd name="connsiteX9" fmla="*/ 2481943 w 6766560"/>
              <a:gd name="connsiteY9" fmla="*/ 1751846 h 2505632"/>
              <a:gd name="connsiteX10" fmla="*/ 2704012 w 6766560"/>
              <a:gd name="connsiteY10" fmla="*/ 2117607 h 2505632"/>
              <a:gd name="connsiteX11" fmla="*/ 2952206 w 6766560"/>
              <a:gd name="connsiteY11" fmla="*/ 1804098 h 2505632"/>
              <a:gd name="connsiteX12" fmla="*/ 3174275 w 6766560"/>
              <a:gd name="connsiteY12" fmla="*/ 602315 h 2505632"/>
              <a:gd name="connsiteX13" fmla="*/ 3409406 w 6766560"/>
              <a:gd name="connsiteY13" fmla="*/ 275744 h 2505632"/>
              <a:gd name="connsiteX14" fmla="*/ 3605349 w 6766560"/>
              <a:gd name="connsiteY14" fmla="*/ 576188 h 2505632"/>
              <a:gd name="connsiteX15" fmla="*/ 4036423 w 6766560"/>
              <a:gd name="connsiteY15" fmla="*/ 1764909 h 2505632"/>
              <a:gd name="connsiteX16" fmla="*/ 4258492 w 6766560"/>
              <a:gd name="connsiteY16" fmla="*/ 1738784 h 2505632"/>
              <a:gd name="connsiteX17" fmla="*/ 4572000 w 6766560"/>
              <a:gd name="connsiteY17" fmla="*/ 615378 h 2505632"/>
              <a:gd name="connsiteX18" fmla="*/ 4767943 w 6766560"/>
              <a:gd name="connsiteY18" fmla="*/ 262681 h 2505632"/>
              <a:gd name="connsiteX19" fmla="*/ 4990012 w 6766560"/>
              <a:gd name="connsiteY19" fmla="*/ 589253 h 2505632"/>
              <a:gd name="connsiteX20" fmla="*/ 5120640 w 6766560"/>
              <a:gd name="connsiteY20" fmla="*/ 1255458 h 2505632"/>
              <a:gd name="connsiteX21" fmla="*/ 5342708 w 6766560"/>
              <a:gd name="connsiteY21" fmla="*/ 1529778 h 2505632"/>
              <a:gd name="connsiteX22" fmla="*/ 5512526 w 6766560"/>
              <a:gd name="connsiteY22" fmla="*/ 1268521 h 2505632"/>
              <a:gd name="connsiteX23" fmla="*/ 5669280 w 6766560"/>
              <a:gd name="connsiteY23" fmla="*/ 445560 h 2505632"/>
              <a:gd name="connsiteX24" fmla="*/ 5904412 w 6766560"/>
              <a:gd name="connsiteY24" fmla="*/ 262681 h 2505632"/>
              <a:gd name="connsiteX25" fmla="*/ 6113418 w 6766560"/>
              <a:gd name="connsiteY25" fmla="*/ 523938 h 2505632"/>
              <a:gd name="connsiteX26" fmla="*/ 6230983 w 6766560"/>
              <a:gd name="connsiteY26" fmla="*/ 1098704 h 2505632"/>
              <a:gd name="connsiteX27" fmla="*/ 6348549 w 6766560"/>
              <a:gd name="connsiteY27" fmla="*/ 837446 h 2505632"/>
              <a:gd name="connsiteX28" fmla="*/ 6583680 w 6766560"/>
              <a:gd name="connsiteY28" fmla="*/ 66738 h 2505632"/>
              <a:gd name="connsiteX29" fmla="*/ 6766560 w 6766560"/>
              <a:gd name="connsiteY29" fmla="*/ 40612 h 2505632"/>
              <a:gd name="connsiteX30" fmla="*/ 6766560 w 6766560"/>
              <a:gd name="connsiteY30" fmla="*/ 40612 h 2505632"/>
              <a:gd name="connsiteX0" fmla="*/ 0 w 6766560"/>
              <a:gd name="connsiteY0" fmla="*/ 53675 h 2505632"/>
              <a:gd name="connsiteX1" fmla="*/ 300446 w 6766560"/>
              <a:gd name="connsiteY1" fmla="*/ 66738 h 2505632"/>
              <a:gd name="connsiteX2" fmla="*/ 483326 w 6766560"/>
              <a:gd name="connsiteY2" fmla="*/ 667629 h 2505632"/>
              <a:gd name="connsiteX3" fmla="*/ 770709 w 6766560"/>
              <a:gd name="connsiteY3" fmla="*/ 1777972 h 2505632"/>
              <a:gd name="connsiteX4" fmla="*/ 1071155 w 6766560"/>
              <a:gd name="connsiteY4" fmla="*/ 2470304 h 2505632"/>
              <a:gd name="connsiteX5" fmla="*/ 1397725 w 6766560"/>
              <a:gd name="connsiteY5" fmla="*/ 2209047 h 2505632"/>
              <a:gd name="connsiteX6" fmla="*/ 1802676 w 6766560"/>
              <a:gd name="connsiteY6" fmla="*/ 563127 h 2505632"/>
              <a:gd name="connsiteX7" fmla="*/ 1972492 w 6766560"/>
              <a:gd name="connsiteY7" fmla="*/ 314932 h 2505632"/>
              <a:gd name="connsiteX8" fmla="*/ 2129246 w 6766560"/>
              <a:gd name="connsiteY8" fmla="*/ 615377 h 2505632"/>
              <a:gd name="connsiteX9" fmla="*/ 2481943 w 6766560"/>
              <a:gd name="connsiteY9" fmla="*/ 1751846 h 2505632"/>
              <a:gd name="connsiteX10" fmla="*/ 2704012 w 6766560"/>
              <a:gd name="connsiteY10" fmla="*/ 2117607 h 2505632"/>
              <a:gd name="connsiteX11" fmla="*/ 2952206 w 6766560"/>
              <a:gd name="connsiteY11" fmla="*/ 1804098 h 2505632"/>
              <a:gd name="connsiteX12" fmla="*/ 3226526 w 6766560"/>
              <a:gd name="connsiteY12" fmla="*/ 615378 h 2505632"/>
              <a:gd name="connsiteX13" fmla="*/ 3409406 w 6766560"/>
              <a:gd name="connsiteY13" fmla="*/ 275744 h 2505632"/>
              <a:gd name="connsiteX14" fmla="*/ 3605349 w 6766560"/>
              <a:gd name="connsiteY14" fmla="*/ 576188 h 2505632"/>
              <a:gd name="connsiteX15" fmla="*/ 4036423 w 6766560"/>
              <a:gd name="connsiteY15" fmla="*/ 1764909 h 2505632"/>
              <a:gd name="connsiteX16" fmla="*/ 4258492 w 6766560"/>
              <a:gd name="connsiteY16" fmla="*/ 1738784 h 2505632"/>
              <a:gd name="connsiteX17" fmla="*/ 4572000 w 6766560"/>
              <a:gd name="connsiteY17" fmla="*/ 615378 h 2505632"/>
              <a:gd name="connsiteX18" fmla="*/ 4767943 w 6766560"/>
              <a:gd name="connsiteY18" fmla="*/ 262681 h 2505632"/>
              <a:gd name="connsiteX19" fmla="*/ 4990012 w 6766560"/>
              <a:gd name="connsiteY19" fmla="*/ 589253 h 2505632"/>
              <a:gd name="connsiteX20" fmla="*/ 5120640 w 6766560"/>
              <a:gd name="connsiteY20" fmla="*/ 1255458 h 2505632"/>
              <a:gd name="connsiteX21" fmla="*/ 5342708 w 6766560"/>
              <a:gd name="connsiteY21" fmla="*/ 1529778 h 2505632"/>
              <a:gd name="connsiteX22" fmla="*/ 5512526 w 6766560"/>
              <a:gd name="connsiteY22" fmla="*/ 1268521 h 2505632"/>
              <a:gd name="connsiteX23" fmla="*/ 5669280 w 6766560"/>
              <a:gd name="connsiteY23" fmla="*/ 445560 h 2505632"/>
              <a:gd name="connsiteX24" fmla="*/ 5904412 w 6766560"/>
              <a:gd name="connsiteY24" fmla="*/ 262681 h 2505632"/>
              <a:gd name="connsiteX25" fmla="*/ 6113418 w 6766560"/>
              <a:gd name="connsiteY25" fmla="*/ 523938 h 2505632"/>
              <a:gd name="connsiteX26" fmla="*/ 6230983 w 6766560"/>
              <a:gd name="connsiteY26" fmla="*/ 1098704 h 2505632"/>
              <a:gd name="connsiteX27" fmla="*/ 6348549 w 6766560"/>
              <a:gd name="connsiteY27" fmla="*/ 837446 h 2505632"/>
              <a:gd name="connsiteX28" fmla="*/ 6583680 w 6766560"/>
              <a:gd name="connsiteY28" fmla="*/ 66738 h 2505632"/>
              <a:gd name="connsiteX29" fmla="*/ 6766560 w 6766560"/>
              <a:gd name="connsiteY29" fmla="*/ 40612 h 2505632"/>
              <a:gd name="connsiteX30" fmla="*/ 6766560 w 6766560"/>
              <a:gd name="connsiteY30" fmla="*/ 40612 h 2505632"/>
              <a:gd name="connsiteX0" fmla="*/ 0 w 6766560"/>
              <a:gd name="connsiteY0" fmla="*/ 53675 h 2505632"/>
              <a:gd name="connsiteX1" fmla="*/ 300446 w 6766560"/>
              <a:gd name="connsiteY1" fmla="*/ 66738 h 2505632"/>
              <a:gd name="connsiteX2" fmla="*/ 483326 w 6766560"/>
              <a:gd name="connsiteY2" fmla="*/ 667629 h 2505632"/>
              <a:gd name="connsiteX3" fmla="*/ 770709 w 6766560"/>
              <a:gd name="connsiteY3" fmla="*/ 1777972 h 2505632"/>
              <a:gd name="connsiteX4" fmla="*/ 1071155 w 6766560"/>
              <a:gd name="connsiteY4" fmla="*/ 2470304 h 2505632"/>
              <a:gd name="connsiteX5" fmla="*/ 1397725 w 6766560"/>
              <a:gd name="connsiteY5" fmla="*/ 2209047 h 2505632"/>
              <a:gd name="connsiteX6" fmla="*/ 1802676 w 6766560"/>
              <a:gd name="connsiteY6" fmla="*/ 563127 h 2505632"/>
              <a:gd name="connsiteX7" fmla="*/ 1972492 w 6766560"/>
              <a:gd name="connsiteY7" fmla="*/ 314932 h 2505632"/>
              <a:gd name="connsiteX8" fmla="*/ 2129246 w 6766560"/>
              <a:gd name="connsiteY8" fmla="*/ 615377 h 2505632"/>
              <a:gd name="connsiteX9" fmla="*/ 2481943 w 6766560"/>
              <a:gd name="connsiteY9" fmla="*/ 1751846 h 2505632"/>
              <a:gd name="connsiteX10" fmla="*/ 2704012 w 6766560"/>
              <a:gd name="connsiteY10" fmla="*/ 2117607 h 2505632"/>
              <a:gd name="connsiteX11" fmla="*/ 2978331 w 6766560"/>
              <a:gd name="connsiteY11" fmla="*/ 1777973 h 2505632"/>
              <a:gd name="connsiteX12" fmla="*/ 3226526 w 6766560"/>
              <a:gd name="connsiteY12" fmla="*/ 615378 h 2505632"/>
              <a:gd name="connsiteX13" fmla="*/ 3409406 w 6766560"/>
              <a:gd name="connsiteY13" fmla="*/ 275744 h 2505632"/>
              <a:gd name="connsiteX14" fmla="*/ 3605349 w 6766560"/>
              <a:gd name="connsiteY14" fmla="*/ 576188 h 2505632"/>
              <a:gd name="connsiteX15" fmla="*/ 4036423 w 6766560"/>
              <a:gd name="connsiteY15" fmla="*/ 1764909 h 2505632"/>
              <a:gd name="connsiteX16" fmla="*/ 4258492 w 6766560"/>
              <a:gd name="connsiteY16" fmla="*/ 1738784 h 2505632"/>
              <a:gd name="connsiteX17" fmla="*/ 4572000 w 6766560"/>
              <a:gd name="connsiteY17" fmla="*/ 615378 h 2505632"/>
              <a:gd name="connsiteX18" fmla="*/ 4767943 w 6766560"/>
              <a:gd name="connsiteY18" fmla="*/ 262681 h 2505632"/>
              <a:gd name="connsiteX19" fmla="*/ 4990012 w 6766560"/>
              <a:gd name="connsiteY19" fmla="*/ 589253 h 2505632"/>
              <a:gd name="connsiteX20" fmla="*/ 5120640 w 6766560"/>
              <a:gd name="connsiteY20" fmla="*/ 1255458 h 2505632"/>
              <a:gd name="connsiteX21" fmla="*/ 5342708 w 6766560"/>
              <a:gd name="connsiteY21" fmla="*/ 1529778 h 2505632"/>
              <a:gd name="connsiteX22" fmla="*/ 5512526 w 6766560"/>
              <a:gd name="connsiteY22" fmla="*/ 1268521 h 2505632"/>
              <a:gd name="connsiteX23" fmla="*/ 5669280 w 6766560"/>
              <a:gd name="connsiteY23" fmla="*/ 445560 h 2505632"/>
              <a:gd name="connsiteX24" fmla="*/ 5904412 w 6766560"/>
              <a:gd name="connsiteY24" fmla="*/ 262681 h 2505632"/>
              <a:gd name="connsiteX25" fmla="*/ 6113418 w 6766560"/>
              <a:gd name="connsiteY25" fmla="*/ 523938 h 2505632"/>
              <a:gd name="connsiteX26" fmla="*/ 6230983 w 6766560"/>
              <a:gd name="connsiteY26" fmla="*/ 1098704 h 2505632"/>
              <a:gd name="connsiteX27" fmla="*/ 6348549 w 6766560"/>
              <a:gd name="connsiteY27" fmla="*/ 837446 h 2505632"/>
              <a:gd name="connsiteX28" fmla="*/ 6583680 w 6766560"/>
              <a:gd name="connsiteY28" fmla="*/ 66738 h 2505632"/>
              <a:gd name="connsiteX29" fmla="*/ 6766560 w 6766560"/>
              <a:gd name="connsiteY29" fmla="*/ 40612 h 2505632"/>
              <a:gd name="connsiteX30" fmla="*/ 6766560 w 6766560"/>
              <a:gd name="connsiteY30" fmla="*/ 40612 h 2505632"/>
              <a:gd name="connsiteX0" fmla="*/ 0 w 6766560"/>
              <a:gd name="connsiteY0" fmla="*/ 53675 h 2505632"/>
              <a:gd name="connsiteX1" fmla="*/ 300446 w 6766560"/>
              <a:gd name="connsiteY1" fmla="*/ 66738 h 2505632"/>
              <a:gd name="connsiteX2" fmla="*/ 483326 w 6766560"/>
              <a:gd name="connsiteY2" fmla="*/ 667629 h 2505632"/>
              <a:gd name="connsiteX3" fmla="*/ 770709 w 6766560"/>
              <a:gd name="connsiteY3" fmla="*/ 1777972 h 2505632"/>
              <a:gd name="connsiteX4" fmla="*/ 1071155 w 6766560"/>
              <a:gd name="connsiteY4" fmla="*/ 2470304 h 2505632"/>
              <a:gd name="connsiteX5" fmla="*/ 1397725 w 6766560"/>
              <a:gd name="connsiteY5" fmla="*/ 2209047 h 2505632"/>
              <a:gd name="connsiteX6" fmla="*/ 1802676 w 6766560"/>
              <a:gd name="connsiteY6" fmla="*/ 563127 h 2505632"/>
              <a:gd name="connsiteX7" fmla="*/ 1972492 w 6766560"/>
              <a:gd name="connsiteY7" fmla="*/ 314932 h 2505632"/>
              <a:gd name="connsiteX8" fmla="*/ 2129246 w 6766560"/>
              <a:gd name="connsiteY8" fmla="*/ 615377 h 2505632"/>
              <a:gd name="connsiteX9" fmla="*/ 2481943 w 6766560"/>
              <a:gd name="connsiteY9" fmla="*/ 1751846 h 2505632"/>
              <a:gd name="connsiteX10" fmla="*/ 2795452 w 6766560"/>
              <a:gd name="connsiteY10" fmla="*/ 2091481 h 2505632"/>
              <a:gd name="connsiteX11" fmla="*/ 2978331 w 6766560"/>
              <a:gd name="connsiteY11" fmla="*/ 1777973 h 2505632"/>
              <a:gd name="connsiteX12" fmla="*/ 3226526 w 6766560"/>
              <a:gd name="connsiteY12" fmla="*/ 615378 h 2505632"/>
              <a:gd name="connsiteX13" fmla="*/ 3409406 w 6766560"/>
              <a:gd name="connsiteY13" fmla="*/ 275744 h 2505632"/>
              <a:gd name="connsiteX14" fmla="*/ 3605349 w 6766560"/>
              <a:gd name="connsiteY14" fmla="*/ 576188 h 2505632"/>
              <a:gd name="connsiteX15" fmla="*/ 4036423 w 6766560"/>
              <a:gd name="connsiteY15" fmla="*/ 1764909 h 2505632"/>
              <a:gd name="connsiteX16" fmla="*/ 4258492 w 6766560"/>
              <a:gd name="connsiteY16" fmla="*/ 1738784 h 2505632"/>
              <a:gd name="connsiteX17" fmla="*/ 4572000 w 6766560"/>
              <a:gd name="connsiteY17" fmla="*/ 615378 h 2505632"/>
              <a:gd name="connsiteX18" fmla="*/ 4767943 w 6766560"/>
              <a:gd name="connsiteY18" fmla="*/ 262681 h 2505632"/>
              <a:gd name="connsiteX19" fmla="*/ 4990012 w 6766560"/>
              <a:gd name="connsiteY19" fmla="*/ 589253 h 2505632"/>
              <a:gd name="connsiteX20" fmla="*/ 5120640 w 6766560"/>
              <a:gd name="connsiteY20" fmla="*/ 1255458 h 2505632"/>
              <a:gd name="connsiteX21" fmla="*/ 5342708 w 6766560"/>
              <a:gd name="connsiteY21" fmla="*/ 1529778 h 2505632"/>
              <a:gd name="connsiteX22" fmla="*/ 5512526 w 6766560"/>
              <a:gd name="connsiteY22" fmla="*/ 1268521 h 2505632"/>
              <a:gd name="connsiteX23" fmla="*/ 5669280 w 6766560"/>
              <a:gd name="connsiteY23" fmla="*/ 445560 h 2505632"/>
              <a:gd name="connsiteX24" fmla="*/ 5904412 w 6766560"/>
              <a:gd name="connsiteY24" fmla="*/ 262681 h 2505632"/>
              <a:gd name="connsiteX25" fmla="*/ 6113418 w 6766560"/>
              <a:gd name="connsiteY25" fmla="*/ 523938 h 2505632"/>
              <a:gd name="connsiteX26" fmla="*/ 6230983 w 6766560"/>
              <a:gd name="connsiteY26" fmla="*/ 1098704 h 2505632"/>
              <a:gd name="connsiteX27" fmla="*/ 6348549 w 6766560"/>
              <a:gd name="connsiteY27" fmla="*/ 837446 h 2505632"/>
              <a:gd name="connsiteX28" fmla="*/ 6583680 w 6766560"/>
              <a:gd name="connsiteY28" fmla="*/ 66738 h 2505632"/>
              <a:gd name="connsiteX29" fmla="*/ 6766560 w 6766560"/>
              <a:gd name="connsiteY29" fmla="*/ 40612 h 2505632"/>
              <a:gd name="connsiteX30" fmla="*/ 6766560 w 6766560"/>
              <a:gd name="connsiteY30" fmla="*/ 40612 h 2505632"/>
              <a:gd name="connsiteX0" fmla="*/ 0 w 6766560"/>
              <a:gd name="connsiteY0" fmla="*/ 53675 h 2505632"/>
              <a:gd name="connsiteX1" fmla="*/ 300446 w 6766560"/>
              <a:gd name="connsiteY1" fmla="*/ 66738 h 2505632"/>
              <a:gd name="connsiteX2" fmla="*/ 483326 w 6766560"/>
              <a:gd name="connsiteY2" fmla="*/ 667629 h 2505632"/>
              <a:gd name="connsiteX3" fmla="*/ 770709 w 6766560"/>
              <a:gd name="connsiteY3" fmla="*/ 1777972 h 2505632"/>
              <a:gd name="connsiteX4" fmla="*/ 1071155 w 6766560"/>
              <a:gd name="connsiteY4" fmla="*/ 2470304 h 2505632"/>
              <a:gd name="connsiteX5" fmla="*/ 1397725 w 6766560"/>
              <a:gd name="connsiteY5" fmla="*/ 2209047 h 2505632"/>
              <a:gd name="connsiteX6" fmla="*/ 1802676 w 6766560"/>
              <a:gd name="connsiteY6" fmla="*/ 563127 h 2505632"/>
              <a:gd name="connsiteX7" fmla="*/ 1972492 w 6766560"/>
              <a:gd name="connsiteY7" fmla="*/ 314932 h 2505632"/>
              <a:gd name="connsiteX8" fmla="*/ 2129246 w 6766560"/>
              <a:gd name="connsiteY8" fmla="*/ 615377 h 2505632"/>
              <a:gd name="connsiteX9" fmla="*/ 2481943 w 6766560"/>
              <a:gd name="connsiteY9" fmla="*/ 1751846 h 2505632"/>
              <a:gd name="connsiteX10" fmla="*/ 2743201 w 6766560"/>
              <a:gd name="connsiteY10" fmla="*/ 2091481 h 2505632"/>
              <a:gd name="connsiteX11" fmla="*/ 2978331 w 6766560"/>
              <a:gd name="connsiteY11" fmla="*/ 1777973 h 2505632"/>
              <a:gd name="connsiteX12" fmla="*/ 3226526 w 6766560"/>
              <a:gd name="connsiteY12" fmla="*/ 615378 h 2505632"/>
              <a:gd name="connsiteX13" fmla="*/ 3409406 w 6766560"/>
              <a:gd name="connsiteY13" fmla="*/ 275744 h 2505632"/>
              <a:gd name="connsiteX14" fmla="*/ 3605349 w 6766560"/>
              <a:gd name="connsiteY14" fmla="*/ 576188 h 2505632"/>
              <a:gd name="connsiteX15" fmla="*/ 4036423 w 6766560"/>
              <a:gd name="connsiteY15" fmla="*/ 1764909 h 2505632"/>
              <a:gd name="connsiteX16" fmla="*/ 4258492 w 6766560"/>
              <a:gd name="connsiteY16" fmla="*/ 1738784 h 2505632"/>
              <a:gd name="connsiteX17" fmla="*/ 4572000 w 6766560"/>
              <a:gd name="connsiteY17" fmla="*/ 615378 h 2505632"/>
              <a:gd name="connsiteX18" fmla="*/ 4767943 w 6766560"/>
              <a:gd name="connsiteY18" fmla="*/ 262681 h 2505632"/>
              <a:gd name="connsiteX19" fmla="*/ 4990012 w 6766560"/>
              <a:gd name="connsiteY19" fmla="*/ 589253 h 2505632"/>
              <a:gd name="connsiteX20" fmla="*/ 5120640 w 6766560"/>
              <a:gd name="connsiteY20" fmla="*/ 1255458 h 2505632"/>
              <a:gd name="connsiteX21" fmla="*/ 5342708 w 6766560"/>
              <a:gd name="connsiteY21" fmla="*/ 1529778 h 2505632"/>
              <a:gd name="connsiteX22" fmla="*/ 5512526 w 6766560"/>
              <a:gd name="connsiteY22" fmla="*/ 1268521 h 2505632"/>
              <a:gd name="connsiteX23" fmla="*/ 5669280 w 6766560"/>
              <a:gd name="connsiteY23" fmla="*/ 445560 h 2505632"/>
              <a:gd name="connsiteX24" fmla="*/ 5904412 w 6766560"/>
              <a:gd name="connsiteY24" fmla="*/ 262681 h 2505632"/>
              <a:gd name="connsiteX25" fmla="*/ 6113418 w 6766560"/>
              <a:gd name="connsiteY25" fmla="*/ 523938 h 2505632"/>
              <a:gd name="connsiteX26" fmla="*/ 6230983 w 6766560"/>
              <a:gd name="connsiteY26" fmla="*/ 1098704 h 2505632"/>
              <a:gd name="connsiteX27" fmla="*/ 6348549 w 6766560"/>
              <a:gd name="connsiteY27" fmla="*/ 837446 h 2505632"/>
              <a:gd name="connsiteX28" fmla="*/ 6583680 w 6766560"/>
              <a:gd name="connsiteY28" fmla="*/ 66738 h 2505632"/>
              <a:gd name="connsiteX29" fmla="*/ 6766560 w 6766560"/>
              <a:gd name="connsiteY29" fmla="*/ 40612 h 2505632"/>
              <a:gd name="connsiteX30" fmla="*/ 6766560 w 6766560"/>
              <a:gd name="connsiteY30" fmla="*/ 40612 h 2505632"/>
              <a:gd name="connsiteX0" fmla="*/ 0 w 6766560"/>
              <a:gd name="connsiteY0" fmla="*/ 53675 h 2505632"/>
              <a:gd name="connsiteX1" fmla="*/ 300446 w 6766560"/>
              <a:gd name="connsiteY1" fmla="*/ 66738 h 2505632"/>
              <a:gd name="connsiteX2" fmla="*/ 483326 w 6766560"/>
              <a:gd name="connsiteY2" fmla="*/ 667629 h 2505632"/>
              <a:gd name="connsiteX3" fmla="*/ 770709 w 6766560"/>
              <a:gd name="connsiteY3" fmla="*/ 1777972 h 2505632"/>
              <a:gd name="connsiteX4" fmla="*/ 1071155 w 6766560"/>
              <a:gd name="connsiteY4" fmla="*/ 2470304 h 2505632"/>
              <a:gd name="connsiteX5" fmla="*/ 1397725 w 6766560"/>
              <a:gd name="connsiteY5" fmla="*/ 2209047 h 2505632"/>
              <a:gd name="connsiteX6" fmla="*/ 1802676 w 6766560"/>
              <a:gd name="connsiteY6" fmla="*/ 563127 h 2505632"/>
              <a:gd name="connsiteX7" fmla="*/ 1972492 w 6766560"/>
              <a:gd name="connsiteY7" fmla="*/ 314932 h 2505632"/>
              <a:gd name="connsiteX8" fmla="*/ 2129246 w 6766560"/>
              <a:gd name="connsiteY8" fmla="*/ 615377 h 2505632"/>
              <a:gd name="connsiteX9" fmla="*/ 2481943 w 6766560"/>
              <a:gd name="connsiteY9" fmla="*/ 1751846 h 2505632"/>
              <a:gd name="connsiteX10" fmla="*/ 2743201 w 6766560"/>
              <a:gd name="connsiteY10" fmla="*/ 2091481 h 2505632"/>
              <a:gd name="connsiteX11" fmla="*/ 2978331 w 6766560"/>
              <a:gd name="connsiteY11" fmla="*/ 1777973 h 2505632"/>
              <a:gd name="connsiteX12" fmla="*/ 3226526 w 6766560"/>
              <a:gd name="connsiteY12" fmla="*/ 615378 h 2505632"/>
              <a:gd name="connsiteX13" fmla="*/ 3409406 w 6766560"/>
              <a:gd name="connsiteY13" fmla="*/ 275744 h 2505632"/>
              <a:gd name="connsiteX14" fmla="*/ 3605349 w 6766560"/>
              <a:gd name="connsiteY14" fmla="*/ 576188 h 2505632"/>
              <a:gd name="connsiteX15" fmla="*/ 4036423 w 6766560"/>
              <a:gd name="connsiteY15" fmla="*/ 1764909 h 2505632"/>
              <a:gd name="connsiteX16" fmla="*/ 4258492 w 6766560"/>
              <a:gd name="connsiteY16" fmla="*/ 1738784 h 2505632"/>
              <a:gd name="connsiteX17" fmla="*/ 4572000 w 6766560"/>
              <a:gd name="connsiteY17" fmla="*/ 615378 h 2505632"/>
              <a:gd name="connsiteX18" fmla="*/ 4767943 w 6766560"/>
              <a:gd name="connsiteY18" fmla="*/ 262681 h 2505632"/>
              <a:gd name="connsiteX19" fmla="*/ 4990012 w 6766560"/>
              <a:gd name="connsiteY19" fmla="*/ 589253 h 2505632"/>
              <a:gd name="connsiteX20" fmla="*/ 5120640 w 6766560"/>
              <a:gd name="connsiteY20" fmla="*/ 1255458 h 2505632"/>
              <a:gd name="connsiteX21" fmla="*/ 5342708 w 6766560"/>
              <a:gd name="connsiteY21" fmla="*/ 1529778 h 2505632"/>
              <a:gd name="connsiteX22" fmla="*/ 5512526 w 6766560"/>
              <a:gd name="connsiteY22" fmla="*/ 1268521 h 2505632"/>
              <a:gd name="connsiteX23" fmla="*/ 5669280 w 6766560"/>
              <a:gd name="connsiteY23" fmla="*/ 445560 h 2505632"/>
              <a:gd name="connsiteX24" fmla="*/ 5904412 w 6766560"/>
              <a:gd name="connsiteY24" fmla="*/ 262681 h 2505632"/>
              <a:gd name="connsiteX25" fmla="*/ 6113418 w 6766560"/>
              <a:gd name="connsiteY25" fmla="*/ 523938 h 2505632"/>
              <a:gd name="connsiteX26" fmla="*/ 6296297 w 6766560"/>
              <a:gd name="connsiteY26" fmla="*/ 1085641 h 2505632"/>
              <a:gd name="connsiteX27" fmla="*/ 6348549 w 6766560"/>
              <a:gd name="connsiteY27" fmla="*/ 837446 h 2505632"/>
              <a:gd name="connsiteX28" fmla="*/ 6583680 w 6766560"/>
              <a:gd name="connsiteY28" fmla="*/ 66738 h 2505632"/>
              <a:gd name="connsiteX29" fmla="*/ 6766560 w 6766560"/>
              <a:gd name="connsiteY29" fmla="*/ 40612 h 2505632"/>
              <a:gd name="connsiteX30" fmla="*/ 6766560 w 6766560"/>
              <a:gd name="connsiteY30" fmla="*/ 40612 h 2505632"/>
              <a:gd name="connsiteX0" fmla="*/ 0 w 6766560"/>
              <a:gd name="connsiteY0" fmla="*/ 53675 h 2505632"/>
              <a:gd name="connsiteX1" fmla="*/ 300446 w 6766560"/>
              <a:gd name="connsiteY1" fmla="*/ 66738 h 2505632"/>
              <a:gd name="connsiteX2" fmla="*/ 483326 w 6766560"/>
              <a:gd name="connsiteY2" fmla="*/ 667629 h 2505632"/>
              <a:gd name="connsiteX3" fmla="*/ 770709 w 6766560"/>
              <a:gd name="connsiteY3" fmla="*/ 1777972 h 2505632"/>
              <a:gd name="connsiteX4" fmla="*/ 1071155 w 6766560"/>
              <a:gd name="connsiteY4" fmla="*/ 2470304 h 2505632"/>
              <a:gd name="connsiteX5" fmla="*/ 1397725 w 6766560"/>
              <a:gd name="connsiteY5" fmla="*/ 2209047 h 2505632"/>
              <a:gd name="connsiteX6" fmla="*/ 1802676 w 6766560"/>
              <a:gd name="connsiteY6" fmla="*/ 563127 h 2505632"/>
              <a:gd name="connsiteX7" fmla="*/ 1972492 w 6766560"/>
              <a:gd name="connsiteY7" fmla="*/ 314932 h 2505632"/>
              <a:gd name="connsiteX8" fmla="*/ 2129246 w 6766560"/>
              <a:gd name="connsiteY8" fmla="*/ 615377 h 2505632"/>
              <a:gd name="connsiteX9" fmla="*/ 2481943 w 6766560"/>
              <a:gd name="connsiteY9" fmla="*/ 1751846 h 2505632"/>
              <a:gd name="connsiteX10" fmla="*/ 2743201 w 6766560"/>
              <a:gd name="connsiteY10" fmla="*/ 2091481 h 2505632"/>
              <a:gd name="connsiteX11" fmla="*/ 2978331 w 6766560"/>
              <a:gd name="connsiteY11" fmla="*/ 1777973 h 2505632"/>
              <a:gd name="connsiteX12" fmla="*/ 3226526 w 6766560"/>
              <a:gd name="connsiteY12" fmla="*/ 615378 h 2505632"/>
              <a:gd name="connsiteX13" fmla="*/ 3409406 w 6766560"/>
              <a:gd name="connsiteY13" fmla="*/ 275744 h 2505632"/>
              <a:gd name="connsiteX14" fmla="*/ 3605349 w 6766560"/>
              <a:gd name="connsiteY14" fmla="*/ 576188 h 2505632"/>
              <a:gd name="connsiteX15" fmla="*/ 4036423 w 6766560"/>
              <a:gd name="connsiteY15" fmla="*/ 1764909 h 2505632"/>
              <a:gd name="connsiteX16" fmla="*/ 4258492 w 6766560"/>
              <a:gd name="connsiteY16" fmla="*/ 1738784 h 2505632"/>
              <a:gd name="connsiteX17" fmla="*/ 4572000 w 6766560"/>
              <a:gd name="connsiteY17" fmla="*/ 615378 h 2505632"/>
              <a:gd name="connsiteX18" fmla="*/ 4767943 w 6766560"/>
              <a:gd name="connsiteY18" fmla="*/ 262681 h 2505632"/>
              <a:gd name="connsiteX19" fmla="*/ 4990012 w 6766560"/>
              <a:gd name="connsiteY19" fmla="*/ 589253 h 2505632"/>
              <a:gd name="connsiteX20" fmla="*/ 5120640 w 6766560"/>
              <a:gd name="connsiteY20" fmla="*/ 1255458 h 2505632"/>
              <a:gd name="connsiteX21" fmla="*/ 5342708 w 6766560"/>
              <a:gd name="connsiteY21" fmla="*/ 1529778 h 2505632"/>
              <a:gd name="connsiteX22" fmla="*/ 5512526 w 6766560"/>
              <a:gd name="connsiteY22" fmla="*/ 1268521 h 2505632"/>
              <a:gd name="connsiteX23" fmla="*/ 5669280 w 6766560"/>
              <a:gd name="connsiteY23" fmla="*/ 445560 h 2505632"/>
              <a:gd name="connsiteX24" fmla="*/ 5904412 w 6766560"/>
              <a:gd name="connsiteY24" fmla="*/ 262681 h 2505632"/>
              <a:gd name="connsiteX25" fmla="*/ 6113418 w 6766560"/>
              <a:gd name="connsiteY25" fmla="*/ 523938 h 2505632"/>
              <a:gd name="connsiteX26" fmla="*/ 6296297 w 6766560"/>
              <a:gd name="connsiteY26" fmla="*/ 1085641 h 2505632"/>
              <a:gd name="connsiteX27" fmla="*/ 6413863 w 6766560"/>
              <a:gd name="connsiteY27" fmla="*/ 628440 h 2505632"/>
              <a:gd name="connsiteX28" fmla="*/ 6583680 w 6766560"/>
              <a:gd name="connsiteY28" fmla="*/ 66738 h 2505632"/>
              <a:gd name="connsiteX29" fmla="*/ 6766560 w 6766560"/>
              <a:gd name="connsiteY29" fmla="*/ 40612 h 2505632"/>
              <a:gd name="connsiteX30" fmla="*/ 6766560 w 6766560"/>
              <a:gd name="connsiteY30" fmla="*/ 40612 h 2505632"/>
              <a:gd name="connsiteX0" fmla="*/ 0 w 6766560"/>
              <a:gd name="connsiteY0" fmla="*/ 53675 h 2505632"/>
              <a:gd name="connsiteX1" fmla="*/ 300446 w 6766560"/>
              <a:gd name="connsiteY1" fmla="*/ 66738 h 2505632"/>
              <a:gd name="connsiteX2" fmla="*/ 483326 w 6766560"/>
              <a:gd name="connsiteY2" fmla="*/ 667629 h 2505632"/>
              <a:gd name="connsiteX3" fmla="*/ 770709 w 6766560"/>
              <a:gd name="connsiteY3" fmla="*/ 1777972 h 2505632"/>
              <a:gd name="connsiteX4" fmla="*/ 1071155 w 6766560"/>
              <a:gd name="connsiteY4" fmla="*/ 2470304 h 2505632"/>
              <a:gd name="connsiteX5" fmla="*/ 1397725 w 6766560"/>
              <a:gd name="connsiteY5" fmla="*/ 2209047 h 2505632"/>
              <a:gd name="connsiteX6" fmla="*/ 1802676 w 6766560"/>
              <a:gd name="connsiteY6" fmla="*/ 563127 h 2505632"/>
              <a:gd name="connsiteX7" fmla="*/ 1972492 w 6766560"/>
              <a:gd name="connsiteY7" fmla="*/ 314932 h 2505632"/>
              <a:gd name="connsiteX8" fmla="*/ 2129246 w 6766560"/>
              <a:gd name="connsiteY8" fmla="*/ 615377 h 2505632"/>
              <a:gd name="connsiteX9" fmla="*/ 2481943 w 6766560"/>
              <a:gd name="connsiteY9" fmla="*/ 1751846 h 2505632"/>
              <a:gd name="connsiteX10" fmla="*/ 2743201 w 6766560"/>
              <a:gd name="connsiteY10" fmla="*/ 2091481 h 2505632"/>
              <a:gd name="connsiteX11" fmla="*/ 2978331 w 6766560"/>
              <a:gd name="connsiteY11" fmla="*/ 1777973 h 2505632"/>
              <a:gd name="connsiteX12" fmla="*/ 3226526 w 6766560"/>
              <a:gd name="connsiteY12" fmla="*/ 615378 h 2505632"/>
              <a:gd name="connsiteX13" fmla="*/ 3409406 w 6766560"/>
              <a:gd name="connsiteY13" fmla="*/ 275744 h 2505632"/>
              <a:gd name="connsiteX14" fmla="*/ 3605349 w 6766560"/>
              <a:gd name="connsiteY14" fmla="*/ 576188 h 2505632"/>
              <a:gd name="connsiteX15" fmla="*/ 4036423 w 6766560"/>
              <a:gd name="connsiteY15" fmla="*/ 1764909 h 2505632"/>
              <a:gd name="connsiteX16" fmla="*/ 4258492 w 6766560"/>
              <a:gd name="connsiteY16" fmla="*/ 1738784 h 2505632"/>
              <a:gd name="connsiteX17" fmla="*/ 4572000 w 6766560"/>
              <a:gd name="connsiteY17" fmla="*/ 615378 h 2505632"/>
              <a:gd name="connsiteX18" fmla="*/ 4767943 w 6766560"/>
              <a:gd name="connsiteY18" fmla="*/ 262681 h 2505632"/>
              <a:gd name="connsiteX19" fmla="*/ 4990012 w 6766560"/>
              <a:gd name="connsiteY19" fmla="*/ 589253 h 2505632"/>
              <a:gd name="connsiteX20" fmla="*/ 5120640 w 6766560"/>
              <a:gd name="connsiteY20" fmla="*/ 1255458 h 2505632"/>
              <a:gd name="connsiteX21" fmla="*/ 5342708 w 6766560"/>
              <a:gd name="connsiteY21" fmla="*/ 1529778 h 2505632"/>
              <a:gd name="connsiteX22" fmla="*/ 5512526 w 6766560"/>
              <a:gd name="connsiteY22" fmla="*/ 1268521 h 2505632"/>
              <a:gd name="connsiteX23" fmla="*/ 5669280 w 6766560"/>
              <a:gd name="connsiteY23" fmla="*/ 445560 h 2505632"/>
              <a:gd name="connsiteX24" fmla="*/ 5904412 w 6766560"/>
              <a:gd name="connsiteY24" fmla="*/ 262681 h 2505632"/>
              <a:gd name="connsiteX25" fmla="*/ 6113418 w 6766560"/>
              <a:gd name="connsiteY25" fmla="*/ 523938 h 2505632"/>
              <a:gd name="connsiteX26" fmla="*/ 6309360 w 6766560"/>
              <a:gd name="connsiteY26" fmla="*/ 968075 h 2505632"/>
              <a:gd name="connsiteX27" fmla="*/ 6413863 w 6766560"/>
              <a:gd name="connsiteY27" fmla="*/ 628440 h 2505632"/>
              <a:gd name="connsiteX28" fmla="*/ 6583680 w 6766560"/>
              <a:gd name="connsiteY28" fmla="*/ 66738 h 2505632"/>
              <a:gd name="connsiteX29" fmla="*/ 6766560 w 6766560"/>
              <a:gd name="connsiteY29" fmla="*/ 40612 h 2505632"/>
              <a:gd name="connsiteX30" fmla="*/ 6766560 w 6766560"/>
              <a:gd name="connsiteY30" fmla="*/ 40612 h 2505632"/>
              <a:gd name="connsiteX0" fmla="*/ 0 w 6766560"/>
              <a:gd name="connsiteY0" fmla="*/ 53675 h 2505632"/>
              <a:gd name="connsiteX1" fmla="*/ 300446 w 6766560"/>
              <a:gd name="connsiteY1" fmla="*/ 66738 h 2505632"/>
              <a:gd name="connsiteX2" fmla="*/ 483326 w 6766560"/>
              <a:gd name="connsiteY2" fmla="*/ 667629 h 2505632"/>
              <a:gd name="connsiteX3" fmla="*/ 770709 w 6766560"/>
              <a:gd name="connsiteY3" fmla="*/ 1777972 h 2505632"/>
              <a:gd name="connsiteX4" fmla="*/ 1071155 w 6766560"/>
              <a:gd name="connsiteY4" fmla="*/ 2470304 h 2505632"/>
              <a:gd name="connsiteX5" fmla="*/ 1397725 w 6766560"/>
              <a:gd name="connsiteY5" fmla="*/ 2209047 h 2505632"/>
              <a:gd name="connsiteX6" fmla="*/ 1802676 w 6766560"/>
              <a:gd name="connsiteY6" fmla="*/ 563127 h 2505632"/>
              <a:gd name="connsiteX7" fmla="*/ 1972492 w 6766560"/>
              <a:gd name="connsiteY7" fmla="*/ 314932 h 2505632"/>
              <a:gd name="connsiteX8" fmla="*/ 2129246 w 6766560"/>
              <a:gd name="connsiteY8" fmla="*/ 615377 h 2505632"/>
              <a:gd name="connsiteX9" fmla="*/ 2481943 w 6766560"/>
              <a:gd name="connsiteY9" fmla="*/ 1751846 h 2505632"/>
              <a:gd name="connsiteX10" fmla="*/ 2743201 w 6766560"/>
              <a:gd name="connsiteY10" fmla="*/ 2091481 h 2505632"/>
              <a:gd name="connsiteX11" fmla="*/ 2978331 w 6766560"/>
              <a:gd name="connsiteY11" fmla="*/ 1777973 h 2505632"/>
              <a:gd name="connsiteX12" fmla="*/ 3226526 w 6766560"/>
              <a:gd name="connsiteY12" fmla="*/ 615378 h 2505632"/>
              <a:gd name="connsiteX13" fmla="*/ 3409406 w 6766560"/>
              <a:gd name="connsiteY13" fmla="*/ 275744 h 2505632"/>
              <a:gd name="connsiteX14" fmla="*/ 3605349 w 6766560"/>
              <a:gd name="connsiteY14" fmla="*/ 576188 h 2505632"/>
              <a:gd name="connsiteX15" fmla="*/ 4036423 w 6766560"/>
              <a:gd name="connsiteY15" fmla="*/ 1764909 h 2505632"/>
              <a:gd name="connsiteX16" fmla="*/ 4258492 w 6766560"/>
              <a:gd name="connsiteY16" fmla="*/ 1738784 h 2505632"/>
              <a:gd name="connsiteX17" fmla="*/ 4572000 w 6766560"/>
              <a:gd name="connsiteY17" fmla="*/ 615378 h 2505632"/>
              <a:gd name="connsiteX18" fmla="*/ 4767943 w 6766560"/>
              <a:gd name="connsiteY18" fmla="*/ 262681 h 2505632"/>
              <a:gd name="connsiteX19" fmla="*/ 5003074 w 6766560"/>
              <a:gd name="connsiteY19" fmla="*/ 628442 h 2505632"/>
              <a:gd name="connsiteX20" fmla="*/ 5120640 w 6766560"/>
              <a:gd name="connsiteY20" fmla="*/ 1255458 h 2505632"/>
              <a:gd name="connsiteX21" fmla="*/ 5342708 w 6766560"/>
              <a:gd name="connsiteY21" fmla="*/ 1529778 h 2505632"/>
              <a:gd name="connsiteX22" fmla="*/ 5512526 w 6766560"/>
              <a:gd name="connsiteY22" fmla="*/ 1268521 h 2505632"/>
              <a:gd name="connsiteX23" fmla="*/ 5669280 w 6766560"/>
              <a:gd name="connsiteY23" fmla="*/ 445560 h 2505632"/>
              <a:gd name="connsiteX24" fmla="*/ 5904412 w 6766560"/>
              <a:gd name="connsiteY24" fmla="*/ 262681 h 2505632"/>
              <a:gd name="connsiteX25" fmla="*/ 6113418 w 6766560"/>
              <a:gd name="connsiteY25" fmla="*/ 523938 h 2505632"/>
              <a:gd name="connsiteX26" fmla="*/ 6309360 w 6766560"/>
              <a:gd name="connsiteY26" fmla="*/ 968075 h 2505632"/>
              <a:gd name="connsiteX27" fmla="*/ 6413863 w 6766560"/>
              <a:gd name="connsiteY27" fmla="*/ 628440 h 2505632"/>
              <a:gd name="connsiteX28" fmla="*/ 6583680 w 6766560"/>
              <a:gd name="connsiteY28" fmla="*/ 66738 h 2505632"/>
              <a:gd name="connsiteX29" fmla="*/ 6766560 w 6766560"/>
              <a:gd name="connsiteY29" fmla="*/ 40612 h 2505632"/>
              <a:gd name="connsiteX30" fmla="*/ 6766560 w 6766560"/>
              <a:gd name="connsiteY30" fmla="*/ 40612 h 2505632"/>
              <a:gd name="connsiteX0" fmla="*/ 0 w 6766560"/>
              <a:gd name="connsiteY0" fmla="*/ 53675 h 2505632"/>
              <a:gd name="connsiteX1" fmla="*/ 300446 w 6766560"/>
              <a:gd name="connsiteY1" fmla="*/ 66738 h 2505632"/>
              <a:gd name="connsiteX2" fmla="*/ 483326 w 6766560"/>
              <a:gd name="connsiteY2" fmla="*/ 667629 h 2505632"/>
              <a:gd name="connsiteX3" fmla="*/ 770709 w 6766560"/>
              <a:gd name="connsiteY3" fmla="*/ 1777972 h 2505632"/>
              <a:gd name="connsiteX4" fmla="*/ 1071155 w 6766560"/>
              <a:gd name="connsiteY4" fmla="*/ 2470304 h 2505632"/>
              <a:gd name="connsiteX5" fmla="*/ 1397725 w 6766560"/>
              <a:gd name="connsiteY5" fmla="*/ 2209047 h 2505632"/>
              <a:gd name="connsiteX6" fmla="*/ 1802676 w 6766560"/>
              <a:gd name="connsiteY6" fmla="*/ 563127 h 2505632"/>
              <a:gd name="connsiteX7" fmla="*/ 1972492 w 6766560"/>
              <a:gd name="connsiteY7" fmla="*/ 314932 h 2505632"/>
              <a:gd name="connsiteX8" fmla="*/ 2129246 w 6766560"/>
              <a:gd name="connsiteY8" fmla="*/ 615377 h 2505632"/>
              <a:gd name="connsiteX9" fmla="*/ 2481943 w 6766560"/>
              <a:gd name="connsiteY9" fmla="*/ 1751846 h 2505632"/>
              <a:gd name="connsiteX10" fmla="*/ 2743201 w 6766560"/>
              <a:gd name="connsiteY10" fmla="*/ 2091481 h 2505632"/>
              <a:gd name="connsiteX11" fmla="*/ 2978331 w 6766560"/>
              <a:gd name="connsiteY11" fmla="*/ 1777973 h 2505632"/>
              <a:gd name="connsiteX12" fmla="*/ 3226526 w 6766560"/>
              <a:gd name="connsiteY12" fmla="*/ 615378 h 2505632"/>
              <a:gd name="connsiteX13" fmla="*/ 3409406 w 6766560"/>
              <a:gd name="connsiteY13" fmla="*/ 275744 h 2505632"/>
              <a:gd name="connsiteX14" fmla="*/ 3605349 w 6766560"/>
              <a:gd name="connsiteY14" fmla="*/ 576188 h 2505632"/>
              <a:gd name="connsiteX15" fmla="*/ 4036423 w 6766560"/>
              <a:gd name="connsiteY15" fmla="*/ 1764909 h 2505632"/>
              <a:gd name="connsiteX16" fmla="*/ 4258492 w 6766560"/>
              <a:gd name="connsiteY16" fmla="*/ 1738784 h 2505632"/>
              <a:gd name="connsiteX17" fmla="*/ 4572000 w 6766560"/>
              <a:gd name="connsiteY17" fmla="*/ 615378 h 2505632"/>
              <a:gd name="connsiteX18" fmla="*/ 4767943 w 6766560"/>
              <a:gd name="connsiteY18" fmla="*/ 262681 h 2505632"/>
              <a:gd name="connsiteX19" fmla="*/ 5003074 w 6766560"/>
              <a:gd name="connsiteY19" fmla="*/ 628442 h 2505632"/>
              <a:gd name="connsiteX20" fmla="*/ 5120640 w 6766560"/>
              <a:gd name="connsiteY20" fmla="*/ 1255458 h 2505632"/>
              <a:gd name="connsiteX21" fmla="*/ 5342708 w 6766560"/>
              <a:gd name="connsiteY21" fmla="*/ 1529778 h 2505632"/>
              <a:gd name="connsiteX22" fmla="*/ 5512526 w 6766560"/>
              <a:gd name="connsiteY22" fmla="*/ 1268521 h 2505632"/>
              <a:gd name="connsiteX23" fmla="*/ 5695406 w 6766560"/>
              <a:gd name="connsiteY23" fmla="*/ 458623 h 2505632"/>
              <a:gd name="connsiteX24" fmla="*/ 5904412 w 6766560"/>
              <a:gd name="connsiteY24" fmla="*/ 262681 h 2505632"/>
              <a:gd name="connsiteX25" fmla="*/ 6113418 w 6766560"/>
              <a:gd name="connsiteY25" fmla="*/ 523938 h 2505632"/>
              <a:gd name="connsiteX26" fmla="*/ 6309360 w 6766560"/>
              <a:gd name="connsiteY26" fmla="*/ 968075 h 2505632"/>
              <a:gd name="connsiteX27" fmla="*/ 6413863 w 6766560"/>
              <a:gd name="connsiteY27" fmla="*/ 628440 h 2505632"/>
              <a:gd name="connsiteX28" fmla="*/ 6583680 w 6766560"/>
              <a:gd name="connsiteY28" fmla="*/ 66738 h 2505632"/>
              <a:gd name="connsiteX29" fmla="*/ 6766560 w 6766560"/>
              <a:gd name="connsiteY29" fmla="*/ 40612 h 2505632"/>
              <a:gd name="connsiteX30" fmla="*/ 6766560 w 6766560"/>
              <a:gd name="connsiteY30" fmla="*/ 40612 h 2505632"/>
              <a:gd name="connsiteX0" fmla="*/ 0 w 6766560"/>
              <a:gd name="connsiteY0" fmla="*/ 53675 h 2505632"/>
              <a:gd name="connsiteX1" fmla="*/ 300446 w 6766560"/>
              <a:gd name="connsiteY1" fmla="*/ 66738 h 2505632"/>
              <a:gd name="connsiteX2" fmla="*/ 483326 w 6766560"/>
              <a:gd name="connsiteY2" fmla="*/ 667629 h 2505632"/>
              <a:gd name="connsiteX3" fmla="*/ 770709 w 6766560"/>
              <a:gd name="connsiteY3" fmla="*/ 1777972 h 2505632"/>
              <a:gd name="connsiteX4" fmla="*/ 1071155 w 6766560"/>
              <a:gd name="connsiteY4" fmla="*/ 2470304 h 2505632"/>
              <a:gd name="connsiteX5" fmla="*/ 1397725 w 6766560"/>
              <a:gd name="connsiteY5" fmla="*/ 2209047 h 2505632"/>
              <a:gd name="connsiteX6" fmla="*/ 1802676 w 6766560"/>
              <a:gd name="connsiteY6" fmla="*/ 563127 h 2505632"/>
              <a:gd name="connsiteX7" fmla="*/ 1972492 w 6766560"/>
              <a:gd name="connsiteY7" fmla="*/ 314932 h 2505632"/>
              <a:gd name="connsiteX8" fmla="*/ 2129246 w 6766560"/>
              <a:gd name="connsiteY8" fmla="*/ 615377 h 2505632"/>
              <a:gd name="connsiteX9" fmla="*/ 2481943 w 6766560"/>
              <a:gd name="connsiteY9" fmla="*/ 1751846 h 2505632"/>
              <a:gd name="connsiteX10" fmla="*/ 2743201 w 6766560"/>
              <a:gd name="connsiteY10" fmla="*/ 2091481 h 2505632"/>
              <a:gd name="connsiteX11" fmla="*/ 2978331 w 6766560"/>
              <a:gd name="connsiteY11" fmla="*/ 1777973 h 2505632"/>
              <a:gd name="connsiteX12" fmla="*/ 3226526 w 6766560"/>
              <a:gd name="connsiteY12" fmla="*/ 615378 h 2505632"/>
              <a:gd name="connsiteX13" fmla="*/ 3409406 w 6766560"/>
              <a:gd name="connsiteY13" fmla="*/ 275744 h 2505632"/>
              <a:gd name="connsiteX14" fmla="*/ 3605349 w 6766560"/>
              <a:gd name="connsiteY14" fmla="*/ 602314 h 2505632"/>
              <a:gd name="connsiteX15" fmla="*/ 4036423 w 6766560"/>
              <a:gd name="connsiteY15" fmla="*/ 1764909 h 2505632"/>
              <a:gd name="connsiteX16" fmla="*/ 4258492 w 6766560"/>
              <a:gd name="connsiteY16" fmla="*/ 1738784 h 2505632"/>
              <a:gd name="connsiteX17" fmla="*/ 4572000 w 6766560"/>
              <a:gd name="connsiteY17" fmla="*/ 615378 h 2505632"/>
              <a:gd name="connsiteX18" fmla="*/ 4767943 w 6766560"/>
              <a:gd name="connsiteY18" fmla="*/ 262681 h 2505632"/>
              <a:gd name="connsiteX19" fmla="*/ 5003074 w 6766560"/>
              <a:gd name="connsiteY19" fmla="*/ 628442 h 2505632"/>
              <a:gd name="connsiteX20" fmla="*/ 5120640 w 6766560"/>
              <a:gd name="connsiteY20" fmla="*/ 1255458 h 2505632"/>
              <a:gd name="connsiteX21" fmla="*/ 5342708 w 6766560"/>
              <a:gd name="connsiteY21" fmla="*/ 1529778 h 2505632"/>
              <a:gd name="connsiteX22" fmla="*/ 5512526 w 6766560"/>
              <a:gd name="connsiteY22" fmla="*/ 1268521 h 2505632"/>
              <a:gd name="connsiteX23" fmla="*/ 5695406 w 6766560"/>
              <a:gd name="connsiteY23" fmla="*/ 458623 h 2505632"/>
              <a:gd name="connsiteX24" fmla="*/ 5904412 w 6766560"/>
              <a:gd name="connsiteY24" fmla="*/ 262681 h 2505632"/>
              <a:gd name="connsiteX25" fmla="*/ 6113418 w 6766560"/>
              <a:gd name="connsiteY25" fmla="*/ 523938 h 2505632"/>
              <a:gd name="connsiteX26" fmla="*/ 6309360 w 6766560"/>
              <a:gd name="connsiteY26" fmla="*/ 968075 h 2505632"/>
              <a:gd name="connsiteX27" fmla="*/ 6413863 w 6766560"/>
              <a:gd name="connsiteY27" fmla="*/ 628440 h 2505632"/>
              <a:gd name="connsiteX28" fmla="*/ 6583680 w 6766560"/>
              <a:gd name="connsiteY28" fmla="*/ 66738 h 2505632"/>
              <a:gd name="connsiteX29" fmla="*/ 6766560 w 6766560"/>
              <a:gd name="connsiteY29" fmla="*/ 40612 h 2505632"/>
              <a:gd name="connsiteX30" fmla="*/ 6766560 w 6766560"/>
              <a:gd name="connsiteY30" fmla="*/ 40612 h 2505632"/>
              <a:gd name="connsiteX0" fmla="*/ 0 w 6766560"/>
              <a:gd name="connsiteY0" fmla="*/ 38464 h 2490421"/>
              <a:gd name="connsiteX1" fmla="*/ 352697 w 6766560"/>
              <a:gd name="connsiteY1" fmla="*/ 103779 h 2490421"/>
              <a:gd name="connsiteX2" fmla="*/ 483326 w 6766560"/>
              <a:gd name="connsiteY2" fmla="*/ 652418 h 2490421"/>
              <a:gd name="connsiteX3" fmla="*/ 770709 w 6766560"/>
              <a:gd name="connsiteY3" fmla="*/ 1762761 h 2490421"/>
              <a:gd name="connsiteX4" fmla="*/ 1071155 w 6766560"/>
              <a:gd name="connsiteY4" fmla="*/ 2455093 h 2490421"/>
              <a:gd name="connsiteX5" fmla="*/ 1397725 w 6766560"/>
              <a:gd name="connsiteY5" fmla="*/ 2193836 h 2490421"/>
              <a:gd name="connsiteX6" fmla="*/ 1802676 w 6766560"/>
              <a:gd name="connsiteY6" fmla="*/ 547916 h 2490421"/>
              <a:gd name="connsiteX7" fmla="*/ 1972492 w 6766560"/>
              <a:gd name="connsiteY7" fmla="*/ 299721 h 2490421"/>
              <a:gd name="connsiteX8" fmla="*/ 2129246 w 6766560"/>
              <a:gd name="connsiteY8" fmla="*/ 600166 h 2490421"/>
              <a:gd name="connsiteX9" fmla="*/ 2481943 w 6766560"/>
              <a:gd name="connsiteY9" fmla="*/ 1736635 h 2490421"/>
              <a:gd name="connsiteX10" fmla="*/ 2743201 w 6766560"/>
              <a:gd name="connsiteY10" fmla="*/ 2076270 h 2490421"/>
              <a:gd name="connsiteX11" fmla="*/ 2978331 w 6766560"/>
              <a:gd name="connsiteY11" fmla="*/ 1762762 h 2490421"/>
              <a:gd name="connsiteX12" fmla="*/ 3226526 w 6766560"/>
              <a:gd name="connsiteY12" fmla="*/ 600167 h 2490421"/>
              <a:gd name="connsiteX13" fmla="*/ 3409406 w 6766560"/>
              <a:gd name="connsiteY13" fmla="*/ 260533 h 2490421"/>
              <a:gd name="connsiteX14" fmla="*/ 3605349 w 6766560"/>
              <a:gd name="connsiteY14" fmla="*/ 587103 h 2490421"/>
              <a:gd name="connsiteX15" fmla="*/ 4036423 w 6766560"/>
              <a:gd name="connsiteY15" fmla="*/ 1749698 h 2490421"/>
              <a:gd name="connsiteX16" fmla="*/ 4258492 w 6766560"/>
              <a:gd name="connsiteY16" fmla="*/ 1723573 h 2490421"/>
              <a:gd name="connsiteX17" fmla="*/ 4572000 w 6766560"/>
              <a:gd name="connsiteY17" fmla="*/ 600167 h 2490421"/>
              <a:gd name="connsiteX18" fmla="*/ 4767943 w 6766560"/>
              <a:gd name="connsiteY18" fmla="*/ 247470 h 2490421"/>
              <a:gd name="connsiteX19" fmla="*/ 5003074 w 6766560"/>
              <a:gd name="connsiteY19" fmla="*/ 613231 h 2490421"/>
              <a:gd name="connsiteX20" fmla="*/ 5120640 w 6766560"/>
              <a:gd name="connsiteY20" fmla="*/ 1240247 h 2490421"/>
              <a:gd name="connsiteX21" fmla="*/ 5342708 w 6766560"/>
              <a:gd name="connsiteY21" fmla="*/ 1514567 h 2490421"/>
              <a:gd name="connsiteX22" fmla="*/ 5512526 w 6766560"/>
              <a:gd name="connsiteY22" fmla="*/ 1253310 h 2490421"/>
              <a:gd name="connsiteX23" fmla="*/ 5695406 w 6766560"/>
              <a:gd name="connsiteY23" fmla="*/ 443412 h 2490421"/>
              <a:gd name="connsiteX24" fmla="*/ 5904412 w 6766560"/>
              <a:gd name="connsiteY24" fmla="*/ 247470 h 2490421"/>
              <a:gd name="connsiteX25" fmla="*/ 6113418 w 6766560"/>
              <a:gd name="connsiteY25" fmla="*/ 508727 h 2490421"/>
              <a:gd name="connsiteX26" fmla="*/ 6309360 w 6766560"/>
              <a:gd name="connsiteY26" fmla="*/ 952864 h 2490421"/>
              <a:gd name="connsiteX27" fmla="*/ 6413863 w 6766560"/>
              <a:gd name="connsiteY27" fmla="*/ 613229 h 2490421"/>
              <a:gd name="connsiteX28" fmla="*/ 6583680 w 6766560"/>
              <a:gd name="connsiteY28" fmla="*/ 51527 h 2490421"/>
              <a:gd name="connsiteX29" fmla="*/ 6766560 w 6766560"/>
              <a:gd name="connsiteY29" fmla="*/ 25401 h 2490421"/>
              <a:gd name="connsiteX30" fmla="*/ 6766560 w 6766560"/>
              <a:gd name="connsiteY30" fmla="*/ 25401 h 2490421"/>
              <a:gd name="connsiteX0" fmla="*/ 0 w 6766560"/>
              <a:gd name="connsiteY0" fmla="*/ 99235 h 2551192"/>
              <a:gd name="connsiteX1" fmla="*/ 352697 w 6766560"/>
              <a:gd name="connsiteY1" fmla="*/ 164550 h 2551192"/>
              <a:gd name="connsiteX2" fmla="*/ 770709 w 6766560"/>
              <a:gd name="connsiteY2" fmla="*/ 1823532 h 2551192"/>
              <a:gd name="connsiteX3" fmla="*/ 1071155 w 6766560"/>
              <a:gd name="connsiteY3" fmla="*/ 2515864 h 2551192"/>
              <a:gd name="connsiteX4" fmla="*/ 1397725 w 6766560"/>
              <a:gd name="connsiteY4" fmla="*/ 2254607 h 2551192"/>
              <a:gd name="connsiteX5" fmla="*/ 1802676 w 6766560"/>
              <a:gd name="connsiteY5" fmla="*/ 608687 h 2551192"/>
              <a:gd name="connsiteX6" fmla="*/ 1972492 w 6766560"/>
              <a:gd name="connsiteY6" fmla="*/ 360492 h 2551192"/>
              <a:gd name="connsiteX7" fmla="*/ 2129246 w 6766560"/>
              <a:gd name="connsiteY7" fmla="*/ 660937 h 2551192"/>
              <a:gd name="connsiteX8" fmla="*/ 2481943 w 6766560"/>
              <a:gd name="connsiteY8" fmla="*/ 1797406 h 2551192"/>
              <a:gd name="connsiteX9" fmla="*/ 2743201 w 6766560"/>
              <a:gd name="connsiteY9" fmla="*/ 2137041 h 2551192"/>
              <a:gd name="connsiteX10" fmla="*/ 2978331 w 6766560"/>
              <a:gd name="connsiteY10" fmla="*/ 1823533 h 2551192"/>
              <a:gd name="connsiteX11" fmla="*/ 3226526 w 6766560"/>
              <a:gd name="connsiteY11" fmla="*/ 660938 h 2551192"/>
              <a:gd name="connsiteX12" fmla="*/ 3409406 w 6766560"/>
              <a:gd name="connsiteY12" fmla="*/ 321304 h 2551192"/>
              <a:gd name="connsiteX13" fmla="*/ 3605349 w 6766560"/>
              <a:gd name="connsiteY13" fmla="*/ 647874 h 2551192"/>
              <a:gd name="connsiteX14" fmla="*/ 4036423 w 6766560"/>
              <a:gd name="connsiteY14" fmla="*/ 1810469 h 2551192"/>
              <a:gd name="connsiteX15" fmla="*/ 4258492 w 6766560"/>
              <a:gd name="connsiteY15" fmla="*/ 1784344 h 2551192"/>
              <a:gd name="connsiteX16" fmla="*/ 4572000 w 6766560"/>
              <a:gd name="connsiteY16" fmla="*/ 660938 h 2551192"/>
              <a:gd name="connsiteX17" fmla="*/ 4767943 w 6766560"/>
              <a:gd name="connsiteY17" fmla="*/ 308241 h 2551192"/>
              <a:gd name="connsiteX18" fmla="*/ 5003074 w 6766560"/>
              <a:gd name="connsiteY18" fmla="*/ 674002 h 2551192"/>
              <a:gd name="connsiteX19" fmla="*/ 5120640 w 6766560"/>
              <a:gd name="connsiteY19" fmla="*/ 1301018 h 2551192"/>
              <a:gd name="connsiteX20" fmla="*/ 5342708 w 6766560"/>
              <a:gd name="connsiteY20" fmla="*/ 1575338 h 2551192"/>
              <a:gd name="connsiteX21" fmla="*/ 5512526 w 6766560"/>
              <a:gd name="connsiteY21" fmla="*/ 1314081 h 2551192"/>
              <a:gd name="connsiteX22" fmla="*/ 5695406 w 6766560"/>
              <a:gd name="connsiteY22" fmla="*/ 504183 h 2551192"/>
              <a:gd name="connsiteX23" fmla="*/ 5904412 w 6766560"/>
              <a:gd name="connsiteY23" fmla="*/ 308241 h 2551192"/>
              <a:gd name="connsiteX24" fmla="*/ 6113418 w 6766560"/>
              <a:gd name="connsiteY24" fmla="*/ 569498 h 2551192"/>
              <a:gd name="connsiteX25" fmla="*/ 6309360 w 6766560"/>
              <a:gd name="connsiteY25" fmla="*/ 1013635 h 2551192"/>
              <a:gd name="connsiteX26" fmla="*/ 6413863 w 6766560"/>
              <a:gd name="connsiteY26" fmla="*/ 674000 h 2551192"/>
              <a:gd name="connsiteX27" fmla="*/ 6583680 w 6766560"/>
              <a:gd name="connsiteY27" fmla="*/ 112298 h 2551192"/>
              <a:gd name="connsiteX28" fmla="*/ 6766560 w 6766560"/>
              <a:gd name="connsiteY28" fmla="*/ 86172 h 2551192"/>
              <a:gd name="connsiteX29" fmla="*/ 6766560 w 6766560"/>
              <a:gd name="connsiteY29" fmla="*/ 86172 h 2551192"/>
              <a:gd name="connsiteX0" fmla="*/ 0 w 6766560"/>
              <a:gd name="connsiteY0" fmla="*/ 58495 h 2510452"/>
              <a:gd name="connsiteX1" fmla="*/ 404948 w 6766560"/>
              <a:gd name="connsiteY1" fmla="*/ 202187 h 2510452"/>
              <a:gd name="connsiteX2" fmla="*/ 770709 w 6766560"/>
              <a:gd name="connsiteY2" fmla="*/ 1782792 h 2510452"/>
              <a:gd name="connsiteX3" fmla="*/ 1071155 w 6766560"/>
              <a:gd name="connsiteY3" fmla="*/ 2475124 h 2510452"/>
              <a:gd name="connsiteX4" fmla="*/ 1397725 w 6766560"/>
              <a:gd name="connsiteY4" fmla="*/ 2213867 h 2510452"/>
              <a:gd name="connsiteX5" fmla="*/ 1802676 w 6766560"/>
              <a:gd name="connsiteY5" fmla="*/ 567947 h 2510452"/>
              <a:gd name="connsiteX6" fmla="*/ 1972492 w 6766560"/>
              <a:gd name="connsiteY6" fmla="*/ 319752 h 2510452"/>
              <a:gd name="connsiteX7" fmla="*/ 2129246 w 6766560"/>
              <a:gd name="connsiteY7" fmla="*/ 620197 h 2510452"/>
              <a:gd name="connsiteX8" fmla="*/ 2481943 w 6766560"/>
              <a:gd name="connsiteY8" fmla="*/ 1756666 h 2510452"/>
              <a:gd name="connsiteX9" fmla="*/ 2743201 w 6766560"/>
              <a:gd name="connsiteY9" fmla="*/ 2096301 h 2510452"/>
              <a:gd name="connsiteX10" fmla="*/ 2978331 w 6766560"/>
              <a:gd name="connsiteY10" fmla="*/ 1782793 h 2510452"/>
              <a:gd name="connsiteX11" fmla="*/ 3226526 w 6766560"/>
              <a:gd name="connsiteY11" fmla="*/ 620198 h 2510452"/>
              <a:gd name="connsiteX12" fmla="*/ 3409406 w 6766560"/>
              <a:gd name="connsiteY12" fmla="*/ 280564 h 2510452"/>
              <a:gd name="connsiteX13" fmla="*/ 3605349 w 6766560"/>
              <a:gd name="connsiteY13" fmla="*/ 607134 h 2510452"/>
              <a:gd name="connsiteX14" fmla="*/ 4036423 w 6766560"/>
              <a:gd name="connsiteY14" fmla="*/ 1769729 h 2510452"/>
              <a:gd name="connsiteX15" fmla="*/ 4258492 w 6766560"/>
              <a:gd name="connsiteY15" fmla="*/ 1743604 h 2510452"/>
              <a:gd name="connsiteX16" fmla="*/ 4572000 w 6766560"/>
              <a:gd name="connsiteY16" fmla="*/ 620198 h 2510452"/>
              <a:gd name="connsiteX17" fmla="*/ 4767943 w 6766560"/>
              <a:gd name="connsiteY17" fmla="*/ 267501 h 2510452"/>
              <a:gd name="connsiteX18" fmla="*/ 5003074 w 6766560"/>
              <a:gd name="connsiteY18" fmla="*/ 633262 h 2510452"/>
              <a:gd name="connsiteX19" fmla="*/ 5120640 w 6766560"/>
              <a:gd name="connsiteY19" fmla="*/ 1260278 h 2510452"/>
              <a:gd name="connsiteX20" fmla="*/ 5342708 w 6766560"/>
              <a:gd name="connsiteY20" fmla="*/ 1534598 h 2510452"/>
              <a:gd name="connsiteX21" fmla="*/ 5512526 w 6766560"/>
              <a:gd name="connsiteY21" fmla="*/ 1273341 h 2510452"/>
              <a:gd name="connsiteX22" fmla="*/ 5695406 w 6766560"/>
              <a:gd name="connsiteY22" fmla="*/ 463443 h 2510452"/>
              <a:gd name="connsiteX23" fmla="*/ 5904412 w 6766560"/>
              <a:gd name="connsiteY23" fmla="*/ 267501 h 2510452"/>
              <a:gd name="connsiteX24" fmla="*/ 6113418 w 6766560"/>
              <a:gd name="connsiteY24" fmla="*/ 528758 h 2510452"/>
              <a:gd name="connsiteX25" fmla="*/ 6309360 w 6766560"/>
              <a:gd name="connsiteY25" fmla="*/ 972895 h 2510452"/>
              <a:gd name="connsiteX26" fmla="*/ 6413863 w 6766560"/>
              <a:gd name="connsiteY26" fmla="*/ 633260 h 2510452"/>
              <a:gd name="connsiteX27" fmla="*/ 6583680 w 6766560"/>
              <a:gd name="connsiteY27" fmla="*/ 71558 h 2510452"/>
              <a:gd name="connsiteX28" fmla="*/ 6766560 w 6766560"/>
              <a:gd name="connsiteY28" fmla="*/ 45432 h 2510452"/>
              <a:gd name="connsiteX29" fmla="*/ 6766560 w 6766560"/>
              <a:gd name="connsiteY29" fmla="*/ 45432 h 2510452"/>
              <a:gd name="connsiteX0" fmla="*/ 0 w 6766560"/>
              <a:gd name="connsiteY0" fmla="*/ 39155 h 2491112"/>
              <a:gd name="connsiteX1" fmla="*/ 457200 w 6766560"/>
              <a:gd name="connsiteY1" fmla="*/ 235099 h 2491112"/>
              <a:gd name="connsiteX2" fmla="*/ 770709 w 6766560"/>
              <a:gd name="connsiteY2" fmla="*/ 1763452 h 2491112"/>
              <a:gd name="connsiteX3" fmla="*/ 1071155 w 6766560"/>
              <a:gd name="connsiteY3" fmla="*/ 2455784 h 2491112"/>
              <a:gd name="connsiteX4" fmla="*/ 1397725 w 6766560"/>
              <a:gd name="connsiteY4" fmla="*/ 2194527 h 2491112"/>
              <a:gd name="connsiteX5" fmla="*/ 1802676 w 6766560"/>
              <a:gd name="connsiteY5" fmla="*/ 548607 h 2491112"/>
              <a:gd name="connsiteX6" fmla="*/ 1972492 w 6766560"/>
              <a:gd name="connsiteY6" fmla="*/ 300412 h 2491112"/>
              <a:gd name="connsiteX7" fmla="*/ 2129246 w 6766560"/>
              <a:gd name="connsiteY7" fmla="*/ 600857 h 2491112"/>
              <a:gd name="connsiteX8" fmla="*/ 2481943 w 6766560"/>
              <a:gd name="connsiteY8" fmla="*/ 1737326 h 2491112"/>
              <a:gd name="connsiteX9" fmla="*/ 2743201 w 6766560"/>
              <a:gd name="connsiteY9" fmla="*/ 2076961 h 2491112"/>
              <a:gd name="connsiteX10" fmla="*/ 2978331 w 6766560"/>
              <a:gd name="connsiteY10" fmla="*/ 1763453 h 2491112"/>
              <a:gd name="connsiteX11" fmla="*/ 3226526 w 6766560"/>
              <a:gd name="connsiteY11" fmla="*/ 600858 h 2491112"/>
              <a:gd name="connsiteX12" fmla="*/ 3409406 w 6766560"/>
              <a:gd name="connsiteY12" fmla="*/ 261224 h 2491112"/>
              <a:gd name="connsiteX13" fmla="*/ 3605349 w 6766560"/>
              <a:gd name="connsiteY13" fmla="*/ 587794 h 2491112"/>
              <a:gd name="connsiteX14" fmla="*/ 4036423 w 6766560"/>
              <a:gd name="connsiteY14" fmla="*/ 1750389 h 2491112"/>
              <a:gd name="connsiteX15" fmla="*/ 4258492 w 6766560"/>
              <a:gd name="connsiteY15" fmla="*/ 1724264 h 2491112"/>
              <a:gd name="connsiteX16" fmla="*/ 4572000 w 6766560"/>
              <a:gd name="connsiteY16" fmla="*/ 600858 h 2491112"/>
              <a:gd name="connsiteX17" fmla="*/ 4767943 w 6766560"/>
              <a:gd name="connsiteY17" fmla="*/ 248161 h 2491112"/>
              <a:gd name="connsiteX18" fmla="*/ 5003074 w 6766560"/>
              <a:gd name="connsiteY18" fmla="*/ 613922 h 2491112"/>
              <a:gd name="connsiteX19" fmla="*/ 5120640 w 6766560"/>
              <a:gd name="connsiteY19" fmla="*/ 1240938 h 2491112"/>
              <a:gd name="connsiteX20" fmla="*/ 5342708 w 6766560"/>
              <a:gd name="connsiteY20" fmla="*/ 1515258 h 2491112"/>
              <a:gd name="connsiteX21" fmla="*/ 5512526 w 6766560"/>
              <a:gd name="connsiteY21" fmla="*/ 1254001 h 2491112"/>
              <a:gd name="connsiteX22" fmla="*/ 5695406 w 6766560"/>
              <a:gd name="connsiteY22" fmla="*/ 444103 h 2491112"/>
              <a:gd name="connsiteX23" fmla="*/ 5904412 w 6766560"/>
              <a:gd name="connsiteY23" fmla="*/ 248161 h 2491112"/>
              <a:gd name="connsiteX24" fmla="*/ 6113418 w 6766560"/>
              <a:gd name="connsiteY24" fmla="*/ 509418 h 2491112"/>
              <a:gd name="connsiteX25" fmla="*/ 6309360 w 6766560"/>
              <a:gd name="connsiteY25" fmla="*/ 953555 h 2491112"/>
              <a:gd name="connsiteX26" fmla="*/ 6413863 w 6766560"/>
              <a:gd name="connsiteY26" fmla="*/ 613920 h 2491112"/>
              <a:gd name="connsiteX27" fmla="*/ 6583680 w 6766560"/>
              <a:gd name="connsiteY27" fmla="*/ 52218 h 2491112"/>
              <a:gd name="connsiteX28" fmla="*/ 6766560 w 6766560"/>
              <a:gd name="connsiteY28" fmla="*/ 26092 h 2491112"/>
              <a:gd name="connsiteX29" fmla="*/ 6766560 w 6766560"/>
              <a:gd name="connsiteY29" fmla="*/ 26092 h 2491112"/>
              <a:gd name="connsiteX0" fmla="*/ 0 w 6766560"/>
              <a:gd name="connsiteY0" fmla="*/ 39155 h 2491112"/>
              <a:gd name="connsiteX1" fmla="*/ 457200 w 6766560"/>
              <a:gd name="connsiteY1" fmla="*/ 235099 h 2491112"/>
              <a:gd name="connsiteX2" fmla="*/ 770709 w 6766560"/>
              <a:gd name="connsiteY2" fmla="*/ 1763452 h 2491112"/>
              <a:gd name="connsiteX3" fmla="*/ 1071155 w 6766560"/>
              <a:gd name="connsiteY3" fmla="*/ 2455784 h 2491112"/>
              <a:gd name="connsiteX4" fmla="*/ 1397725 w 6766560"/>
              <a:gd name="connsiteY4" fmla="*/ 2194527 h 2491112"/>
              <a:gd name="connsiteX5" fmla="*/ 1802676 w 6766560"/>
              <a:gd name="connsiteY5" fmla="*/ 548607 h 2491112"/>
              <a:gd name="connsiteX6" fmla="*/ 1972492 w 6766560"/>
              <a:gd name="connsiteY6" fmla="*/ 300412 h 2491112"/>
              <a:gd name="connsiteX7" fmla="*/ 2129246 w 6766560"/>
              <a:gd name="connsiteY7" fmla="*/ 600857 h 2491112"/>
              <a:gd name="connsiteX8" fmla="*/ 2481943 w 6766560"/>
              <a:gd name="connsiteY8" fmla="*/ 1737326 h 2491112"/>
              <a:gd name="connsiteX9" fmla="*/ 2743201 w 6766560"/>
              <a:gd name="connsiteY9" fmla="*/ 2076961 h 2491112"/>
              <a:gd name="connsiteX10" fmla="*/ 2978331 w 6766560"/>
              <a:gd name="connsiteY10" fmla="*/ 1763453 h 2491112"/>
              <a:gd name="connsiteX11" fmla="*/ 3226526 w 6766560"/>
              <a:gd name="connsiteY11" fmla="*/ 600858 h 2491112"/>
              <a:gd name="connsiteX12" fmla="*/ 3409406 w 6766560"/>
              <a:gd name="connsiteY12" fmla="*/ 261224 h 2491112"/>
              <a:gd name="connsiteX13" fmla="*/ 3631474 w 6766560"/>
              <a:gd name="connsiteY13" fmla="*/ 587794 h 2491112"/>
              <a:gd name="connsiteX14" fmla="*/ 4036423 w 6766560"/>
              <a:gd name="connsiteY14" fmla="*/ 1750389 h 2491112"/>
              <a:gd name="connsiteX15" fmla="*/ 4258492 w 6766560"/>
              <a:gd name="connsiteY15" fmla="*/ 1724264 h 2491112"/>
              <a:gd name="connsiteX16" fmla="*/ 4572000 w 6766560"/>
              <a:gd name="connsiteY16" fmla="*/ 600858 h 2491112"/>
              <a:gd name="connsiteX17" fmla="*/ 4767943 w 6766560"/>
              <a:gd name="connsiteY17" fmla="*/ 248161 h 2491112"/>
              <a:gd name="connsiteX18" fmla="*/ 5003074 w 6766560"/>
              <a:gd name="connsiteY18" fmla="*/ 613922 h 2491112"/>
              <a:gd name="connsiteX19" fmla="*/ 5120640 w 6766560"/>
              <a:gd name="connsiteY19" fmla="*/ 1240938 h 2491112"/>
              <a:gd name="connsiteX20" fmla="*/ 5342708 w 6766560"/>
              <a:gd name="connsiteY20" fmla="*/ 1515258 h 2491112"/>
              <a:gd name="connsiteX21" fmla="*/ 5512526 w 6766560"/>
              <a:gd name="connsiteY21" fmla="*/ 1254001 h 2491112"/>
              <a:gd name="connsiteX22" fmla="*/ 5695406 w 6766560"/>
              <a:gd name="connsiteY22" fmla="*/ 444103 h 2491112"/>
              <a:gd name="connsiteX23" fmla="*/ 5904412 w 6766560"/>
              <a:gd name="connsiteY23" fmla="*/ 248161 h 2491112"/>
              <a:gd name="connsiteX24" fmla="*/ 6113418 w 6766560"/>
              <a:gd name="connsiteY24" fmla="*/ 509418 h 2491112"/>
              <a:gd name="connsiteX25" fmla="*/ 6309360 w 6766560"/>
              <a:gd name="connsiteY25" fmla="*/ 953555 h 2491112"/>
              <a:gd name="connsiteX26" fmla="*/ 6413863 w 6766560"/>
              <a:gd name="connsiteY26" fmla="*/ 613920 h 2491112"/>
              <a:gd name="connsiteX27" fmla="*/ 6583680 w 6766560"/>
              <a:gd name="connsiteY27" fmla="*/ 52218 h 2491112"/>
              <a:gd name="connsiteX28" fmla="*/ 6766560 w 6766560"/>
              <a:gd name="connsiteY28" fmla="*/ 26092 h 2491112"/>
              <a:gd name="connsiteX29" fmla="*/ 6766560 w 6766560"/>
              <a:gd name="connsiteY29" fmla="*/ 26092 h 2491112"/>
              <a:gd name="connsiteX0" fmla="*/ 0 w 6766560"/>
              <a:gd name="connsiteY0" fmla="*/ 39155 h 2491112"/>
              <a:gd name="connsiteX1" fmla="*/ 457200 w 6766560"/>
              <a:gd name="connsiteY1" fmla="*/ 235099 h 2491112"/>
              <a:gd name="connsiteX2" fmla="*/ 770709 w 6766560"/>
              <a:gd name="connsiteY2" fmla="*/ 1763452 h 2491112"/>
              <a:gd name="connsiteX3" fmla="*/ 1071155 w 6766560"/>
              <a:gd name="connsiteY3" fmla="*/ 2455784 h 2491112"/>
              <a:gd name="connsiteX4" fmla="*/ 1397725 w 6766560"/>
              <a:gd name="connsiteY4" fmla="*/ 2194527 h 2491112"/>
              <a:gd name="connsiteX5" fmla="*/ 1802676 w 6766560"/>
              <a:gd name="connsiteY5" fmla="*/ 548607 h 2491112"/>
              <a:gd name="connsiteX6" fmla="*/ 1972492 w 6766560"/>
              <a:gd name="connsiteY6" fmla="*/ 300412 h 2491112"/>
              <a:gd name="connsiteX7" fmla="*/ 2129246 w 6766560"/>
              <a:gd name="connsiteY7" fmla="*/ 600857 h 2491112"/>
              <a:gd name="connsiteX8" fmla="*/ 2481943 w 6766560"/>
              <a:gd name="connsiteY8" fmla="*/ 1737326 h 2491112"/>
              <a:gd name="connsiteX9" fmla="*/ 2743201 w 6766560"/>
              <a:gd name="connsiteY9" fmla="*/ 2076961 h 2491112"/>
              <a:gd name="connsiteX10" fmla="*/ 2978331 w 6766560"/>
              <a:gd name="connsiteY10" fmla="*/ 1763453 h 2491112"/>
              <a:gd name="connsiteX11" fmla="*/ 3226526 w 6766560"/>
              <a:gd name="connsiteY11" fmla="*/ 600858 h 2491112"/>
              <a:gd name="connsiteX12" fmla="*/ 3435531 w 6766560"/>
              <a:gd name="connsiteY12" fmla="*/ 287350 h 2491112"/>
              <a:gd name="connsiteX13" fmla="*/ 3631474 w 6766560"/>
              <a:gd name="connsiteY13" fmla="*/ 587794 h 2491112"/>
              <a:gd name="connsiteX14" fmla="*/ 4036423 w 6766560"/>
              <a:gd name="connsiteY14" fmla="*/ 1750389 h 2491112"/>
              <a:gd name="connsiteX15" fmla="*/ 4258492 w 6766560"/>
              <a:gd name="connsiteY15" fmla="*/ 1724264 h 2491112"/>
              <a:gd name="connsiteX16" fmla="*/ 4572000 w 6766560"/>
              <a:gd name="connsiteY16" fmla="*/ 600858 h 2491112"/>
              <a:gd name="connsiteX17" fmla="*/ 4767943 w 6766560"/>
              <a:gd name="connsiteY17" fmla="*/ 248161 h 2491112"/>
              <a:gd name="connsiteX18" fmla="*/ 5003074 w 6766560"/>
              <a:gd name="connsiteY18" fmla="*/ 613922 h 2491112"/>
              <a:gd name="connsiteX19" fmla="*/ 5120640 w 6766560"/>
              <a:gd name="connsiteY19" fmla="*/ 1240938 h 2491112"/>
              <a:gd name="connsiteX20" fmla="*/ 5342708 w 6766560"/>
              <a:gd name="connsiteY20" fmla="*/ 1515258 h 2491112"/>
              <a:gd name="connsiteX21" fmla="*/ 5512526 w 6766560"/>
              <a:gd name="connsiteY21" fmla="*/ 1254001 h 2491112"/>
              <a:gd name="connsiteX22" fmla="*/ 5695406 w 6766560"/>
              <a:gd name="connsiteY22" fmla="*/ 444103 h 2491112"/>
              <a:gd name="connsiteX23" fmla="*/ 5904412 w 6766560"/>
              <a:gd name="connsiteY23" fmla="*/ 248161 h 2491112"/>
              <a:gd name="connsiteX24" fmla="*/ 6113418 w 6766560"/>
              <a:gd name="connsiteY24" fmla="*/ 509418 h 2491112"/>
              <a:gd name="connsiteX25" fmla="*/ 6309360 w 6766560"/>
              <a:gd name="connsiteY25" fmla="*/ 953555 h 2491112"/>
              <a:gd name="connsiteX26" fmla="*/ 6413863 w 6766560"/>
              <a:gd name="connsiteY26" fmla="*/ 613920 h 2491112"/>
              <a:gd name="connsiteX27" fmla="*/ 6583680 w 6766560"/>
              <a:gd name="connsiteY27" fmla="*/ 52218 h 2491112"/>
              <a:gd name="connsiteX28" fmla="*/ 6766560 w 6766560"/>
              <a:gd name="connsiteY28" fmla="*/ 26092 h 2491112"/>
              <a:gd name="connsiteX29" fmla="*/ 6766560 w 6766560"/>
              <a:gd name="connsiteY29" fmla="*/ 26092 h 2491112"/>
              <a:gd name="connsiteX0" fmla="*/ 0 w 6766560"/>
              <a:gd name="connsiteY0" fmla="*/ 39155 h 2491112"/>
              <a:gd name="connsiteX1" fmla="*/ 457200 w 6766560"/>
              <a:gd name="connsiteY1" fmla="*/ 235099 h 2491112"/>
              <a:gd name="connsiteX2" fmla="*/ 770709 w 6766560"/>
              <a:gd name="connsiteY2" fmla="*/ 1763452 h 2491112"/>
              <a:gd name="connsiteX3" fmla="*/ 1071155 w 6766560"/>
              <a:gd name="connsiteY3" fmla="*/ 2455784 h 2491112"/>
              <a:gd name="connsiteX4" fmla="*/ 1397725 w 6766560"/>
              <a:gd name="connsiteY4" fmla="*/ 2194527 h 2491112"/>
              <a:gd name="connsiteX5" fmla="*/ 1802676 w 6766560"/>
              <a:gd name="connsiteY5" fmla="*/ 548607 h 2491112"/>
              <a:gd name="connsiteX6" fmla="*/ 1972492 w 6766560"/>
              <a:gd name="connsiteY6" fmla="*/ 300412 h 2491112"/>
              <a:gd name="connsiteX7" fmla="*/ 2129246 w 6766560"/>
              <a:gd name="connsiteY7" fmla="*/ 600857 h 2491112"/>
              <a:gd name="connsiteX8" fmla="*/ 2481943 w 6766560"/>
              <a:gd name="connsiteY8" fmla="*/ 1737326 h 2491112"/>
              <a:gd name="connsiteX9" fmla="*/ 2743201 w 6766560"/>
              <a:gd name="connsiteY9" fmla="*/ 2076961 h 2491112"/>
              <a:gd name="connsiteX10" fmla="*/ 2978331 w 6766560"/>
              <a:gd name="connsiteY10" fmla="*/ 1763453 h 2491112"/>
              <a:gd name="connsiteX11" fmla="*/ 3226526 w 6766560"/>
              <a:gd name="connsiteY11" fmla="*/ 600858 h 2491112"/>
              <a:gd name="connsiteX12" fmla="*/ 3435531 w 6766560"/>
              <a:gd name="connsiteY12" fmla="*/ 287350 h 2491112"/>
              <a:gd name="connsiteX13" fmla="*/ 3631474 w 6766560"/>
              <a:gd name="connsiteY13" fmla="*/ 587794 h 2491112"/>
              <a:gd name="connsiteX14" fmla="*/ 4036423 w 6766560"/>
              <a:gd name="connsiteY14" fmla="*/ 1750389 h 2491112"/>
              <a:gd name="connsiteX15" fmla="*/ 4258492 w 6766560"/>
              <a:gd name="connsiteY15" fmla="*/ 1724264 h 2491112"/>
              <a:gd name="connsiteX16" fmla="*/ 4572000 w 6766560"/>
              <a:gd name="connsiteY16" fmla="*/ 600858 h 2491112"/>
              <a:gd name="connsiteX17" fmla="*/ 4794068 w 6766560"/>
              <a:gd name="connsiteY17" fmla="*/ 287349 h 2491112"/>
              <a:gd name="connsiteX18" fmla="*/ 5003074 w 6766560"/>
              <a:gd name="connsiteY18" fmla="*/ 613922 h 2491112"/>
              <a:gd name="connsiteX19" fmla="*/ 5120640 w 6766560"/>
              <a:gd name="connsiteY19" fmla="*/ 1240938 h 2491112"/>
              <a:gd name="connsiteX20" fmla="*/ 5342708 w 6766560"/>
              <a:gd name="connsiteY20" fmla="*/ 1515258 h 2491112"/>
              <a:gd name="connsiteX21" fmla="*/ 5512526 w 6766560"/>
              <a:gd name="connsiteY21" fmla="*/ 1254001 h 2491112"/>
              <a:gd name="connsiteX22" fmla="*/ 5695406 w 6766560"/>
              <a:gd name="connsiteY22" fmla="*/ 444103 h 2491112"/>
              <a:gd name="connsiteX23" fmla="*/ 5904412 w 6766560"/>
              <a:gd name="connsiteY23" fmla="*/ 248161 h 2491112"/>
              <a:gd name="connsiteX24" fmla="*/ 6113418 w 6766560"/>
              <a:gd name="connsiteY24" fmla="*/ 509418 h 2491112"/>
              <a:gd name="connsiteX25" fmla="*/ 6309360 w 6766560"/>
              <a:gd name="connsiteY25" fmla="*/ 953555 h 2491112"/>
              <a:gd name="connsiteX26" fmla="*/ 6413863 w 6766560"/>
              <a:gd name="connsiteY26" fmla="*/ 613920 h 2491112"/>
              <a:gd name="connsiteX27" fmla="*/ 6583680 w 6766560"/>
              <a:gd name="connsiteY27" fmla="*/ 52218 h 2491112"/>
              <a:gd name="connsiteX28" fmla="*/ 6766560 w 6766560"/>
              <a:gd name="connsiteY28" fmla="*/ 26092 h 2491112"/>
              <a:gd name="connsiteX29" fmla="*/ 6766560 w 6766560"/>
              <a:gd name="connsiteY29" fmla="*/ 26092 h 2491112"/>
              <a:gd name="connsiteX0" fmla="*/ 0 w 6766560"/>
              <a:gd name="connsiteY0" fmla="*/ 39155 h 2491112"/>
              <a:gd name="connsiteX1" fmla="*/ 457200 w 6766560"/>
              <a:gd name="connsiteY1" fmla="*/ 235099 h 2491112"/>
              <a:gd name="connsiteX2" fmla="*/ 770709 w 6766560"/>
              <a:gd name="connsiteY2" fmla="*/ 1763452 h 2491112"/>
              <a:gd name="connsiteX3" fmla="*/ 1071155 w 6766560"/>
              <a:gd name="connsiteY3" fmla="*/ 2455784 h 2491112"/>
              <a:gd name="connsiteX4" fmla="*/ 1397725 w 6766560"/>
              <a:gd name="connsiteY4" fmla="*/ 2194527 h 2491112"/>
              <a:gd name="connsiteX5" fmla="*/ 1802676 w 6766560"/>
              <a:gd name="connsiteY5" fmla="*/ 548607 h 2491112"/>
              <a:gd name="connsiteX6" fmla="*/ 1972492 w 6766560"/>
              <a:gd name="connsiteY6" fmla="*/ 300412 h 2491112"/>
              <a:gd name="connsiteX7" fmla="*/ 2129246 w 6766560"/>
              <a:gd name="connsiteY7" fmla="*/ 600857 h 2491112"/>
              <a:gd name="connsiteX8" fmla="*/ 2481943 w 6766560"/>
              <a:gd name="connsiteY8" fmla="*/ 1737326 h 2491112"/>
              <a:gd name="connsiteX9" fmla="*/ 2743201 w 6766560"/>
              <a:gd name="connsiteY9" fmla="*/ 2076961 h 2491112"/>
              <a:gd name="connsiteX10" fmla="*/ 2978331 w 6766560"/>
              <a:gd name="connsiteY10" fmla="*/ 1763453 h 2491112"/>
              <a:gd name="connsiteX11" fmla="*/ 3226526 w 6766560"/>
              <a:gd name="connsiteY11" fmla="*/ 600858 h 2491112"/>
              <a:gd name="connsiteX12" fmla="*/ 3435531 w 6766560"/>
              <a:gd name="connsiteY12" fmla="*/ 287350 h 2491112"/>
              <a:gd name="connsiteX13" fmla="*/ 3631474 w 6766560"/>
              <a:gd name="connsiteY13" fmla="*/ 587794 h 2491112"/>
              <a:gd name="connsiteX14" fmla="*/ 4036423 w 6766560"/>
              <a:gd name="connsiteY14" fmla="*/ 1750389 h 2491112"/>
              <a:gd name="connsiteX15" fmla="*/ 4258492 w 6766560"/>
              <a:gd name="connsiteY15" fmla="*/ 1724264 h 2491112"/>
              <a:gd name="connsiteX16" fmla="*/ 4572000 w 6766560"/>
              <a:gd name="connsiteY16" fmla="*/ 600858 h 2491112"/>
              <a:gd name="connsiteX17" fmla="*/ 4754880 w 6766560"/>
              <a:gd name="connsiteY17" fmla="*/ 287349 h 2491112"/>
              <a:gd name="connsiteX18" fmla="*/ 5003074 w 6766560"/>
              <a:gd name="connsiteY18" fmla="*/ 613922 h 2491112"/>
              <a:gd name="connsiteX19" fmla="*/ 5120640 w 6766560"/>
              <a:gd name="connsiteY19" fmla="*/ 1240938 h 2491112"/>
              <a:gd name="connsiteX20" fmla="*/ 5342708 w 6766560"/>
              <a:gd name="connsiteY20" fmla="*/ 1515258 h 2491112"/>
              <a:gd name="connsiteX21" fmla="*/ 5512526 w 6766560"/>
              <a:gd name="connsiteY21" fmla="*/ 1254001 h 2491112"/>
              <a:gd name="connsiteX22" fmla="*/ 5695406 w 6766560"/>
              <a:gd name="connsiteY22" fmla="*/ 444103 h 2491112"/>
              <a:gd name="connsiteX23" fmla="*/ 5904412 w 6766560"/>
              <a:gd name="connsiteY23" fmla="*/ 248161 h 2491112"/>
              <a:gd name="connsiteX24" fmla="*/ 6113418 w 6766560"/>
              <a:gd name="connsiteY24" fmla="*/ 509418 h 2491112"/>
              <a:gd name="connsiteX25" fmla="*/ 6309360 w 6766560"/>
              <a:gd name="connsiteY25" fmla="*/ 953555 h 2491112"/>
              <a:gd name="connsiteX26" fmla="*/ 6413863 w 6766560"/>
              <a:gd name="connsiteY26" fmla="*/ 613920 h 2491112"/>
              <a:gd name="connsiteX27" fmla="*/ 6583680 w 6766560"/>
              <a:gd name="connsiteY27" fmla="*/ 52218 h 2491112"/>
              <a:gd name="connsiteX28" fmla="*/ 6766560 w 6766560"/>
              <a:gd name="connsiteY28" fmla="*/ 26092 h 2491112"/>
              <a:gd name="connsiteX29" fmla="*/ 6766560 w 6766560"/>
              <a:gd name="connsiteY29" fmla="*/ 26092 h 2491112"/>
              <a:gd name="connsiteX0" fmla="*/ 0 w 6766560"/>
              <a:gd name="connsiteY0" fmla="*/ 39155 h 2491112"/>
              <a:gd name="connsiteX1" fmla="*/ 457200 w 6766560"/>
              <a:gd name="connsiteY1" fmla="*/ 235099 h 2491112"/>
              <a:gd name="connsiteX2" fmla="*/ 770709 w 6766560"/>
              <a:gd name="connsiteY2" fmla="*/ 1763452 h 2491112"/>
              <a:gd name="connsiteX3" fmla="*/ 1071155 w 6766560"/>
              <a:gd name="connsiteY3" fmla="*/ 2455784 h 2491112"/>
              <a:gd name="connsiteX4" fmla="*/ 1397725 w 6766560"/>
              <a:gd name="connsiteY4" fmla="*/ 2194527 h 2491112"/>
              <a:gd name="connsiteX5" fmla="*/ 1802676 w 6766560"/>
              <a:gd name="connsiteY5" fmla="*/ 548607 h 2491112"/>
              <a:gd name="connsiteX6" fmla="*/ 1972492 w 6766560"/>
              <a:gd name="connsiteY6" fmla="*/ 300412 h 2491112"/>
              <a:gd name="connsiteX7" fmla="*/ 2129246 w 6766560"/>
              <a:gd name="connsiteY7" fmla="*/ 600857 h 2491112"/>
              <a:gd name="connsiteX8" fmla="*/ 2481943 w 6766560"/>
              <a:gd name="connsiteY8" fmla="*/ 1737326 h 2491112"/>
              <a:gd name="connsiteX9" fmla="*/ 2743201 w 6766560"/>
              <a:gd name="connsiteY9" fmla="*/ 2076961 h 2491112"/>
              <a:gd name="connsiteX10" fmla="*/ 2978331 w 6766560"/>
              <a:gd name="connsiteY10" fmla="*/ 1763453 h 2491112"/>
              <a:gd name="connsiteX11" fmla="*/ 3226526 w 6766560"/>
              <a:gd name="connsiteY11" fmla="*/ 600858 h 2491112"/>
              <a:gd name="connsiteX12" fmla="*/ 3435531 w 6766560"/>
              <a:gd name="connsiteY12" fmla="*/ 287350 h 2491112"/>
              <a:gd name="connsiteX13" fmla="*/ 3631474 w 6766560"/>
              <a:gd name="connsiteY13" fmla="*/ 587794 h 2491112"/>
              <a:gd name="connsiteX14" fmla="*/ 4036423 w 6766560"/>
              <a:gd name="connsiteY14" fmla="*/ 1750389 h 2491112"/>
              <a:gd name="connsiteX15" fmla="*/ 4258492 w 6766560"/>
              <a:gd name="connsiteY15" fmla="*/ 1724264 h 2491112"/>
              <a:gd name="connsiteX16" fmla="*/ 4572000 w 6766560"/>
              <a:gd name="connsiteY16" fmla="*/ 600858 h 2491112"/>
              <a:gd name="connsiteX17" fmla="*/ 4794069 w 6766560"/>
              <a:gd name="connsiteY17" fmla="*/ 300412 h 2491112"/>
              <a:gd name="connsiteX18" fmla="*/ 5003074 w 6766560"/>
              <a:gd name="connsiteY18" fmla="*/ 613922 h 2491112"/>
              <a:gd name="connsiteX19" fmla="*/ 5120640 w 6766560"/>
              <a:gd name="connsiteY19" fmla="*/ 1240938 h 2491112"/>
              <a:gd name="connsiteX20" fmla="*/ 5342708 w 6766560"/>
              <a:gd name="connsiteY20" fmla="*/ 1515258 h 2491112"/>
              <a:gd name="connsiteX21" fmla="*/ 5512526 w 6766560"/>
              <a:gd name="connsiteY21" fmla="*/ 1254001 h 2491112"/>
              <a:gd name="connsiteX22" fmla="*/ 5695406 w 6766560"/>
              <a:gd name="connsiteY22" fmla="*/ 444103 h 2491112"/>
              <a:gd name="connsiteX23" fmla="*/ 5904412 w 6766560"/>
              <a:gd name="connsiteY23" fmla="*/ 248161 h 2491112"/>
              <a:gd name="connsiteX24" fmla="*/ 6113418 w 6766560"/>
              <a:gd name="connsiteY24" fmla="*/ 509418 h 2491112"/>
              <a:gd name="connsiteX25" fmla="*/ 6309360 w 6766560"/>
              <a:gd name="connsiteY25" fmla="*/ 953555 h 2491112"/>
              <a:gd name="connsiteX26" fmla="*/ 6413863 w 6766560"/>
              <a:gd name="connsiteY26" fmla="*/ 613920 h 2491112"/>
              <a:gd name="connsiteX27" fmla="*/ 6583680 w 6766560"/>
              <a:gd name="connsiteY27" fmla="*/ 52218 h 2491112"/>
              <a:gd name="connsiteX28" fmla="*/ 6766560 w 6766560"/>
              <a:gd name="connsiteY28" fmla="*/ 26092 h 2491112"/>
              <a:gd name="connsiteX29" fmla="*/ 6766560 w 6766560"/>
              <a:gd name="connsiteY29" fmla="*/ 26092 h 2491112"/>
              <a:gd name="connsiteX0" fmla="*/ 0 w 6766560"/>
              <a:gd name="connsiteY0" fmla="*/ 39155 h 2491112"/>
              <a:gd name="connsiteX1" fmla="*/ 457200 w 6766560"/>
              <a:gd name="connsiteY1" fmla="*/ 235099 h 2491112"/>
              <a:gd name="connsiteX2" fmla="*/ 770709 w 6766560"/>
              <a:gd name="connsiteY2" fmla="*/ 1763452 h 2491112"/>
              <a:gd name="connsiteX3" fmla="*/ 1071155 w 6766560"/>
              <a:gd name="connsiteY3" fmla="*/ 2455784 h 2491112"/>
              <a:gd name="connsiteX4" fmla="*/ 1397725 w 6766560"/>
              <a:gd name="connsiteY4" fmla="*/ 2194527 h 2491112"/>
              <a:gd name="connsiteX5" fmla="*/ 1802676 w 6766560"/>
              <a:gd name="connsiteY5" fmla="*/ 548607 h 2491112"/>
              <a:gd name="connsiteX6" fmla="*/ 1972492 w 6766560"/>
              <a:gd name="connsiteY6" fmla="*/ 300412 h 2491112"/>
              <a:gd name="connsiteX7" fmla="*/ 2129246 w 6766560"/>
              <a:gd name="connsiteY7" fmla="*/ 600857 h 2491112"/>
              <a:gd name="connsiteX8" fmla="*/ 2481943 w 6766560"/>
              <a:gd name="connsiteY8" fmla="*/ 1737326 h 2491112"/>
              <a:gd name="connsiteX9" fmla="*/ 2743201 w 6766560"/>
              <a:gd name="connsiteY9" fmla="*/ 2076961 h 2491112"/>
              <a:gd name="connsiteX10" fmla="*/ 2978331 w 6766560"/>
              <a:gd name="connsiteY10" fmla="*/ 1763453 h 2491112"/>
              <a:gd name="connsiteX11" fmla="*/ 3226526 w 6766560"/>
              <a:gd name="connsiteY11" fmla="*/ 600858 h 2491112"/>
              <a:gd name="connsiteX12" fmla="*/ 3435531 w 6766560"/>
              <a:gd name="connsiteY12" fmla="*/ 287350 h 2491112"/>
              <a:gd name="connsiteX13" fmla="*/ 3631474 w 6766560"/>
              <a:gd name="connsiteY13" fmla="*/ 587794 h 2491112"/>
              <a:gd name="connsiteX14" fmla="*/ 4036423 w 6766560"/>
              <a:gd name="connsiteY14" fmla="*/ 1750389 h 2491112"/>
              <a:gd name="connsiteX15" fmla="*/ 4258492 w 6766560"/>
              <a:gd name="connsiteY15" fmla="*/ 1724264 h 2491112"/>
              <a:gd name="connsiteX16" fmla="*/ 4572000 w 6766560"/>
              <a:gd name="connsiteY16" fmla="*/ 600858 h 2491112"/>
              <a:gd name="connsiteX17" fmla="*/ 4794069 w 6766560"/>
              <a:gd name="connsiteY17" fmla="*/ 300412 h 2491112"/>
              <a:gd name="connsiteX18" fmla="*/ 5003074 w 6766560"/>
              <a:gd name="connsiteY18" fmla="*/ 613922 h 2491112"/>
              <a:gd name="connsiteX19" fmla="*/ 5120640 w 6766560"/>
              <a:gd name="connsiteY19" fmla="*/ 1240938 h 2491112"/>
              <a:gd name="connsiteX20" fmla="*/ 5342708 w 6766560"/>
              <a:gd name="connsiteY20" fmla="*/ 1515258 h 2491112"/>
              <a:gd name="connsiteX21" fmla="*/ 5512526 w 6766560"/>
              <a:gd name="connsiteY21" fmla="*/ 1254001 h 2491112"/>
              <a:gd name="connsiteX22" fmla="*/ 5695406 w 6766560"/>
              <a:gd name="connsiteY22" fmla="*/ 444103 h 2491112"/>
              <a:gd name="connsiteX23" fmla="*/ 5904412 w 6766560"/>
              <a:gd name="connsiteY23" fmla="*/ 248161 h 2491112"/>
              <a:gd name="connsiteX24" fmla="*/ 6113418 w 6766560"/>
              <a:gd name="connsiteY24" fmla="*/ 509418 h 2491112"/>
              <a:gd name="connsiteX25" fmla="*/ 6322423 w 6766560"/>
              <a:gd name="connsiteY25" fmla="*/ 888240 h 2491112"/>
              <a:gd name="connsiteX26" fmla="*/ 6413863 w 6766560"/>
              <a:gd name="connsiteY26" fmla="*/ 613920 h 2491112"/>
              <a:gd name="connsiteX27" fmla="*/ 6583680 w 6766560"/>
              <a:gd name="connsiteY27" fmla="*/ 52218 h 2491112"/>
              <a:gd name="connsiteX28" fmla="*/ 6766560 w 6766560"/>
              <a:gd name="connsiteY28" fmla="*/ 26092 h 2491112"/>
              <a:gd name="connsiteX29" fmla="*/ 6766560 w 6766560"/>
              <a:gd name="connsiteY29" fmla="*/ 26092 h 2491112"/>
              <a:gd name="connsiteX0" fmla="*/ 0 w 6766560"/>
              <a:gd name="connsiteY0" fmla="*/ 39155 h 2491112"/>
              <a:gd name="connsiteX1" fmla="*/ 457200 w 6766560"/>
              <a:gd name="connsiteY1" fmla="*/ 235099 h 2491112"/>
              <a:gd name="connsiteX2" fmla="*/ 770709 w 6766560"/>
              <a:gd name="connsiteY2" fmla="*/ 1763452 h 2491112"/>
              <a:gd name="connsiteX3" fmla="*/ 1071155 w 6766560"/>
              <a:gd name="connsiteY3" fmla="*/ 2455784 h 2491112"/>
              <a:gd name="connsiteX4" fmla="*/ 1397725 w 6766560"/>
              <a:gd name="connsiteY4" fmla="*/ 2194527 h 2491112"/>
              <a:gd name="connsiteX5" fmla="*/ 1802676 w 6766560"/>
              <a:gd name="connsiteY5" fmla="*/ 548607 h 2491112"/>
              <a:gd name="connsiteX6" fmla="*/ 1972492 w 6766560"/>
              <a:gd name="connsiteY6" fmla="*/ 300412 h 2491112"/>
              <a:gd name="connsiteX7" fmla="*/ 2129246 w 6766560"/>
              <a:gd name="connsiteY7" fmla="*/ 600857 h 2491112"/>
              <a:gd name="connsiteX8" fmla="*/ 2481943 w 6766560"/>
              <a:gd name="connsiteY8" fmla="*/ 1737326 h 2491112"/>
              <a:gd name="connsiteX9" fmla="*/ 2743201 w 6766560"/>
              <a:gd name="connsiteY9" fmla="*/ 2076961 h 2491112"/>
              <a:gd name="connsiteX10" fmla="*/ 2978331 w 6766560"/>
              <a:gd name="connsiteY10" fmla="*/ 1763453 h 2491112"/>
              <a:gd name="connsiteX11" fmla="*/ 3226526 w 6766560"/>
              <a:gd name="connsiteY11" fmla="*/ 600858 h 2491112"/>
              <a:gd name="connsiteX12" fmla="*/ 3435531 w 6766560"/>
              <a:gd name="connsiteY12" fmla="*/ 287350 h 2491112"/>
              <a:gd name="connsiteX13" fmla="*/ 3631474 w 6766560"/>
              <a:gd name="connsiteY13" fmla="*/ 587794 h 2491112"/>
              <a:gd name="connsiteX14" fmla="*/ 4036423 w 6766560"/>
              <a:gd name="connsiteY14" fmla="*/ 1750389 h 2491112"/>
              <a:gd name="connsiteX15" fmla="*/ 4258492 w 6766560"/>
              <a:gd name="connsiteY15" fmla="*/ 1724264 h 2491112"/>
              <a:gd name="connsiteX16" fmla="*/ 4572000 w 6766560"/>
              <a:gd name="connsiteY16" fmla="*/ 600858 h 2491112"/>
              <a:gd name="connsiteX17" fmla="*/ 4794069 w 6766560"/>
              <a:gd name="connsiteY17" fmla="*/ 300412 h 2491112"/>
              <a:gd name="connsiteX18" fmla="*/ 5003074 w 6766560"/>
              <a:gd name="connsiteY18" fmla="*/ 613922 h 2491112"/>
              <a:gd name="connsiteX19" fmla="*/ 5120640 w 6766560"/>
              <a:gd name="connsiteY19" fmla="*/ 1240938 h 2491112"/>
              <a:gd name="connsiteX20" fmla="*/ 5342708 w 6766560"/>
              <a:gd name="connsiteY20" fmla="*/ 1515258 h 2491112"/>
              <a:gd name="connsiteX21" fmla="*/ 5512526 w 6766560"/>
              <a:gd name="connsiteY21" fmla="*/ 1254001 h 2491112"/>
              <a:gd name="connsiteX22" fmla="*/ 5695406 w 6766560"/>
              <a:gd name="connsiteY22" fmla="*/ 444103 h 2491112"/>
              <a:gd name="connsiteX23" fmla="*/ 5904412 w 6766560"/>
              <a:gd name="connsiteY23" fmla="*/ 248161 h 2491112"/>
              <a:gd name="connsiteX24" fmla="*/ 6113418 w 6766560"/>
              <a:gd name="connsiteY24" fmla="*/ 509418 h 2491112"/>
              <a:gd name="connsiteX25" fmla="*/ 6322423 w 6766560"/>
              <a:gd name="connsiteY25" fmla="*/ 888240 h 2491112"/>
              <a:gd name="connsiteX26" fmla="*/ 6426926 w 6766560"/>
              <a:gd name="connsiteY26" fmla="*/ 548606 h 2491112"/>
              <a:gd name="connsiteX27" fmla="*/ 6583680 w 6766560"/>
              <a:gd name="connsiteY27" fmla="*/ 52218 h 2491112"/>
              <a:gd name="connsiteX28" fmla="*/ 6766560 w 6766560"/>
              <a:gd name="connsiteY28" fmla="*/ 26092 h 2491112"/>
              <a:gd name="connsiteX29" fmla="*/ 6766560 w 6766560"/>
              <a:gd name="connsiteY29" fmla="*/ 26092 h 2491112"/>
              <a:gd name="connsiteX0" fmla="*/ 0 w 6766560"/>
              <a:gd name="connsiteY0" fmla="*/ 39155 h 2491112"/>
              <a:gd name="connsiteX1" fmla="*/ 457200 w 6766560"/>
              <a:gd name="connsiteY1" fmla="*/ 235099 h 2491112"/>
              <a:gd name="connsiteX2" fmla="*/ 770709 w 6766560"/>
              <a:gd name="connsiteY2" fmla="*/ 1763452 h 2491112"/>
              <a:gd name="connsiteX3" fmla="*/ 1071155 w 6766560"/>
              <a:gd name="connsiteY3" fmla="*/ 2455784 h 2491112"/>
              <a:gd name="connsiteX4" fmla="*/ 1397725 w 6766560"/>
              <a:gd name="connsiteY4" fmla="*/ 2194527 h 2491112"/>
              <a:gd name="connsiteX5" fmla="*/ 1802676 w 6766560"/>
              <a:gd name="connsiteY5" fmla="*/ 548607 h 2491112"/>
              <a:gd name="connsiteX6" fmla="*/ 1972492 w 6766560"/>
              <a:gd name="connsiteY6" fmla="*/ 274286 h 2491112"/>
              <a:gd name="connsiteX7" fmla="*/ 2129246 w 6766560"/>
              <a:gd name="connsiteY7" fmla="*/ 600857 h 2491112"/>
              <a:gd name="connsiteX8" fmla="*/ 2481943 w 6766560"/>
              <a:gd name="connsiteY8" fmla="*/ 1737326 h 2491112"/>
              <a:gd name="connsiteX9" fmla="*/ 2743201 w 6766560"/>
              <a:gd name="connsiteY9" fmla="*/ 2076961 h 2491112"/>
              <a:gd name="connsiteX10" fmla="*/ 2978331 w 6766560"/>
              <a:gd name="connsiteY10" fmla="*/ 1763453 h 2491112"/>
              <a:gd name="connsiteX11" fmla="*/ 3226526 w 6766560"/>
              <a:gd name="connsiteY11" fmla="*/ 600858 h 2491112"/>
              <a:gd name="connsiteX12" fmla="*/ 3435531 w 6766560"/>
              <a:gd name="connsiteY12" fmla="*/ 287350 h 2491112"/>
              <a:gd name="connsiteX13" fmla="*/ 3631474 w 6766560"/>
              <a:gd name="connsiteY13" fmla="*/ 587794 h 2491112"/>
              <a:gd name="connsiteX14" fmla="*/ 4036423 w 6766560"/>
              <a:gd name="connsiteY14" fmla="*/ 1750389 h 2491112"/>
              <a:gd name="connsiteX15" fmla="*/ 4258492 w 6766560"/>
              <a:gd name="connsiteY15" fmla="*/ 1724264 h 2491112"/>
              <a:gd name="connsiteX16" fmla="*/ 4572000 w 6766560"/>
              <a:gd name="connsiteY16" fmla="*/ 600858 h 2491112"/>
              <a:gd name="connsiteX17" fmla="*/ 4794069 w 6766560"/>
              <a:gd name="connsiteY17" fmla="*/ 300412 h 2491112"/>
              <a:gd name="connsiteX18" fmla="*/ 5003074 w 6766560"/>
              <a:gd name="connsiteY18" fmla="*/ 613922 h 2491112"/>
              <a:gd name="connsiteX19" fmla="*/ 5120640 w 6766560"/>
              <a:gd name="connsiteY19" fmla="*/ 1240938 h 2491112"/>
              <a:gd name="connsiteX20" fmla="*/ 5342708 w 6766560"/>
              <a:gd name="connsiteY20" fmla="*/ 1515258 h 2491112"/>
              <a:gd name="connsiteX21" fmla="*/ 5512526 w 6766560"/>
              <a:gd name="connsiteY21" fmla="*/ 1254001 h 2491112"/>
              <a:gd name="connsiteX22" fmla="*/ 5695406 w 6766560"/>
              <a:gd name="connsiteY22" fmla="*/ 444103 h 2491112"/>
              <a:gd name="connsiteX23" fmla="*/ 5904412 w 6766560"/>
              <a:gd name="connsiteY23" fmla="*/ 248161 h 2491112"/>
              <a:gd name="connsiteX24" fmla="*/ 6113418 w 6766560"/>
              <a:gd name="connsiteY24" fmla="*/ 509418 h 2491112"/>
              <a:gd name="connsiteX25" fmla="*/ 6322423 w 6766560"/>
              <a:gd name="connsiteY25" fmla="*/ 888240 h 2491112"/>
              <a:gd name="connsiteX26" fmla="*/ 6426926 w 6766560"/>
              <a:gd name="connsiteY26" fmla="*/ 548606 h 2491112"/>
              <a:gd name="connsiteX27" fmla="*/ 6583680 w 6766560"/>
              <a:gd name="connsiteY27" fmla="*/ 52218 h 2491112"/>
              <a:gd name="connsiteX28" fmla="*/ 6766560 w 6766560"/>
              <a:gd name="connsiteY28" fmla="*/ 26092 h 2491112"/>
              <a:gd name="connsiteX29" fmla="*/ 6766560 w 6766560"/>
              <a:gd name="connsiteY29" fmla="*/ 26092 h 2491112"/>
              <a:gd name="connsiteX0" fmla="*/ 0 w 6766560"/>
              <a:gd name="connsiteY0" fmla="*/ 39155 h 2491112"/>
              <a:gd name="connsiteX1" fmla="*/ 457200 w 6766560"/>
              <a:gd name="connsiteY1" fmla="*/ 235099 h 2491112"/>
              <a:gd name="connsiteX2" fmla="*/ 770709 w 6766560"/>
              <a:gd name="connsiteY2" fmla="*/ 1763452 h 2491112"/>
              <a:gd name="connsiteX3" fmla="*/ 1071155 w 6766560"/>
              <a:gd name="connsiteY3" fmla="*/ 2455784 h 2491112"/>
              <a:gd name="connsiteX4" fmla="*/ 1397725 w 6766560"/>
              <a:gd name="connsiteY4" fmla="*/ 2194527 h 2491112"/>
              <a:gd name="connsiteX5" fmla="*/ 1802676 w 6766560"/>
              <a:gd name="connsiteY5" fmla="*/ 548607 h 2491112"/>
              <a:gd name="connsiteX6" fmla="*/ 1972492 w 6766560"/>
              <a:gd name="connsiteY6" fmla="*/ 274286 h 2491112"/>
              <a:gd name="connsiteX7" fmla="*/ 2129246 w 6766560"/>
              <a:gd name="connsiteY7" fmla="*/ 600857 h 2491112"/>
              <a:gd name="connsiteX8" fmla="*/ 2481943 w 6766560"/>
              <a:gd name="connsiteY8" fmla="*/ 1737326 h 2491112"/>
              <a:gd name="connsiteX9" fmla="*/ 2743201 w 6766560"/>
              <a:gd name="connsiteY9" fmla="*/ 2076961 h 2491112"/>
              <a:gd name="connsiteX10" fmla="*/ 2978331 w 6766560"/>
              <a:gd name="connsiteY10" fmla="*/ 1763453 h 2491112"/>
              <a:gd name="connsiteX11" fmla="*/ 3226526 w 6766560"/>
              <a:gd name="connsiteY11" fmla="*/ 600858 h 2491112"/>
              <a:gd name="connsiteX12" fmla="*/ 3435531 w 6766560"/>
              <a:gd name="connsiteY12" fmla="*/ 287350 h 2491112"/>
              <a:gd name="connsiteX13" fmla="*/ 3631474 w 6766560"/>
              <a:gd name="connsiteY13" fmla="*/ 587794 h 2491112"/>
              <a:gd name="connsiteX14" fmla="*/ 4036423 w 6766560"/>
              <a:gd name="connsiteY14" fmla="*/ 1750389 h 2491112"/>
              <a:gd name="connsiteX15" fmla="*/ 4258492 w 6766560"/>
              <a:gd name="connsiteY15" fmla="*/ 1724264 h 2491112"/>
              <a:gd name="connsiteX16" fmla="*/ 4572000 w 6766560"/>
              <a:gd name="connsiteY16" fmla="*/ 600858 h 2491112"/>
              <a:gd name="connsiteX17" fmla="*/ 4794069 w 6766560"/>
              <a:gd name="connsiteY17" fmla="*/ 300412 h 2491112"/>
              <a:gd name="connsiteX18" fmla="*/ 5003074 w 6766560"/>
              <a:gd name="connsiteY18" fmla="*/ 613922 h 2491112"/>
              <a:gd name="connsiteX19" fmla="*/ 5120640 w 6766560"/>
              <a:gd name="connsiteY19" fmla="*/ 1240938 h 2491112"/>
              <a:gd name="connsiteX20" fmla="*/ 5342708 w 6766560"/>
              <a:gd name="connsiteY20" fmla="*/ 1515258 h 2491112"/>
              <a:gd name="connsiteX21" fmla="*/ 5512526 w 6766560"/>
              <a:gd name="connsiteY21" fmla="*/ 1254001 h 2491112"/>
              <a:gd name="connsiteX22" fmla="*/ 5695406 w 6766560"/>
              <a:gd name="connsiteY22" fmla="*/ 444103 h 2491112"/>
              <a:gd name="connsiteX23" fmla="*/ 5904412 w 6766560"/>
              <a:gd name="connsiteY23" fmla="*/ 248161 h 2491112"/>
              <a:gd name="connsiteX24" fmla="*/ 6126481 w 6766560"/>
              <a:gd name="connsiteY24" fmla="*/ 522481 h 2491112"/>
              <a:gd name="connsiteX25" fmla="*/ 6322423 w 6766560"/>
              <a:gd name="connsiteY25" fmla="*/ 888240 h 2491112"/>
              <a:gd name="connsiteX26" fmla="*/ 6426926 w 6766560"/>
              <a:gd name="connsiteY26" fmla="*/ 548606 h 2491112"/>
              <a:gd name="connsiteX27" fmla="*/ 6583680 w 6766560"/>
              <a:gd name="connsiteY27" fmla="*/ 52218 h 2491112"/>
              <a:gd name="connsiteX28" fmla="*/ 6766560 w 6766560"/>
              <a:gd name="connsiteY28" fmla="*/ 26092 h 2491112"/>
              <a:gd name="connsiteX29" fmla="*/ 6766560 w 6766560"/>
              <a:gd name="connsiteY29" fmla="*/ 26092 h 2491112"/>
              <a:gd name="connsiteX0" fmla="*/ 0 w 6766560"/>
              <a:gd name="connsiteY0" fmla="*/ 39155 h 2491112"/>
              <a:gd name="connsiteX1" fmla="*/ 457200 w 6766560"/>
              <a:gd name="connsiteY1" fmla="*/ 235099 h 2491112"/>
              <a:gd name="connsiteX2" fmla="*/ 770709 w 6766560"/>
              <a:gd name="connsiteY2" fmla="*/ 1763452 h 2491112"/>
              <a:gd name="connsiteX3" fmla="*/ 1071155 w 6766560"/>
              <a:gd name="connsiteY3" fmla="*/ 2455784 h 2491112"/>
              <a:gd name="connsiteX4" fmla="*/ 1397725 w 6766560"/>
              <a:gd name="connsiteY4" fmla="*/ 2194527 h 2491112"/>
              <a:gd name="connsiteX5" fmla="*/ 1802676 w 6766560"/>
              <a:gd name="connsiteY5" fmla="*/ 548607 h 2491112"/>
              <a:gd name="connsiteX6" fmla="*/ 1972492 w 6766560"/>
              <a:gd name="connsiteY6" fmla="*/ 274286 h 2491112"/>
              <a:gd name="connsiteX7" fmla="*/ 2129246 w 6766560"/>
              <a:gd name="connsiteY7" fmla="*/ 600857 h 2491112"/>
              <a:gd name="connsiteX8" fmla="*/ 2481943 w 6766560"/>
              <a:gd name="connsiteY8" fmla="*/ 1737326 h 2491112"/>
              <a:gd name="connsiteX9" fmla="*/ 2743201 w 6766560"/>
              <a:gd name="connsiteY9" fmla="*/ 2076961 h 2491112"/>
              <a:gd name="connsiteX10" fmla="*/ 2978331 w 6766560"/>
              <a:gd name="connsiteY10" fmla="*/ 1763453 h 2491112"/>
              <a:gd name="connsiteX11" fmla="*/ 3226526 w 6766560"/>
              <a:gd name="connsiteY11" fmla="*/ 600858 h 2491112"/>
              <a:gd name="connsiteX12" fmla="*/ 3435531 w 6766560"/>
              <a:gd name="connsiteY12" fmla="*/ 287350 h 2491112"/>
              <a:gd name="connsiteX13" fmla="*/ 3631474 w 6766560"/>
              <a:gd name="connsiteY13" fmla="*/ 587794 h 2491112"/>
              <a:gd name="connsiteX14" fmla="*/ 4036423 w 6766560"/>
              <a:gd name="connsiteY14" fmla="*/ 1750389 h 2491112"/>
              <a:gd name="connsiteX15" fmla="*/ 4258492 w 6766560"/>
              <a:gd name="connsiteY15" fmla="*/ 1724264 h 2491112"/>
              <a:gd name="connsiteX16" fmla="*/ 4572000 w 6766560"/>
              <a:gd name="connsiteY16" fmla="*/ 600858 h 2491112"/>
              <a:gd name="connsiteX17" fmla="*/ 4794069 w 6766560"/>
              <a:gd name="connsiteY17" fmla="*/ 300412 h 2491112"/>
              <a:gd name="connsiteX18" fmla="*/ 5003074 w 6766560"/>
              <a:gd name="connsiteY18" fmla="*/ 613922 h 2491112"/>
              <a:gd name="connsiteX19" fmla="*/ 5120640 w 6766560"/>
              <a:gd name="connsiteY19" fmla="*/ 1240938 h 2491112"/>
              <a:gd name="connsiteX20" fmla="*/ 5342708 w 6766560"/>
              <a:gd name="connsiteY20" fmla="*/ 1515258 h 2491112"/>
              <a:gd name="connsiteX21" fmla="*/ 5512526 w 6766560"/>
              <a:gd name="connsiteY21" fmla="*/ 1254001 h 2491112"/>
              <a:gd name="connsiteX22" fmla="*/ 5695406 w 6766560"/>
              <a:gd name="connsiteY22" fmla="*/ 444103 h 2491112"/>
              <a:gd name="connsiteX23" fmla="*/ 5904412 w 6766560"/>
              <a:gd name="connsiteY23" fmla="*/ 248161 h 2491112"/>
              <a:gd name="connsiteX24" fmla="*/ 6126481 w 6766560"/>
              <a:gd name="connsiteY24" fmla="*/ 522481 h 2491112"/>
              <a:gd name="connsiteX25" fmla="*/ 6283234 w 6766560"/>
              <a:gd name="connsiteY25" fmla="*/ 901303 h 2491112"/>
              <a:gd name="connsiteX26" fmla="*/ 6426926 w 6766560"/>
              <a:gd name="connsiteY26" fmla="*/ 548606 h 2491112"/>
              <a:gd name="connsiteX27" fmla="*/ 6583680 w 6766560"/>
              <a:gd name="connsiteY27" fmla="*/ 52218 h 2491112"/>
              <a:gd name="connsiteX28" fmla="*/ 6766560 w 6766560"/>
              <a:gd name="connsiteY28" fmla="*/ 26092 h 2491112"/>
              <a:gd name="connsiteX29" fmla="*/ 6766560 w 6766560"/>
              <a:gd name="connsiteY29" fmla="*/ 26092 h 2491112"/>
              <a:gd name="connsiteX0" fmla="*/ 0 w 6766560"/>
              <a:gd name="connsiteY0" fmla="*/ 39155 h 2491112"/>
              <a:gd name="connsiteX1" fmla="*/ 457200 w 6766560"/>
              <a:gd name="connsiteY1" fmla="*/ 235099 h 2491112"/>
              <a:gd name="connsiteX2" fmla="*/ 770709 w 6766560"/>
              <a:gd name="connsiteY2" fmla="*/ 1763452 h 2491112"/>
              <a:gd name="connsiteX3" fmla="*/ 1071155 w 6766560"/>
              <a:gd name="connsiteY3" fmla="*/ 2455784 h 2491112"/>
              <a:gd name="connsiteX4" fmla="*/ 1397725 w 6766560"/>
              <a:gd name="connsiteY4" fmla="*/ 2194527 h 2491112"/>
              <a:gd name="connsiteX5" fmla="*/ 1802676 w 6766560"/>
              <a:gd name="connsiteY5" fmla="*/ 548607 h 2491112"/>
              <a:gd name="connsiteX6" fmla="*/ 1972492 w 6766560"/>
              <a:gd name="connsiteY6" fmla="*/ 274286 h 2491112"/>
              <a:gd name="connsiteX7" fmla="*/ 2129246 w 6766560"/>
              <a:gd name="connsiteY7" fmla="*/ 600857 h 2491112"/>
              <a:gd name="connsiteX8" fmla="*/ 2481943 w 6766560"/>
              <a:gd name="connsiteY8" fmla="*/ 1737326 h 2491112"/>
              <a:gd name="connsiteX9" fmla="*/ 2743201 w 6766560"/>
              <a:gd name="connsiteY9" fmla="*/ 2076961 h 2491112"/>
              <a:gd name="connsiteX10" fmla="*/ 2978331 w 6766560"/>
              <a:gd name="connsiteY10" fmla="*/ 1763453 h 2491112"/>
              <a:gd name="connsiteX11" fmla="*/ 3226526 w 6766560"/>
              <a:gd name="connsiteY11" fmla="*/ 600858 h 2491112"/>
              <a:gd name="connsiteX12" fmla="*/ 3435531 w 6766560"/>
              <a:gd name="connsiteY12" fmla="*/ 287350 h 2491112"/>
              <a:gd name="connsiteX13" fmla="*/ 3631474 w 6766560"/>
              <a:gd name="connsiteY13" fmla="*/ 587794 h 2491112"/>
              <a:gd name="connsiteX14" fmla="*/ 4036423 w 6766560"/>
              <a:gd name="connsiteY14" fmla="*/ 1750389 h 2491112"/>
              <a:gd name="connsiteX15" fmla="*/ 4258492 w 6766560"/>
              <a:gd name="connsiteY15" fmla="*/ 1724264 h 2491112"/>
              <a:gd name="connsiteX16" fmla="*/ 4572000 w 6766560"/>
              <a:gd name="connsiteY16" fmla="*/ 600858 h 2491112"/>
              <a:gd name="connsiteX17" fmla="*/ 4794069 w 6766560"/>
              <a:gd name="connsiteY17" fmla="*/ 300412 h 2491112"/>
              <a:gd name="connsiteX18" fmla="*/ 5003074 w 6766560"/>
              <a:gd name="connsiteY18" fmla="*/ 613922 h 2491112"/>
              <a:gd name="connsiteX19" fmla="*/ 5120640 w 6766560"/>
              <a:gd name="connsiteY19" fmla="*/ 1240938 h 2491112"/>
              <a:gd name="connsiteX20" fmla="*/ 5342708 w 6766560"/>
              <a:gd name="connsiteY20" fmla="*/ 1515258 h 2491112"/>
              <a:gd name="connsiteX21" fmla="*/ 5512526 w 6766560"/>
              <a:gd name="connsiteY21" fmla="*/ 1254001 h 2491112"/>
              <a:gd name="connsiteX22" fmla="*/ 5695406 w 6766560"/>
              <a:gd name="connsiteY22" fmla="*/ 444103 h 2491112"/>
              <a:gd name="connsiteX23" fmla="*/ 5914712 w 6766560"/>
              <a:gd name="connsiteY23" fmla="*/ 248161 h 2491112"/>
              <a:gd name="connsiteX24" fmla="*/ 6126481 w 6766560"/>
              <a:gd name="connsiteY24" fmla="*/ 522481 h 2491112"/>
              <a:gd name="connsiteX25" fmla="*/ 6283234 w 6766560"/>
              <a:gd name="connsiteY25" fmla="*/ 901303 h 2491112"/>
              <a:gd name="connsiteX26" fmla="*/ 6426926 w 6766560"/>
              <a:gd name="connsiteY26" fmla="*/ 548606 h 2491112"/>
              <a:gd name="connsiteX27" fmla="*/ 6583680 w 6766560"/>
              <a:gd name="connsiteY27" fmla="*/ 52218 h 2491112"/>
              <a:gd name="connsiteX28" fmla="*/ 6766560 w 6766560"/>
              <a:gd name="connsiteY28" fmla="*/ 26092 h 2491112"/>
              <a:gd name="connsiteX29" fmla="*/ 6766560 w 6766560"/>
              <a:gd name="connsiteY29" fmla="*/ 26092 h 2491112"/>
              <a:gd name="connsiteX0" fmla="*/ 0 w 6766560"/>
              <a:gd name="connsiteY0" fmla="*/ 39155 h 2491112"/>
              <a:gd name="connsiteX1" fmla="*/ 457200 w 6766560"/>
              <a:gd name="connsiteY1" fmla="*/ 235099 h 2491112"/>
              <a:gd name="connsiteX2" fmla="*/ 770709 w 6766560"/>
              <a:gd name="connsiteY2" fmla="*/ 1763452 h 2491112"/>
              <a:gd name="connsiteX3" fmla="*/ 1071155 w 6766560"/>
              <a:gd name="connsiteY3" fmla="*/ 2455784 h 2491112"/>
              <a:gd name="connsiteX4" fmla="*/ 1397725 w 6766560"/>
              <a:gd name="connsiteY4" fmla="*/ 2194527 h 2491112"/>
              <a:gd name="connsiteX5" fmla="*/ 1802676 w 6766560"/>
              <a:gd name="connsiteY5" fmla="*/ 548607 h 2491112"/>
              <a:gd name="connsiteX6" fmla="*/ 1972492 w 6766560"/>
              <a:gd name="connsiteY6" fmla="*/ 274286 h 2491112"/>
              <a:gd name="connsiteX7" fmla="*/ 2129246 w 6766560"/>
              <a:gd name="connsiteY7" fmla="*/ 600857 h 2491112"/>
              <a:gd name="connsiteX8" fmla="*/ 2481943 w 6766560"/>
              <a:gd name="connsiteY8" fmla="*/ 1737326 h 2491112"/>
              <a:gd name="connsiteX9" fmla="*/ 2743201 w 6766560"/>
              <a:gd name="connsiteY9" fmla="*/ 2076961 h 2491112"/>
              <a:gd name="connsiteX10" fmla="*/ 2978331 w 6766560"/>
              <a:gd name="connsiteY10" fmla="*/ 1763453 h 2491112"/>
              <a:gd name="connsiteX11" fmla="*/ 3226526 w 6766560"/>
              <a:gd name="connsiteY11" fmla="*/ 600858 h 2491112"/>
              <a:gd name="connsiteX12" fmla="*/ 3435531 w 6766560"/>
              <a:gd name="connsiteY12" fmla="*/ 287350 h 2491112"/>
              <a:gd name="connsiteX13" fmla="*/ 3631474 w 6766560"/>
              <a:gd name="connsiteY13" fmla="*/ 587794 h 2491112"/>
              <a:gd name="connsiteX14" fmla="*/ 4036423 w 6766560"/>
              <a:gd name="connsiteY14" fmla="*/ 1750389 h 2491112"/>
              <a:gd name="connsiteX15" fmla="*/ 4258492 w 6766560"/>
              <a:gd name="connsiteY15" fmla="*/ 1724264 h 2491112"/>
              <a:gd name="connsiteX16" fmla="*/ 4572000 w 6766560"/>
              <a:gd name="connsiteY16" fmla="*/ 600858 h 2491112"/>
              <a:gd name="connsiteX17" fmla="*/ 4794069 w 6766560"/>
              <a:gd name="connsiteY17" fmla="*/ 300412 h 2491112"/>
              <a:gd name="connsiteX18" fmla="*/ 5003074 w 6766560"/>
              <a:gd name="connsiteY18" fmla="*/ 613922 h 2491112"/>
              <a:gd name="connsiteX19" fmla="*/ 5120640 w 6766560"/>
              <a:gd name="connsiteY19" fmla="*/ 1240938 h 2491112"/>
              <a:gd name="connsiteX20" fmla="*/ 5342708 w 6766560"/>
              <a:gd name="connsiteY20" fmla="*/ 1515258 h 2491112"/>
              <a:gd name="connsiteX21" fmla="*/ 5512526 w 6766560"/>
              <a:gd name="connsiteY21" fmla="*/ 1254001 h 2491112"/>
              <a:gd name="connsiteX22" fmla="*/ 5695406 w 6766560"/>
              <a:gd name="connsiteY22" fmla="*/ 444103 h 2491112"/>
              <a:gd name="connsiteX23" fmla="*/ 5914712 w 6766560"/>
              <a:gd name="connsiteY23" fmla="*/ 248161 h 2491112"/>
              <a:gd name="connsiteX24" fmla="*/ 6119614 w 6766560"/>
              <a:gd name="connsiteY24" fmla="*/ 544706 h 2491112"/>
              <a:gd name="connsiteX25" fmla="*/ 6283234 w 6766560"/>
              <a:gd name="connsiteY25" fmla="*/ 901303 h 2491112"/>
              <a:gd name="connsiteX26" fmla="*/ 6426926 w 6766560"/>
              <a:gd name="connsiteY26" fmla="*/ 548606 h 2491112"/>
              <a:gd name="connsiteX27" fmla="*/ 6583680 w 6766560"/>
              <a:gd name="connsiteY27" fmla="*/ 52218 h 2491112"/>
              <a:gd name="connsiteX28" fmla="*/ 6766560 w 6766560"/>
              <a:gd name="connsiteY28" fmla="*/ 26092 h 2491112"/>
              <a:gd name="connsiteX29" fmla="*/ 6766560 w 6766560"/>
              <a:gd name="connsiteY29" fmla="*/ 26092 h 2491112"/>
              <a:gd name="connsiteX0" fmla="*/ 0 w 6766560"/>
              <a:gd name="connsiteY0" fmla="*/ 39155 h 2491112"/>
              <a:gd name="connsiteX1" fmla="*/ 457200 w 6766560"/>
              <a:gd name="connsiteY1" fmla="*/ 235099 h 2491112"/>
              <a:gd name="connsiteX2" fmla="*/ 770709 w 6766560"/>
              <a:gd name="connsiteY2" fmla="*/ 1763452 h 2491112"/>
              <a:gd name="connsiteX3" fmla="*/ 1071155 w 6766560"/>
              <a:gd name="connsiteY3" fmla="*/ 2455784 h 2491112"/>
              <a:gd name="connsiteX4" fmla="*/ 1397725 w 6766560"/>
              <a:gd name="connsiteY4" fmla="*/ 2194527 h 2491112"/>
              <a:gd name="connsiteX5" fmla="*/ 1802676 w 6766560"/>
              <a:gd name="connsiteY5" fmla="*/ 548607 h 2491112"/>
              <a:gd name="connsiteX6" fmla="*/ 1972492 w 6766560"/>
              <a:gd name="connsiteY6" fmla="*/ 274286 h 2491112"/>
              <a:gd name="connsiteX7" fmla="*/ 2129246 w 6766560"/>
              <a:gd name="connsiteY7" fmla="*/ 600857 h 2491112"/>
              <a:gd name="connsiteX8" fmla="*/ 2481943 w 6766560"/>
              <a:gd name="connsiteY8" fmla="*/ 1737326 h 2491112"/>
              <a:gd name="connsiteX9" fmla="*/ 2743201 w 6766560"/>
              <a:gd name="connsiteY9" fmla="*/ 2076961 h 2491112"/>
              <a:gd name="connsiteX10" fmla="*/ 2978331 w 6766560"/>
              <a:gd name="connsiteY10" fmla="*/ 1763453 h 2491112"/>
              <a:gd name="connsiteX11" fmla="*/ 3226526 w 6766560"/>
              <a:gd name="connsiteY11" fmla="*/ 600858 h 2491112"/>
              <a:gd name="connsiteX12" fmla="*/ 3435531 w 6766560"/>
              <a:gd name="connsiteY12" fmla="*/ 287350 h 2491112"/>
              <a:gd name="connsiteX13" fmla="*/ 3631474 w 6766560"/>
              <a:gd name="connsiteY13" fmla="*/ 587794 h 2491112"/>
              <a:gd name="connsiteX14" fmla="*/ 4036423 w 6766560"/>
              <a:gd name="connsiteY14" fmla="*/ 1750389 h 2491112"/>
              <a:gd name="connsiteX15" fmla="*/ 4258492 w 6766560"/>
              <a:gd name="connsiteY15" fmla="*/ 1724264 h 2491112"/>
              <a:gd name="connsiteX16" fmla="*/ 4572000 w 6766560"/>
              <a:gd name="connsiteY16" fmla="*/ 600858 h 2491112"/>
              <a:gd name="connsiteX17" fmla="*/ 4794069 w 6766560"/>
              <a:gd name="connsiteY17" fmla="*/ 300412 h 2491112"/>
              <a:gd name="connsiteX18" fmla="*/ 5003074 w 6766560"/>
              <a:gd name="connsiteY18" fmla="*/ 613922 h 2491112"/>
              <a:gd name="connsiteX19" fmla="*/ 5120640 w 6766560"/>
              <a:gd name="connsiteY19" fmla="*/ 1240938 h 2491112"/>
              <a:gd name="connsiteX20" fmla="*/ 5342708 w 6766560"/>
              <a:gd name="connsiteY20" fmla="*/ 1515258 h 2491112"/>
              <a:gd name="connsiteX21" fmla="*/ 5512526 w 6766560"/>
              <a:gd name="connsiteY21" fmla="*/ 1254001 h 2491112"/>
              <a:gd name="connsiteX22" fmla="*/ 5695406 w 6766560"/>
              <a:gd name="connsiteY22" fmla="*/ 444103 h 2491112"/>
              <a:gd name="connsiteX23" fmla="*/ 5914712 w 6766560"/>
              <a:gd name="connsiteY23" fmla="*/ 248161 h 2491112"/>
              <a:gd name="connsiteX24" fmla="*/ 6068113 w 6766560"/>
              <a:gd name="connsiteY24" fmla="*/ 430406 h 2491112"/>
              <a:gd name="connsiteX25" fmla="*/ 6283234 w 6766560"/>
              <a:gd name="connsiteY25" fmla="*/ 901303 h 2491112"/>
              <a:gd name="connsiteX26" fmla="*/ 6426926 w 6766560"/>
              <a:gd name="connsiteY26" fmla="*/ 548606 h 2491112"/>
              <a:gd name="connsiteX27" fmla="*/ 6583680 w 6766560"/>
              <a:gd name="connsiteY27" fmla="*/ 52218 h 2491112"/>
              <a:gd name="connsiteX28" fmla="*/ 6766560 w 6766560"/>
              <a:gd name="connsiteY28" fmla="*/ 26092 h 2491112"/>
              <a:gd name="connsiteX29" fmla="*/ 6766560 w 6766560"/>
              <a:gd name="connsiteY29" fmla="*/ 26092 h 2491112"/>
              <a:gd name="connsiteX0" fmla="*/ 0 w 6766560"/>
              <a:gd name="connsiteY0" fmla="*/ 39155 h 2491112"/>
              <a:gd name="connsiteX1" fmla="*/ 457200 w 6766560"/>
              <a:gd name="connsiteY1" fmla="*/ 235099 h 2491112"/>
              <a:gd name="connsiteX2" fmla="*/ 770709 w 6766560"/>
              <a:gd name="connsiteY2" fmla="*/ 1763452 h 2491112"/>
              <a:gd name="connsiteX3" fmla="*/ 1071155 w 6766560"/>
              <a:gd name="connsiteY3" fmla="*/ 2455784 h 2491112"/>
              <a:gd name="connsiteX4" fmla="*/ 1397725 w 6766560"/>
              <a:gd name="connsiteY4" fmla="*/ 2194527 h 2491112"/>
              <a:gd name="connsiteX5" fmla="*/ 1802676 w 6766560"/>
              <a:gd name="connsiteY5" fmla="*/ 548607 h 2491112"/>
              <a:gd name="connsiteX6" fmla="*/ 1972492 w 6766560"/>
              <a:gd name="connsiteY6" fmla="*/ 274286 h 2491112"/>
              <a:gd name="connsiteX7" fmla="*/ 2129246 w 6766560"/>
              <a:gd name="connsiteY7" fmla="*/ 600857 h 2491112"/>
              <a:gd name="connsiteX8" fmla="*/ 2481943 w 6766560"/>
              <a:gd name="connsiteY8" fmla="*/ 1737326 h 2491112"/>
              <a:gd name="connsiteX9" fmla="*/ 2743201 w 6766560"/>
              <a:gd name="connsiteY9" fmla="*/ 2076961 h 2491112"/>
              <a:gd name="connsiteX10" fmla="*/ 2978331 w 6766560"/>
              <a:gd name="connsiteY10" fmla="*/ 1763453 h 2491112"/>
              <a:gd name="connsiteX11" fmla="*/ 3226526 w 6766560"/>
              <a:gd name="connsiteY11" fmla="*/ 600858 h 2491112"/>
              <a:gd name="connsiteX12" fmla="*/ 3435531 w 6766560"/>
              <a:gd name="connsiteY12" fmla="*/ 287350 h 2491112"/>
              <a:gd name="connsiteX13" fmla="*/ 3631474 w 6766560"/>
              <a:gd name="connsiteY13" fmla="*/ 587794 h 2491112"/>
              <a:gd name="connsiteX14" fmla="*/ 4036423 w 6766560"/>
              <a:gd name="connsiteY14" fmla="*/ 1750389 h 2491112"/>
              <a:gd name="connsiteX15" fmla="*/ 4258492 w 6766560"/>
              <a:gd name="connsiteY15" fmla="*/ 1724264 h 2491112"/>
              <a:gd name="connsiteX16" fmla="*/ 4572000 w 6766560"/>
              <a:gd name="connsiteY16" fmla="*/ 600858 h 2491112"/>
              <a:gd name="connsiteX17" fmla="*/ 4794069 w 6766560"/>
              <a:gd name="connsiteY17" fmla="*/ 300412 h 2491112"/>
              <a:gd name="connsiteX18" fmla="*/ 5003074 w 6766560"/>
              <a:gd name="connsiteY18" fmla="*/ 613922 h 2491112"/>
              <a:gd name="connsiteX19" fmla="*/ 5120640 w 6766560"/>
              <a:gd name="connsiteY19" fmla="*/ 1240938 h 2491112"/>
              <a:gd name="connsiteX20" fmla="*/ 5342708 w 6766560"/>
              <a:gd name="connsiteY20" fmla="*/ 1515258 h 2491112"/>
              <a:gd name="connsiteX21" fmla="*/ 5512526 w 6766560"/>
              <a:gd name="connsiteY21" fmla="*/ 1254001 h 2491112"/>
              <a:gd name="connsiteX22" fmla="*/ 5695406 w 6766560"/>
              <a:gd name="connsiteY22" fmla="*/ 444103 h 2491112"/>
              <a:gd name="connsiteX23" fmla="*/ 5914712 w 6766560"/>
              <a:gd name="connsiteY23" fmla="*/ 248161 h 2491112"/>
              <a:gd name="connsiteX24" fmla="*/ 6068113 w 6766560"/>
              <a:gd name="connsiteY24" fmla="*/ 430406 h 2491112"/>
              <a:gd name="connsiteX25" fmla="*/ 6283234 w 6766560"/>
              <a:gd name="connsiteY25" fmla="*/ 901303 h 2491112"/>
              <a:gd name="connsiteX26" fmla="*/ 6426926 w 6766560"/>
              <a:gd name="connsiteY26" fmla="*/ 548606 h 2491112"/>
              <a:gd name="connsiteX27" fmla="*/ 6583680 w 6766560"/>
              <a:gd name="connsiteY27" fmla="*/ 52218 h 2491112"/>
              <a:gd name="connsiteX28" fmla="*/ 6766560 w 6766560"/>
              <a:gd name="connsiteY28" fmla="*/ 26092 h 2491112"/>
              <a:gd name="connsiteX29" fmla="*/ 6766560 w 6766560"/>
              <a:gd name="connsiteY29" fmla="*/ 26092 h 2491112"/>
              <a:gd name="connsiteX0" fmla="*/ 0 w 6766560"/>
              <a:gd name="connsiteY0" fmla="*/ 39155 h 2491112"/>
              <a:gd name="connsiteX1" fmla="*/ 457200 w 6766560"/>
              <a:gd name="connsiteY1" fmla="*/ 235099 h 2491112"/>
              <a:gd name="connsiteX2" fmla="*/ 770709 w 6766560"/>
              <a:gd name="connsiteY2" fmla="*/ 1763452 h 2491112"/>
              <a:gd name="connsiteX3" fmla="*/ 1071155 w 6766560"/>
              <a:gd name="connsiteY3" fmla="*/ 2455784 h 2491112"/>
              <a:gd name="connsiteX4" fmla="*/ 1397725 w 6766560"/>
              <a:gd name="connsiteY4" fmla="*/ 2194527 h 2491112"/>
              <a:gd name="connsiteX5" fmla="*/ 1802676 w 6766560"/>
              <a:gd name="connsiteY5" fmla="*/ 548607 h 2491112"/>
              <a:gd name="connsiteX6" fmla="*/ 1972492 w 6766560"/>
              <a:gd name="connsiteY6" fmla="*/ 274286 h 2491112"/>
              <a:gd name="connsiteX7" fmla="*/ 2129246 w 6766560"/>
              <a:gd name="connsiteY7" fmla="*/ 600857 h 2491112"/>
              <a:gd name="connsiteX8" fmla="*/ 2481943 w 6766560"/>
              <a:gd name="connsiteY8" fmla="*/ 1737326 h 2491112"/>
              <a:gd name="connsiteX9" fmla="*/ 2743201 w 6766560"/>
              <a:gd name="connsiteY9" fmla="*/ 2076961 h 2491112"/>
              <a:gd name="connsiteX10" fmla="*/ 2978331 w 6766560"/>
              <a:gd name="connsiteY10" fmla="*/ 1763453 h 2491112"/>
              <a:gd name="connsiteX11" fmla="*/ 3226526 w 6766560"/>
              <a:gd name="connsiteY11" fmla="*/ 600858 h 2491112"/>
              <a:gd name="connsiteX12" fmla="*/ 3435531 w 6766560"/>
              <a:gd name="connsiteY12" fmla="*/ 287350 h 2491112"/>
              <a:gd name="connsiteX13" fmla="*/ 3631474 w 6766560"/>
              <a:gd name="connsiteY13" fmla="*/ 587794 h 2491112"/>
              <a:gd name="connsiteX14" fmla="*/ 4036423 w 6766560"/>
              <a:gd name="connsiteY14" fmla="*/ 1750389 h 2491112"/>
              <a:gd name="connsiteX15" fmla="*/ 4258492 w 6766560"/>
              <a:gd name="connsiteY15" fmla="*/ 1724264 h 2491112"/>
              <a:gd name="connsiteX16" fmla="*/ 4572000 w 6766560"/>
              <a:gd name="connsiteY16" fmla="*/ 600858 h 2491112"/>
              <a:gd name="connsiteX17" fmla="*/ 4794069 w 6766560"/>
              <a:gd name="connsiteY17" fmla="*/ 300412 h 2491112"/>
              <a:gd name="connsiteX18" fmla="*/ 5003074 w 6766560"/>
              <a:gd name="connsiteY18" fmla="*/ 613922 h 2491112"/>
              <a:gd name="connsiteX19" fmla="*/ 5120640 w 6766560"/>
              <a:gd name="connsiteY19" fmla="*/ 1240938 h 2491112"/>
              <a:gd name="connsiteX20" fmla="*/ 5342708 w 6766560"/>
              <a:gd name="connsiteY20" fmla="*/ 1515258 h 2491112"/>
              <a:gd name="connsiteX21" fmla="*/ 5512526 w 6766560"/>
              <a:gd name="connsiteY21" fmla="*/ 1254001 h 2491112"/>
              <a:gd name="connsiteX22" fmla="*/ 5695406 w 6766560"/>
              <a:gd name="connsiteY22" fmla="*/ 444103 h 2491112"/>
              <a:gd name="connsiteX23" fmla="*/ 5914712 w 6766560"/>
              <a:gd name="connsiteY23" fmla="*/ 248161 h 2491112"/>
              <a:gd name="connsiteX24" fmla="*/ 6095581 w 6766560"/>
              <a:gd name="connsiteY24" fmla="*/ 439931 h 2491112"/>
              <a:gd name="connsiteX25" fmla="*/ 6283234 w 6766560"/>
              <a:gd name="connsiteY25" fmla="*/ 901303 h 2491112"/>
              <a:gd name="connsiteX26" fmla="*/ 6426926 w 6766560"/>
              <a:gd name="connsiteY26" fmla="*/ 548606 h 2491112"/>
              <a:gd name="connsiteX27" fmla="*/ 6583680 w 6766560"/>
              <a:gd name="connsiteY27" fmla="*/ 52218 h 2491112"/>
              <a:gd name="connsiteX28" fmla="*/ 6766560 w 6766560"/>
              <a:gd name="connsiteY28" fmla="*/ 26092 h 2491112"/>
              <a:gd name="connsiteX29" fmla="*/ 6766560 w 6766560"/>
              <a:gd name="connsiteY29" fmla="*/ 26092 h 2491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766560" h="2491112">
                <a:moveTo>
                  <a:pt x="0" y="39155"/>
                </a:moveTo>
                <a:cubicBezTo>
                  <a:pt x="109946" y="-18540"/>
                  <a:pt x="328749" y="-52284"/>
                  <a:pt x="457200" y="235099"/>
                </a:cubicBezTo>
                <a:cubicBezTo>
                  <a:pt x="585651" y="522482"/>
                  <a:pt x="668383" y="1393338"/>
                  <a:pt x="770709" y="1763452"/>
                </a:cubicBezTo>
                <a:cubicBezTo>
                  <a:pt x="873035" y="2133566"/>
                  <a:pt x="966652" y="2383938"/>
                  <a:pt x="1071155" y="2455784"/>
                </a:cubicBezTo>
                <a:cubicBezTo>
                  <a:pt x="1175658" y="2527630"/>
                  <a:pt x="1275805" y="2512390"/>
                  <a:pt x="1397725" y="2194527"/>
                </a:cubicBezTo>
                <a:cubicBezTo>
                  <a:pt x="1519645" y="1876664"/>
                  <a:pt x="1706882" y="868647"/>
                  <a:pt x="1802676" y="548607"/>
                </a:cubicBezTo>
                <a:cubicBezTo>
                  <a:pt x="1898470" y="228567"/>
                  <a:pt x="1918064" y="265578"/>
                  <a:pt x="1972492" y="274286"/>
                </a:cubicBezTo>
                <a:cubicBezTo>
                  <a:pt x="2026920" y="282994"/>
                  <a:pt x="2059577" y="359194"/>
                  <a:pt x="2129246" y="600857"/>
                </a:cubicBezTo>
                <a:cubicBezTo>
                  <a:pt x="2198915" y="842520"/>
                  <a:pt x="2379617" y="1491309"/>
                  <a:pt x="2481943" y="1737326"/>
                </a:cubicBezTo>
                <a:cubicBezTo>
                  <a:pt x="2584269" y="1983343"/>
                  <a:pt x="2660470" y="2072607"/>
                  <a:pt x="2743201" y="2076961"/>
                </a:cubicBezTo>
                <a:cubicBezTo>
                  <a:pt x="2825932" y="2081315"/>
                  <a:pt x="2897777" y="2009470"/>
                  <a:pt x="2978331" y="1763453"/>
                </a:cubicBezTo>
                <a:cubicBezTo>
                  <a:pt x="3058885" y="1517436"/>
                  <a:pt x="3150326" y="846875"/>
                  <a:pt x="3226526" y="600858"/>
                </a:cubicBezTo>
                <a:cubicBezTo>
                  <a:pt x="3302726" y="354841"/>
                  <a:pt x="3368040" y="289527"/>
                  <a:pt x="3435531" y="287350"/>
                </a:cubicBezTo>
                <a:cubicBezTo>
                  <a:pt x="3503022" y="285173"/>
                  <a:pt x="3531325" y="343954"/>
                  <a:pt x="3631474" y="587794"/>
                </a:cubicBezTo>
                <a:cubicBezTo>
                  <a:pt x="3731623" y="831634"/>
                  <a:pt x="3931920" y="1560977"/>
                  <a:pt x="4036423" y="1750389"/>
                </a:cubicBezTo>
                <a:cubicBezTo>
                  <a:pt x="4140926" y="1939801"/>
                  <a:pt x="4169229" y="1915852"/>
                  <a:pt x="4258492" y="1724264"/>
                </a:cubicBezTo>
                <a:cubicBezTo>
                  <a:pt x="4347755" y="1532676"/>
                  <a:pt x="4482737" y="838167"/>
                  <a:pt x="4572000" y="600858"/>
                </a:cubicBezTo>
                <a:cubicBezTo>
                  <a:pt x="4661263" y="363549"/>
                  <a:pt x="4722223" y="298235"/>
                  <a:pt x="4794069" y="300412"/>
                </a:cubicBezTo>
                <a:cubicBezTo>
                  <a:pt x="4865915" y="302589"/>
                  <a:pt x="4948646" y="457168"/>
                  <a:pt x="5003074" y="613922"/>
                </a:cubicBezTo>
                <a:cubicBezTo>
                  <a:pt x="5057503" y="770676"/>
                  <a:pt x="5064034" y="1090715"/>
                  <a:pt x="5120640" y="1240938"/>
                </a:cubicBezTo>
                <a:cubicBezTo>
                  <a:pt x="5177246" y="1391161"/>
                  <a:pt x="5277394" y="1513081"/>
                  <a:pt x="5342708" y="1515258"/>
                </a:cubicBezTo>
                <a:cubicBezTo>
                  <a:pt x="5408022" y="1517435"/>
                  <a:pt x="5453743" y="1432527"/>
                  <a:pt x="5512526" y="1254001"/>
                </a:cubicBezTo>
                <a:cubicBezTo>
                  <a:pt x="5571309" y="1075475"/>
                  <a:pt x="5628375" y="611743"/>
                  <a:pt x="5695406" y="444103"/>
                </a:cubicBezTo>
                <a:cubicBezTo>
                  <a:pt x="5762437" y="276463"/>
                  <a:pt x="5848016" y="248856"/>
                  <a:pt x="5914712" y="248161"/>
                </a:cubicBezTo>
                <a:cubicBezTo>
                  <a:pt x="5981408" y="247466"/>
                  <a:pt x="6047894" y="321549"/>
                  <a:pt x="6095581" y="439931"/>
                </a:cubicBezTo>
                <a:cubicBezTo>
                  <a:pt x="6143268" y="558313"/>
                  <a:pt x="6228010" y="883191"/>
                  <a:pt x="6283234" y="901303"/>
                </a:cubicBezTo>
                <a:cubicBezTo>
                  <a:pt x="6338458" y="919415"/>
                  <a:pt x="6376852" y="690120"/>
                  <a:pt x="6426926" y="548606"/>
                </a:cubicBezTo>
                <a:cubicBezTo>
                  <a:pt x="6477000" y="407092"/>
                  <a:pt x="6527074" y="139304"/>
                  <a:pt x="6583680" y="52218"/>
                </a:cubicBezTo>
                <a:cubicBezTo>
                  <a:pt x="6640286" y="-34868"/>
                  <a:pt x="6766560" y="26092"/>
                  <a:pt x="6766560" y="26092"/>
                </a:cubicBezTo>
                <a:lnTo>
                  <a:pt x="6766560" y="26092"/>
                </a:ln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9941" name="テキスト ボックス 31"/>
          <p:cNvSpPr txBox="1">
            <a:spLocks noChangeArrowheads="1"/>
          </p:cNvSpPr>
          <p:nvPr/>
        </p:nvSpPr>
        <p:spPr bwMode="auto">
          <a:xfrm>
            <a:off x="712788" y="2282825"/>
            <a:ext cx="8001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400">
                <a:solidFill>
                  <a:schemeClr val="tx1"/>
                </a:solidFill>
                <a:latin typeface="Times New Roman" charset="0"/>
                <a:ea typeface="ＭＳ Ｐゴシック" charset="-128"/>
              </a:defRPr>
            </a:lvl1pPr>
            <a:lvl2pPr marL="742950" indent="-285750">
              <a:spcBef>
                <a:spcPct val="20000"/>
              </a:spcBef>
              <a:buChar char="–"/>
              <a:defRPr kumimoji="1" sz="2800">
                <a:solidFill>
                  <a:schemeClr val="tx1"/>
                </a:solidFill>
                <a:latin typeface="Times New Roman" charset="0"/>
                <a:ea typeface="ＭＳ Ｐゴシック" charset="-128"/>
              </a:defRPr>
            </a:lvl2pPr>
            <a:lvl3pPr marL="1143000" indent="-228600">
              <a:spcBef>
                <a:spcPct val="20000"/>
              </a:spcBef>
              <a:buChar char="•"/>
              <a:defRPr kumimoji="1" sz="2400">
                <a:solidFill>
                  <a:schemeClr val="tx1"/>
                </a:solidFill>
                <a:latin typeface="Times New Roman" charset="0"/>
                <a:ea typeface="ＭＳ Ｐゴシック" charset="-128"/>
              </a:defRPr>
            </a:lvl3pPr>
            <a:lvl4pPr marL="1600200" indent="-228600">
              <a:spcBef>
                <a:spcPct val="20000"/>
              </a:spcBef>
              <a:buChar char="–"/>
              <a:defRPr kumimoji="1" sz="2000">
                <a:solidFill>
                  <a:schemeClr val="tx1"/>
                </a:solidFill>
                <a:latin typeface="Times New Roman" charset="0"/>
                <a:ea typeface="ＭＳ Ｐゴシック" charset="-128"/>
              </a:defRPr>
            </a:lvl4pPr>
            <a:lvl5pPr marL="2057400" indent="-228600">
              <a:spcBef>
                <a:spcPct val="20000"/>
              </a:spcBef>
              <a:buChar char="»"/>
              <a:defRPr kumimoji="1"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9pPr>
          </a:lstStyle>
          <a:p>
            <a:pPr>
              <a:spcBef>
                <a:spcPct val="0"/>
              </a:spcBef>
              <a:buFontTx/>
              <a:buNone/>
            </a:pPr>
            <a:r>
              <a:rPr lang="ja-JP" altLang="en-US" sz="2400"/>
              <a:t>覚醒</a:t>
            </a:r>
          </a:p>
        </p:txBody>
      </p:sp>
      <p:sp>
        <p:nvSpPr>
          <p:cNvPr id="39942" name="テキスト ボックス 48"/>
          <p:cNvSpPr txBox="1">
            <a:spLocks noChangeArrowheads="1"/>
          </p:cNvSpPr>
          <p:nvPr/>
        </p:nvSpPr>
        <p:spPr bwMode="auto">
          <a:xfrm>
            <a:off x="452438" y="2922588"/>
            <a:ext cx="1320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400">
                <a:solidFill>
                  <a:schemeClr val="tx1"/>
                </a:solidFill>
                <a:latin typeface="Times New Roman" charset="0"/>
                <a:ea typeface="ＭＳ Ｐゴシック" charset="-128"/>
              </a:defRPr>
            </a:lvl1pPr>
            <a:lvl2pPr marL="742950" indent="-285750">
              <a:spcBef>
                <a:spcPct val="20000"/>
              </a:spcBef>
              <a:buChar char="–"/>
              <a:defRPr kumimoji="1" sz="2800">
                <a:solidFill>
                  <a:schemeClr val="tx1"/>
                </a:solidFill>
                <a:latin typeface="Times New Roman" charset="0"/>
                <a:ea typeface="ＭＳ Ｐゴシック" charset="-128"/>
              </a:defRPr>
            </a:lvl2pPr>
            <a:lvl3pPr marL="1143000" indent="-228600">
              <a:spcBef>
                <a:spcPct val="20000"/>
              </a:spcBef>
              <a:buChar char="•"/>
              <a:defRPr kumimoji="1" sz="2400">
                <a:solidFill>
                  <a:schemeClr val="tx1"/>
                </a:solidFill>
                <a:latin typeface="Times New Roman" charset="0"/>
                <a:ea typeface="ＭＳ Ｐゴシック" charset="-128"/>
              </a:defRPr>
            </a:lvl3pPr>
            <a:lvl4pPr marL="1600200" indent="-228600">
              <a:spcBef>
                <a:spcPct val="20000"/>
              </a:spcBef>
              <a:buChar char="–"/>
              <a:defRPr kumimoji="1" sz="2000">
                <a:solidFill>
                  <a:schemeClr val="tx1"/>
                </a:solidFill>
                <a:latin typeface="Times New Roman" charset="0"/>
                <a:ea typeface="ＭＳ Ｐゴシック" charset="-128"/>
              </a:defRPr>
            </a:lvl4pPr>
            <a:lvl5pPr marL="2057400" indent="-228600">
              <a:spcBef>
                <a:spcPct val="20000"/>
              </a:spcBef>
              <a:buChar char="»"/>
              <a:defRPr kumimoji="1"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9pPr>
          </a:lstStyle>
          <a:p>
            <a:pPr>
              <a:spcBef>
                <a:spcPct val="0"/>
              </a:spcBef>
              <a:buFontTx/>
              <a:buNone/>
            </a:pPr>
            <a:r>
              <a:rPr lang="ja-JP" altLang="en-US" sz="2400"/>
              <a:t>浅い眠り</a:t>
            </a:r>
          </a:p>
        </p:txBody>
      </p:sp>
      <p:sp>
        <p:nvSpPr>
          <p:cNvPr id="39943" name="テキスト ボックス 49"/>
          <p:cNvSpPr txBox="1">
            <a:spLocks noChangeArrowheads="1"/>
          </p:cNvSpPr>
          <p:nvPr/>
        </p:nvSpPr>
        <p:spPr bwMode="auto">
          <a:xfrm>
            <a:off x="452438" y="4703763"/>
            <a:ext cx="1320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400">
                <a:solidFill>
                  <a:schemeClr val="tx1"/>
                </a:solidFill>
                <a:latin typeface="Times New Roman" charset="0"/>
                <a:ea typeface="ＭＳ Ｐゴシック" charset="-128"/>
              </a:defRPr>
            </a:lvl1pPr>
            <a:lvl2pPr marL="742950" indent="-285750">
              <a:spcBef>
                <a:spcPct val="20000"/>
              </a:spcBef>
              <a:buChar char="–"/>
              <a:defRPr kumimoji="1" sz="2800">
                <a:solidFill>
                  <a:schemeClr val="tx1"/>
                </a:solidFill>
                <a:latin typeface="Times New Roman" charset="0"/>
                <a:ea typeface="ＭＳ Ｐゴシック" charset="-128"/>
              </a:defRPr>
            </a:lvl2pPr>
            <a:lvl3pPr marL="1143000" indent="-228600">
              <a:spcBef>
                <a:spcPct val="20000"/>
              </a:spcBef>
              <a:buChar char="•"/>
              <a:defRPr kumimoji="1" sz="2400">
                <a:solidFill>
                  <a:schemeClr val="tx1"/>
                </a:solidFill>
                <a:latin typeface="Times New Roman" charset="0"/>
                <a:ea typeface="ＭＳ Ｐゴシック" charset="-128"/>
              </a:defRPr>
            </a:lvl3pPr>
            <a:lvl4pPr marL="1600200" indent="-228600">
              <a:spcBef>
                <a:spcPct val="20000"/>
              </a:spcBef>
              <a:buChar char="–"/>
              <a:defRPr kumimoji="1" sz="2000">
                <a:solidFill>
                  <a:schemeClr val="tx1"/>
                </a:solidFill>
                <a:latin typeface="Times New Roman" charset="0"/>
                <a:ea typeface="ＭＳ Ｐゴシック" charset="-128"/>
              </a:defRPr>
            </a:lvl4pPr>
            <a:lvl5pPr marL="2057400" indent="-228600">
              <a:spcBef>
                <a:spcPct val="20000"/>
              </a:spcBef>
              <a:buChar char="»"/>
              <a:defRPr kumimoji="1"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9pPr>
          </a:lstStyle>
          <a:p>
            <a:pPr>
              <a:spcBef>
                <a:spcPct val="0"/>
              </a:spcBef>
              <a:buFontTx/>
              <a:buNone/>
            </a:pPr>
            <a:r>
              <a:rPr lang="ja-JP" altLang="en-US" sz="2400"/>
              <a:t>深い眠り</a:t>
            </a:r>
          </a:p>
        </p:txBody>
      </p:sp>
      <p:sp>
        <p:nvSpPr>
          <p:cNvPr id="39944" name="テキスト ボックス 50"/>
          <p:cNvSpPr txBox="1">
            <a:spLocks noChangeArrowheads="1"/>
          </p:cNvSpPr>
          <p:nvPr/>
        </p:nvSpPr>
        <p:spPr bwMode="auto">
          <a:xfrm>
            <a:off x="4295775" y="5884863"/>
            <a:ext cx="14160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400">
                <a:solidFill>
                  <a:schemeClr val="tx1"/>
                </a:solidFill>
                <a:latin typeface="Times New Roman" charset="0"/>
                <a:ea typeface="ＭＳ Ｐゴシック" charset="-128"/>
              </a:defRPr>
            </a:lvl1pPr>
            <a:lvl2pPr marL="742950" indent="-285750">
              <a:spcBef>
                <a:spcPct val="20000"/>
              </a:spcBef>
              <a:buChar char="–"/>
              <a:defRPr kumimoji="1" sz="2800">
                <a:solidFill>
                  <a:schemeClr val="tx1"/>
                </a:solidFill>
                <a:latin typeface="Times New Roman" charset="0"/>
                <a:ea typeface="ＭＳ Ｐゴシック" charset="-128"/>
              </a:defRPr>
            </a:lvl2pPr>
            <a:lvl3pPr marL="1143000" indent="-228600">
              <a:spcBef>
                <a:spcPct val="20000"/>
              </a:spcBef>
              <a:buChar char="•"/>
              <a:defRPr kumimoji="1" sz="2400">
                <a:solidFill>
                  <a:schemeClr val="tx1"/>
                </a:solidFill>
                <a:latin typeface="Times New Roman" charset="0"/>
                <a:ea typeface="ＭＳ Ｐゴシック" charset="-128"/>
              </a:defRPr>
            </a:lvl3pPr>
            <a:lvl4pPr marL="1600200" indent="-228600">
              <a:spcBef>
                <a:spcPct val="20000"/>
              </a:spcBef>
              <a:buChar char="–"/>
              <a:defRPr kumimoji="1" sz="2000">
                <a:solidFill>
                  <a:schemeClr val="tx1"/>
                </a:solidFill>
                <a:latin typeface="Times New Roman" charset="0"/>
                <a:ea typeface="ＭＳ Ｐゴシック" charset="-128"/>
              </a:defRPr>
            </a:lvl4pPr>
            <a:lvl5pPr marL="2057400" indent="-228600">
              <a:spcBef>
                <a:spcPct val="20000"/>
              </a:spcBef>
              <a:buChar char="»"/>
              <a:defRPr kumimoji="1"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9pPr>
          </a:lstStyle>
          <a:p>
            <a:pPr>
              <a:spcBef>
                <a:spcPct val="0"/>
              </a:spcBef>
              <a:buFontTx/>
              <a:buNone/>
            </a:pPr>
            <a:r>
              <a:rPr lang="ja-JP" altLang="en-US" sz="2400"/>
              <a:t>時間経過</a:t>
            </a:r>
          </a:p>
        </p:txBody>
      </p:sp>
      <p:sp>
        <p:nvSpPr>
          <p:cNvPr id="23" name="テキスト ボックス 22"/>
          <p:cNvSpPr txBox="1">
            <a:spLocks noChangeArrowheads="1"/>
          </p:cNvSpPr>
          <p:nvPr/>
        </p:nvSpPr>
        <p:spPr bwMode="auto">
          <a:xfrm>
            <a:off x="434182" y="1203982"/>
            <a:ext cx="501291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400">
                <a:solidFill>
                  <a:schemeClr val="tx1"/>
                </a:solidFill>
                <a:latin typeface="Times New Roman" charset="0"/>
                <a:ea typeface="ＭＳ Ｐゴシック" charset="-128"/>
              </a:defRPr>
            </a:lvl1pPr>
            <a:lvl2pPr marL="742950" indent="-285750">
              <a:spcBef>
                <a:spcPct val="20000"/>
              </a:spcBef>
              <a:buChar char="–"/>
              <a:defRPr kumimoji="1" sz="2800">
                <a:solidFill>
                  <a:schemeClr val="tx1"/>
                </a:solidFill>
                <a:latin typeface="Times New Roman" charset="0"/>
                <a:ea typeface="ＭＳ Ｐゴシック" charset="-128"/>
              </a:defRPr>
            </a:lvl2pPr>
            <a:lvl3pPr marL="1143000" indent="-228600">
              <a:spcBef>
                <a:spcPct val="20000"/>
              </a:spcBef>
              <a:buChar char="•"/>
              <a:defRPr kumimoji="1" sz="2400">
                <a:solidFill>
                  <a:schemeClr val="tx1"/>
                </a:solidFill>
                <a:latin typeface="Times New Roman" charset="0"/>
                <a:ea typeface="ＭＳ Ｐゴシック" charset="-128"/>
              </a:defRPr>
            </a:lvl3pPr>
            <a:lvl4pPr marL="1600200" indent="-228600">
              <a:spcBef>
                <a:spcPct val="20000"/>
              </a:spcBef>
              <a:buChar char="–"/>
              <a:defRPr kumimoji="1" sz="2000">
                <a:solidFill>
                  <a:schemeClr val="tx1"/>
                </a:solidFill>
                <a:latin typeface="Times New Roman" charset="0"/>
                <a:ea typeface="ＭＳ Ｐゴシック" charset="-128"/>
              </a:defRPr>
            </a:lvl4pPr>
            <a:lvl5pPr marL="2057400" indent="-228600">
              <a:spcBef>
                <a:spcPct val="20000"/>
              </a:spcBef>
              <a:buChar char="»"/>
              <a:defRPr kumimoji="1"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9pPr>
          </a:lstStyle>
          <a:p>
            <a:pPr>
              <a:spcBef>
                <a:spcPct val="0"/>
              </a:spcBef>
              <a:buFontTx/>
              <a:buNone/>
            </a:pPr>
            <a:r>
              <a:rPr lang="ja-JP" altLang="en-US" sz="2800"/>
              <a:t>睡眠の深さ＝おおよそ</a:t>
            </a:r>
            <a:r>
              <a:rPr lang="en-US" altLang="ja-JP" sz="2800" dirty="0"/>
              <a:t>90</a:t>
            </a:r>
            <a:r>
              <a:rPr lang="ja-JP" altLang="en-US" sz="2800" dirty="0"/>
              <a:t>分周期</a:t>
            </a:r>
          </a:p>
        </p:txBody>
      </p:sp>
      <p:sp>
        <p:nvSpPr>
          <p:cNvPr id="24" name="テキスト ボックス 23"/>
          <p:cNvSpPr txBox="1">
            <a:spLocks noChangeArrowheads="1"/>
          </p:cNvSpPr>
          <p:nvPr/>
        </p:nvSpPr>
        <p:spPr bwMode="auto">
          <a:xfrm>
            <a:off x="5954713" y="1487488"/>
            <a:ext cx="13636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400">
                <a:solidFill>
                  <a:schemeClr val="tx1"/>
                </a:solidFill>
                <a:latin typeface="Times New Roman" charset="0"/>
                <a:ea typeface="ＭＳ Ｐゴシック" charset="-128"/>
              </a:defRPr>
            </a:lvl1pPr>
            <a:lvl2pPr marL="742950" indent="-285750">
              <a:spcBef>
                <a:spcPct val="20000"/>
              </a:spcBef>
              <a:buChar char="–"/>
              <a:defRPr kumimoji="1" sz="2800">
                <a:solidFill>
                  <a:schemeClr val="tx1"/>
                </a:solidFill>
                <a:latin typeface="Times New Roman" charset="0"/>
                <a:ea typeface="ＭＳ Ｐゴシック" charset="-128"/>
              </a:defRPr>
            </a:lvl2pPr>
            <a:lvl3pPr marL="1143000" indent="-228600">
              <a:spcBef>
                <a:spcPct val="20000"/>
              </a:spcBef>
              <a:buChar char="•"/>
              <a:defRPr kumimoji="1" sz="2400">
                <a:solidFill>
                  <a:schemeClr val="tx1"/>
                </a:solidFill>
                <a:latin typeface="Times New Roman" charset="0"/>
                <a:ea typeface="ＭＳ Ｐゴシック" charset="-128"/>
              </a:defRPr>
            </a:lvl3pPr>
            <a:lvl4pPr marL="1600200" indent="-228600">
              <a:spcBef>
                <a:spcPct val="20000"/>
              </a:spcBef>
              <a:buChar char="–"/>
              <a:defRPr kumimoji="1" sz="2000">
                <a:solidFill>
                  <a:schemeClr val="tx1"/>
                </a:solidFill>
                <a:latin typeface="Times New Roman" charset="0"/>
                <a:ea typeface="ＭＳ Ｐゴシック" charset="-128"/>
              </a:defRPr>
            </a:lvl4pPr>
            <a:lvl5pPr marL="2057400" indent="-228600">
              <a:spcBef>
                <a:spcPct val="20000"/>
              </a:spcBef>
              <a:buChar char="»"/>
              <a:defRPr kumimoji="1"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9pPr>
          </a:lstStyle>
          <a:p>
            <a:pPr>
              <a:spcBef>
                <a:spcPct val="0"/>
              </a:spcBef>
              <a:buFontTx/>
              <a:buNone/>
            </a:pPr>
            <a:r>
              <a:rPr lang="ja-JP" altLang="en-US" sz="2400"/>
              <a:t>レム睡眠</a:t>
            </a:r>
          </a:p>
        </p:txBody>
      </p:sp>
      <p:cxnSp>
        <p:nvCxnSpPr>
          <p:cNvPr id="25" name="直線矢印コネクタ 24"/>
          <p:cNvCxnSpPr/>
          <p:nvPr/>
        </p:nvCxnSpPr>
        <p:spPr>
          <a:xfrm>
            <a:off x="7085013" y="1987550"/>
            <a:ext cx="152400" cy="67468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直線矢印コネクタ 25"/>
          <p:cNvCxnSpPr/>
          <p:nvPr/>
        </p:nvCxnSpPr>
        <p:spPr>
          <a:xfrm flipH="1">
            <a:off x="6302375" y="2038350"/>
            <a:ext cx="395288" cy="70485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直線矢印コネクタ 26"/>
          <p:cNvCxnSpPr/>
          <p:nvPr/>
        </p:nvCxnSpPr>
        <p:spPr>
          <a:xfrm flipH="1">
            <a:off x="5307013" y="2060575"/>
            <a:ext cx="923925" cy="74136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直線矢印コネクタ 27"/>
          <p:cNvCxnSpPr/>
          <p:nvPr/>
        </p:nvCxnSpPr>
        <p:spPr>
          <a:xfrm flipH="1">
            <a:off x="3894138" y="1935163"/>
            <a:ext cx="2170112" cy="91281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上下矢印 28"/>
          <p:cNvSpPr/>
          <p:nvPr/>
        </p:nvSpPr>
        <p:spPr>
          <a:xfrm>
            <a:off x="971550" y="3563938"/>
            <a:ext cx="287338" cy="936625"/>
          </a:xfrm>
          <a:prstGeom prst="up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0" name="円/楕円 29"/>
          <p:cNvSpPr/>
          <p:nvPr/>
        </p:nvSpPr>
        <p:spPr>
          <a:xfrm>
            <a:off x="2124075" y="3709988"/>
            <a:ext cx="3024188" cy="1590675"/>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cxnSp>
        <p:nvCxnSpPr>
          <p:cNvPr id="32" name="直線矢印コネクタ 31"/>
          <p:cNvCxnSpPr>
            <a:stCxn id="33" idx="1"/>
            <a:endCxn id="30" idx="5"/>
          </p:cNvCxnSpPr>
          <p:nvPr/>
        </p:nvCxnSpPr>
        <p:spPr>
          <a:xfrm flipH="1" flipV="1">
            <a:off x="4705350" y="5068888"/>
            <a:ext cx="536575" cy="16827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3" name="テキスト ボックス 32"/>
          <p:cNvSpPr txBox="1">
            <a:spLocks noChangeArrowheads="1"/>
          </p:cNvSpPr>
          <p:nvPr/>
        </p:nvSpPr>
        <p:spPr bwMode="auto">
          <a:xfrm>
            <a:off x="5241925" y="5006975"/>
            <a:ext cx="2032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Times New Roman" charset="0"/>
                <a:ea typeface="ＭＳ Ｐゴシック" charset="-128"/>
              </a:defRPr>
            </a:lvl1pPr>
            <a:lvl2pPr marL="742950" indent="-285750">
              <a:defRPr kumimoji="1" sz="2400">
                <a:solidFill>
                  <a:schemeClr val="tx1"/>
                </a:solidFill>
                <a:latin typeface="Times New Roman" charset="0"/>
                <a:ea typeface="ＭＳ Ｐゴシック" charset="-128"/>
              </a:defRPr>
            </a:lvl2pPr>
            <a:lvl3pPr marL="1143000" indent="-228600">
              <a:defRPr kumimoji="1" sz="2400">
                <a:solidFill>
                  <a:schemeClr val="tx1"/>
                </a:solidFill>
                <a:latin typeface="Times New Roman" charset="0"/>
                <a:ea typeface="ＭＳ Ｐゴシック" charset="-128"/>
              </a:defRPr>
            </a:lvl3pPr>
            <a:lvl4pPr marL="1600200" indent="-228600">
              <a:defRPr kumimoji="1" sz="2400">
                <a:solidFill>
                  <a:schemeClr val="tx1"/>
                </a:solidFill>
                <a:latin typeface="Times New Roman" charset="0"/>
                <a:ea typeface="ＭＳ Ｐゴシック" charset="-128"/>
              </a:defRPr>
            </a:lvl4pPr>
            <a:lvl5pPr marL="2057400" indent="-228600">
              <a:defRPr kumimoji="1"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charset="0"/>
                <a:ea typeface="ＭＳ Ｐゴシック" charset="-128"/>
              </a:defRPr>
            </a:lvl9pPr>
          </a:lstStyle>
          <a:p>
            <a:r>
              <a:rPr lang="ja-JP" altLang="en-US"/>
              <a:t>身体の休息期</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30" grpId="0" animBg="1"/>
      <p:bldP spid="3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タイトル 1"/>
          <p:cNvSpPr>
            <a:spLocks noGrp="1"/>
          </p:cNvSpPr>
          <p:nvPr>
            <p:ph type="title"/>
          </p:nvPr>
        </p:nvSpPr>
        <p:spPr/>
        <p:txBody>
          <a:bodyPr/>
          <a:lstStyle/>
          <a:p>
            <a:r>
              <a:rPr lang="ja-JP" altLang="en-US"/>
              <a:t>眠気のリズム</a:t>
            </a:r>
          </a:p>
        </p:txBody>
      </p:sp>
      <p:grpSp>
        <p:nvGrpSpPr>
          <p:cNvPr id="40962" name="図形グループ 25"/>
          <p:cNvGrpSpPr>
            <a:grpSpLocks/>
          </p:cNvGrpSpPr>
          <p:nvPr/>
        </p:nvGrpSpPr>
        <p:grpSpPr bwMode="auto">
          <a:xfrm>
            <a:off x="484354" y="1049338"/>
            <a:ext cx="7580146" cy="5766733"/>
            <a:chOff x="484226" y="1049933"/>
            <a:chExt cx="7580696" cy="5766733"/>
          </a:xfrm>
        </p:grpSpPr>
        <p:cxnSp>
          <p:nvCxnSpPr>
            <p:cNvPr id="3" name="直線コネクタ 2"/>
            <p:cNvCxnSpPr/>
            <p:nvPr/>
          </p:nvCxnSpPr>
          <p:spPr>
            <a:xfrm>
              <a:off x="1619204" y="1700808"/>
              <a:ext cx="0" cy="3960812"/>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直線コネクタ 3"/>
            <p:cNvCxnSpPr/>
            <p:nvPr/>
          </p:nvCxnSpPr>
          <p:spPr>
            <a:xfrm>
              <a:off x="1619204" y="5661620"/>
              <a:ext cx="6445718"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直線コネクタ 4"/>
            <p:cNvCxnSpPr/>
            <p:nvPr/>
          </p:nvCxnSpPr>
          <p:spPr>
            <a:xfrm>
              <a:off x="1871635" y="5517158"/>
              <a:ext cx="0" cy="144462"/>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直線コネクタ 5"/>
            <p:cNvCxnSpPr/>
            <p:nvPr/>
          </p:nvCxnSpPr>
          <p:spPr>
            <a:xfrm>
              <a:off x="3814876" y="5502870"/>
              <a:ext cx="0" cy="144463"/>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直線コネクタ 6"/>
            <p:cNvCxnSpPr/>
            <p:nvPr/>
          </p:nvCxnSpPr>
          <p:spPr>
            <a:xfrm>
              <a:off x="5759705" y="5517158"/>
              <a:ext cx="0" cy="144462"/>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直線コネクタ 7"/>
            <p:cNvCxnSpPr/>
            <p:nvPr/>
          </p:nvCxnSpPr>
          <p:spPr>
            <a:xfrm>
              <a:off x="7631504" y="5517158"/>
              <a:ext cx="0" cy="144462"/>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フリーフォーム 8"/>
            <p:cNvSpPr/>
            <p:nvPr/>
          </p:nvSpPr>
          <p:spPr>
            <a:xfrm>
              <a:off x="1716049" y="2397720"/>
              <a:ext cx="6201225" cy="2968625"/>
            </a:xfrm>
            <a:custGeom>
              <a:avLst/>
              <a:gdLst>
                <a:gd name="connsiteX0" fmla="*/ 0 w 3797589"/>
                <a:gd name="connsiteY0" fmla="*/ 757741 h 1071408"/>
                <a:gd name="connsiteX1" fmla="*/ 596900 w 3797589"/>
                <a:gd name="connsiteY1" fmla="*/ 757741 h 1071408"/>
                <a:gd name="connsiteX2" fmla="*/ 949325 w 3797589"/>
                <a:gd name="connsiteY2" fmla="*/ 681541 h 1071408"/>
                <a:gd name="connsiteX3" fmla="*/ 1276350 w 3797589"/>
                <a:gd name="connsiteY3" fmla="*/ 449766 h 1071408"/>
                <a:gd name="connsiteX4" fmla="*/ 1717675 w 3797589"/>
                <a:gd name="connsiteY4" fmla="*/ 138616 h 1071408"/>
                <a:gd name="connsiteX5" fmla="*/ 1936750 w 3797589"/>
                <a:gd name="connsiteY5" fmla="*/ 24316 h 1071408"/>
                <a:gd name="connsiteX6" fmla="*/ 2159000 w 3797589"/>
                <a:gd name="connsiteY6" fmla="*/ 17966 h 1071408"/>
                <a:gd name="connsiteX7" fmla="*/ 2476500 w 3797589"/>
                <a:gd name="connsiteY7" fmla="*/ 224341 h 1071408"/>
                <a:gd name="connsiteX8" fmla="*/ 2695575 w 3797589"/>
                <a:gd name="connsiteY8" fmla="*/ 510091 h 1071408"/>
                <a:gd name="connsiteX9" fmla="*/ 2968625 w 3797589"/>
                <a:gd name="connsiteY9" fmla="*/ 843466 h 1071408"/>
                <a:gd name="connsiteX10" fmla="*/ 3248025 w 3797589"/>
                <a:gd name="connsiteY10" fmla="*/ 1053016 h 1071408"/>
                <a:gd name="connsiteX11" fmla="*/ 3568700 w 3797589"/>
                <a:gd name="connsiteY11" fmla="*/ 1040316 h 1071408"/>
                <a:gd name="connsiteX12" fmla="*/ 3787775 w 3797589"/>
                <a:gd name="connsiteY12" fmla="*/ 872041 h 1071408"/>
                <a:gd name="connsiteX13" fmla="*/ 3762375 w 3797589"/>
                <a:gd name="connsiteY13" fmla="*/ 884741 h 1071408"/>
                <a:gd name="connsiteX0" fmla="*/ 0 w 3797589"/>
                <a:gd name="connsiteY0" fmla="*/ 747731 h 1061398"/>
                <a:gd name="connsiteX1" fmla="*/ 596900 w 3797589"/>
                <a:gd name="connsiteY1" fmla="*/ 747731 h 1061398"/>
                <a:gd name="connsiteX2" fmla="*/ 949325 w 3797589"/>
                <a:gd name="connsiteY2" fmla="*/ 671531 h 1061398"/>
                <a:gd name="connsiteX3" fmla="*/ 1276350 w 3797589"/>
                <a:gd name="connsiteY3" fmla="*/ 439756 h 1061398"/>
                <a:gd name="connsiteX4" fmla="*/ 1717675 w 3797589"/>
                <a:gd name="connsiteY4" fmla="*/ 128606 h 1061398"/>
                <a:gd name="connsiteX5" fmla="*/ 1936750 w 3797589"/>
                <a:gd name="connsiteY5" fmla="*/ 14306 h 1061398"/>
                <a:gd name="connsiteX6" fmla="*/ 2193925 w 3797589"/>
                <a:gd name="connsiteY6" fmla="*/ 23831 h 1061398"/>
                <a:gd name="connsiteX7" fmla="*/ 2476500 w 3797589"/>
                <a:gd name="connsiteY7" fmla="*/ 214331 h 1061398"/>
                <a:gd name="connsiteX8" fmla="*/ 2695575 w 3797589"/>
                <a:gd name="connsiteY8" fmla="*/ 500081 h 1061398"/>
                <a:gd name="connsiteX9" fmla="*/ 2968625 w 3797589"/>
                <a:gd name="connsiteY9" fmla="*/ 833456 h 1061398"/>
                <a:gd name="connsiteX10" fmla="*/ 3248025 w 3797589"/>
                <a:gd name="connsiteY10" fmla="*/ 1043006 h 1061398"/>
                <a:gd name="connsiteX11" fmla="*/ 3568700 w 3797589"/>
                <a:gd name="connsiteY11" fmla="*/ 1030306 h 1061398"/>
                <a:gd name="connsiteX12" fmla="*/ 3787775 w 3797589"/>
                <a:gd name="connsiteY12" fmla="*/ 862031 h 1061398"/>
                <a:gd name="connsiteX13" fmla="*/ 3762375 w 3797589"/>
                <a:gd name="connsiteY13" fmla="*/ 874731 h 1061398"/>
                <a:gd name="connsiteX0" fmla="*/ 0 w 3826550"/>
                <a:gd name="connsiteY0" fmla="*/ 747731 h 1064114"/>
                <a:gd name="connsiteX1" fmla="*/ 596900 w 3826550"/>
                <a:gd name="connsiteY1" fmla="*/ 747731 h 1064114"/>
                <a:gd name="connsiteX2" fmla="*/ 949325 w 3826550"/>
                <a:gd name="connsiteY2" fmla="*/ 671531 h 1064114"/>
                <a:gd name="connsiteX3" fmla="*/ 1276350 w 3826550"/>
                <a:gd name="connsiteY3" fmla="*/ 439756 h 1064114"/>
                <a:gd name="connsiteX4" fmla="*/ 1717675 w 3826550"/>
                <a:gd name="connsiteY4" fmla="*/ 128606 h 1064114"/>
                <a:gd name="connsiteX5" fmla="*/ 1936750 w 3826550"/>
                <a:gd name="connsiteY5" fmla="*/ 14306 h 1064114"/>
                <a:gd name="connsiteX6" fmla="*/ 2193925 w 3826550"/>
                <a:gd name="connsiteY6" fmla="*/ 23831 h 1064114"/>
                <a:gd name="connsiteX7" fmla="*/ 2476500 w 3826550"/>
                <a:gd name="connsiteY7" fmla="*/ 214331 h 1064114"/>
                <a:gd name="connsiteX8" fmla="*/ 2695575 w 3826550"/>
                <a:gd name="connsiteY8" fmla="*/ 500081 h 1064114"/>
                <a:gd name="connsiteX9" fmla="*/ 2968625 w 3826550"/>
                <a:gd name="connsiteY9" fmla="*/ 833456 h 1064114"/>
                <a:gd name="connsiteX10" fmla="*/ 3248025 w 3826550"/>
                <a:gd name="connsiteY10" fmla="*/ 1043006 h 1064114"/>
                <a:gd name="connsiteX11" fmla="*/ 3568700 w 3826550"/>
                <a:gd name="connsiteY11" fmla="*/ 1030306 h 1064114"/>
                <a:gd name="connsiteX12" fmla="*/ 3819525 w 3826550"/>
                <a:gd name="connsiteY12" fmla="*/ 808056 h 1064114"/>
                <a:gd name="connsiteX13" fmla="*/ 3762375 w 3826550"/>
                <a:gd name="connsiteY13" fmla="*/ 874731 h 1064114"/>
                <a:gd name="connsiteX0" fmla="*/ 0 w 3865926"/>
                <a:gd name="connsiteY0" fmla="*/ 747731 h 1067694"/>
                <a:gd name="connsiteX1" fmla="*/ 596900 w 3865926"/>
                <a:gd name="connsiteY1" fmla="*/ 747731 h 1067694"/>
                <a:gd name="connsiteX2" fmla="*/ 949325 w 3865926"/>
                <a:gd name="connsiteY2" fmla="*/ 671531 h 1067694"/>
                <a:gd name="connsiteX3" fmla="*/ 1276350 w 3865926"/>
                <a:gd name="connsiteY3" fmla="*/ 439756 h 1067694"/>
                <a:gd name="connsiteX4" fmla="*/ 1717675 w 3865926"/>
                <a:gd name="connsiteY4" fmla="*/ 128606 h 1067694"/>
                <a:gd name="connsiteX5" fmla="*/ 1936750 w 3865926"/>
                <a:gd name="connsiteY5" fmla="*/ 14306 h 1067694"/>
                <a:gd name="connsiteX6" fmla="*/ 2193925 w 3865926"/>
                <a:gd name="connsiteY6" fmla="*/ 23831 h 1067694"/>
                <a:gd name="connsiteX7" fmla="*/ 2476500 w 3865926"/>
                <a:gd name="connsiteY7" fmla="*/ 214331 h 1067694"/>
                <a:gd name="connsiteX8" fmla="*/ 2695575 w 3865926"/>
                <a:gd name="connsiteY8" fmla="*/ 500081 h 1067694"/>
                <a:gd name="connsiteX9" fmla="*/ 2968625 w 3865926"/>
                <a:gd name="connsiteY9" fmla="*/ 833456 h 1067694"/>
                <a:gd name="connsiteX10" fmla="*/ 3248025 w 3865926"/>
                <a:gd name="connsiteY10" fmla="*/ 1043006 h 1067694"/>
                <a:gd name="connsiteX11" fmla="*/ 3568700 w 3865926"/>
                <a:gd name="connsiteY11" fmla="*/ 1030306 h 1067694"/>
                <a:gd name="connsiteX12" fmla="*/ 3860800 w 3865926"/>
                <a:gd name="connsiteY12" fmla="*/ 744556 h 1067694"/>
                <a:gd name="connsiteX13" fmla="*/ 3762375 w 3865926"/>
                <a:gd name="connsiteY13" fmla="*/ 874731 h 1067694"/>
                <a:gd name="connsiteX0" fmla="*/ 0 w 3860800"/>
                <a:gd name="connsiteY0" fmla="*/ 747731 h 1067694"/>
                <a:gd name="connsiteX1" fmla="*/ 596900 w 3860800"/>
                <a:gd name="connsiteY1" fmla="*/ 747731 h 1067694"/>
                <a:gd name="connsiteX2" fmla="*/ 949325 w 3860800"/>
                <a:gd name="connsiteY2" fmla="*/ 671531 h 1067694"/>
                <a:gd name="connsiteX3" fmla="*/ 1276350 w 3860800"/>
                <a:gd name="connsiteY3" fmla="*/ 439756 h 1067694"/>
                <a:gd name="connsiteX4" fmla="*/ 1717675 w 3860800"/>
                <a:gd name="connsiteY4" fmla="*/ 128606 h 1067694"/>
                <a:gd name="connsiteX5" fmla="*/ 1936750 w 3860800"/>
                <a:gd name="connsiteY5" fmla="*/ 14306 h 1067694"/>
                <a:gd name="connsiteX6" fmla="*/ 2193925 w 3860800"/>
                <a:gd name="connsiteY6" fmla="*/ 23831 h 1067694"/>
                <a:gd name="connsiteX7" fmla="*/ 2476500 w 3860800"/>
                <a:gd name="connsiteY7" fmla="*/ 214331 h 1067694"/>
                <a:gd name="connsiteX8" fmla="*/ 2695575 w 3860800"/>
                <a:gd name="connsiteY8" fmla="*/ 500081 h 1067694"/>
                <a:gd name="connsiteX9" fmla="*/ 2968625 w 3860800"/>
                <a:gd name="connsiteY9" fmla="*/ 833456 h 1067694"/>
                <a:gd name="connsiteX10" fmla="*/ 3248025 w 3860800"/>
                <a:gd name="connsiteY10" fmla="*/ 1043006 h 1067694"/>
                <a:gd name="connsiteX11" fmla="*/ 3568700 w 3860800"/>
                <a:gd name="connsiteY11" fmla="*/ 1030306 h 1067694"/>
                <a:gd name="connsiteX12" fmla="*/ 3860800 w 3860800"/>
                <a:gd name="connsiteY12" fmla="*/ 744556 h 1067694"/>
                <a:gd name="connsiteX0" fmla="*/ 0 w 3778250"/>
                <a:gd name="connsiteY0" fmla="*/ 747731 h 1060241"/>
                <a:gd name="connsiteX1" fmla="*/ 596900 w 3778250"/>
                <a:gd name="connsiteY1" fmla="*/ 747731 h 1060241"/>
                <a:gd name="connsiteX2" fmla="*/ 949325 w 3778250"/>
                <a:gd name="connsiteY2" fmla="*/ 671531 h 1060241"/>
                <a:gd name="connsiteX3" fmla="*/ 1276350 w 3778250"/>
                <a:gd name="connsiteY3" fmla="*/ 439756 h 1060241"/>
                <a:gd name="connsiteX4" fmla="*/ 1717675 w 3778250"/>
                <a:gd name="connsiteY4" fmla="*/ 128606 h 1060241"/>
                <a:gd name="connsiteX5" fmla="*/ 1936750 w 3778250"/>
                <a:gd name="connsiteY5" fmla="*/ 14306 h 1060241"/>
                <a:gd name="connsiteX6" fmla="*/ 2193925 w 3778250"/>
                <a:gd name="connsiteY6" fmla="*/ 23831 h 1060241"/>
                <a:gd name="connsiteX7" fmla="*/ 2476500 w 3778250"/>
                <a:gd name="connsiteY7" fmla="*/ 214331 h 1060241"/>
                <a:gd name="connsiteX8" fmla="*/ 2695575 w 3778250"/>
                <a:gd name="connsiteY8" fmla="*/ 500081 h 1060241"/>
                <a:gd name="connsiteX9" fmla="*/ 2968625 w 3778250"/>
                <a:gd name="connsiteY9" fmla="*/ 833456 h 1060241"/>
                <a:gd name="connsiteX10" fmla="*/ 3248025 w 3778250"/>
                <a:gd name="connsiteY10" fmla="*/ 1043006 h 1060241"/>
                <a:gd name="connsiteX11" fmla="*/ 3568700 w 3778250"/>
                <a:gd name="connsiteY11" fmla="*/ 1030306 h 1060241"/>
                <a:gd name="connsiteX12" fmla="*/ 3778250 w 3778250"/>
                <a:gd name="connsiteY12" fmla="*/ 887431 h 1060241"/>
                <a:gd name="connsiteX0" fmla="*/ 0 w 3796809"/>
                <a:gd name="connsiteY0" fmla="*/ 747731 h 1060241"/>
                <a:gd name="connsiteX1" fmla="*/ 596900 w 3796809"/>
                <a:gd name="connsiteY1" fmla="*/ 747731 h 1060241"/>
                <a:gd name="connsiteX2" fmla="*/ 949325 w 3796809"/>
                <a:gd name="connsiteY2" fmla="*/ 671531 h 1060241"/>
                <a:gd name="connsiteX3" fmla="*/ 1276350 w 3796809"/>
                <a:gd name="connsiteY3" fmla="*/ 439756 h 1060241"/>
                <a:gd name="connsiteX4" fmla="*/ 1717675 w 3796809"/>
                <a:gd name="connsiteY4" fmla="*/ 128606 h 1060241"/>
                <a:gd name="connsiteX5" fmla="*/ 1936750 w 3796809"/>
                <a:gd name="connsiteY5" fmla="*/ 14306 h 1060241"/>
                <a:gd name="connsiteX6" fmla="*/ 2193925 w 3796809"/>
                <a:gd name="connsiteY6" fmla="*/ 23831 h 1060241"/>
                <a:gd name="connsiteX7" fmla="*/ 2476500 w 3796809"/>
                <a:gd name="connsiteY7" fmla="*/ 214331 h 1060241"/>
                <a:gd name="connsiteX8" fmla="*/ 2695575 w 3796809"/>
                <a:gd name="connsiteY8" fmla="*/ 500081 h 1060241"/>
                <a:gd name="connsiteX9" fmla="*/ 2968625 w 3796809"/>
                <a:gd name="connsiteY9" fmla="*/ 833456 h 1060241"/>
                <a:gd name="connsiteX10" fmla="*/ 3248025 w 3796809"/>
                <a:gd name="connsiteY10" fmla="*/ 1043006 h 1060241"/>
                <a:gd name="connsiteX11" fmla="*/ 3568700 w 3796809"/>
                <a:gd name="connsiteY11" fmla="*/ 1030306 h 1060241"/>
                <a:gd name="connsiteX12" fmla="*/ 3778250 w 3796809"/>
                <a:gd name="connsiteY12" fmla="*/ 887431 h 1060241"/>
                <a:gd name="connsiteX13" fmla="*/ 3787774 w 3796809"/>
                <a:gd name="connsiteY13" fmla="*/ 874732 h 1060241"/>
                <a:gd name="connsiteX0" fmla="*/ 0 w 3952874"/>
                <a:gd name="connsiteY0" fmla="*/ 747731 h 1060241"/>
                <a:gd name="connsiteX1" fmla="*/ 596900 w 3952874"/>
                <a:gd name="connsiteY1" fmla="*/ 747731 h 1060241"/>
                <a:gd name="connsiteX2" fmla="*/ 949325 w 3952874"/>
                <a:gd name="connsiteY2" fmla="*/ 671531 h 1060241"/>
                <a:gd name="connsiteX3" fmla="*/ 1276350 w 3952874"/>
                <a:gd name="connsiteY3" fmla="*/ 439756 h 1060241"/>
                <a:gd name="connsiteX4" fmla="*/ 1717675 w 3952874"/>
                <a:gd name="connsiteY4" fmla="*/ 128606 h 1060241"/>
                <a:gd name="connsiteX5" fmla="*/ 1936750 w 3952874"/>
                <a:gd name="connsiteY5" fmla="*/ 14306 h 1060241"/>
                <a:gd name="connsiteX6" fmla="*/ 2193925 w 3952874"/>
                <a:gd name="connsiteY6" fmla="*/ 23831 h 1060241"/>
                <a:gd name="connsiteX7" fmla="*/ 2476500 w 3952874"/>
                <a:gd name="connsiteY7" fmla="*/ 214331 h 1060241"/>
                <a:gd name="connsiteX8" fmla="*/ 2695575 w 3952874"/>
                <a:gd name="connsiteY8" fmla="*/ 500081 h 1060241"/>
                <a:gd name="connsiteX9" fmla="*/ 2968625 w 3952874"/>
                <a:gd name="connsiteY9" fmla="*/ 833456 h 1060241"/>
                <a:gd name="connsiteX10" fmla="*/ 3248025 w 3952874"/>
                <a:gd name="connsiteY10" fmla="*/ 1043006 h 1060241"/>
                <a:gd name="connsiteX11" fmla="*/ 3568700 w 3952874"/>
                <a:gd name="connsiteY11" fmla="*/ 1030306 h 1060241"/>
                <a:gd name="connsiteX12" fmla="*/ 3778250 w 3952874"/>
                <a:gd name="connsiteY12" fmla="*/ 887431 h 1060241"/>
                <a:gd name="connsiteX13" fmla="*/ 3952874 w 3952874"/>
                <a:gd name="connsiteY13" fmla="*/ 446107 h 1060241"/>
                <a:gd name="connsiteX0" fmla="*/ 0 w 3964932"/>
                <a:gd name="connsiteY0" fmla="*/ 747731 h 1060241"/>
                <a:gd name="connsiteX1" fmla="*/ 596900 w 3964932"/>
                <a:gd name="connsiteY1" fmla="*/ 747731 h 1060241"/>
                <a:gd name="connsiteX2" fmla="*/ 949325 w 3964932"/>
                <a:gd name="connsiteY2" fmla="*/ 671531 h 1060241"/>
                <a:gd name="connsiteX3" fmla="*/ 1276350 w 3964932"/>
                <a:gd name="connsiteY3" fmla="*/ 439756 h 1060241"/>
                <a:gd name="connsiteX4" fmla="*/ 1717675 w 3964932"/>
                <a:gd name="connsiteY4" fmla="*/ 128606 h 1060241"/>
                <a:gd name="connsiteX5" fmla="*/ 1936750 w 3964932"/>
                <a:gd name="connsiteY5" fmla="*/ 14306 h 1060241"/>
                <a:gd name="connsiteX6" fmla="*/ 2193925 w 3964932"/>
                <a:gd name="connsiteY6" fmla="*/ 23831 h 1060241"/>
                <a:gd name="connsiteX7" fmla="*/ 2476500 w 3964932"/>
                <a:gd name="connsiteY7" fmla="*/ 214331 h 1060241"/>
                <a:gd name="connsiteX8" fmla="*/ 2695575 w 3964932"/>
                <a:gd name="connsiteY8" fmla="*/ 500081 h 1060241"/>
                <a:gd name="connsiteX9" fmla="*/ 2968625 w 3964932"/>
                <a:gd name="connsiteY9" fmla="*/ 833456 h 1060241"/>
                <a:gd name="connsiteX10" fmla="*/ 3248025 w 3964932"/>
                <a:gd name="connsiteY10" fmla="*/ 1043006 h 1060241"/>
                <a:gd name="connsiteX11" fmla="*/ 3568700 w 3964932"/>
                <a:gd name="connsiteY11" fmla="*/ 1030306 h 1060241"/>
                <a:gd name="connsiteX12" fmla="*/ 3778250 w 3964932"/>
                <a:gd name="connsiteY12" fmla="*/ 887431 h 1060241"/>
                <a:gd name="connsiteX13" fmla="*/ 3952874 w 3964932"/>
                <a:gd name="connsiteY13" fmla="*/ 446107 h 1060241"/>
                <a:gd name="connsiteX14" fmla="*/ 3949698 w 3964932"/>
                <a:gd name="connsiteY14" fmla="*/ 433407 h 1060241"/>
                <a:gd name="connsiteX0" fmla="*/ 0 w 4076701"/>
                <a:gd name="connsiteY0" fmla="*/ 1038224 h 1350734"/>
                <a:gd name="connsiteX1" fmla="*/ 596900 w 4076701"/>
                <a:gd name="connsiteY1" fmla="*/ 1038224 h 1350734"/>
                <a:gd name="connsiteX2" fmla="*/ 949325 w 4076701"/>
                <a:gd name="connsiteY2" fmla="*/ 962024 h 1350734"/>
                <a:gd name="connsiteX3" fmla="*/ 1276350 w 4076701"/>
                <a:gd name="connsiteY3" fmla="*/ 730249 h 1350734"/>
                <a:gd name="connsiteX4" fmla="*/ 1717675 w 4076701"/>
                <a:gd name="connsiteY4" fmla="*/ 419099 h 1350734"/>
                <a:gd name="connsiteX5" fmla="*/ 1936750 w 4076701"/>
                <a:gd name="connsiteY5" fmla="*/ 304799 h 1350734"/>
                <a:gd name="connsiteX6" fmla="*/ 2193925 w 4076701"/>
                <a:gd name="connsiteY6" fmla="*/ 314324 h 1350734"/>
                <a:gd name="connsiteX7" fmla="*/ 2476500 w 4076701"/>
                <a:gd name="connsiteY7" fmla="*/ 504824 h 1350734"/>
                <a:gd name="connsiteX8" fmla="*/ 2695575 w 4076701"/>
                <a:gd name="connsiteY8" fmla="*/ 790574 h 1350734"/>
                <a:gd name="connsiteX9" fmla="*/ 2968625 w 4076701"/>
                <a:gd name="connsiteY9" fmla="*/ 1123949 h 1350734"/>
                <a:gd name="connsiteX10" fmla="*/ 3248025 w 4076701"/>
                <a:gd name="connsiteY10" fmla="*/ 1333499 h 1350734"/>
                <a:gd name="connsiteX11" fmla="*/ 3568700 w 4076701"/>
                <a:gd name="connsiteY11" fmla="*/ 1320799 h 1350734"/>
                <a:gd name="connsiteX12" fmla="*/ 3778250 w 4076701"/>
                <a:gd name="connsiteY12" fmla="*/ 1177924 h 1350734"/>
                <a:gd name="connsiteX13" fmla="*/ 3952874 w 4076701"/>
                <a:gd name="connsiteY13" fmla="*/ 736600 h 1350734"/>
                <a:gd name="connsiteX14" fmla="*/ 4076698 w 4076701"/>
                <a:gd name="connsiteY14" fmla="*/ 0 h 1350734"/>
                <a:gd name="connsiteX0" fmla="*/ 0 w 4083535"/>
                <a:gd name="connsiteY0" fmla="*/ 1094644 h 1407154"/>
                <a:gd name="connsiteX1" fmla="*/ 596900 w 4083535"/>
                <a:gd name="connsiteY1" fmla="*/ 1094644 h 1407154"/>
                <a:gd name="connsiteX2" fmla="*/ 949325 w 4083535"/>
                <a:gd name="connsiteY2" fmla="*/ 1018444 h 1407154"/>
                <a:gd name="connsiteX3" fmla="*/ 1276350 w 4083535"/>
                <a:gd name="connsiteY3" fmla="*/ 786669 h 1407154"/>
                <a:gd name="connsiteX4" fmla="*/ 1717675 w 4083535"/>
                <a:gd name="connsiteY4" fmla="*/ 475519 h 1407154"/>
                <a:gd name="connsiteX5" fmla="*/ 1936750 w 4083535"/>
                <a:gd name="connsiteY5" fmla="*/ 361219 h 1407154"/>
                <a:gd name="connsiteX6" fmla="*/ 2193925 w 4083535"/>
                <a:gd name="connsiteY6" fmla="*/ 370744 h 1407154"/>
                <a:gd name="connsiteX7" fmla="*/ 2476500 w 4083535"/>
                <a:gd name="connsiteY7" fmla="*/ 561244 h 1407154"/>
                <a:gd name="connsiteX8" fmla="*/ 2695575 w 4083535"/>
                <a:gd name="connsiteY8" fmla="*/ 846994 h 1407154"/>
                <a:gd name="connsiteX9" fmla="*/ 2968625 w 4083535"/>
                <a:gd name="connsiteY9" fmla="*/ 1180369 h 1407154"/>
                <a:gd name="connsiteX10" fmla="*/ 3248025 w 4083535"/>
                <a:gd name="connsiteY10" fmla="*/ 1389919 h 1407154"/>
                <a:gd name="connsiteX11" fmla="*/ 3568700 w 4083535"/>
                <a:gd name="connsiteY11" fmla="*/ 1377219 h 1407154"/>
                <a:gd name="connsiteX12" fmla="*/ 3778250 w 4083535"/>
                <a:gd name="connsiteY12" fmla="*/ 1234344 h 1407154"/>
                <a:gd name="connsiteX13" fmla="*/ 3952874 w 4083535"/>
                <a:gd name="connsiteY13" fmla="*/ 793020 h 1407154"/>
                <a:gd name="connsiteX14" fmla="*/ 4076698 w 4083535"/>
                <a:gd name="connsiteY14" fmla="*/ 56420 h 1407154"/>
                <a:gd name="connsiteX15" fmla="*/ 4067173 w 4083535"/>
                <a:gd name="connsiteY15" fmla="*/ 50070 h 1407154"/>
                <a:gd name="connsiteX0" fmla="*/ 0 w 4162465"/>
                <a:gd name="connsiteY0" fmla="*/ 1590674 h 1903184"/>
                <a:gd name="connsiteX1" fmla="*/ 596900 w 4162465"/>
                <a:gd name="connsiteY1" fmla="*/ 1590674 h 1903184"/>
                <a:gd name="connsiteX2" fmla="*/ 949325 w 4162465"/>
                <a:gd name="connsiteY2" fmla="*/ 1514474 h 1903184"/>
                <a:gd name="connsiteX3" fmla="*/ 1276350 w 4162465"/>
                <a:gd name="connsiteY3" fmla="*/ 1282699 h 1903184"/>
                <a:gd name="connsiteX4" fmla="*/ 1717675 w 4162465"/>
                <a:gd name="connsiteY4" fmla="*/ 971549 h 1903184"/>
                <a:gd name="connsiteX5" fmla="*/ 1936750 w 4162465"/>
                <a:gd name="connsiteY5" fmla="*/ 857249 h 1903184"/>
                <a:gd name="connsiteX6" fmla="*/ 2193925 w 4162465"/>
                <a:gd name="connsiteY6" fmla="*/ 866774 h 1903184"/>
                <a:gd name="connsiteX7" fmla="*/ 2476500 w 4162465"/>
                <a:gd name="connsiteY7" fmla="*/ 1057274 h 1903184"/>
                <a:gd name="connsiteX8" fmla="*/ 2695575 w 4162465"/>
                <a:gd name="connsiteY8" fmla="*/ 1343024 h 1903184"/>
                <a:gd name="connsiteX9" fmla="*/ 2968625 w 4162465"/>
                <a:gd name="connsiteY9" fmla="*/ 1676399 h 1903184"/>
                <a:gd name="connsiteX10" fmla="*/ 3248025 w 4162465"/>
                <a:gd name="connsiteY10" fmla="*/ 1885949 h 1903184"/>
                <a:gd name="connsiteX11" fmla="*/ 3568700 w 4162465"/>
                <a:gd name="connsiteY11" fmla="*/ 1873249 h 1903184"/>
                <a:gd name="connsiteX12" fmla="*/ 3778250 w 4162465"/>
                <a:gd name="connsiteY12" fmla="*/ 1730374 h 1903184"/>
                <a:gd name="connsiteX13" fmla="*/ 3952874 w 4162465"/>
                <a:gd name="connsiteY13" fmla="*/ 1289050 h 1903184"/>
                <a:gd name="connsiteX14" fmla="*/ 4076698 w 4162465"/>
                <a:gd name="connsiteY14" fmla="*/ 552450 h 1903184"/>
                <a:gd name="connsiteX15" fmla="*/ 4162423 w 4162465"/>
                <a:gd name="connsiteY15" fmla="*/ 0 h 1903184"/>
                <a:gd name="connsiteX0" fmla="*/ 0 w 4170951"/>
                <a:gd name="connsiteY0" fmla="*/ 1636460 h 1948970"/>
                <a:gd name="connsiteX1" fmla="*/ 596900 w 4170951"/>
                <a:gd name="connsiteY1" fmla="*/ 1636460 h 1948970"/>
                <a:gd name="connsiteX2" fmla="*/ 949325 w 4170951"/>
                <a:gd name="connsiteY2" fmla="*/ 1560260 h 1948970"/>
                <a:gd name="connsiteX3" fmla="*/ 1276350 w 4170951"/>
                <a:gd name="connsiteY3" fmla="*/ 1328485 h 1948970"/>
                <a:gd name="connsiteX4" fmla="*/ 1717675 w 4170951"/>
                <a:gd name="connsiteY4" fmla="*/ 1017335 h 1948970"/>
                <a:gd name="connsiteX5" fmla="*/ 1936750 w 4170951"/>
                <a:gd name="connsiteY5" fmla="*/ 903035 h 1948970"/>
                <a:gd name="connsiteX6" fmla="*/ 2193925 w 4170951"/>
                <a:gd name="connsiteY6" fmla="*/ 912560 h 1948970"/>
                <a:gd name="connsiteX7" fmla="*/ 2476500 w 4170951"/>
                <a:gd name="connsiteY7" fmla="*/ 1103060 h 1948970"/>
                <a:gd name="connsiteX8" fmla="*/ 2695575 w 4170951"/>
                <a:gd name="connsiteY8" fmla="*/ 1388810 h 1948970"/>
                <a:gd name="connsiteX9" fmla="*/ 2968625 w 4170951"/>
                <a:gd name="connsiteY9" fmla="*/ 1722185 h 1948970"/>
                <a:gd name="connsiteX10" fmla="*/ 3248025 w 4170951"/>
                <a:gd name="connsiteY10" fmla="*/ 1931735 h 1948970"/>
                <a:gd name="connsiteX11" fmla="*/ 3568700 w 4170951"/>
                <a:gd name="connsiteY11" fmla="*/ 1919035 h 1948970"/>
                <a:gd name="connsiteX12" fmla="*/ 3778250 w 4170951"/>
                <a:gd name="connsiteY12" fmla="*/ 1776160 h 1948970"/>
                <a:gd name="connsiteX13" fmla="*/ 3952874 w 4170951"/>
                <a:gd name="connsiteY13" fmla="*/ 1334836 h 1948970"/>
                <a:gd name="connsiteX14" fmla="*/ 4076698 w 4170951"/>
                <a:gd name="connsiteY14" fmla="*/ 598236 h 1948970"/>
                <a:gd name="connsiteX15" fmla="*/ 4162423 w 4170951"/>
                <a:gd name="connsiteY15" fmla="*/ 45786 h 1948970"/>
                <a:gd name="connsiteX16" fmla="*/ 4168773 w 4170951"/>
                <a:gd name="connsiteY16" fmla="*/ 29911 h 1948970"/>
                <a:gd name="connsiteX0" fmla="*/ 0 w 4273548"/>
                <a:gd name="connsiteY0" fmla="*/ 2051049 h 2363559"/>
                <a:gd name="connsiteX1" fmla="*/ 596900 w 4273548"/>
                <a:gd name="connsiteY1" fmla="*/ 2051049 h 2363559"/>
                <a:gd name="connsiteX2" fmla="*/ 949325 w 4273548"/>
                <a:gd name="connsiteY2" fmla="*/ 1974849 h 2363559"/>
                <a:gd name="connsiteX3" fmla="*/ 1276350 w 4273548"/>
                <a:gd name="connsiteY3" fmla="*/ 1743074 h 2363559"/>
                <a:gd name="connsiteX4" fmla="*/ 1717675 w 4273548"/>
                <a:gd name="connsiteY4" fmla="*/ 1431924 h 2363559"/>
                <a:gd name="connsiteX5" fmla="*/ 1936750 w 4273548"/>
                <a:gd name="connsiteY5" fmla="*/ 1317624 h 2363559"/>
                <a:gd name="connsiteX6" fmla="*/ 2193925 w 4273548"/>
                <a:gd name="connsiteY6" fmla="*/ 1327149 h 2363559"/>
                <a:gd name="connsiteX7" fmla="*/ 2476500 w 4273548"/>
                <a:gd name="connsiteY7" fmla="*/ 1517649 h 2363559"/>
                <a:gd name="connsiteX8" fmla="*/ 2695575 w 4273548"/>
                <a:gd name="connsiteY8" fmla="*/ 1803399 h 2363559"/>
                <a:gd name="connsiteX9" fmla="*/ 2968625 w 4273548"/>
                <a:gd name="connsiteY9" fmla="*/ 2136774 h 2363559"/>
                <a:gd name="connsiteX10" fmla="*/ 3248025 w 4273548"/>
                <a:gd name="connsiteY10" fmla="*/ 2346324 h 2363559"/>
                <a:gd name="connsiteX11" fmla="*/ 3568700 w 4273548"/>
                <a:gd name="connsiteY11" fmla="*/ 2333624 h 2363559"/>
                <a:gd name="connsiteX12" fmla="*/ 3778250 w 4273548"/>
                <a:gd name="connsiteY12" fmla="*/ 2190749 h 2363559"/>
                <a:gd name="connsiteX13" fmla="*/ 3952874 w 4273548"/>
                <a:gd name="connsiteY13" fmla="*/ 1749425 h 2363559"/>
                <a:gd name="connsiteX14" fmla="*/ 4076698 w 4273548"/>
                <a:gd name="connsiteY14" fmla="*/ 1012825 h 2363559"/>
                <a:gd name="connsiteX15" fmla="*/ 4162423 w 4273548"/>
                <a:gd name="connsiteY15" fmla="*/ 460375 h 2363559"/>
                <a:gd name="connsiteX16" fmla="*/ 4273548 w 4273548"/>
                <a:gd name="connsiteY16" fmla="*/ 0 h 2363559"/>
                <a:gd name="connsiteX0" fmla="*/ 0 w 4280161"/>
                <a:gd name="connsiteY0" fmla="*/ 2086075 h 2398585"/>
                <a:gd name="connsiteX1" fmla="*/ 596900 w 4280161"/>
                <a:gd name="connsiteY1" fmla="*/ 2086075 h 2398585"/>
                <a:gd name="connsiteX2" fmla="*/ 949325 w 4280161"/>
                <a:gd name="connsiteY2" fmla="*/ 2009875 h 2398585"/>
                <a:gd name="connsiteX3" fmla="*/ 1276350 w 4280161"/>
                <a:gd name="connsiteY3" fmla="*/ 1778100 h 2398585"/>
                <a:gd name="connsiteX4" fmla="*/ 1717675 w 4280161"/>
                <a:gd name="connsiteY4" fmla="*/ 1466950 h 2398585"/>
                <a:gd name="connsiteX5" fmla="*/ 1936750 w 4280161"/>
                <a:gd name="connsiteY5" fmla="*/ 1352650 h 2398585"/>
                <a:gd name="connsiteX6" fmla="*/ 2193925 w 4280161"/>
                <a:gd name="connsiteY6" fmla="*/ 1362175 h 2398585"/>
                <a:gd name="connsiteX7" fmla="*/ 2476500 w 4280161"/>
                <a:gd name="connsiteY7" fmla="*/ 1552675 h 2398585"/>
                <a:gd name="connsiteX8" fmla="*/ 2695575 w 4280161"/>
                <a:gd name="connsiteY8" fmla="*/ 1838425 h 2398585"/>
                <a:gd name="connsiteX9" fmla="*/ 2968625 w 4280161"/>
                <a:gd name="connsiteY9" fmla="*/ 2171800 h 2398585"/>
                <a:gd name="connsiteX10" fmla="*/ 3248025 w 4280161"/>
                <a:gd name="connsiteY10" fmla="*/ 2381350 h 2398585"/>
                <a:gd name="connsiteX11" fmla="*/ 3568700 w 4280161"/>
                <a:gd name="connsiteY11" fmla="*/ 2368650 h 2398585"/>
                <a:gd name="connsiteX12" fmla="*/ 3778250 w 4280161"/>
                <a:gd name="connsiteY12" fmla="*/ 2225775 h 2398585"/>
                <a:gd name="connsiteX13" fmla="*/ 3952874 w 4280161"/>
                <a:gd name="connsiteY13" fmla="*/ 1784451 h 2398585"/>
                <a:gd name="connsiteX14" fmla="*/ 4076698 w 4280161"/>
                <a:gd name="connsiteY14" fmla="*/ 1047851 h 2398585"/>
                <a:gd name="connsiteX15" fmla="*/ 4162423 w 4280161"/>
                <a:gd name="connsiteY15" fmla="*/ 495401 h 2398585"/>
                <a:gd name="connsiteX16" fmla="*/ 4273548 w 4280161"/>
                <a:gd name="connsiteY16" fmla="*/ 35026 h 2398585"/>
                <a:gd name="connsiteX17" fmla="*/ 4267197 w 4280161"/>
                <a:gd name="connsiteY17" fmla="*/ 31852 h 2398585"/>
                <a:gd name="connsiteX0" fmla="*/ 0 w 4410082"/>
                <a:gd name="connsiteY0" fmla="*/ 2301873 h 2614383"/>
                <a:gd name="connsiteX1" fmla="*/ 596900 w 4410082"/>
                <a:gd name="connsiteY1" fmla="*/ 2301873 h 2614383"/>
                <a:gd name="connsiteX2" fmla="*/ 949325 w 4410082"/>
                <a:gd name="connsiteY2" fmla="*/ 2225673 h 2614383"/>
                <a:gd name="connsiteX3" fmla="*/ 1276350 w 4410082"/>
                <a:gd name="connsiteY3" fmla="*/ 1993898 h 2614383"/>
                <a:gd name="connsiteX4" fmla="*/ 1717675 w 4410082"/>
                <a:gd name="connsiteY4" fmla="*/ 1682748 h 2614383"/>
                <a:gd name="connsiteX5" fmla="*/ 1936750 w 4410082"/>
                <a:gd name="connsiteY5" fmla="*/ 1568448 h 2614383"/>
                <a:gd name="connsiteX6" fmla="*/ 2193925 w 4410082"/>
                <a:gd name="connsiteY6" fmla="*/ 1577973 h 2614383"/>
                <a:gd name="connsiteX7" fmla="*/ 2476500 w 4410082"/>
                <a:gd name="connsiteY7" fmla="*/ 1768473 h 2614383"/>
                <a:gd name="connsiteX8" fmla="*/ 2695575 w 4410082"/>
                <a:gd name="connsiteY8" fmla="*/ 2054223 h 2614383"/>
                <a:gd name="connsiteX9" fmla="*/ 2968625 w 4410082"/>
                <a:gd name="connsiteY9" fmla="*/ 2387598 h 2614383"/>
                <a:gd name="connsiteX10" fmla="*/ 3248025 w 4410082"/>
                <a:gd name="connsiteY10" fmla="*/ 2597148 h 2614383"/>
                <a:gd name="connsiteX11" fmla="*/ 3568700 w 4410082"/>
                <a:gd name="connsiteY11" fmla="*/ 2584448 h 2614383"/>
                <a:gd name="connsiteX12" fmla="*/ 3778250 w 4410082"/>
                <a:gd name="connsiteY12" fmla="*/ 2441573 h 2614383"/>
                <a:gd name="connsiteX13" fmla="*/ 3952874 w 4410082"/>
                <a:gd name="connsiteY13" fmla="*/ 2000249 h 2614383"/>
                <a:gd name="connsiteX14" fmla="*/ 4076698 w 4410082"/>
                <a:gd name="connsiteY14" fmla="*/ 1263649 h 2614383"/>
                <a:gd name="connsiteX15" fmla="*/ 4162423 w 4410082"/>
                <a:gd name="connsiteY15" fmla="*/ 711199 h 2614383"/>
                <a:gd name="connsiteX16" fmla="*/ 4273548 w 4410082"/>
                <a:gd name="connsiteY16" fmla="*/ 250824 h 2614383"/>
                <a:gd name="connsiteX17" fmla="*/ 4410072 w 4410082"/>
                <a:gd name="connsiteY17" fmla="*/ 0 h 2614383"/>
                <a:gd name="connsiteX0" fmla="*/ 0 w 4419318"/>
                <a:gd name="connsiteY0" fmla="*/ 2319565 h 2632075"/>
                <a:gd name="connsiteX1" fmla="*/ 596900 w 4419318"/>
                <a:gd name="connsiteY1" fmla="*/ 2319565 h 2632075"/>
                <a:gd name="connsiteX2" fmla="*/ 949325 w 4419318"/>
                <a:gd name="connsiteY2" fmla="*/ 2243365 h 2632075"/>
                <a:gd name="connsiteX3" fmla="*/ 1276350 w 4419318"/>
                <a:gd name="connsiteY3" fmla="*/ 2011590 h 2632075"/>
                <a:gd name="connsiteX4" fmla="*/ 1717675 w 4419318"/>
                <a:gd name="connsiteY4" fmla="*/ 1700440 h 2632075"/>
                <a:gd name="connsiteX5" fmla="*/ 1936750 w 4419318"/>
                <a:gd name="connsiteY5" fmla="*/ 1586140 h 2632075"/>
                <a:gd name="connsiteX6" fmla="*/ 2193925 w 4419318"/>
                <a:gd name="connsiteY6" fmla="*/ 1595665 h 2632075"/>
                <a:gd name="connsiteX7" fmla="*/ 2476500 w 4419318"/>
                <a:gd name="connsiteY7" fmla="*/ 1786165 h 2632075"/>
                <a:gd name="connsiteX8" fmla="*/ 2695575 w 4419318"/>
                <a:gd name="connsiteY8" fmla="*/ 2071915 h 2632075"/>
                <a:gd name="connsiteX9" fmla="*/ 2968625 w 4419318"/>
                <a:gd name="connsiteY9" fmla="*/ 2405290 h 2632075"/>
                <a:gd name="connsiteX10" fmla="*/ 3248025 w 4419318"/>
                <a:gd name="connsiteY10" fmla="*/ 2614840 h 2632075"/>
                <a:gd name="connsiteX11" fmla="*/ 3568700 w 4419318"/>
                <a:gd name="connsiteY11" fmla="*/ 2602140 h 2632075"/>
                <a:gd name="connsiteX12" fmla="*/ 3778250 w 4419318"/>
                <a:gd name="connsiteY12" fmla="*/ 2459265 h 2632075"/>
                <a:gd name="connsiteX13" fmla="*/ 3952874 w 4419318"/>
                <a:gd name="connsiteY13" fmla="*/ 2017941 h 2632075"/>
                <a:gd name="connsiteX14" fmla="*/ 4076698 w 4419318"/>
                <a:gd name="connsiteY14" fmla="*/ 1281341 h 2632075"/>
                <a:gd name="connsiteX15" fmla="*/ 4162423 w 4419318"/>
                <a:gd name="connsiteY15" fmla="*/ 728891 h 2632075"/>
                <a:gd name="connsiteX16" fmla="*/ 4273548 w 4419318"/>
                <a:gd name="connsiteY16" fmla="*/ 268516 h 2632075"/>
                <a:gd name="connsiteX17" fmla="*/ 4410072 w 4419318"/>
                <a:gd name="connsiteY17" fmla="*/ 17692 h 2632075"/>
                <a:gd name="connsiteX18" fmla="*/ 4406896 w 4419318"/>
                <a:gd name="connsiteY18" fmla="*/ 20867 h 2632075"/>
                <a:gd name="connsiteX0" fmla="*/ 0 w 4692647"/>
                <a:gd name="connsiteY0" fmla="*/ 2552699 h 2865209"/>
                <a:gd name="connsiteX1" fmla="*/ 596900 w 4692647"/>
                <a:gd name="connsiteY1" fmla="*/ 2552699 h 2865209"/>
                <a:gd name="connsiteX2" fmla="*/ 949325 w 4692647"/>
                <a:gd name="connsiteY2" fmla="*/ 2476499 h 2865209"/>
                <a:gd name="connsiteX3" fmla="*/ 1276350 w 4692647"/>
                <a:gd name="connsiteY3" fmla="*/ 2244724 h 2865209"/>
                <a:gd name="connsiteX4" fmla="*/ 1717675 w 4692647"/>
                <a:gd name="connsiteY4" fmla="*/ 1933574 h 2865209"/>
                <a:gd name="connsiteX5" fmla="*/ 1936750 w 4692647"/>
                <a:gd name="connsiteY5" fmla="*/ 1819274 h 2865209"/>
                <a:gd name="connsiteX6" fmla="*/ 2193925 w 4692647"/>
                <a:gd name="connsiteY6" fmla="*/ 1828799 h 2865209"/>
                <a:gd name="connsiteX7" fmla="*/ 2476500 w 4692647"/>
                <a:gd name="connsiteY7" fmla="*/ 2019299 h 2865209"/>
                <a:gd name="connsiteX8" fmla="*/ 2695575 w 4692647"/>
                <a:gd name="connsiteY8" fmla="*/ 2305049 h 2865209"/>
                <a:gd name="connsiteX9" fmla="*/ 2968625 w 4692647"/>
                <a:gd name="connsiteY9" fmla="*/ 2638424 h 2865209"/>
                <a:gd name="connsiteX10" fmla="*/ 3248025 w 4692647"/>
                <a:gd name="connsiteY10" fmla="*/ 2847974 h 2865209"/>
                <a:gd name="connsiteX11" fmla="*/ 3568700 w 4692647"/>
                <a:gd name="connsiteY11" fmla="*/ 2835274 h 2865209"/>
                <a:gd name="connsiteX12" fmla="*/ 3778250 w 4692647"/>
                <a:gd name="connsiteY12" fmla="*/ 2692399 h 2865209"/>
                <a:gd name="connsiteX13" fmla="*/ 3952874 w 4692647"/>
                <a:gd name="connsiteY13" fmla="*/ 2251075 h 2865209"/>
                <a:gd name="connsiteX14" fmla="*/ 4076698 w 4692647"/>
                <a:gd name="connsiteY14" fmla="*/ 1514475 h 2865209"/>
                <a:gd name="connsiteX15" fmla="*/ 4162423 w 4692647"/>
                <a:gd name="connsiteY15" fmla="*/ 962025 h 2865209"/>
                <a:gd name="connsiteX16" fmla="*/ 4273548 w 4692647"/>
                <a:gd name="connsiteY16" fmla="*/ 501650 h 2865209"/>
                <a:gd name="connsiteX17" fmla="*/ 4410072 w 4692647"/>
                <a:gd name="connsiteY17" fmla="*/ 250826 h 2865209"/>
                <a:gd name="connsiteX18" fmla="*/ 4692646 w 4692647"/>
                <a:gd name="connsiteY18" fmla="*/ 1 h 2865209"/>
                <a:gd name="connsiteX0" fmla="*/ 0 w 4692647"/>
                <a:gd name="connsiteY0" fmla="*/ 2568574 h 2881084"/>
                <a:gd name="connsiteX1" fmla="*/ 596900 w 4692647"/>
                <a:gd name="connsiteY1" fmla="*/ 2568574 h 2881084"/>
                <a:gd name="connsiteX2" fmla="*/ 949325 w 4692647"/>
                <a:gd name="connsiteY2" fmla="*/ 2492374 h 2881084"/>
                <a:gd name="connsiteX3" fmla="*/ 1276350 w 4692647"/>
                <a:gd name="connsiteY3" fmla="*/ 2260599 h 2881084"/>
                <a:gd name="connsiteX4" fmla="*/ 1717675 w 4692647"/>
                <a:gd name="connsiteY4" fmla="*/ 1949449 h 2881084"/>
                <a:gd name="connsiteX5" fmla="*/ 1936750 w 4692647"/>
                <a:gd name="connsiteY5" fmla="*/ 1835149 h 2881084"/>
                <a:gd name="connsiteX6" fmla="*/ 2193925 w 4692647"/>
                <a:gd name="connsiteY6" fmla="*/ 1844674 h 2881084"/>
                <a:gd name="connsiteX7" fmla="*/ 2476500 w 4692647"/>
                <a:gd name="connsiteY7" fmla="*/ 2035174 h 2881084"/>
                <a:gd name="connsiteX8" fmla="*/ 2695575 w 4692647"/>
                <a:gd name="connsiteY8" fmla="*/ 2320924 h 2881084"/>
                <a:gd name="connsiteX9" fmla="*/ 2968625 w 4692647"/>
                <a:gd name="connsiteY9" fmla="*/ 2654299 h 2881084"/>
                <a:gd name="connsiteX10" fmla="*/ 3248025 w 4692647"/>
                <a:gd name="connsiteY10" fmla="*/ 2863849 h 2881084"/>
                <a:gd name="connsiteX11" fmla="*/ 3568700 w 4692647"/>
                <a:gd name="connsiteY11" fmla="*/ 2851149 h 2881084"/>
                <a:gd name="connsiteX12" fmla="*/ 3778250 w 4692647"/>
                <a:gd name="connsiteY12" fmla="*/ 2708274 h 2881084"/>
                <a:gd name="connsiteX13" fmla="*/ 3952874 w 4692647"/>
                <a:gd name="connsiteY13" fmla="*/ 2266950 h 2881084"/>
                <a:gd name="connsiteX14" fmla="*/ 4076698 w 4692647"/>
                <a:gd name="connsiteY14" fmla="*/ 1530350 h 2881084"/>
                <a:gd name="connsiteX15" fmla="*/ 4162423 w 4692647"/>
                <a:gd name="connsiteY15" fmla="*/ 977900 h 2881084"/>
                <a:gd name="connsiteX16" fmla="*/ 4273548 w 4692647"/>
                <a:gd name="connsiteY16" fmla="*/ 517525 h 2881084"/>
                <a:gd name="connsiteX17" fmla="*/ 4410072 w 4692647"/>
                <a:gd name="connsiteY17" fmla="*/ 266701 h 2881084"/>
                <a:gd name="connsiteX18" fmla="*/ 4692646 w 4692647"/>
                <a:gd name="connsiteY18" fmla="*/ 1 h 2881084"/>
                <a:gd name="connsiteX0" fmla="*/ 0 w 4712688"/>
                <a:gd name="connsiteY0" fmla="*/ 2591295 h 2903805"/>
                <a:gd name="connsiteX1" fmla="*/ 596900 w 4712688"/>
                <a:gd name="connsiteY1" fmla="*/ 2591295 h 2903805"/>
                <a:gd name="connsiteX2" fmla="*/ 949325 w 4712688"/>
                <a:gd name="connsiteY2" fmla="*/ 2515095 h 2903805"/>
                <a:gd name="connsiteX3" fmla="*/ 1276350 w 4712688"/>
                <a:gd name="connsiteY3" fmla="*/ 2283320 h 2903805"/>
                <a:gd name="connsiteX4" fmla="*/ 1717675 w 4712688"/>
                <a:gd name="connsiteY4" fmla="*/ 1972170 h 2903805"/>
                <a:gd name="connsiteX5" fmla="*/ 1936750 w 4712688"/>
                <a:gd name="connsiteY5" fmla="*/ 1857870 h 2903805"/>
                <a:gd name="connsiteX6" fmla="*/ 2193925 w 4712688"/>
                <a:gd name="connsiteY6" fmla="*/ 1867395 h 2903805"/>
                <a:gd name="connsiteX7" fmla="*/ 2476500 w 4712688"/>
                <a:gd name="connsiteY7" fmla="*/ 2057895 h 2903805"/>
                <a:gd name="connsiteX8" fmla="*/ 2695575 w 4712688"/>
                <a:gd name="connsiteY8" fmla="*/ 2343645 h 2903805"/>
                <a:gd name="connsiteX9" fmla="*/ 2968625 w 4712688"/>
                <a:gd name="connsiteY9" fmla="*/ 2677020 h 2903805"/>
                <a:gd name="connsiteX10" fmla="*/ 3248025 w 4712688"/>
                <a:gd name="connsiteY10" fmla="*/ 2886570 h 2903805"/>
                <a:gd name="connsiteX11" fmla="*/ 3568700 w 4712688"/>
                <a:gd name="connsiteY11" fmla="*/ 2873870 h 2903805"/>
                <a:gd name="connsiteX12" fmla="*/ 3778250 w 4712688"/>
                <a:gd name="connsiteY12" fmla="*/ 2730995 h 2903805"/>
                <a:gd name="connsiteX13" fmla="*/ 3952874 w 4712688"/>
                <a:gd name="connsiteY13" fmla="*/ 2289671 h 2903805"/>
                <a:gd name="connsiteX14" fmla="*/ 4076698 w 4712688"/>
                <a:gd name="connsiteY14" fmla="*/ 1553071 h 2903805"/>
                <a:gd name="connsiteX15" fmla="*/ 4162423 w 4712688"/>
                <a:gd name="connsiteY15" fmla="*/ 1000621 h 2903805"/>
                <a:gd name="connsiteX16" fmla="*/ 4273548 w 4712688"/>
                <a:gd name="connsiteY16" fmla="*/ 540246 h 2903805"/>
                <a:gd name="connsiteX17" fmla="*/ 4410072 w 4712688"/>
                <a:gd name="connsiteY17" fmla="*/ 289422 h 2903805"/>
                <a:gd name="connsiteX18" fmla="*/ 4692646 w 4712688"/>
                <a:gd name="connsiteY18" fmla="*/ 22722 h 2903805"/>
                <a:gd name="connsiteX19" fmla="*/ 4689471 w 4712688"/>
                <a:gd name="connsiteY19" fmla="*/ 13197 h 2903805"/>
                <a:gd name="connsiteX0" fmla="*/ 0 w 4870448"/>
                <a:gd name="connsiteY0" fmla="*/ 2654298 h 2966808"/>
                <a:gd name="connsiteX1" fmla="*/ 596900 w 4870448"/>
                <a:gd name="connsiteY1" fmla="*/ 2654298 h 2966808"/>
                <a:gd name="connsiteX2" fmla="*/ 949325 w 4870448"/>
                <a:gd name="connsiteY2" fmla="*/ 2578098 h 2966808"/>
                <a:gd name="connsiteX3" fmla="*/ 1276350 w 4870448"/>
                <a:gd name="connsiteY3" fmla="*/ 2346323 h 2966808"/>
                <a:gd name="connsiteX4" fmla="*/ 1717675 w 4870448"/>
                <a:gd name="connsiteY4" fmla="*/ 2035173 h 2966808"/>
                <a:gd name="connsiteX5" fmla="*/ 1936750 w 4870448"/>
                <a:gd name="connsiteY5" fmla="*/ 1920873 h 2966808"/>
                <a:gd name="connsiteX6" fmla="*/ 2193925 w 4870448"/>
                <a:gd name="connsiteY6" fmla="*/ 1930398 h 2966808"/>
                <a:gd name="connsiteX7" fmla="*/ 2476500 w 4870448"/>
                <a:gd name="connsiteY7" fmla="*/ 2120898 h 2966808"/>
                <a:gd name="connsiteX8" fmla="*/ 2695575 w 4870448"/>
                <a:gd name="connsiteY8" fmla="*/ 2406648 h 2966808"/>
                <a:gd name="connsiteX9" fmla="*/ 2968625 w 4870448"/>
                <a:gd name="connsiteY9" fmla="*/ 2740023 h 2966808"/>
                <a:gd name="connsiteX10" fmla="*/ 3248025 w 4870448"/>
                <a:gd name="connsiteY10" fmla="*/ 2949573 h 2966808"/>
                <a:gd name="connsiteX11" fmla="*/ 3568700 w 4870448"/>
                <a:gd name="connsiteY11" fmla="*/ 2936873 h 2966808"/>
                <a:gd name="connsiteX12" fmla="*/ 3778250 w 4870448"/>
                <a:gd name="connsiteY12" fmla="*/ 2793998 h 2966808"/>
                <a:gd name="connsiteX13" fmla="*/ 3952874 w 4870448"/>
                <a:gd name="connsiteY13" fmla="*/ 2352674 h 2966808"/>
                <a:gd name="connsiteX14" fmla="*/ 4076698 w 4870448"/>
                <a:gd name="connsiteY14" fmla="*/ 1616074 h 2966808"/>
                <a:gd name="connsiteX15" fmla="*/ 4162423 w 4870448"/>
                <a:gd name="connsiteY15" fmla="*/ 1063624 h 2966808"/>
                <a:gd name="connsiteX16" fmla="*/ 4273548 w 4870448"/>
                <a:gd name="connsiteY16" fmla="*/ 603249 h 2966808"/>
                <a:gd name="connsiteX17" fmla="*/ 4410072 w 4870448"/>
                <a:gd name="connsiteY17" fmla="*/ 352425 h 2966808"/>
                <a:gd name="connsiteX18" fmla="*/ 4692646 w 4870448"/>
                <a:gd name="connsiteY18" fmla="*/ 85725 h 2966808"/>
                <a:gd name="connsiteX19" fmla="*/ 4870446 w 4870448"/>
                <a:gd name="connsiteY19" fmla="*/ 0 h 2966808"/>
                <a:gd name="connsiteX0" fmla="*/ 0 w 4883615"/>
                <a:gd name="connsiteY0" fmla="*/ 2661639 h 2974149"/>
                <a:gd name="connsiteX1" fmla="*/ 596900 w 4883615"/>
                <a:gd name="connsiteY1" fmla="*/ 2661639 h 2974149"/>
                <a:gd name="connsiteX2" fmla="*/ 949325 w 4883615"/>
                <a:gd name="connsiteY2" fmla="*/ 2585439 h 2974149"/>
                <a:gd name="connsiteX3" fmla="*/ 1276350 w 4883615"/>
                <a:gd name="connsiteY3" fmla="*/ 2353664 h 2974149"/>
                <a:gd name="connsiteX4" fmla="*/ 1717675 w 4883615"/>
                <a:gd name="connsiteY4" fmla="*/ 2042514 h 2974149"/>
                <a:gd name="connsiteX5" fmla="*/ 1936750 w 4883615"/>
                <a:gd name="connsiteY5" fmla="*/ 1928214 h 2974149"/>
                <a:gd name="connsiteX6" fmla="*/ 2193925 w 4883615"/>
                <a:gd name="connsiteY6" fmla="*/ 1937739 h 2974149"/>
                <a:gd name="connsiteX7" fmla="*/ 2476500 w 4883615"/>
                <a:gd name="connsiteY7" fmla="*/ 2128239 h 2974149"/>
                <a:gd name="connsiteX8" fmla="*/ 2695575 w 4883615"/>
                <a:gd name="connsiteY8" fmla="*/ 2413989 h 2974149"/>
                <a:gd name="connsiteX9" fmla="*/ 2968625 w 4883615"/>
                <a:gd name="connsiteY9" fmla="*/ 2747364 h 2974149"/>
                <a:gd name="connsiteX10" fmla="*/ 3248025 w 4883615"/>
                <a:gd name="connsiteY10" fmla="*/ 2956914 h 2974149"/>
                <a:gd name="connsiteX11" fmla="*/ 3568700 w 4883615"/>
                <a:gd name="connsiteY11" fmla="*/ 2944214 h 2974149"/>
                <a:gd name="connsiteX12" fmla="*/ 3778250 w 4883615"/>
                <a:gd name="connsiteY12" fmla="*/ 2801339 h 2974149"/>
                <a:gd name="connsiteX13" fmla="*/ 3952874 w 4883615"/>
                <a:gd name="connsiteY13" fmla="*/ 2360015 h 2974149"/>
                <a:gd name="connsiteX14" fmla="*/ 4076698 w 4883615"/>
                <a:gd name="connsiteY14" fmla="*/ 1623415 h 2974149"/>
                <a:gd name="connsiteX15" fmla="*/ 4162423 w 4883615"/>
                <a:gd name="connsiteY15" fmla="*/ 1070965 h 2974149"/>
                <a:gd name="connsiteX16" fmla="*/ 4273548 w 4883615"/>
                <a:gd name="connsiteY16" fmla="*/ 610590 h 2974149"/>
                <a:gd name="connsiteX17" fmla="*/ 4410072 w 4883615"/>
                <a:gd name="connsiteY17" fmla="*/ 359766 h 2974149"/>
                <a:gd name="connsiteX18" fmla="*/ 4692646 w 4883615"/>
                <a:gd name="connsiteY18" fmla="*/ 93066 h 2974149"/>
                <a:gd name="connsiteX19" fmla="*/ 4870446 w 4883615"/>
                <a:gd name="connsiteY19" fmla="*/ 7341 h 2974149"/>
                <a:gd name="connsiteX20" fmla="*/ 4870445 w 4883615"/>
                <a:gd name="connsiteY20" fmla="*/ 4167 h 2974149"/>
                <a:gd name="connsiteX0" fmla="*/ 0 w 5099045"/>
                <a:gd name="connsiteY0" fmla="*/ 2660739 h 2973249"/>
                <a:gd name="connsiteX1" fmla="*/ 596900 w 5099045"/>
                <a:gd name="connsiteY1" fmla="*/ 2660739 h 2973249"/>
                <a:gd name="connsiteX2" fmla="*/ 949325 w 5099045"/>
                <a:gd name="connsiteY2" fmla="*/ 2584539 h 2973249"/>
                <a:gd name="connsiteX3" fmla="*/ 1276350 w 5099045"/>
                <a:gd name="connsiteY3" fmla="*/ 2352764 h 2973249"/>
                <a:gd name="connsiteX4" fmla="*/ 1717675 w 5099045"/>
                <a:gd name="connsiteY4" fmla="*/ 2041614 h 2973249"/>
                <a:gd name="connsiteX5" fmla="*/ 1936750 w 5099045"/>
                <a:gd name="connsiteY5" fmla="*/ 1927314 h 2973249"/>
                <a:gd name="connsiteX6" fmla="*/ 2193925 w 5099045"/>
                <a:gd name="connsiteY6" fmla="*/ 1936839 h 2973249"/>
                <a:gd name="connsiteX7" fmla="*/ 2476500 w 5099045"/>
                <a:gd name="connsiteY7" fmla="*/ 2127339 h 2973249"/>
                <a:gd name="connsiteX8" fmla="*/ 2695575 w 5099045"/>
                <a:gd name="connsiteY8" fmla="*/ 2413089 h 2973249"/>
                <a:gd name="connsiteX9" fmla="*/ 2968625 w 5099045"/>
                <a:gd name="connsiteY9" fmla="*/ 2746464 h 2973249"/>
                <a:gd name="connsiteX10" fmla="*/ 3248025 w 5099045"/>
                <a:gd name="connsiteY10" fmla="*/ 2956014 h 2973249"/>
                <a:gd name="connsiteX11" fmla="*/ 3568700 w 5099045"/>
                <a:gd name="connsiteY11" fmla="*/ 2943314 h 2973249"/>
                <a:gd name="connsiteX12" fmla="*/ 3778250 w 5099045"/>
                <a:gd name="connsiteY12" fmla="*/ 2800439 h 2973249"/>
                <a:gd name="connsiteX13" fmla="*/ 3952874 w 5099045"/>
                <a:gd name="connsiteY13" fmla="*/ 2359115 h 2973249"/>
                <a:gd name="connsiteX14" fmla="*/ 4076698 w 5099045"/>
                <a:gd name="connsiteY14" fmla="*/ 1622515 h 2973249"/>
                <a:gd name="connsiteX15" fmla="*/ 4162423 w 5099045"/>
                <a:gd name="connsiteY15" fmla="*/ 1070065 h 2973249"/>
                <a:gd name="connsiteX16" fmla="*/ 4273548 w 5099045"/>
                <a:gd name="connsiteY16" fmla="*/ 609690 h 2973249"/>
                <a:gd name="connsiteX17" fmla="*/ 4410072 w 5099045"/>
                <a:gd name="connsiteY17" fmla="*/ 358866 h 2973249"/>
                <a:gd name="connsiteX18" fmla="*/ 4692646 w 5099045"/>
                <a:gd name="connsiteY18" fmla="*/ 92166 h 2973249"/>
                <a:gd name="connsiteX19" fmla="*/ 4870446 w 5099045"/>
                <a:gd name="connsiteY19" fmla="*/ 6441 h 2973249"/>
                <a:gd name="connsiteX20" fmla="*/ 5099045 w 5099045"/>
                <a:gd name="connsiteY20" fmla="*/ 6442 h 2973249"/>
                <a:gd name="connsiteX0" fmla="*/ 0 w 5112030"/>
                <a:gd name="connsiteY0" fmla="*/ 2660739 h 2973249"/>
                <a:gd name="connsiteX1" fmla="*/ 596900 w 5112030"/>
                <a:gd name="connsiteY1" fmla="*/ 2660739 h 2973249"/>
                <a:gd name="connsiteX2" fmla="*/ 949325 w 5112030"/>
                <a:gd name="connsiteY2" fmla="*/ 2584539 h 2973249"/>
                <a:gd name="connsiteX3" fmla="*/ 1276350 w 5112030"/>
                <a:gd name="connsiteY3" fmla="*/ 2352764 h 2973249"/>
                <a:gd name="connsiteX4" fmla="*/ 1717675 w 5112030"/>
                <a:gd name="connsiteY4" fmla="*/ 2041614 h 2973249"/>
                <a:gd name="connsiteX5" fmla="*/ 1936750 w 5112030"/>
                <a:gd name="connsiteY5" fmla="*/ 1927314 h 2973249"/>
                <a:gd name="connsiteX6" fmla="*/ 2193925 w 5112030"/>
                <a:gd name="connsiteY6" fmla="*/ 1936839 h 2973249"/>
                <a:gd name="connsiteX7" fmla="*/ 2476500 w 5112030"/>
                <a:gd name="connsiteY7" fmla="*/ 2127339 h 2973249"/>
                <a:gd name="connsiteX8" fmla="*/ 2695575 w 5112030"/>
                <a:gd name="connsiteY8" fmla="*/ 2413089 h 2973249"/>
                <a:gd name="connsiteX9" fmla="*/ 2968625 w 5112030"/>
                <a:gd name="connsiteY9" fmla="*/ 2746464 h 2973249"/>
                <a:gd name="connsiteX10" fmla="*/ 3248025 w 5112030"/>
                <a:gd name="connsiteY10" fmla="*/ 2956014 h 2973249"/>
                <a:gd name="connsiteX11" fmla="*/ 3568700 w 5112030"/>
                <a:gd name="connsiteY11" fmla="*/ 2943314 h 2973249"/>
                <a:gd name="connsiteX12" fmla="*/ 3778250 w 5112030"/>
                <a:gd name="connsiteY12" fmla="*/ 2800439 h 2973249"/>
                <a:gd name="connsiteX13" fmla="*/ 3952874 w 5112030"/>
                <a:gd name="connsiteY13" fmla="*/ 2359115 h 2973249"/>
                <a:gd name="connsiteX14" fmla="*/ 4076698 w 5112030"/>
                <a:gd name="connsiteY14" fmla="*/ 1622515 h 2973249"/>
                <a:gd name="connsiteX15" fmla="*/ 4162423 w 5112030"/>
                <a:gd name="connsiteY15" fmla="*/ 1070065 h 2973249"/>
                <a:gd name="connsiteX16" fmla="*/ 4273548 w 5112030"/>
                <a:gd name="connsiteY16" fmla="*/ 609690 h 2973249"/>
                <a:gd name="connsiteX17" fmla="*/ 4410072 w 5112030"/>
                <a:gd name="connsiteY17" fmla="*/ 358866 h 2973249"/>
                <a:gd name="connsiteX18" fmla="*/ 4692646 w 5112030"/>
                <a:gd name="connsiteY18" fmla="*/ 92166 h 2973249"/>
                <a:gd name="connsiteX19" fmla="*/ 4870446 w 5112030"/>
                <a:gd name="connsiteY19" fmla="*/ 6441 h 2973249"/>
                <a:gd name="connsiteX20" fmla="*/ 5099045 w 5112030"/>
                <a:gd name="connsiteY20" fmla="*/ 6442 h 2973249"/>
                <a:gd name="connsiteX21" fmla="*/ 5083170 w 5112030"/>
                <a:gd name="connsiteY21" fmla="*/ 9618 h 2973249"/>
                <a:gd name="connsiteX0" fmla="*/ 0 w 5276900"/>
                <a:gd name="connsiteY0" fmla="*/ 2660739 h 2973249"/>
                <a:gd name="connsiteX1" fmla="*/ 596900 w 5276900"/>
                <a:gd name="connsiteY1" fmla="*/ 2660739 h 2973249"/>
                <a:gd name="connsiteX2" fmla="*/ 949325 w 5276900"/>
                <a:gd name="connsiteY2" fmla="*/ 2584539 h 2973249"/>
                <a:gd name="connsiteX3" fmla="*/ 1276350 w 5276900"/>
                <a:gd name="connsiteY3" fmla="*/ 2352764 h 2973249"/>
                <a:gd name="connsiteX4" fmla="*/ 1717675 w 5276900"/>
                <a:gd name="connsiteY4" fmla="*/ 2041614 h 2973249"/>
                <a:gd name="connsiteX5" fmla="*/ 1936750 w 5276900"/>
                <a:gd name="connsiteY5" fmla="*/ 1927314 h 2973249"/>
                <a:gd name="connsiteX6" fmla="*/ 2193925 w 5276900"/>
                <a:gd name="connsiteY6" fmla="*/ 1936839 h 2973249"/>
                <a:gd name="connsiteX7" fmla="*/ 2476500 w 5276900"/>
                <a:gd name="connsiteY7" fmla="*/ 2127339 h 2973249"/>
                <a:gd name="connsiteX8" fmla="*/ 2695575 w 5276900"/>
                <a:gd name="connsiteY8" fmla="*/ 2413089 h 2973249"/>
                <a:gd name="connsiteX9" fmla="*/ 2968625 w 5276900"/>
                <a:gd name="connsiteY9" fmla="*/ 2746464 h 2973249"/>
                <a:gd name="connsiteX10" fmla="*/ 3248025 w 5276900"/>
                <a:gd name="connsiteY10" fmla="*/ 2956014 h 2973249"/>
                <a:gd name="connsiteX11" fmla="*/ 3568700 w 5276900"/>
                <a:gd name="connsiteY11" fmla="*/ 2943314 h 2973249"/>
                <a:gd name="connsiteX12" fmla="*/ 3778250 w 5276900"/>
                <a:gd name="connsiteY12" fmla="*/ 2800439 h 2973249"/>
                <a:gd name="connsiteX13" fmla="*/ 3952874 w 5276900"/>
                <a:gd name="connsiteY13" fmla="*/ 2359115 h 2973249"/>
                <a:gd name="connsiteX14" fmla="*/ 4076698 w 5276900"/>
                <a:gd name="connsiteY14" fmla="*/ 1622515 h 2973249"/>
                <a:gd name="connsiteX15" fmla="*/ 4162423 w 5276900"/>
                <a:gd name="connsiteY15" fmla="*/ 1070065 h 2973249"/>
                <a:gd name="connsiteX16" fmla="*/ 4273548 w 5276900"/>
                <a:gd name="connsiteY16" fmla="*/ 609690 h 2973249"/>
                <a:gd name="connsiteX17" fmla="*/ 4410072 w 5276900"/>
                <a:gd name="connsiteY17" fmla="*/ 358866 h 2973249"/>
                <a:gd name="connsiteX18" fmla="*/ 4692646 w 5276900"/>
                <a:gd name="connsiteY18" fmla="*/ 92166 h 2973249"/>
                <a:gd name="connsiteX19" fmla="*/ 4870446 w 5276900"/>
                <a:gd name="connsiteY19" fmla="*/ 6441 h 2973249"/>
                <a:gd name="connsiteX20" fmla="*/ 5099045 w 5276900"/>
                <a:gd name="connsiteY20" fmla="*/ 6442 h 2973249"/>
                <a:gd name="connsiteX21" fmla="*/ 5276845 w 5276900"/>
                <a:gd name="connsiteY21" fmla="*/ 136618 h 2973249"/>
                <a:gd name="connsiteX0" fmla="*/ 0 w 5276907"/>
                <a:gd name="connsiteY0" fmla="*/ 2658610 h 2971120"/>
                <a:gd name="connsiteX1" fmla="*/ 596900 w 5276907"/>
                <a:gd name="connsiteY1" fmla="*/ 2658610 h 2971120"/>
                <a:gd name="connsiteX2" fmla="*/ 949325 w 5276907"/>
                <a:gd name="connsiteY2" fmla="*/ 2582410 h 2971120"/>
                <a:gd name="connsiteX3" fmla="*/ 1276350 w 5276907"/>
                <a:gd name="connsiteY3" fmla="*/ 2350635 h 2971120"/>
                <a:gd name="connsiteX4" fmla="*/ 1717675 w 5276907"/>
                <a:gd name="connsiteY4" fmla="*/ 2039485 h 2971120"/>
                <a:gd name="connsiteX5" fmla="*/ 1936750 w 5276907"/>
                <a:gd name="connsiteY5" fmla="*/ 1925185 h 2971120"/>
                <a:gd name="connsiteX6" fmla="*/ 2193925 w 5276907"/>
                <a:gd name="connsiteY6" fmla="*/ 1934710 h 2971120"/>
                <a:gd name="connsiteX7" fmla="*/ 2476500 w 5276907"/>
                <a:gd name="connsiteY7" fmla="*/ 2125210 h 2971120"/>
                <a:gd name="connsiteX8" fmla="*/ 2695575 w 5276907"/>
                <a:gd name="connsiteY8" fmla="*/ 2410960 h 2971120"/>
                <a:gd name="connsiteX9" fmla="*/ 2968625 w 5276907"/>
                <a:gd name="connsiteY9" fmla="*/ 2744335 h 2971120"/>
                <a:gd name="connsiteX10" fmla="*/ 3248025 w 5276907"/>
                <a:gd name="connsiteY10" fmla="*/ 2953885 h 2971120"/>
                <a:gd name="connsiteX11" fmla="*/ 3568700 w 5276907"/>
                <a:gd name="connsiteY11" fmla="*/ 2941185 h 2971120"/>
                <a:gd name="connsiteX12" fmla="*/ 3778250 w 5276907"/>
                <a:gd name="connsiteY12" fmla="*/ 2798310 h 2971120"/>
                <a:gd name="connsiteX13" fmla="*/ 3952874 w 5276907"/>
                <a:gd name="connsiteY13" fmla="*/ 2356986 h 2971120"/>
                <a:gd name="connsiteX14" fmla="*/ 4076698 w 5276907"/>
                <a:gd name="connsiteY14" fmla="*/ 1620386 h 2971120"/>
                <a:gd name="connsiteX15" fmla="*/ 4162423 w 5276907"/>
                <a:gd name="connsiteY15" fmla="*/ 1067936 h 2971120"/>
                <a:gd name="connsiteX16" fmla="*/ 4273548 w 5276907"/>
                <a:gd name="connsiteY16" fmla="*/ 607561 h 2971120"/>
                <a:gd name="connsiteX17" fmla="*/ 4410072 w 5276907"/>
                <a:gd name="connsiteY17" fmla="*/ 356737 h 2971120"/>
                <a:gd name="connsiteX18" fmla="*/ 4692646 w 5276907"/>
                <a:gd name="connsiteY18" fmla="*/ 90037 h 2971120"/>
                <a:gd name="connsiteX19" fmla="*/ 4870446 w 5276907"/>
                <a:gd name="connsiteY19" fmla="*/ 4312 h 2971120"/>
                <a:gd name="connsiteX20" fmla="*/ 5114920 w 5276907"/>
                <a:gd name="connsiteY20" fmla="*/ 17013 h 2971120"/>
                <a:gd name="connsiteX21" fmla="*/ 5276845 w 5276907"/>
                <a:gd name="connsiteY21" fmla="*/ 134489 h 2971120"/>
                <a:gd name="connsiteX0" fmla="*/ 0 w 5288838"/>
                <a:gd name="connsiteY0" fmla="*/ 2658610 h 2971120"/>
                <a:gd name="connsiteX1" fmla="*/ 596900 w 5288838"/>
                <a:gd name="connsiteY1" fmla="*/ 2658610 h 2971120"/>
                <a:gd name="connsiteX2" fmla="*/ 949325 w 5288838"/>
                <a:gd name="connsiteY2" fmla="*/ 2582410 h 2971120"/>
                <a:gd name="connsiteX3" fmla="*/ 1276350 w 5288838"/>
                <a:gd name="connsiteY3" fmla="*/ 2350635 h 2971120"/>
                <a:gd name="connsiteX4" fmla="*/ 1717675 w 5288838"/>
                <a:gd name="connsiteY4" fmla="*/ 2039485 h 2971120"/>
                <a:gd name="connsiteX5" fmla="*/ 1936750 w 5288838"/>
                <a:gd name="connsiteY5" fmla="*/ 1925185 h 2971120"/>
                <a:gd name="connsiteX6" fmla="*/ 2193925 w 5288838"/>
                <a:gd name="connsiteY6" fmla="*/ 1934710 h 2971120"/>
                <a:gd name="connsiteX7" fmla="*/ 2476500 w 5288838"/>
                <a:gd name="connsiteY7" fmla="*/ 2125210 h 2971120"/>
                <a:gd name="connsiteX8" fmla="*/ 2695575 w 5288838"/>
                <a:gd name="connsiteY8" fmla="*/ 2410960 h 2971120"/>
                <a:gd name="connsiteX9" fmla="*/ 2968625 w 5288838"/>
                <a:gd name="connsiteY9" fmla="*/ 2744335 h 2971120"/>
                <a:gd name="connsiteX10" fmla="*/ 3248025 w 5288838"/>
                <a:gd name="connsiteY10" fmla="*/ 2953885 h 2971120"/>
                <a:gd name="connsiteX11" fmla="*/ 3568700 w 5288838"/>
                <a:gd name="connsiteY11" fmla="*/ 2941185 h 2971120"/>
                <a:gd name="connsiteX12" fmla="*/ 3778250 w 5288838"/>
                <a:gd name="connsiteY12" fmla="*/ 2798310 h 2971120"/>
                <a:gd name="connsiteX13" fmla="*/ 3952874 w 5288838"/>
                <a:gd name="connsiteY13" fmla="*/ 2356986 h 2971120"/>
                <a:gd name="connsiteX14" fmla="*/ 4076698 w 5288838"/>
                <a:gd name="connsiteY14" fmla="*/ 1620386 h 2971120"/>
                <a:gd name="connsiteX15" fmla="*/ 4162423 w 5288838"/>
                <a:gd name="connsiteY15" fmla="*/ 1067936 h 2971120"/>
                <a:gd name="connsiteX16" fmla="*/ 4273548 w 5288838"/>
                <a:gd name="connsiteY16" fmla="*/ 607561 h 2971120"/>
                <a:gd name="connsiteX17" fmla="*/ 4410072 w 5288838"/>
                <a:gd name="connsiteY17" fmla="*/ 356737 h 2971120"/>
                <a:gd name="connsiteX18" fmla="*/ 4692646 w 5288838"/>
                <a:gd name="connsiteY18" fmla="*/ 90037 h 2971120"/>
                <a:gd name="connsiteX19" fmla="*/ 4870446 w 5288838"/>
                <a:gd name="connsiteY19" fmla="*/ 4312 h 2971120"/>
                <a:gd name="connsiteX20" fmla="*/ 5114920 w 5288838"/>
                <a:gd name="connsiteY20" fmla="*/ 17013 h 2971120"/>
                <a:gd name="connsiteX21" fmla="*/ 5276845 w 5288838"/>
                <a:gd name="connsiteY21" fmla="*/ 134489 h 2971120"/>
                <a:gd name="connsiteX22" fmla="*/ 5276844 w 5288838"/>
                <a:gd name="connsiteY22" fmla="*/ 134488 h 2971120"/>
                <a:gd name="connsiteX0" fmla="*/ 0 w 5867394"/>
                <a:gd name="connsiteY0" fmla="*/ 2658610 h 2971120"/>
                <a:gd name="connsiteX1" fmla="*/ 596900 w 5867394"/>
                <a:gd name="connsiteY1" fmla="*/ 2658610 h 2971120"/>
                <a:gd name="connsiteX2" fmla="*/ 949325 w 5867394"/>
                <a:gd name="connsiteY2" fmla="*/ 2582410 h 2971120"/>
                <a:gd name="connsiteX3" fmla="*/ 1276350 w 5867394"/>
                <a:gd name="connsiteY3" fmla="*/ 2350635 h 2971120"/>
                <a:gd name="connsiteX4" fmla="*/ 1717675 w 5867394"/>
                <a:gd name="connsiteY4" fmla="*/ 2039485 h 2971120"/>
                <a:gd name="connsiteX5" fmla="*/ 1936750 w 5867394"/>
                <a:gd name="connsiteY5" fmla="*/ 1925185 h 2971120"/>
                <a:gd name="connsiteX6" fmla="*/ 2193925 w 5867394"/>
                <a:gd name="connsiteY6" fmla="*/ 1934710 h 2971120"/>
                <a:gd name="connsiteX7" fmla="*/ 2476500 w 5867394"/>
                <a:gd name="connsiteY7" fmla="*/ 2125210 h 2971120"/>
                <a:gd name="connsiteX8" fmla="*/ 2695575 w 5867394"/>
                <a:gd name="connsiteY8" fmla="*/ 2410960 h 2971120"/>
                <a:gd name="connsiteX9" fmla="*/ 2968625 w 5867394"/>
                <a:gd name="connsiteY9" fmla="*/ 2744335 h 2971120"/>
                <a:gd name="connsiteX10" fmla="*/ 3248025 w 5867394"/>
                <a:gd name="connsiteY10" fmla="*/ 2953885 h 2971120"/>
                <a:gd name="connsiteX11" fmla="*/ 3568700 w 5867394"/>
                <a:gd name="connsiteY11" fmla="*/ 2941185 h 2971120"/>
                <a:gd name="connsiteX12" fmla="*/ 3778250 w 5867394"/>
                <a:gd name="connsiteY12" fmla="*/ 2798310 h 2971120"/>
                <a:gd name="connsiteX13" fmla="*/ 3952874 w 5867394"/>
                <a:gd name="connsiteY13" fmla="*/ 2356986 h 2971120"/>
                <a:gd name="connsiteX14" fmla="*/ 4076698 w 5867394"/>
                <a:gd name="connsiteY14" fmla="*/ 1620386 h 2971120"/>
                <a:gd name="connsiteX15" fmla="*/ 4162423 w 5867394"/>
                <a:gd name="connsiteY15" fmla="*/ 1067936 h 2971120"/>
                <a:gd name="connsiteX16" fmla="*/ 4273548 w 5867394"/>
                <a:gd name="connsiteY16" fmla="*/ 607561 h 2971120"/>
                <a:gd name="connsiteX17" fmla="*/ 4410072 w 5867394"/>
                <a:gd name="connsiteY17" fmla="*/ 356737 h 2971120"/>
                <a:gd name="connsiteX18" fmla="*/ 4692646 w 5867394"/>
                <a:gd name="connsiteY18" fmla="*/ 90037 h 2971120"/>
                <a:gd name="connsiteX19" fmla="*/ 4870446 w 5867394"/>
                <a:gd name="connsiteY19" fmla="*/ 4312 h 2971120"/>
                <a:gd name="connsiteX20" fmla="*/ 5114920 w 5867394"/>
                <a:gd name="connsiteY20" fmla="*/ 17013 h 2971120"/>
                <a:gd name="connsiteX21" fmla="*/ 5276845 w 5867394"/>
                <a:gd name="connsiteY21" fmla="*/ 134489 h 2971120"/>
                <a:gd name="connsiteX22" fmla="*/ 5867394 w 5867394"/>
                <a:gd name="connsiteY22" fmla="*/ 813938 h 2971120"/>
                <a:gd name="connsiteX0" fmla="*/ 0 w 5867394"/>
                <a:gd name="connsiteY0" fmla="*/ 2658610 h 2971120"/>
                <a:gd name="connsiteX1" fmla="*/ 596900 w 5867394"/>
                <a:gd name="connsiteY1" fmla="*/ 2658610 h 2971120"/>
                <a:gd name="connsiteX2" fmla="*/ 949325 w 5867394"/>
                <a:gd name="connsiteY2" fmla="*/ 2582410 h 2971120"/>
                <a:gd name="connsiteX3" fmla="*/ 1276350 w 5867394"/>
                <a:gd name="connsiteY3" fmla="*/ 2350635 h 2971120"/>
                <a:gd name="connsiteX4" fmla="*/ 1717675 w 5867394"/>
                <a:gd name="connsiteY4" fmla="*/ 2039485 h 2971120"/>
                <a:gd name="connsiteX5" fmla="*/ 1936750 w 5867394"/>
                <a:gd name="connsiteY5" fmla="*/ 1925185 h 2971120"/>
                <a:gd name="connsiteX6" fmla="*/ 2193925 w 5867394"/>
                <a:gd name="connsiteY6" fmla="*/ 1934710 h 2971120"/>
                <a:gd name="connsiteX7" fmla="*/ 2476500 w 5867394"/>
                <a:gd name="connsiteY7" fmla="*/ 2125210 h 2971120"/>
                <a:gd name="connsiteX8" fmla="*/ 2695575 w 5867394"/>
                <a:gd name="connsiteY8" fmla="*/ 2410960 h 2971120"/>
                <a:gd name="connsiteX9" fmla="*/ 2968625 w 5867394"/>
                <a:gd name="connsiteY9" fmla="*/ 2744335 h 2971120"/>
                <a:gd name="connsiteX10" fmla="*/ 3248025 w 5867394"/>
                <a:gd name="connsiteY10" fmla="*/ 2953885 h 2971120"/>
                <a:gd name="connsiteX11" fmla="*/ 3568700 w 5867394"/>
                <a:gd name="connsiteY11" fmla="*/ 2941185 h 2971120"/>
                <a:gd name="connsiteX12" fmla="*/ 3778250 w 5867394"/>
                <a:gd name="connsiteY12" fmla="*/ 2798310 h 2971120"/>
                <a:gd name="connsiteX13" fmla="*/ 3952874 w 5867394"/>
                <a:gd name="connsiteY13" fmla="*/ 2356986 h 2971120"/>
                <a:gd name="connsiteX14" fmla="*/ 4076698 w 5867394"/>
                <a:gd name="connsiteY14" fmla="*/ 1620386 h 2971120"/>
                <a:gd name="connsiteX15" fmla="*/ 4162423 w 5867394"/>
                <a:gd name="connsiteY15" fmla="*/ 1067936 h 2971120"/>
                <a:gd name="connsiteX16" fmla="*/ 4273548 w 5867394"/>
                <a:gd name="connsiteY16" fmla="*/ 607561 h 2971120"/>
                <a:gd name="connsiteX17" fmla="*/ 4410072 w 5867394"/>
                <a:gd name="connsiteY17" fmla="*/ 356737 h 2971120"/>
                <a:gd name="connsiteX18" fmla="*/ 4692646 w 5867394"/>
                <a:gd name="connsiteY18" fmla="*/ 90037 h 2971120"/>
                <a:gd name="connsiteX19" fmla="*/ 4870446 w 5867394"/>
                <a:gd name="connsiteY19" fmla="*/ 4312 h 2971120"/>
                <a:gd name="connsiteX20" fmla="*/ 5114920 w 5867394"/>
                <a:gd name="connsiteY20" fmla="*/ 17013 h 2971120"/>
                <a:gd name="connsiteX21" fmla="*/ 5276845 w 5867394"/>
                <a:gd name="connsiteY21" fmla="*/ 134489 h 2971120"/>
                <a:gd name="connsiteX22" fmla="*/ 5514968 w 5867394"/>
                <a:gd name="connsiteY22" fmla="*/ 398013 h 2971120"/>
                <a:gd name="connsiteX23" fmla="*/ 5867394 w 5867394"/>
                <a:gd name="connsiteY23" fmla="*/ 813938 h 2971120"/>
                <a:gd name="connsiteX0" fmla="*/ 0 w 5867394"/>
                <a:gd name="connsiteY0" fmla="*/ 2658610 h 2971120"/>
                <a:gd name="connsiteX1" fmla="*/ 596900 w 5867394"/>
                <a:gd name="connsiteY1" fmla="*/ 2658610 h 2971120"/>
                <a:gd name="connsiteX2" fmla="*/ 949325 w 5867394"/>
                <a:gd name="connsiteY2" fmla="*/ 2582410 h 2971120"/>
                <a:gd name="connsiteX3" fmla="*/ 1276350 w 5867394"/>
                <a:gd name="connsiteY3" fmla="*/ 2350635 h 2971120"/>
                <a:gd name="connsiteX4" fmla="*/ 1717675 w 5867394"/>
                <a:gd name="connsiteY4" fmla="*/ 2039485 h 2971120"/>
                <a:gd name="connsiteX5" fmla="*/ 1936750 w 5867394"/>
                <a:gd name="connsiteY5" fmla="*/ 1925185 h 2971120"/>
                <a:gd name="connsiteX6" fmla="*/ 2193925 w 5867394"/>
                <a:gd name="connsiteY6" fmla="*/ 1934710 h 2971120"/>
                <a:gd name="connsiteX7" fmla="*/ 2476500 w 5867394"/>
                <a:gd name="connsiteY7" fmla="*/ 2125210 h 2971120"/>
                <a:gd name="connsiteX8" fmla="*/ 2695575 w 5867394"/>
                <a:gd name="connsiteY8" fmla="*/ 2410960 h 2971120"/>
                <a:gd name="connsiteX9" fmla="*/ 2968625 w 5867394"/>
                <a:gd name="connsiteY9" fmla="*/ 2744335 h 2971120"/>
                <a:gd name="connsiteX10" fmla="*/ 3248025 w 5867394"/>
                <a:gd name="connsiteY10" fmla="*/ 2953885 h 2971120"/>
                <a:gd name="connsiteX11" fmla="*/ 3568700 w 5867394"/>
                <a:gd name="connsiteY11" fmla="*/ 2941185 h 2971120"/>
                <a:gd name="connsiteX12" fmla="*/ 3778250 w 5867394"/>
                <a:gd name="connsiteY12" fmla="*/ 2798310 h 2971120"/>
                <a:gd name="connsiteX13" fmla="*/ 3952874 w 5867394"/>
                <a:gd name="connsiteY13" fmla="*/ 2356986 h 2971120"/>
                <a:gd name="connsiteX14" fmla="*/ 4076698 w 5867394"/>
                <a:gd name="connsiteY14" fmla="*/ 1620386 h 2971120"/>
                <a:gd name="connsiteX15" fmla="*/ 4162423 w 5867394"/>
                <a:gd name="connsiteY15" fmla="*/ 1067936 h 2971120"/>
                <a:gd name="connsiteX16" fmla="*/ 4273548 w 5867394"/>
                <a:gd name="connsiteY16" fmla="*/ 607561 h 2971120"/>
                <a:gd name="connsiteX17" fmla="*/ 4410072 w 5867394"/>
                <a:gd name="connsiteY17" fmla="*/ 356737 h 2971120"/>
                <a:gd name="connsiteX18" fmla="*/ 4692646 w 5867394"/>
                <a:gd name="connsiteY18" fmla="*/ 90037 h 2971120"/>
                <a:gd name="connsiteX19" fmla="*/ 4870446 w 5867394"/>
                <a:gd name="connsiteY19" fmla="*/ 4312 h 2971120"/>
                <a:gd name="connsiteX20" fmla="*/ 5114920 w 5867394"/>
                <a:gd name="connsiteY20" fmla="*/ 17013 h 2971120"/>
                <a:gd name="connsiteX21" fmla="*/ 5276845 w 5867394"/>
                <a:gd name="connsiteY21" fmla="*/ 134489 h 2971120"/>
                <a:gd name="connsiteX22" fmla="*/ 5530843 w 5867394"/>
                <a:gd name="connsiteY22" fmla="*/ 385313 h 2971120"/>
                <a:gd name="connsiteX23" fmla="*/ 5867394 w 5867394"/>
                <a:gd name="connsiteY23" fmla="*/ 813938 h 2971120"/>
                <a:gd name="connsiteX0" fmla="*/ 0 w 5888959"/>
                <a:gd name="connsiteY0" fmla="*/ 2658610 h 2971120"/>
                <a:gd name="connsiteX1" fmla="*/ 596900 w 5888959"/>
                <a:gd name="connsiteY1" fmla="*/ 2658610 h 2971120"/>
                <a:gd name="connsiteX2" fmla="*/ 949325 w 5888959"/>
                <a:gd name="connsiteY2" fmla="*/ 2582410 h 2971120"/>
                <a:gd name="connsiteX3" fmla="*/ 1276350 w 5888959"/>
                <a:gd name="connsiteY3" fmla="*/ 2350635 h 2971120"/>
                <a:gd name="connsiteX4" fmla="*/ 1717675 w 5888959"/>
                <a:gd name="connsiteY4" fmla="*/ 2039485 h 2971120"/>
                <a:gd name="connsiteX5" fmla="*/ 1936750 w 5888959"/>
                <a:gd name="connsiteY5" fmla="*/ 1925185 h 2971120"/>
                <a:gd name="connsiteX6" fmla="*/ 2193925 w 5888959"/>
                <a:gd name="connsiteY6" fmla="*/ 1934710 h 2971120"/>
                <a:gd name="connsiteX7" fmla="*/ 2476500 w 5888959"/>
                <a:gd name="connsiteY7" fmla="*/ 2125210 h 2971120"/>
                <a:gd name="connsiteX8" fmla="*/ 2695575 w 5888959"/>
                <a:gd name="connsiteY8" fmla="*/ 2410960 h 2971120"/>
                <a:gd name="connsiteX9" fmla="*/ 2968625 w 5888959"/>
                <a:gd name="connsiteY9" fmla="*/ 2744335 h 2971120"/>
                <a:gd name="connsiteX10" fmla="*/ 3248025 w 5888959"/>
                <a:gd name="connsiteY10" fmla="*/ 2953885 h 2971120"/>
                <a:gd name="connsiteX11" fmla="*/ 3568700 w 5888959"/>
                <a:gd name="connsiteY11" fmla="*/ 2941185 h 2971120"/>
                <a:gd name="connsiteX12" fmla="*/ 3778250 w 5888959"/>
                <a:gd name="connsiteY12" fmla="*/ 2798310 h 2971120"/>
                <a:gd name="connsiteX13" fmla="*/ 3952874 w 5888959"/>
                <a:gd name="connsiteY13" fmla="*/ 2356986 h 2971120"/>
                <a:gd name="connsiteX14" fmla="*/ 4076698 w 5888959"/>
                <a:gd name="connsiteY14" fmla="*/ 1620386 h 2971120"/>
                <a:gd name="connsiteX15" fmla="*/ 4162423 w 5888959"/>
                <a:gd name="connsiteY15" fmla="*/ 1067936 h 2971120"/>
                <a:gd name="connsiteX16" fmla="*/ 4273548 w 5888959"/>
                <a:gd name="connsiteY16" fmla="*/ 607561 h 2971120"/>
                <a:gd name="connsiteX17" fmla="*/ 4410072 w 5888959"/>
                <a:gd name="connsiteY17" fmla="*/ 356737 h 2971120"/>
                <a:gd name="connsiteX18" fmla="*/ 4692646 w 5888959"/>
                <a:gd name="connsiteY18" fmla="*/ 90037 h 2971120"/>
                <a:gd name="connsiteX19" fmla="*/ 4870446 w 5888959"/>
                <a:gd name="connsiteY19" fmla="*/ 4312 h 2971120"/>
                <a:gd name="connsiteX20" fmla="*/ 5114920 w 5888959"/>
                <a:gd name="connsiteY20" fmla="*/ 17013 h 2971120"/>
                <a:gd name="connsiteX21" fmla="*/ 5276845 w 5888959"/>
                <a:gd name="connsiteY21" fmla="*/ 134489 h 2971120"/>
                <a:gd name="connsiteX22" fmla="*/ 5530843 w 5888959"/>
                <a:gd name="connsiteY22" fmla="*/ 385313 h 2971120"/>
                <a:gd name="connsiteX23" fmla="*/ 5867394 w 5888959"/>
                <a:gd name="connsiteY23" fmla="*/ 813938 h 2971120"/>
                <a:gd name="connsiteX24" fmla="*/ 5854693 w 5888959"/>
                <a:gd name="connsiteY24" fmla="*/ 807588 h 2971120"/>
                <a:gd name="connsiteX0" fmla="*/ 0 w 6149990"/>
                <a:gd name="connsiteY0" fmla="*/ 2658610 h 2971120"/>
                <a:gd name="connsiteX1" fmla="*/ 596900 w 6149990"/>
                <a:gd name="connsiteY1" fmla="*/ 2658610 h 2971120"/>
                <a:gd name="connsiteX2" fmla="*/ 949325 w 6149990"/>
                <a:gd name="connsiteY2" fmla="*/ 2582410 h 2971120"/>
                <a:gd name="connsiteX3" fmla="*/ 1276350 w 6149990"/>
                <a:gd name="connsiteY3" fmla="*/ 2350635 h 2971120"/>
                <a:gd name="connsiteX4" fmla="*/ 1717675 w 6149990"/>
                <a:gd name="connsiteY4" fmla="*/ 2039485 h 2971120"/>
                <a:gd name="connsiteX5" fmla="*/ 1936750 w 6149990"/>
                <a:gd name="connsiteY5" fmla="*/ 1925185 h 2971120"/>
                <a:gd name="connsiteX6" fmla="*/ 2193925 w 6149990"/>
                <a:gd name="connsiteY6" fmla="*/ 1934710 h 2971120"/>
                <a:gd name="connsiteX7" fmla="*/ 2476500 w 6149990"/>
                <a:gd name="connsiteY7" fmla="*/ 2125210 h 2971120"/>
                <a:gd name="connsiteX8" fmla="*/ 2695575 w 6149990"/>
                <a:gd name="connsiteY8" fmla="*/ 2410960 h 2971120"/>
                <a:gd name="connsiteX9" fmla="*/ 2968625 w 6149990"/>
                <a:gd name="connsiteY9" fmla="*/ 2744335 h 2971120"/>
                <a:gd name="connsiteX10" fmla="*/ 3248025 w 6149990"/>
                <a:gd name="connsiteY10" fmla="*/ 2953885 h 2971120"/>
                <a:gd name="connsiteX11" fmla="*/ 3568700 w 6149990"/>
                <a:gd name="connsiteY11" fmla="*/ 2941185 h 2971120"/>
                <a:gd name="connsiteX12" fmla="*/ 3778250 w 6149990"/>
                <a:gd name="connsiteY12" fmla="*/ 2798310 h 2971120"/>
                <a:gd name="connsiteX13" fmla="*/ 3952874 w 6149990"/>
                <a:gd name="connsiteY13" fmla="*/ 2356986 h 2971120"/>
                <a:gd name="connsiteX14" fmla="*/ 4076698 w 6149990"/>
                <a:gd name="connsiteY14" fmla="*/ 1620386 h 2971120"/>
                <a:gd name="connsiteX15" fmla="*/ 4162423 w 6149990"/>
                <a:gd name="connsiteY15" fmla="*/ 1067936 h 2971120"/>
                <a:gd name="connsiteX16" fmla="*/ 4273548 w 6149990"/>
                <a:gd name="connsiteY16" fmla="*/ 607561 h 2971120"/>
                <a:gd name="connsiteX17" fmla="*/ 4410072 w 6149990"/>
                <a:gd name="connsiteY17" fmla="*/ 356737 h 2971120"/>
                <a:gd name="connsiteX18" fmla="*/ 4692646 w 6149990"/>
                <a:gd name="connsiteY18" fmla="*/ 90037 h 2971120"/>
                <a:gd name="connsiteX19" fmla="*/ 4870446 w 6149990"/>
                <a:gd name="connsiteY19" fmla="*/ 4312 h 2971120"/>
                <a:gd name="connsiteX20" fmla="*/ 5114920 w 6149990"/>
                <a:gd name="connsiteY20" fmla="*/ 17013 h 2971120"/>
                <a:gd name="connsiteX21" fmla="*/ 5276845 w 6149990"/>
                <a:gd name="connsiteY21" fmla="*/ 134489 h 2971120"/>
                <a:gd name="connsiteX22" fmla="*/ 5530843 w 6149990"/>
                <a:gd name="connsiteY22" fmla="*/ 385313 h 2971120"/>
                <a:gd name="connsiteX23" fmla="*/ 5867394 w 6149990"/>
                <a:gd name="connsiteY23" fmla="*/ 813938 h 2971120"/>
                <a:gd name="connsiteX24" fmla="*/ 6149968 w 6149990"/>
                <a:gd name="connsiteY24" fmla="*/ 1350513 h 2971120"/>
                <a:gd name="connsiteX0" fmla="*/ 0 w 6171833"/>
                <a:gd name="connsiteY0" fmla="*/ 2658610 h 2971120"/>
                <a:gd name="connsiteX1" fmla="*/ 596900 w 6171833"/>
                <a:gd name="connsiteY1" fmla="*/ 2658610 h 2971120"/>
                <a:gd name="connsiteX2" fmla="*/ 949325 w 6171833"/>
                <a:gd name="connsiteY2" fmla="*/ 2582410 h 2971120"/>
                <a:gd name="connsiteX3" fmla="*/ 1276350 w 6171833"/>
                <a:gd name="connsiteY3" fmla="*/ 2350635 h 2971120"/>
                <a:gd name="connsiteX4" fmla="*/ 1717675 w 6171833"/>
                <a:gd name="connsiteY4" fmla="*/ 2039485 h 2971120"/>
                <a:gd name="connsiteX5" fmla="*/ 1936750 w 6171833"/>
                <a:gd name="connsiteY5" fmla="*/ 1925185 h 2971120"/>
                <a:gd name="connsiteX6" fmla="*/ 2193925 w 6171833"/>
                <a:gd name="connsiteY6" fmla="*/ 1934710 h 2971120"/>
                <a:gd name="connsiteX7" fmla="*/ 2476500 w 6171833"/>
                <a:gd name="connsiteY7" fmla="*/ 2125210 h 2971120"/>
                <a:gd name="connsiteX8" fmla="*/ 2695575 w 6171833"/>
                <a:gd name="connsiteY8" fmla="*/ 2410960 h 2971120"/>
                <a:gd name="connsiteX9" fmla="*/ 2968625 w 6171833"/>
                <a:gd name="connsiteY9" fmla="*/ 2744335 h 2971120"/>
                <a:gd name="connsiteX10" fmla="*/ 3248025 w 6171833"/>
                <a:gd name="connsiteY10" fmla="*/ 2953885 h 2971120"/>
                <a:gd name="connsiteX11" fmla="*/ 3568700 w 6171833"/>
                <a:gd name="connsiteY11" fmla="*/ 2941185 h 2971120"/>
                <a:gd name="connsiteX12" fmla="*/ 3778250 w 6171833"/>
                <a:gd name="connsiteY12" fmla="*/ 2798310 h 2971120"/>
                <a:gd name="connsiteX13" fmla="*/ 3952874 w 6171833"/>
                <a:gd name="connsiteY13" fmla="*/ 2356986 h 2971120"/>
                <a:gd name="connsiteX14" fmla="*/ 4076698 w 6171833"/>
                <a:gd name="connsiteY14" fmla="*/ 1620386 h 2971120"/>
                <a:gd name="connsiteX15" fmla="*/ 4162423 w 6171833"/>
                <a:gd name="connsiteY15" fmla="*/ 1067936 h 2971120"/>
                <a:gd name="connsiteX16" fmla="*/ 4273548 w 6171833"/>
                <a:gd name="connsiteY16" fmla="*/ 607561 h 2971120"/>
                <a:gd name="connsiteX17" fmla="*/ 4410072 w 6171833"/>
                <a:gd name="connsiteY17" fmla="*/ 356737 h 2971120"/>
                <a:gd name="connsiteX18" fmla="*/ 4692646 w 6171833"/>
                <a:gd name="connsiteY18" fmla="*/ 90037 h 2971120"/>
                <a:gd name="connsiteX19" fmla="*/ 4870446 w 6171833"/>
                <a:gd name="connsiteY19" fmla="*/ 4312 h 2971120"/>
                <a:gd name="connsiteX20" fmla="*/ 5114920 w 6171833"/>
                <a:gd name="connsiteY20" fmla="*/ 17013 h 2971120"/>
                <a:gd name="connsiteX21" fmla="*/ 5276845 w 6171833"/>
                <a:gd name="connsiteY21" fmla="*/ 134489 h 2971120"/>
                <a:gd name="connsiteX22" fmla="*/ 5530843 w 6171833"/>
                <a:gd name="connsiteY22" fmla="*/ 385313 h 2971120"/>
                <a:gd name="connsiteX23" fmla="*/ 5867394 w 6171833"/>
                <a:gd name="connsiteY23" fmla="*/ 813938 h 2971120"/>
                <a:gd name="connsiteX24" fmla="*/ 6149968 w 6171833"/>
                <a:gd name="connsiteY24" fmla="*/ 1350513 h 2971120"/>
                <a:gd name="connsiteX25" fmla="*/ 6153142 w 6171833"/>
                <a:gd name="connsiteY25" fmla="*/ 1344163 h 2971120"/>
                <a:gd name="connsiteX0" fmla="*/ 0 w 6289667"/>
                <a:gd name="connsiteY0" fmla="*/ 2658610 h 2971120"/>
                <a:gd name="connsiteX1" fmla="*/ 596900 w 6289667"/>
                <a:gd name="connsiteY1" fmla="*/ 2658610 h 2971120"/>
                <a:gd name="connsiteX2" fmla="*/ 949325 w 6289667"/>
                <a:gd name="connsiteY2" fmla="*/ 2582410 h 2971120"/>
                <a:gd name="connsiteX3" fmla="*/ 1276350 w 6289667"/>
                <a:gd name="connsiteY3" fmla="*/ 2350635 h 2971120"/>
                <a:gd name="connsiteX4" fmla="*/ 1717675 w 6289667"/>
                <a:gd name="connsiteY4" fmla="*/ 2039485 h 2971120"/>
                <a:gd name="connsiteX5" fmla="*/ 1936750 w 6289667"/>
                <a:gd name="connsiteY5" fmla="*/ 1925185 h 2971120"/>
                <a:gd name="connsiteX6" fmla="*/ 2193925 w 6289667"/>
                <a:gd name="connsiteY6" fmla="*/ 1934710 h 2971120"/>
                <a:gd name="connsiteX7" fmla="*/ 2476500 w 6289667"/>
                <a:gd name="connsiteY7" fmla="*/ 2125210 h 2971120"/>
                <a:gd name="connsiteX8" fmla="*/ 2695575 w 6289667"/>
                <a:gd name="connsiteY8" fmla="*/ 2410960 h 2971120"/>
                <a:gd name="connsiteX9" fmla="*/ 2968625 w 6289667"/>
                <a:gd name="connsiteY9" fmla="*/ 2744335 h 2971120"/>
                <a:gd name="connsiteX10" fmla="*/ 3248025 w 6289667"/>
                <a:gd name="connsiteY10" fmla="*/ 2953885 h 2971120"/>
                <a:gd name="connsiteX11" fmla="*/ 3568700 w 6289667"/>
                <a:gd name="connsiteY11" fmla="*/ 2941185 h 2971120"/>
                <a:gd name="connsiteX12" fmla="*/ 3778250 w 6289667"/>
                <a:gd name="connsiteY12" fmla="*/ 2798310 h 2971120"/>
                <a:gd name="connsiteX13" fmla="*/ 3952874 w 6289667"/>
                <a:gd name="connsiteY13" fmla="*/ 2356986 h 2971120"/>
                <a:gd name="connsiteX14" fmla="*/ 4076698 w 6289667"/>
                <a:gd name="connsiteY14" fmla="*/ 1620386 h 2971120"/>
                <a:gd name="connsiteX15" fmla="*/ 4162423 w 6289667"/>
                <a:gd name="connsiteY15" fmla="*/ 1067936 h 2971120"/>
                <a:gd name="connsiteX16" fmla="*/ 4273548 w 6289667"/>
                <a:gd name="connsiteY16" fmla="*/ 607561 h 2971120"/>
                <a:gd name="connsiteX17" fmla="*/ 4410072 w 6289667"/>
                <a:gd name="connsiteY17" fmla="*/ 356737 h 2971120"/>
                <a:gd name="connsiteX18" fmla="*/ 4692646 w 6289667"/>
                <a:gd name="connsiteY18" fmla="*/ 90037 h 2971120"/>
                <a:gd name="connsiteX19" fmla="*/ 4870446 w 6289667"/>
                <a:gd name="connsiteY19" fmla="*/ 4312 h 2971120"/>
                <a:gd name="connsiteX20" fmla="*/ 5114920 w 6289667"/>
                <a:gd name="connsiteY20" fmla="*/ 17013 h 2971120"/>
                <a:gd name="connsiteX21" fmla="*/ 5276845 w 6289667"/>
                <a:gd name="connsiteY21" fmla="*/ 134489 h 2971120"/>
                <a:gd name="connsiteX22" fmla="*/ 5530843 w 6289667"/>
                <a:gd name="connsiteY22" fmla="*/ 385313 h 2971120"/>
                <a:gd name="connsiteX23" fmla="*/ 5867394 w 6289667"/>
                <a:gd name="connsiteY23" fmla="*/ 813938 h 2971120"/>
                <a:gd name="connsiteX24" fmla="*/ 6149968 w 6289667"/>
                <a:gd name="connsiteY24" fmla="*/ 1350513 h 2971120"/>
                <a:gd name="connsiteX25" fmla="*/ 6289667 w 6289667"/>
                <a:gd name="connsiteY25" fmla="*/ 1620388 h 2971120"/>
                <a:gd name="connsiteX0" fmla="*/ 0 w 6289667"/>
                <a:gd name="connsiteY0" fmla="*/ 2657536 h 2970046"/>
                <a:gd name="connsiteX1" fmla="*/ 596900 w 6289667"/>
                <a:gd name="connsiteY1" fmla="*/ 2657536 h 2970046"/>
                <a:gd name="connsiteX2" fmla="*/ 949325 w 6289667"/>
                <a:gd name="connsiteY2" fmla="*/ 2581336 h 2970046"/>
                <a:gd name="connsiteX3" fmla="*/ 1276350 w 6289667"/>
                <a:gd name="connsiteY3" fmla="*/ 2349561 h 2970046"/>
                <a:gd name="connsiteX4" fmla="*/ 1717675 w 6289667"/>
                <a:gd name="connsiteY4" fmla="*/ 2038411 h 2970046"/>
                <a:gd name="connsiteX5" fmla="*/ 1936750 w 6289667"/>
                <a:gd name="connsiteY5" fmla="*/ 1924111 h 2970046"/>
                <a:gd name="connsiteX6" fmla="*/ 2193925 w 6289667"/>
                <a:gd name="connsiteY6" fmla="*/ 1933636 h 2970046"/>
                <a:gd name="connsiteX7" fmla="*/ 2476500 w 6289667"/>
                <a:gd name="connsiteY7" fmla="*/ 2124136 h 2970046"/>
                <a:gd name="connsiteX8" fmla="*/ 2695575 w 6289667"/>
                <a:gd name="connsiteY8" fmla="*/ 2409886 h 2970046"/>
                <a:gd name="connsiteX9" fmla="*/ 2968625 w 6289667"/>
                <a:gd name="connsiteY9" fmla="*/ 2743261 h 2970046"/>
                <a:gd name="connsiteX10" fmla="*/ 3248025 w 6289667"/>
                <a:gd name="connsiteY10" fmla="*/ 2952811 h 2970046"/>
                <a:gd name="connsiteX11" fmla="*/ 3568700 w 6289667"/>
                <a:gd name="connsiteY11" fmla="*/ 2940111 h 2970046"/>
                <a:gd name="connsiteX12" fmla="*/ 3778250 w 6289667"/>
                <a:gd name="connsiteY12" fmla="*/ 2797236 h 2970046"/>
                <a:gd name="connsiteX13" fmla="*/ 3952874 w 6289667"/>
                <a:gd name="connsiteY13" fmla="*/ 2355912 h 2970046"/>
                <a:gd name="connsiteX14" fmla="*/ 4076698 w 6289667"/>
                <a:gd name="connsiteY14" fmla="*/ 1619312 h 2970046"/>
                <a:gd name="connsiteX15" fmla="*/ 4162423 w 6289667"/>
                <a:gd name="connsiteY15" fmla="*/ 1066862 h 2970046"/>
                <a:gd name="connsiteX16" fmla="*/ 4273548 w 6289667"/>
                <a:gd name="connsiteY16" fmla="*/ 606487 h 2970046"/>
                <a:gd name="connsiteX17" fmla="*/ 4410072 w 6289667"/>
                <a:gd name="connsiteY17" fmla="*/ 355663 h 2970046"/>
                <a:gd name="connsiteX18" fmla="*/ 4692646 w 6289667"/>
                <a:gd name="connsiteY18" fmla="*/ 88963 h 2970046"/>
                <a:gd name="connsiteX19" fmla="*/ 4870446 w 6289667"/>
                <a:gd name="connsiteY19" fmla="*/ 3238 h 2970046"/>
                <a:gd name="connsiteX20" fmla="*/ 5130795 w 6289667"/>
                <a:gd name="connsiteY20" fmla="*/ 28639 h 2970046"/>
                <a:gd name="connsiteX21" fmla="*/ 5276845 w 6289667"/>
                <a:gd name="connsiteY21" fmla="*/ 133415 h 2970046"/>
                <a:gd name="connsiteX22" fmla="*/ 5530843 w 6289667"/>
                <a:gd name="connsiteY22" fmla="*/ 384239 h 2970046"/>
                <a:gd name="connsiteX23" fmla="*/ 5867394 w 6289667"/>
                <a:gd name="connsiteY23" fmla="*/ 812864 h 2970046"/>
                <a:gd name="connsiteX24" fmla="*/ 6149968 w 6289667"/>
                <a:gd name="connsiteY24" fmla="*/ 1349439 h 2970046"/>
                <a:gd name="connsiteX25" fmla="*/ 6289667 w 6289667"/>
                <a:gd name="connsiteY25" fmla="*/ 1619314 h 2970046"/>
                <a:gd name="connsiteX0" fmla="*/ 0 w 6289667"/>
                <a:gd name="connsiteY0" fmla="*/ 2657536 h 2970046"/>
                <a:gd name="connsiteX1" fmla="*/ 596900 w 6289667"/>
                <a:gd name="connsiteY1" fmla="*/ 2657536 h 2970046"/>
                <a:gd name="connsiteX2" fmla="*/ 949325 w 6289667"/>
                <a:gd name="connsiteY2" fmla="*/ 2581336 h 2970046"/>
                <a:gd name="connsiteX3" fmla="*/ 1276350 w 6289667"/>
                <a:gd name="connsiteY3" fmla="*/ 2349561 h 2970046"/>
                <a:gd name="connsiteX4" fmla="*/ 1717675 w 6289667"/>
                <a:gd name="connsiteY4" fmla="*/ 2038411 h 2970046"/>
                <a:gd name="connsiteX5" fmla="*/ 1936750 w 6289667"/>
                <a:gd name="connsiteY5" fmla="*/ 1924111 h 2970046"/>
                <a:gd name="connsiteX6" fmla="*/ 2193925 w 6289667"/>
                <a:gd name="connsiteY6" fmla="*/ 1933636 h 2970046"/>
                <a:gd name="connsiteX7" fmla="*/ 2476500 w 6289667"/>
                <a:gd name="connsiteY7" fmla="*/ 2124136 h 2970046"/>
                <a:gd name="connsiteX8" fmla="*/ 2695575 w 6289667"/>
                <a:gd name="connsiteY8" fmla="*/ 2409886 h 2970046"/>
                <a:gd name="connsiteX9" fmla="*/ 2968625 w 6289667"/>
                <a:gd name="connsiteY9" fmla="*/ 2743261 h 2970046"/>
                <a:gd name="connsiteX10" fmla="*/ 3248025 w 6289667"/>
                <a:gd name="connsiteY10" fmla="*/ 2952811 h 2970046"/>
                <a:gd name="connsiteX11" fmla="*/ 3568700 w 6289667"/>
                <a:gd name="connsiteY11" fmla="*/ 2940111 h 2970046"/>
                <a:gd name="connsiteX12" fmla="*/ 3778250 w 6289667"/>
                <a:gd name="connsiteY12" fmla="*/ 2797236 h 2970046"/>
                <a:gd name="connsiteX13" fmla="*/ 3952874 w 6289667"/>
                <a:gd name="connsiteY13" fmla="*/ 2355912 h 2970046"/>
                <a:gd name="connsiteX14" fmla="*/ 4076698 w 6289667"/>
                <a:gd name="connsiteY14" fmla="*/ 1619312 h 2970046"/>
                <a:gd name="connsiteX15" fmla="*/ 4162423 w 6289667"/>
                <a:gd name="connsiteY15" fmla="*/ 1066862 h 2970046"/>
                <a:gd name="connsiteX16" fmla="*/ 4273548 w 6289667"/>
                <a:gd name="connsiteY16" fmla="*/ 606487 h 2970046"/>
                <a:gd name="connsiteX17" fmla="*/ 4410072 w 6289667"/>
                <a:gd name="connsiteY17" fmla="*/ 355663 h 2970046"/>
                <a:gd name="connsiteX18" fmla="*/ 4692646 w 6289667"/>
                <a:gd name="connsiteY18" fmla="*/ 88963 h 2970046"/>
                <a:gd name="connsiteX19" fmla="*/ 4870446 w 6289667"/>
                <a:gd name="connsiteY19" fmla="*/ 3238 h 2970046"/>
                <a:gd name="connsiteX20" fmla="*/ 5130795 w 6289667"/>
                <a:gd name="connsiteY20" fmla="*/ 28639 h 2970046"/>
                <a:gd name="connsiteX21" fmla="*/ 5276845 w 6289667"/>
                <a:gd name="connsiteY21" fmla="*/ 133415 h 2970046"/>
                <a:gd name="connsiteX22" fmla="*/ 5530843 w 6289667"/>
                <a:gd name="connsiteY22" fmla="*/ 384239 h 2970046"/>
                <a:gd name="connsiteX23" fmla="*/ 5867394 w 6289667"/>
                <a:gd name="connsiteY23" fmla="*/ 812864 h 2970046"/>
                <a:gd name="connsiteX24" fmla="*/ 6149968 w 6289667"/>
                <a:gd name="connsiteY24" fmla="*/ 1349439 h 2970046"/>
                <a:gd name="connsiteX25" fmla="*/ 6289667 w 6289667"/>
                <a:gd name="connsiteY25" fmla="*/ 1619314 h 2970046"/>
                <a:gd name="connsiteX0" fmla="*/ 0 w 6289667"/>
                <a:gd name="connsiteY0" fmla="*/ 2658609 h 2971119"/>
                <a:gd name="connsiteX1" fmla="*/ 596900 w 6289667"/>
                <a:gd name="connsiteY1" fmla="*/ 2658609 h 2971119"/>
                <a:gd name="connsiteX2" fmla="*/ 949325 w 6289667"/>
                <a:gd name="connsiteY2" fmla="*/ 2582409 h 2971119"/>
                <a:gd name="connsiteX3" fmla="*/ 1276350 w 6289667"/>
                <a:gd name="connsiteY3" fmla="*/ 2350634 h 2971119"/>
                <a:gd name="connsiteX4" fmla="*/ 1717675 w 6289667"/>
                <a:gd name="connsiteY4" fmla="*/ 2039484 h 2971119"/>
                <a:gd name="connsiteX5" fmla="*/ 1936750 w 6289667"/>
                <a:gd name="connsiteY5" fmla="*/ 1925184 h 2971119"/>
                <a:gd name="connsiteX6" fmla="*/ 2193925 w 6289667"/>
                <a:gd name="connsiteY6" fmla="*/ 1934709 h 2971119"/>
                <a:gd name="connsiteX7" fmla="*/ 2476500 w 6289667"/>
                <a:gd name="connsiteY7" fmla="*/ 2125209 h 2971119"/>
                <a:gd name="connsiteX8" fmla="*/ 2695575 w 6289667"/>
                <a:gd name="connsiteY8" fmla="*/ 2410959 h 2971119"/>
                <a:gd name="connsiteX9" fmla="*/ 2968625 w 6289667"/>
                <a:gd name="connsiteY9" fmla="*/ 2744334 h 2971119"/>
                <a:gd name="connsiteX10" fmla="*/ 3248025 w 6289667"/>
                <a:gd name="connsiteY10" fmla="*/ 2953884 h 2971119"/>
                <a:gd name="connsiteX11" fmla="*/ 3568700 w 6289667"/>
                <a:gd name="connsiteY11" fmla="*/ 2941184 h 2971119"/>
                <a:gd name="connsiteX12" fmla="*/ 3778250 w 6289667"/>
                <a:gd name="connsiteY12" fmla="*/ 2798309 h 2971119"/>
                <a:gd name="connsiteX13" fmla="*/ 3952874 w 6289667"/>
                <a:gd name="connsiteY13" fmla="*/ 2356985 h 2971119"/>
                <a:gd name="connsiteX14" fmla="*/ 4076698 w 6289667"/>
                <a:gd name="connsiteY14" fmla="*/ 1620385 h 2971119"/>
                <a:gd name="connsiteX15" fmla="*/ 4162423 w 6289667"/>
                <a:gd name="connsiteY15" fmla="*/ 1067935 h 2971119"/>
                <a:gd name="connsiteX16" fmla="*/ 4273548 w 6289667"/>
                <a:gd name="connsiteY16" fmla="*/ 607560 h 2971119"/>
                <a:gd name="connsiteX17" fmla="*/ 4410072 w 6289667"/>
                <a:gd name="connsiteY17" fmla="*/ 356736 h 2971119"/>
                <a:gd name="connsiteX18" fmla="*/ 4692646 w 6289667"/>
                <a:gd name="connsiteY18" fmla="*/ 90036 h 2971119"/>
                <a:gd name="connsiteX19" fmla="*/ 4870446 w 6289667"/>
                <a:gd name="connsiteY19" fmla="*/ 4311 h 2971119"/>
                <a:gd name="connsiteX20" fmla="*/ 5121270 w 6289667"/>
                <a:gd name="connsiteY20" fmla="*/ 17012 h 2971119"/>
                <a:gd name="connsiteX21" fmla="*/ 5276845 w 6289667"/>
                <a:gd name="connsiteY21" fmla="*/ 134488 h 2971119"/>
                <a:gd name="connsiteX22" fmla="*/ 5530843 w 6289667"/>
                <a:gd name="connsiteY22" fmla="*/ 385312 h 2971119"/>
                <a:gd name="connsiteX23" fmla="*/ 5867394 w 6289667"/>
                <a:gd name="connsiteY23" fmla="*/ 813937 h 2971119"/>
                <a:gd name="connsiteX24" fmla="*/ 6149968 w 6289667"/>
                <a:gd name="connsiteY24" fmla="*/ 1350512 h 2971119"/>
                <a:gd name="connsiteX25" fmla="*/ 6289667 w 6289667"/>
                <a:gd name="connsiteY25" fmla="*/ 1620387 h 2971119"/>
                <a:gd name="connsiteX0" fmla="*/ 0 w 6289667"/>
                <a:gd name="connsiteY0" fmla="*/ 2658609 h 2971119"/>
                <a:gd name="connsiteX1" fmla="*/ 596900 w 6289667"/>
                <a:gd name="connsiteY1" fmla="*/ 2658609 h 2971119"/>
                <a:gd name="connsiteX2" fmla="*/ 949325 w 6289667"/>
                <a:gd name="connsiteY2" fmla="*/ 2582409 h 2971119"/>
                <a:gd name="connsiteX3" fmla="*/ 1276350 w 6289667"/>
                <a:gd name="connsiteY3" fmla="*/ 2350634 h 2971119"/>
                <a:gd name="connsiteX4" fmla="*/ 1717675 w 6289667"/>
                <a:gd name="connsiteY4" fmla="*/ 2039484 h 2971119"/>
                <a:gd name="connsiteX5" fmla="*/ 1936750 w 6289667"/>
                <a:gd name="connsiteY5" fmla="*/ 1925184 h 2971119"/>
                <a:gd name="connsiteX6" fmla="*/ 2193925 w 6289667"/>
                <a:gd name="connsiteY6" fmla="*/ 1934709 h 2971119"/>
                <a:gd name="connsiteX7" fmla="*/ 2476500 w 6289667"/>
                <a:gd name="connsiteY7" fmla="*/ 2125209 h 2971119"/>
                <a:gd name="connsiteX8" fmla="*/ 2695575 w 6289667"/>
                <a:gd name="connsiteY8" fmla="*/ 2410959 h 2971119"/>
                <a:gd name="connsiteX9" fmla="*/ 2968625 w 6289667"/>
                <a:gd name="connsiteY9" fmla="*/ 2744334 h 2971119"/>
                <a:gd name="connsiteX10" fmla="*/ 3248025 w 6289667"/>
                <a:gd name="connsiteY10" fmla="*/ 2953884 h 2971119"/>
                <a:gd name="connsiteX11" fmla="*/ 3568700 w 6289667"/>
                <a:gd name="connsiteY11" fmla="*/ 2941184 h 2971119"/>
                <a:gd name="connsiteX12" fmla="*/ 3778250 w 6289667"/>
                <a:gd name="connsiteY12" fmla="*/ 2798309 h 2971119"/>
                <a:gd name="connsiteX13" fmla="*/ 3952874 w 6289667"/>
                <a:gd name="connsiteY13" fmla="*/ 2356985 h 2971119"/>
                <a:gd name="connsiteX14" fmla="*/ 4076698 w 6289667"/>
                <a:gd name="connsiteY14" fmla="*/ 1620385 h 2971119"/>
                <a:gd name="connsiteX15" fmla="*/ 4162423 w 6289667"/>
                <a:gd name="connsiteY15" fmla="*/ 1067935 h 2971119"/>
                <a:gd name="connsiteX16" fmla="*/ 4273548 w 6289667"/>
                <a:gd name="connsiteY16" fmla="*/ 607560 h 2971119"/>
                <a:gd name="connsiteX17" fmla="*/ 4410072 w 6289667"/>
                <a:gd name="connsiteY17" fmla="*/ 356736 h 2971119"/>
                <a:gd name="connsiteX18" fmla="*/ 4692646 w 6289667"/>
                <a:gd name="connsiteY18" fmla="*/ 90036 h 2971119"/>
                <a:gd name="connsiteX19" fmla="*/ 4870446 w 6289667"/>
                <a:gd name="connsiteY19" fmla="*/ 4311 h 2971119"/>
                <a:gd name="connsiteX20" fmla="*/ 5121270 w 6289667"/>
                <a:gd name="connsiteY20" fmla="*/ 17012 h 2971119"/>
                <a:gd name="connsiteX21" fmla="*/ 5276845 w 6289667"/>
                <a:gd name="connsiteY21" fmla="*/ 134488 h 2971119"/>
                <a:gd name="connsiteX22" fmla="*/ 5530843 w 6289667"/>
                <a:gd name="connsiteY22" fmla="*/ 385312 h 2971119"/>
                <a:gd name="connsiteX23" fmla="*/ 5867394 w 6289667"/>
                <a:gd name="connsiteY23" fmla="*/ 813937 h 2971119"/>
                <a:gd name="connsiteX24" fmla="*/ 6149968 w 6289667"/>
                <a:gd name="connsiteY24" fmla="*/ 1350512 h 2971119"/>
                <a:gd name="connsiteX25" fmla="*/ 6289667 w 6289667"/>
                <a:gd name="connsiteY25" fmla="*/ 1620387 h 2971119"/>
                <a:gd name="connsiteX0" fmla="*/ 0 w 6289667"/>
                <a:gd name="connsiteY0" fmla="*/ 2661454 h 2973964"/>
                <a:gd name="connsiteX1" fmla="*/ 596900 w 6289667"/>
                <a:gd name="connsiteY1" fmla="*/ 2661454 h 2973964"/>
                <a:gd name="connsiteX2" fmla="*/ 949325 w 6289667"/>
                <a:gd name="connsiteY2" fmla="*/ 2585254 h 2973964"/>
                <a:gd name="connsiteX3" fmla="*/ 1276350 w 6289667"/>
                <a:gd name="connsiteY3" fmla="*/ 2353479 h 2973964"/>
                <a:gd name="connsiteX4" fmla="*/ 1717675 w 6289667"/>
                <a:gd name="connsiteY4" fmla="*/ 2042329 h 2973964"/>
                <a:gd name="connsiteX5" fmla="*/ 1936750 w 6289667"/>
                <a:gd name="connsiteY5" fmla="*/ 1928029 h 2973964"/>
                <a:gd name="connsiteX6" fmla="*/ 2193925 w 6289667"/>
                <a:gd name="connsiteY6" fmla="*/ 1937554 h 2973964"/>
                <a:gd name="connsiteX7" fmla="*/ 2476500 w 6289667"/>
                <a:gd name="connsiteY7" fmla="*/ 2128054 h 2973964"/>
                <a:gd name="connsiteX8" fmla="*/ 2695575 w 6289667"/>
                <a:gd name="connsiteY8" fmla="*/ 2413804 h 2973964"/>
                <a:gd name="connsiteX9" fmla="*/ 2968625 w 6289667"/>
                <a:gd name="connsiteY9" fmla="*/ 2747179 h 2973964"/>
                <a:gd name="connsiteX10" fmla="*/ 3248025 w 6289667"/>
                <a:gd name="connsiteY10" fmla="*/ 2956729 h 2973964"/>
                <a:gd name="connsiteX11" fmla="*/ 3568700 w 6289667"/>
                <a:gd name="connsiteY11" fmla="*/ 2944029 h 2973964"/>
                <a:gd name="connsiteX12" fmla="*/ 3778250 w 6289667"/>
                <a:gd name="connsiteY12" fmla="*/ 2801154 h 2973964"/>
                <a:gd name="connsiteX13" fmla="*/ 3952874 w 6289667"/>
                <a:gd name="connsiteY13" fmla="*/ 2359830 h 2973964"/>
                <a:gd name="connsiteX14" fmla="*/ 4076698 w 6289667"/>
                <a:gd name="connsiteY14" fmla="*/ 1623230 h 2973964"/>
                <a:gd name="connsiteX15" fmla="*/ 4162423 w 6289667"/>
                <a:gd name="connsiteY15" fmla="*/ 1070780 h 2973964"/>
                <a:gd name="connsiteX16" fmla="*/ 4273548 w 6289667"/>
                <a:gd name="connsiteY16" fmla="*/ 610405 h 2973964"/>
                <a:gd name="connsiteX17" fmla="*/ 4410072 w 6289667"/>
                <a:gd name="connsiteY17" fmla="*/ 359581 h 2973964"/>
                <a:gd name="connsiteX18" fmla="*/ 4692646 w 6289667"/>
                <a:gd name="connsiteY18" fmla="*/ 92881 h 2973964"/>
                <a:gd name="connsiteX19" fmla="*/ 4905371 w 6289667"/>
                <a:gd name="connsiteY19" fmla="*/ 3981 h 2973964"/>
                <a:gd name="connsiteX20" fmla="*/ 5121270 w 6289667"/>
                <a:gd name="connsiteY20" fmla="*/ 19857 h 2973964"/>
                <a:gd name="connsiteX21" fmla="*/ 5276845 w 6289667"/>
                <a:gd name="connsiteY21" fmla="*/ 137333 h 2973964"/>
                <a:gd name="connsiteX22" fmla="*/ 5530843 w 6289667"/>
                <a:gd name="connsiteY22" fmla="*/ 388157 h 2973964"/>
                <a:gd name="connsiteX23" fmla="*/ 5867394 w 6289667"/>
                <a:gd name="connsiteY23" fmla="*/ 816782 h 2973964"/>
                <a:gd name="connsiteX24" fmla="*/ 6149968 w 6289667"/>
                <a:gd name="connsiteY24" fmla="*/ 1353357 h 2973964"/>
                <a:gd name="connsiteX25" fmla="*/ 6289667 w 6289667"/>
                <a:gd name="connsiteY25" fmla="*/ 1623232 h 2973964"/>
                <a:gd name="connsiteX0" fmla="*/ 0 w 6289667"/>
                <a:gd name="connsiteY0" fmla="*/ 2661454 h 2973964"/>
                <a:gd name="connsiteX1" fmla="*/ 596900 w 6289667"/>
                <a:gd name="connsiteY1" fmla="*/ 2661454 h 2973964"/>
                <a:gd name="connsiteX2" fmla="*/ 949325 w 6289667"/>
                <a:gd name="connsiteY2" fmla="*/ 2585254 h 2973964"/>
                <a:gd name="connsiteX3" fmla="*/ 1276350 w 6289667"/>
                <a:gd name="connsiteY3" fmla="*/ 2353479 h 2973964"/>
                <a:gd name="connsiteX4" fmla="*/ 1717675 w 6289667"/>
                <a:gd name="connsiteY4" fmla="*/ 2042329 h 2973964"/>
                <a:gd name="connsiteX5" fmla="*/ 1936750 w 6289667"/>
                <a:gd name="connsiteY5" fmla="*/ 1928029 h 2973964"/>
                <a:gd name="connsiteX6" fmla="*/ 2193925 w 6289667"/>
                <a:gd name="connsiteY6" fmla="*/ 1937554 h 2973964"/>
                <a:gd name="connsiteX7" fmla="*/ 2476500 w 6289667"/>
                <a:gd name="connsiteY7" fmla="*/ 2128054 h 2973964"/>
                <a:gd name="connsiteX8" fmla="*/ 2695575 w 6289667"/>
                <a:gd name="connsiteY8" fmla="*/ 2413804 h 2973964"/>
                <a:gd name="connsiteX9" fmla="*/ 2968625 w 6289667"/>
                <a:gd name="connsiteY9" fmla="*/ 2747179 h 2973964"/>
                <a:gd name="connsiteX10" fmla="*/ 3248025 w 6289667"/>
                <a:gd name="connsiteY10" fmla="*/ 2956729 h 2973964"/>
                <a:gd name="connsiteX11" fmla="*/ 3568700 w 6289667"/>
                <a:gd name="connsiteY11" fmla="*/ 2944029 h 2973964"/>
                <a:gd name="connsiteX12" fmla="*/ 3778250 w 6289667"/>
                <a:gd name="connsiteY12" fmla="*/ 2801154 h 2973964"/>
                <a:gd name="connsiteX13" fmla="*/ 3952874 w 6289667"/>
                <a:gd name="connsiteY13" fmla="*/ 2359830 h 2973964"/>
                <a:gd name="connsiteX14" fmla="*/ 4076698 w 6289667"/>
                <a:gd name="connsiteY14" fmla="*/ 1623230 h 2973964"/>
                <a:gd name="connsiteX15" fmla="*/ 4162423 w 6289667"/>
                <a:gd name="connsiteY15" fmla="*/ 1070780 h 2973964"/>
                <a:gd name="connsiteX16" fmla="*/ 4273548 w 6289667"/>
                <a:gd name="connsiteY16" fmla="*/ 610405 h 2973964"/>
                <a:gd name="connsiteX17" fmla="*/ 4410072 w 6289667"/>
                <a:gd name="connsiteY17" fmla="*/ 359581 h 2973964"/>
                <a:gd name="connsiteX18" fmla="*/ 4629146 w 6289667"/>
                <a:gd name="connsiteY18" fmla="*/ 140506 h 2973964"/>
                <a:gd name="connsiteX19" fmla="*/ 4905371 w 6289667"/>
                <a:gd name="connsiteY19" fmla="*/ 3981 h 2973964"/>
                <a:gd name="connsiteX20" fmla="*/ 5121270 w 6289667"/>
                <a:gd name="connsiteY20" fmla="*/ 19857 h 2973964"/>
                <a:gd name="connsiteX21" fmla="*/ 5276845 w 6289667"/>
                <a:gd name="connsiteY21" fmla="*/ 137333 h 2973964"/>
                <a:gd name="connsiteX22" fmla="*/ 5530843 w 6289667"/>
                <a:gd name="connsiteY22" fmla="*/ 388157 h 2973964"/>
                <a:gd name="connsiteX23" fmla="*/ 5867394 w 6289667"/>
                <a:gd name="connsiteY23" fmla="*/ 816782 h 2973964"/>
                <a:gd name="connsiteX24" fmla="*/ 6149968 w 6289667"/>
                <a:gd name="connsiteY24" fmla="*/ 1353357 h 2973964"/>
                <a:gd name="connsiteX25" fmla="*/ 6289667 w 6289667"/>
                <a:gd name="connsiteY25" fmla="*/ 1623232 h 2973964"/>
                <a:gd name="connsiteX0" fmla="*/ 0 w 6289667"/>
                <a:gd name="connsiteY0" fmla="*/ 2657473 h 2969983"/>
                <a:gd name="connsiteX1" fmla="*/ 596900 w 6289667"/>
                <a:gd name="connsiteY1" fmla="*/ 2657473 h 2969983"/>
                <a:gd name="connsiteX2" fmla="*/ 949325 w 6289667"/>
                <a:gd name="connsiteY2" fmla="*/ 2581273 h 2969983"/>
                <a:gd name="connsiteX3" fmla="*/ 1276350 w 6289667"/>
                <a:gd name="connsiteY3" fmla="*/ 2349498 h 2969983"/>
                <a:gd name="connsiteX4" fmla="*/ 1717675 w 6289667"/>
                <a:gd name="connsiteY4" fmla="*/ 2038348 h 2969983"/>
                <a:gd name="connsiteX5" fmla="*/ 1936750 w 6289667"/>
                <a:gd name="connsiteY5" fmla="*/ 1924048 h 2969983"/>
                <a:gd name="connsiteX6" fmla="*/ 2193925 w 6289667"/>
                <a:gd name="connsiteY6" fmla="*/ 1933573 h 2969983"/>
                <a:gd name="connsiteX7" fmla="*/ 2476500 w 6289667"/>
                <a:gd name="connsiteY7" fmla="*/ 2124073 h 2969983"/>
                <a:gd name="connsiteX8" fmla="*/ 2695575 w 6289667"/>
                <a:gd name="connsiteY8" fmla="*/ 2409823 h 2969983"/>
                <a:gd name="connsiteX9" fmla="*/ 2968625 w 6289667"/>
                <a:gd name="connsiteY9" fmla="*/ 2743198 h 2969983"/>
                <a:gd name="connsiteX10" fmla="*/ 3248025 w 6289667"/>
                <a:gd name="connsiteY10" fmla="*/ 2952748 h 2969983"/>
                <a:gd name="connsiteX11" fmla="*/ 3568700 w 6289667"/>
                <a:gd name="connsiteY11" fmla="*/ 2940048 h 2969983"/>
                <a:gd name="connsiteX12" fmla="*/ 3778250 w 6289667"/>
                <a:gd name="connsiteY12" fmla="*/ 2797173 h 2969983"/>
                <a:gd name="connsiteX13" fmla="*/ 3952874 w 6289667"/>
                <a:gd name="connsiteY13" fmla="*/ 2355849 h 2969983"/>
                <a:gd name="connsiteX14" fmla="*/ 4076698 w 6289667"/>
                <a:gd name="connsiteY14" fmla="*/ 1619249 h 2969983"/>
                <a:gd name="connsiteX15" fmla="*/ 4162423 w 6289667"/>
                <a:gd name="connsiteY15" fmla="*/ 1066799 h 2969983"/>
                <a:gd name="connsiteX16" fmla="*/ 4273548 w 6289667"/>
                <a:gd name="connsiteY16" fmla="*/ 606424 h 2969983"/>
                <a:gd name="connsiteX17" fmla="*/ 4410072 w 6289667"/>
                <a:gd name="connsiteY17" fmla="*/ 355600 h 2969983"/>
                <a:gd name="connsiteX18" fmla="*/ 4629146 w 6289667"/>
                <a:gd name="connsiteY18" fmla="*/ 136525 h 2969983"/>
                <a:gd name="connsiteX19" fmla="*/ 4905371 w 6289667"/>
                <a:gd name="connsiteY19" fmla="*/ 0 h 2969983"/>
                <a:gd name="connsiteX20" fmla="*/ 5121270 w 6289667"/>
                <a:gd name="connsiteY20" fmla="*/ 15876 h 2969983"/>
                <a:gd name="connsiteX21" fmla="*/ 5276845 w 6289667"/>
                <a:gd name="connsiteY21" fmla="*/ 133352 h 2969983"/>
                <a:gd name="connsiteX22" fmla="*/ 5530843 w 6289667"/>
                <a:gd name="connsiteY22" fmla="*/ 384176 h 2969983"/>
                <a:gd name="connsiteX23" fmla="*/ 5867394 w 6289667"/>
                <a:gd name="connsiteY23" fmla="*/ 812801 h 2969983"/>
                <a:gd name="connsiteX24" fmla="*/ 6149968 w 6289667"/>
                <a:gd name="connsiteY24" fmla="*/ 1349376 h 2969983"/>
                <a:gd name="connsiteX25" fmla="*/ 6289667 w 6289667"/>
                <a:gd name="connsiteY25" fmla="*/ 1619251 h 2969983"/>
                <a:gd name="connsiteX0" fmla="*/ 0 w 6289667"/>
                <a:gd name="connsiteY0" fmla="*/ 2657640 h 2970150"/>
                <a:gd name="connsiteX1" fmla="*/ 596900 w 6289667"/>
                <a:gd name="connsiteY1" fmla="*/ 2657640 h 2970150"/>
                <a:gd name="connsiteX2" fmla="*/ 949325 w 6289667"/>
                <a:gd name="connsiteY2" fmla="*/ 2581440 h 2970150"/>
                <a:gd name="connsiteX3" fmla="*/ 1276350 w 6289667"/>
                <a:gd name="connsiteY3" fmla="*/ 2349665 h 2970150"/>
                <a:gd name="connsiteX4" fmla="*/ 1717675 w 6289667"/>
                <a:gd name="connsiteY4" fmla="*/ 2038515 h 2970150"/>
                <a:gd name="connsiteX5" fmla="*/ 1936750 w 6289667"/>
                <a:gd name="connsiteY5" fmla="*/ 1924215 h 2970150"/>
                <a:gd name="connsiteX6" fmla="*/ 2193925 w 6289667"/>
                <a:gd name="connsiteY6" fmla="*/ 1933740 h 2970150"/>
                <a:gd name="connsiteX7" fmla="*/ 2476500 w 6289667"/>
                <a:gd name="connsiteY7" fmla="*/ 2124240 h 2970150"/>
                <a:gd name="connsiteX8" fmla="*/ 2695575 w 6289667"/>
                <a:gd name="connsiteY8" fmla="*/ 2409990 h 2970150"/>
                <a:gd name="connsiteX9" fmla="*/ 2968625 w 6289667"/>
                <a:gd name="connsiteY9" fmla="*/ 2743365 h 2970150"/>
                <a:gd name="connsiteX10" fmla="*/ 3248025 w 6289667"/>
                <a:gd name="connsiteY10" fmla="*/ 2952915 h 2970150"/>
                <a:gd name="connsiteX11" fmla="*/ 3568700 w 6289667"/>
                <a:gd name="connsiteY11" fmla="*/ 2940215 h 2970150"/>
                <a:gd name="connsiteX12" fmla="*/ 3778250 w 6289667"/>
                <a:gd name="connsiteY12" fmla="*/ 2797340 h 2970150"/>
                <a:gd name="connsiteX13" fmla="*/ 3952874 w 6289667"/>
                <a:gd name="connsiteY13" fmla="*/ 2356016 h 2970150"/>
                <a:gd name="connsiteX14" fmla="*/ 4076698 w 6289667"/>
                <a:gd name="connsiteY14" fmla="*/ 1619416 h 2970150"/>
                <a:gd name="connsiteX15" fmla="*/ 4162423 w 6289667"/>
                <a:gd name="connsiteY15" fmla="*/ 1066966 h 2970150"/>
                <a:gd name="connsiteX16" fmla="*/ 4273548 w 6289667"/>
                <a:gd name="connsiteY16" fmla="*/ 606591 h 2970150"/>
                <a:gd name="connsiteX17" fmla="*/ 4410072 w 6289667"/>
                <a:gd name="connsiteY17" fmla="*/ 355767 h 2970150"/>
                <a:gd name="connsiteX18" fmla="*/ 4629146 w 6289667"/>
                <a:gd name="connsiteY18" fmla="*/ 136692 h 2970150"/>
                <a:gd name="connsiteX19" fmla="*/ 4905371 w 6289667"/>
                <a:gd name="connsiteY19" fmla="*/ 167 h 2970150"/>
                <a:gd name="connsiteX20" fmla="*/ 5121270 w 6289667"/>
                <a:gd name="connsiteY20" fmla="*/ 16043 h 2970150"/>
                <a:gd name="connsiteX21" fmla="*/ 5276845 w 6289667"/>
                <a:gd name="connsiteY21" fmla="*/ 133519 h 2970150"/>
                <a:gd name="connsiteX22" fmla="*/ 5530843 w 6289667"/>
                <a:gd name="connsiteY22" fmla="*/ 384343 h 2970150"/>
                <a:gd name="connsiteX23" fmla="*/ 5867394 w 6289667"/>
                <a:gd name="connsiteY23" fmla="*/ 812968 h 2970150"/>
                <a:gd name="connsiteX24" fmla="*/ 6149968 w 6289667"/>
                <a:gd name="connsiteY24" fmla="*/ 1349543 h 2970150"/>
                <a:gd name="connsiteX25" fmla="*/ 6289667 w 6289667"/>
                <a:gd name="connsiteY25" fmla="*/ 1619418 h 2970150"/>
                <a:gd name="connsiteX0" fmla="*/ 0 w 6289667"/>
                <a:gd name="connsiteY0" fmla="*/ 2657640 h 2965864"/>
                <a:gd name="connsiteX1" fmla="*/ 596900 w 6289667"/>
                <a:gd name="connsiteY1" fmla="*/ 2657640 h 2965864"/>
                <a:gd name="connsiteX2" fmla="*/ 949325 w 6289667"/>
                <a:gd name="connsiteY2" fmla="*/ 2581440 h 2965864"/>
                <a:gd name="connsiteX3" fmla="*/ 1276350 w 6289667"/>
                <a:gd name="connsiteY3" fmla="*/ 2349665 h 2965864"/>
                <a:gd name="connsiteX4" fmla="*/ 1717675 w 6289667"/>
                <a:gd name="connsiteY4" fmla="*/ 2038515 h 2965864"/>
                <a:gd name="connsiteX5" fmla="*/ 1936750 w 6289667"/>
                <a:gd name="connsiteY5" fmla="*/ 1924215 h 2965864"/>
                <a:gd name="connsiteX6" fmla="*/ 2193925 w 6289667"/>
                <a:gd name="connsiteY6" fmla="*/ 1933740 h 2965864"/>
                <a:gd name="connsiteX7" fmla="*/ 2476500 w 6289667"/>
                <a:gd name="connsiteY7" fmla="*/ 2124240 h 2965864"/>
                <a:gd name="connsiteX8" fmla="*/ 2695575 w 6289667"/>
                <a:gd name="connsiteY8" fmla="*/ 2409990 h 2965864"/>
                <a:gd name="connsiteX9" fmla="*/ 2968625 w 6289667"/>
                <a:gd name="connsiteY9" fmla="*/ 2743365 h 2965864"/>
                <a:gd name="connsiteX10" fmla="*/ 3248025 w 6289667"/>
                <a:gd name="connsiteY10" fmla="*/ 2952915 h 2965864"/>
                <a:gd name="connsiteX11" fmla="*/ 3597275 w 6289667"/>
                <a:gd name="connsiteY11" fmla="*/ 2927515 h 2965864"/>
                <a:gd name="connsiteX12" fmla="*/ 3778250 w 6289667"/>
                <a:gd name="connsiteY12" fmla="*/ 2797340 h 2965864"/>
                <a:gd name="connsiteX13" fmla="*/ 3952874 w 6289667"/>
                <a:gd name="connsiteY13" fmla="*/ 2356016 h 2965864"/>
                <a:gd name="connsiteX14" fmla="*/ 4076698 w 6289667"/>
                <a:gd name="connsiteY14" fmla="*/ 1619416 h 2965864"/>
                <a:gd name="connsiteX15" fmla="*/ 4162423 w 6289667"/>
                <a:gd name="connsiteY15" fmla="*/ 1066966 h 2965864"/>
                <a:gd name="connsiteX16" fmla="*/ 4273548 w 6289667"/>
                <a:gd name="connsiteY16" fmla="*/ 606591 h 2965864"/>
                <a:gd name="connsiteX17" fmla="*/ 4410072 w 6289667"/>
                <a:gd name="connsiteY17" fmla="*/ 355767 h 2965864"/>
                <a:gd name="connsiteX18" fmla="*/ 4629146 w 6289667"/>
                <a:gd name="connsiteY18" fmla="*/ 136692 h 2965864"/>
                <a:gd name="connsiteX19" fmla="*/ 4905371 w 6289667"/>
                <a:gd name="connsiteY19" fmla="*/ 167 h 2965864"/>
                <a:gd name="connsiteX20" fmla="*/ 5121270 w 6289667"/>
                <a:gd name="connsiteY20" fmla="*/ 16043 h 2965864"/>
                <a:gd name="connsiteX21" fmla="*/ 5276845 w 6289667"/>
                <a:gd name="connsiteY21" fmla="*/ 133519 h 2965864"/>
                <a:gd name="connsiteX22" fmla="*/ 5530843 w 6289667"/>
                <a:gd name="connsiteY22" fmla="*/ 384343 h 2965864"/>
                <a:gd name="connsiteX23" fmla="*/ 5867394 w 6289667"/>
                <a:gd name="connsiteY23" fmla="*/ 812968 h 2965864"/>
                <a:gd name="connsiteX24" fmla="*/ 6149968 w 6289667"/>
                <a:gd name="connsiteY24" fmla="*/ 1349543 h 2965864"/>
                <a:gd name="connsiteX25" fmla="*/ 6289667 w 6289667"/>
                <a:gd name="connsiteY25" fmla="*/ 1619418 h 2965864"/>
                <a:gd name="connsiteX0" fmla="*/ 0 w 6289667"/>
                <a:gd name="connsiteY0" fmla="*/ 2657640 h 2967854"/>
                <a:gd name="connsiteX1" fmla="*/ 596900 w 6289667"/>
                <a:gd name="connsiteY1" fmla="*/ 2657640 h 2967854"/>
                <a:gd name="connsiteX2" fmla="*/ 949325 w 6289667"/>
                <a:gd name="connsiteY2" fmla="*/ 2581440 h 2967854"/>
                <a:gd name="connsiteX3" fmla="*/ 1276350 w 6289667"/>
                <a:gd name="connsiteY3" fmla="*/ 2349665 h 2967854"/>
                <a:gd name="connsiteX4" fmla="*/ 1717675 w 6289667"/>
                <a:gd name="connsiteY4" fmla="*/ 2038515 h 2967854"/>
                <a:gd name="connsiteX5" fmla="*/ 1936750 w 6289667"/>
                <a:gd name="connsiteY5" fmla="*/ 1924215 h 2967854"/>
                <a:gd name="connsiteX6" fmla="*/ 2193925 w 6289667"/>
                <a:gd name="connsiteY6" fmla="*/ 1933740 h 2967854"/>
                <a:gd name="connsiteX7" fmla="*/ 2476500 w 6289667"/>
                <a:gd name="connsiteY7" fmla="*/ 2124240 h 2967854"/>
                <a:gd name="connsiteX8" fmla="*/ 2695575 w 6289667"/>
                <a:gd name="connsiteY8" fmla="*/ 2409990 h 2967854"/>
                <a:gd name="connsiteX9" fmla="*/ 2968625 w 6289667"/>
                <a:gd name="connsiteY9" fmla="*/ 2743365 h 2967854"/>
                <a:gd name="connsiteX10" fmla="*/ 3248025 w 6289667"/>
                <a:gd name="connsiteY10" fmla="*/ 2952915 h 2967854"/>
                <a:gd name="connsiteX11" fmla="*/ 3597275 w 6289667"/>
                <a:gd name="connsiteY11" fmla="*/ 2927515 h 2967854"/>
                <a:gd name="connsiteX12" fmla="*/ 3778250 w 6289667"/>
                <a:gd name="connsiteY12" fmla="*/ 2797340 h 2967854"/>
                <a:gd name="connsiteX13" fmla="*/ 3952874 w 6289667"/>
                <a:gd name="connsiteY13" fmla="*/ 2356016 h 2967854"/>
                <a:gd name="connsiteX14" fmla="*/ 4076698 w 6289667"/>
                <a:gd name="connsiteY14" fmla="*/ 1619416 h 2967854"/>
                <a:gd name="connsiteX15" fmla="*/ 4162423 w 6289667"/>
                <a:gd name="connsiteY15" fmla="*/ 1066966 h 2967854"/>
                <a:gd name="connsiteX16" fmla="*/ 4273548 w 6289667"/>
                <a:gd name="connsiteY16" fmla="*/ 606591 h 2967854"/>
                <a:gd name="connsiteX17" fmla="*/ 4410072 w 6289667"/>
                <a:gd name="connsiteY17" fmla="*/ 355767 h 2967854"/>
                <a:gd name="connsiteX18" fmla="*/ 4629146 w 6289667"/>
                <a:gd name="connsiteY18" fmla="*/ 136692 h 2967854"/>
                <a:gd name="connsiteX19" fmla="*/ 4905371 w 6289667"/>
                <a:gd name="connsiteY19" fmla="*/ 167 h 2967854"/>
                <a:gd name="connsiteX20" fmla="*/ 5121270 w 6289667"/>
                <a:gd name="connsiteY20" fmla="*/ 16043 h 2967854"/>
                <a:gd name="connsiteX21" fmla="*/ 5276845 w 6289667"/>
                <a:gd name="connsiteY21" fmla="*/ 133519 h 2967854"/>
                <a:gd name="connsiteX22" fmla="*/ 5530843 w 6289667"/>
                <a:gd name="connsiteY22" fmla="*/ 384343 h 2967854"/>
                <a:gd name="connsiteX23" fmla="*/ 5867394 w 6289667"/>
                <a:gd name="connsiteY23" fmla="*/ 812968 h 2967854"/>
                <a:gd name="connsiteX24" fmla="*/ 6149968 w 6289667"/>
                <a:gd name="connsiteY24" fmla="*/ 1349543 h 2967854"/>
                <a:gd name="connsiteX25" fmla="*/ 6289667 w 6289667"/>
                <a:gd name="connsiteY25" fmla="*/ 1619418 h 2967854"/>
                <a:gd name="connsiteX0" fmla="*/ 0 w 6289667"/>
                <a:gd name="connsiteY0" fmla="*/ 2657640 h 2970189"/>
                <a:gd name="connsiteX1" fmla="*/ 596900 w 6289667"/>
                <a:gd name="connsiteY1" fmla="*/ 2657640 h 2970189"/>
                <a:gd name="connsiteX2" fmla="*/ 949325 w 6289667"/>
                <a:gd name="connsiteY2" fmla="*/ 2581440 h 2970189"/>
                <a:gd name="connsiteX3" fmla="*/ 1276350 w 6289667"/>
                <a:gd name="connsiteY3" fmla="*/ 2349665 h 2970189"/>
                <a:gd name="connsiteX4" fmla="*/ 1717675 w 6289667"/>
                <a:gd name="connsiteY4" fmla="*/ 2038515 h 2970189"/>
                <a:gd name="connsiteX5" fmla="*/ 1936750 w 6289667"/>
                <a:gd name="connsiteY5" fmla="*/ 1924215 h 2970189"/>
                <a:gd name="connsiteX6" fmla="*/ 2193925 w 6289667"/>
                <a:gd name="connsiteY6" fmla="*/ 1933740 h 2970189"/>
                <a:gd name="connsiteX7" fmla="*/ 2476500 w 6289667"/>
                <a:gd name="connsiteY7" fmla="*/ 2124240 h 2970189"/>
                <a:gd name="connsiteX8" fmla="*/ 2695575 w 6289667"/>
                <a:gd name="connsiteY8" fmla="*/ 2409990 h 2970189"/>
                <a:gd name="connsiteX9" fmla="*/ 2968625 w 6289667"/>
                <a:gd name="connsiteY9" fmla="*/ 2743365 h 2970189"/>
                <a:gd name="connsiteX10" fmla="*/ 3248025 w 6289667"/>
                <a:gd name="connsiteY10" fmla="*/ 2952915 h 2970189"/>
                <a:gd name="connsiteX11" fmla="*/ 3584575 w 6289667"/>
                <a:gd name="connsiteY11" fmla="*/ 2933865 h 2970189"/>
                <a:gd name="connsiteX12" fmla="*/ 3778250 w 6289667"/>
                <a:gd name="connsiteY12" fmla="*/ 2797340 h 2970189"/>
                <a:gd name="connsiteX13" fmla="*/ 3952874 w 6289667"/>
                <a:gd name="connsiteY13" fmla="*/ 2356016 h 2970189"/>
                <a:gd name="connsiteX14" fmla="*/ 4076698 w 6289667"/>
                <a:gd name="connsiteY14" fmla="*/ 1619416 h 2970189"/>
                <a:gd name="connsiteX15" fmla="*/ 4162423 w 6289667"/>
                <a:gd name="connsiteY15" fmla="*/ 1066966 h 2970189"/>
                <a:gd name="connsiteX16" fmla="*/ 4273548 w 6289667"/>
                <a:gd name="connsiteY16" fmla="*/ 606591 h 2970189"/>
                <a:gd name="connsiteX17" fmla="*/ 4410072 w 6289667"/>
                <a:gd name="connsiteY17" fmla="*/ 355767 h 2970189"/>
                <a:gd name="connsiteX18" fmla="*/ 4629146 w 6289667"/>
                <a:gd name="connsiteY18" fmla="*/ 136692 h 2970189"/>
                <a:gd name="connsiteX19" fmla="*/ 4905371 w 6289667"/>
                <a:gd name="connsiteY19" fmla="*/ 167 h 2970189"/>
                <a:gd name="connsiteX20" fmla="*/ 5121270 w 6289667"/>
                <a:gd name="connsiteY20" fmla="*/ 16043 h 2970189"/>
                <a:gd name="connsiteX21" fmla="*/ 5276845 w 6289667"/>
                <a:gd name="connsiteY21" fmla="*/ 133519 h 2970189"/>
                <a:gd name="connsiteX22" fmla="*/ 5530843 w 6289667"/>
                <a:gd name="connsiteY22" fmla="*/ 384343 h 2970189"/>
                <a:gd name="connsiteX23" fmla="*/ 5867394 w 6289667"/>
                <a:gd name="connsiteY23" fmla="*/ 812968 h 2970189"/>
                <a:gd name="connsiteX24" fmla="*/ 6149968 w 6289667"/>
                <a:gd name="connsiteY24" fmla="*/ 1349543 h 2970189"/>
                <a:gd name="connsiteX25" fmla="*/ 6289667 w 6289667"/>
                <a:gd name="connsiteY25" fmla="*/ 1619418 h 2970189"/>
                <a:gd name="connsiteX0" fmla="*/ 0 w 6289667"/>
                <a:gd name="connsiteY0" fmla="*/ 2657640 h 2967849"/>
                <a:gd name="connsiteX1" fmla="*/ 596900 w 6289667"/>
                <a:gd name="connsiteY1" fmla="*/ 2657640 h 2967849"/>
                <a:gd name="connsiteX2" fmla="*/ 949325 w 6289667"/>
                <a:gd name="connsiteY2" fmla="*/ 2581440 h 2967849"/>
                <a:gd name="connsiteX3" fmla="*/ 1276350 w 6289667"/>
                <a:gd name="connsiteY3" fmla="*/ 2349665 h 2967849"/>
                <a:gd name="connsiteX4" fmla="*/ 1717675 w 6289667"/>
                <a:gd name="connsiteY4" fmla="*/ 2038515 h 2967849"/>
                <a:gd name="connsiteX5" fmla="*/ 1936750 w 6289667"/>
                <a:gd name="connsiteY5" fmla="*/ 1924215 h 2967849"/>
                <a:gd name="connsiteX6" fmla="*/ 2193925 w 6289667"/>
                <a:gd name="connsiteY6" fmla="*/ 1933740 h 2967849"/>
                <a:gd name="connsiteX7" fmla="*/ 2476500 w 6289667"/>
                <a:gd name="connsiteY7" fmla="*/ 2124240 h 2967849"/>
                <a:gd name="connsiteX8" fmla="*/ 2695575 w 6289667"/>
                <a:gd name="connsiteY8" fmla="*/ 2409990 h 2967849"/>
                <a:gd name="connsiteX9" fmla="*/ 2968625 w 6289667"/>
                <a:gd name="connsiteY9" fmla="*/ 2743365 h 2967849"/>
                <a:gd name="connsiteX10" fmla="*/ 3248025 w 6289667"/>
                <a:gd name="connsiteY10" fmla="*/ 2952915 h 2967849"/>
                <a:gd name="connsiteX11" fmla="*/ 3584575 w 6289667"/>
                <a:gd name="connsiteY11" fmla="*/ 2933865 h 2967849"/>
                <a:gd name="connsiteX12" fmla="*/ 3778250 w 6289667"/>
                <a:gd name="connsiteY12" fmla="*/ 2797340 h 2967849"/>
                <a:gd name="connsiteX13" fmla="*/ 3952874 w 6289667"/>
                <a:gd name="connsiteY13" fmla="*/ 2356016 h 2967849"/>
                <a:gd name="connsiteX14" fmla="*/ 4076698 w 6289667"/>
                <a:gd name="connsiteY14" fmla="*/ 1619416 h 2967849"/>
                <a:gd name="connsiteX15" fmla="*/ 4162423 w 6289667"/>
                <a:gd name="connsiteY15" fmla="*/ 1066966 h 2967849"/>
                <a:gd name="connsiteX16" fmla="*/ 4273548 w 6289667"/>
                <a:gd name="connsiteY16" fmla="*/ 606591 h 2967849"/>
                <a:gd name="connsiteX17" fmla="*/ 4410072 w 6289667"/>
                <a:gd name="connsiteY17" fmla="*/ 355767 h 2967849"/>
                <a:gd name="connsiteX18" fmla="*/ 4629146 w 6289667"/>
                <a:gd name="connsiteY18" fmla="*/ 136692 h 2967849"/>
                <a:gd name="connsiteX19" fmla="*/ 4905371 w 6289667"/>
                <a:gd name="connsiteY19" fmla="*/ 167 h 2967849"/>
                <a:gd name="connsiteX20" fmla="*/ 5121270 w 6289667"/>
                <a:gd name="connsiteY20" fmla="*/ 16043 h 2967849"/>
                <a:gd name="connsiteX21" fmla="*/ 5276845 w 6289667"/>
                <a:gd name="connsiteY21" fmla="*/ 133519 h 2967849"/>
                <a:gd name="connsiteX22" fmla="*/ 5530843 w 6289667"/>
                <a:gd name="connsiteY22" fmla="*/ 384343 h 2967849"/>
                <a:gd name="connsiteX23" fmla="*/ 5867394 w 6289667"/>
                <a:gd name="connsiteY23" fmla="*/ 812968 h 2967849"/>
                <a:gd name="connsiteX24" fmla="*/ 6149968 w 6289667"/>
                <a:gd name="connsiteY24" fmla="*/ 1349543 h 2967849"/>
                <a:gd name="connsiteX25" fmla="*/ 6289667 w 6289667"/>
                <a:gd name="connsiteY25" fmla="*/ 1619418 h 2967849"/>
                <a:gd name="connsiteX0" fmla="*/ 0 w 6289667"/>
                <a:gd name="connsiteY0" fmla="*/ 2657640 h 2967158"/>
                <a:gd name="connsiteX1" fmla="*/ 596900 w 6289667"/>
                <a:gd name="connsiteY1" fmla="*/ 2657640 h 2967158"/>
                <a:gd name="connsiteX2" fmla="*/ 949325 w 6289667"/>
                <a:gd name="connsiteY2" fmla="*/ 2581440 h 2967158"/>
                <a:gd name="connsiteX3" fmla="*/ 1276350 w 6289667"/>
                <a:gd name="connsiteY3" fmla="*/ 2349665 h 2967158"/>
                <a:gd name="connsiteX4" fmla="*/ 1717675 w 6289667"/>
                <a:gd name="connsiteY4" fmla="*/ 2038515 h 2967158"/>
                <a:gd name="connsiteX5" fmla="*/ 1936750 w 6289667"/>
                <a:gd name="connsiteY5" fmla="*/ 1924215 h 2967158"/>
                <a:gd name="connsiteX6" fmla="*/ 2193925 w 6289667"/>
                <a:gd name="connsiteY6" fmla="*/ 1933740 h 2967158"/>
                <a:gd name="connsiteX7" fmla="*/ 2476500 w 6289667"/>
                <a:gd name="connsiteY7" fmla="*/ 2124240 h 2967158"/>
                <a:gd name="connsiteX8" fmla="*/ 2695575 w 6289667"/>
                <a:gd name="connsiteY8" fmla="*/ 2409990 h 2967158"/>
                <a:gd name="connsiteX9" fmla="*/ 2968625 w 6289667"/>
                <a:gd name="connsiteY9" fmla="*/ 2743365 h 2967158"/>
                <a:gd name="connsiteX10" fmla="*/ 3248025 w 6289667"/>
                <a:gd name="connsiteY10" fmla="*/ 2952915 h 2967158"/>
                <a:gd name="connsiteX11" fmla="*/ 3584575 w 6289667"/>
                <a:gd name="connsiteY11" fmla="*/ 2933865 h 2967158"/>
                <a:gd name="connsiteX12" fmla="*/ 3778250 w 6289667"/>
                <a:gd name="connsiteY12" fmla="*/ 2797340 h 2967158"/>
                <a:gd name="connsiteX13" fmla="*/ 3952874 w 6289667"/>
                <a:gd name="connsiteY13" fmla="*/ 2356016 h 2967158"/>
                <a:gd name="connsiteX14" fmla="*/ 4076698 w 6289667"/>
                <a:gd name="connsiteY14" fmla="*/ 1619416 h 2967158"/>
                <a:gd name="connsiteX15" fmla="*/ 4162423 w 6289667"/>
                <a:gd name="connsiteY15" fmla="*/ 1066966 h 2967158"/>
                <a:gd name="connsiteX16" fmla="*/ 4273548 w 6289667"/>
                <a:gd name="connsiteY16" fmla="*/ 606591 h 2967158"/>
                <a:gd name="connsiteX17" fmla="*/ 4410072 w 6289667"/>
                <a:gd name="connsiteY17" fmla="*/ 355767 h 2967158"/>
                <a:gd name="connsiteX18" fmla="*/ 4629146 w 6289667"/>
                <a:gd name="connsiteY18" fmla="*/ 136692 h 2967158"/>
                <a:gd name="connsiteX19" fmla="*/ 4905371 w 6289667"/>
                <a:gd name="connsiteY19" fmla="*/ 167 h 2967158"/>
                <a:gd name="connsiteX20" fmla="*/ 5121270 w 6289667"/>
                <a:gd name="connsiteY20" fmla="*/ 16043 h 2967158"/>
                <a:gd name="connsiteX21" fmla="*/ 5276845 w 6289667"/>
                <a:gd name="connsiteY21" fmla="*/ 133519 h 2967158"/>
                <a:gd name="connsiteX22" fmla="*/ 5530843 w 6289667"/>
                <a:gd name="connsiteY22" fmla="*/ 384343 h 2967158"/>
                <a:gd name="connsiteX23" fmla="*/ 5867394 w 6289667"/>
                <a:gd name="connsiteY23" fmla="*/ 812968 h 2967158"/>
                <a:gd name="connsiteX24" fmla="*/ 6149968 w 6289667"/>
                <a:gd name="connsiteY24" fmla="*/ 1349543 h 2967158"/>
                <a:gd name="connsiteX25" fmla="*/ 6289667 w 6289667"/>
                <a:gd name="connsiteY25" fmla="*/ 1619418 h 2967158"/>
                <a:gd name="connsiteX0" fmla="*/ 0 w 6289667"/>
                <a:gd name="connsiteY0" fmla="*/ 2657640 h 2967158"/>
                <a:gd name="connsiteX1" fmla="*/ 596900 w 6289667"/>
                <a:gd name="connsiteY1" fmla="*/ 2657640 h 2967158"/>
                <a:gd name="connsiteX2" fmla="*/ 949325 w 6289667"/>
                <a:gd name="connsiteY2" fmla="*/ 2581440 h 2967158"/>
                <a:gd name="connsiteX3" fmla="*/ 1276350 w 6289667"/>
                <a:gd name="connsiteY3" fmla="*/ 2349665 h 2967158"/>
                <a:gd name="connsiteX4" fmla="*/ 1717675 w 6289667"/>
                <a:gd name="connsiteY4" fmla="*/ 2038515 h 2967158"/>
                <a:gd name="connsiteX5" fmla="*/ 1936750 w 6289667"/>
                <a:gd name="connsiteY5" fmla="*/ 1924215 h 2967158"/>
                <a:gd name="connsiteX6" fmla="*/ 2193925 w 6289667"/>
                <a:gd name="connsiteY6" fmla="*/ 1933740 h 2967158"/>
                <a:gd name="connsiteX7" fmla="*/ 2476500 w 6289667"/>
                <a:gd name="connsiteY7" fmla="*/ 2124240 h 2967158"/>
                <a:gd name="connsiteX8" fmla="*/ 2720975 w 6289667"/>
                <a:gd name="connsiteY8" fmla="*/ 2441740 h 2967158"/>
                <a:gd name="connsiteX9" fmla="*/ 2968625 w 6289667"/>
                <a:gd name="connsiteY9" fmla="*/ 2743365 h 2967158"/>
                <a:gd name="connsiteX10" fmla="*/ 3248025 w 6289667"/>
                <a:gd name="connsiteY10" fmla="*/ 2952915 h 2967158"/>
                <a:gd name="connsiteX11" fmla="*/ 3584575 w 6289667"/>
                <a:gd name="connsiteY11" fmla="*/ 2933865 h 2967158"/>
                <a:gd name="connsiteX12" fmla="*/ 3778250 w 6289667"/>
                <a:gd name="connsiteY12" fmla="*/ 2797340 h 2967158"/>
                <a:gd name="connsiteX13" fmla="*/ 3952874 w 6289667"/>
                <a:gd name="connsiteY13" fmla="*/ 2356016 h 2967158"/>
                <a:gd name="connsiteX14" fmla="*/ 4076698 w 6289667"/>
                <a:gd name="connsiteY14" fmla="*/ 1619416 h 2967158"/>
                <a:gd name="connsiteX15" fmla="*/ 4162423 w 6289667"/>
                <a:gd name="connsiteY15" fmla="*/ 1066966 h 2967158"/>
                <a:gd name="connsiteX16" fmla="*/ 4273548 w 6289667"/>
                <a:gd name="connsiteY16" fmla="*/ 606591 h 2967158"/>
                <a:gd name="connsiteX17" fmla="*/ 4410072 w 6289667"/>
                <a:gd name="connsiteY17" fmla="*/ 355767 h 2967158"/>
                <a:gd name="connsiteX18" fmla="*/ 4629146 w 6289667"/>
                <a:gd name="connsiteY18" fmla="*/ 136692 h 2967158"/>
                <a:gd name="connsiteX19" fmla="*/ 4905371 w 6289667"/>
                <a:gd name="connsiteY19" fmla="*/ 167 h 2967158"/>
                <a:gd name="connsiteX20" fmla="*/ 5121270 w 6289667"/>
                <a:gd name="connsiteY20" fmla="*/ 16043 h 2967158"/>
                <a:gd name="connsiteX21" fmla="*/ 5276845 w 6289667"/>
                <a:gd name="connsiteY21" fmla="*/ 133519 h 2967158"/>
                <a:gd name="connsiteX22" fmla="*/ 5530843 w 6289667"/>
                <a:gd name="connsiteY22" fmla="*/ 384343 h 2967158"/>
                <a:gd name="connsiteX23" fmla="*/ 5867394 w 6289667"/>
                <a:gd name="connsiteY23" fmla="*/ 812968 h 2967158"/>
                <a:gd name="connsiteX24" fmla="*/ 6149968 w 6289667"/>
                <a:gd name="connsiteY24" fmla="*/ 1349543 h 2967158"/>
                <a:gd name="connsiteX25" fmla="*/ 6289667 w 6289667"/>
                <a:gd name="connsiteY25" fmla="*/ 1619418 h 2967158"/>
                <a:gd name="connsiteX0" fmla="*/ 0 w 6289667"/>
                <a:gd name="connsiteY0" fmla="*/ 2657640 h 2967158"/>
                <a:gd name="connsiteX1" fmla="*/ 596900 w 6289667"/>
                <a:gd name="connsiteY1" fmla="*/ 2657640 h 2967158"/>
                <a:gd name="connsiteX2" fmla="*/ 949325 w 6289667"/>
                <a:gd name="connsiteY2" fmla="*/ 2581440 h 2967158"/>
                <a:gd name="connsiteX3" fmla="*/ 1276350 w 6289667"/>
                <a:gd name="connsiteY3" fmla="*/ 2349665 h 2967158"/>
                <a:gd name="connsiteX4" fmla="*/ 1717675 w 6289667"/>
                <a:gd name="connsiteY4" fmla="*/ 2038515 h 2967158"/>
                <a:gd name="connsiteX5" fmla="*/ 1936750 w 6289667"/>
                <a:gd name="connsiteY5" fmla="*/ 1924215 h 2967158"/>
                <a:gd name="connsiteX6" fmla="*/ 2216150 w 6289667"/>
                <a:gd name="connsiteY6" fmla="*/ 1946440 h 2967158"/>
                <a:gd name="connsiteX7" fmla="*/ 2476500 w 6289667"/>
                <a:gd name="connsiteY7" fmla="*/ 2124240 h 2967158"/>
                <a:gd name="connsiteX8" fmla="*/ 2720975 w 6289667"/>
                <a:gd name="connsiteY8" fmla="*/ 2441740 h 2967158"/>
                <a:gd name="connsiteX9" fmla="*/ 2968625 w 6289667"/>
                <a:gd name="connsiteY9" fmla="*/ 2743365 h 2967158"/>
                <a:gd name="connsiteX10" fmla="*/ 3248025 w 6289667"/>
                <a:gd name="connsiteY10" fmla="*/ 2952915 h 2967158"/>
                <a:gd name="connsiteX11" fmla="*/ 3584575 w 6289667"/>
                <a:gd name="connsiteY11" fmla="*/ 2933865 h 2967158"/>
                <a:gd name="connsiteX12" fmla="*/ 3778250 w 6289667"/>
                <a:gd name="connsiteY12" fmla="*/ 2797340 h 2967158"/>
                <a:gd name="connsiteX13" fmla="*/ 3952874 w 6289667"/>
                <a:gd name="connsiteY13" fmla="*/ 2356016 h 2967158"/>
                <a:gd name="connsiteX14" fmla="*/ 4076698 w 6289667"/>
                <a:gd name="connsiteY14" fmla="*/ 1619416 h 2967158"/>
                <a:gd name="connsiteX15" fmla="*/ 4162423 w 6289667"/>
                <a:gd name="connsiteY15" fmla="*/ 1066966 h 2967158"/>
                <a:gd name="connsiteX16" fmla="*/ 4273548 w 6289667"/>
                <a:gd name="connsiteY16" fmla="*/ 606591 h 2967158"/>
                <a:gd name="connsiteX17" fmla="*/ 4410072 w 6289667"/>
                <a:gd name="connsiteY17" fmla="*/ 355767 h 2967158"/>
                <a:gd name="connsiteX18" fmla="*/ 4629146 w 6289667"/>
                <a:gd name="connsiteY18" fmla="*/ 136692 h 2967158"/>
                <a:gd name="connsiteX19" fmla="*/ 4905371 w 6289667"/>
                <a:gd name="connsiteY19" fmla="*/ 167 h 2967158"/>
                <a:gd name="connsiteX20" fmla="*/ 5121270 w 6289667"/>
                <a:gd name="connsiteY20" fmla="*/ 16043 h 2967158"/>
                <a:gd name="connsiteX21" fmla="*/ 5276845 w 6289667"/>
                <a:gd name="connsiteY21" fmla="*/ 133519 h 2967158"/>
                <a:gd name="connsiteX22" fmla="*/ 5530843 w 6289667"/>
                <a:gd name="connsiteY22" fmla="*/ 384343 h 2967158"/>
                <a:gd name="connsiteX23" fmla="*/ 5867394 w 6289667"/>
                <a:gd name="connsiteY23" fmla="*/ 812968 h 2967158"/>
                <a:gd name="connsiteX24" fmla="*/ 6149968 w 6289667"/>
                <a:gd name="connsiteY24" fmla="*/ 1349543 h 2967158"/>
                <a:gd name="connsiteX25" fmla="*/ 6289667 w 6289667"/>
                <a:gd name="connsiteY25" fmla="*/ 1619418 h 2967158"/>
                <a:gd name="connsiteX0" fmla="*/ 0 w 6289667"/>
                <a:gd name="connsiteY0" fmla="*/ 2657640 h 2967158"/>
                <a:gd name="connsiteX1" fmla="*/ 596900 w 6289667"/>
                <a:gd name="connsiteY1" fmla="*/ 2657640 h 2967158"/>
                <a:gd name="connsiteX2" fmla="*/ 949325 w 6289667"/>
                <a:gd name="connsiteY2" fmla="*/ 2581440 h 2967158"/>
                <a:gd name="connsiteX3" fmla="*/ 1314450 w 6289667"/>
                <a:gd name="connsiteY3" fmla="*/ 2321090 h 2967158"/>
                <a:gd name="connsiteX4" fmla="*/ 1717675 w 6289667"/>
                <a:gd name="connsiteY4" fmla="*/ 2038515 h 2967158"/>
                <a:gd name="connsiteX5" fmla="*/ 1936750 w 6289667"/>
                <a:gd name="connsiteY5" fmla="*/ 1924215 h 2967158"/>
                <a:gd name="connsiteX6" fmla="*/ 2216150 w 6289667"/>
                <a:gd name="connsiteY6" fmla="*/ 1946440 h 2967158"/>
                <a:gd name="connsiteX7" fmla="*/ 2476500 w 6289667"/>
                <a:gd name="connsiteY7" fmla="*/ 2124240 h 2967158"/>
                <a:gd name="connsiteX8" fmla="*/ 2720975 w 6289667"/>
                <a:gd name="connsiteY8" fmla="*/ 2441740 h 2967158"/>
                <a:gd name="connsiteX9" fmla="*/ 2968625 w 6289667"/>
                <a:gd name="connsiteY9" fmla="*/ 2743365 h 2967158"/>
                <a:gd name="connsiteX10" fmla="*/ 3248025 w 6289667"/>
                <a:gd name="connsiteY10" fmla="*/ 2952915 h 2967158"/>
                <a:gd name="connsiteX11" fmla="*/ 3584575 w 6289667"/>
                <a:gd name="connsiteY11" fmla="*/ 2933865 h 2967158"/>
                <a:gd name="connsiteX12" fmla="*/ 3778250 w 6289667"/>
                <a:gd name="connsiteY12" fmla="*/ 2797340 h 2967158"/>
                <a:gd name="connsiteX13" fmla="*/ 3952874 w 6289667"/>
                <a:gd name="connsiteY13" fmla="*/ 2356016 h 2967158"/>
                <a:gd name="connsiteX14" fmla="*/ 4076698 w 6289667"/>
                <a:gd name="connsiteY14" fmla="*/ 1619416 h 2967158"/>
                <a:gd name="connsiteX15" fmla="*/ 4162423 w 6289667"/>
                <a:gd name="connsiteY15" fmla="*/ 1066966 h 2967158"/>
                <a:gd name="connsiteX16" fmla="*/ 4273548 w 6289667"/>
                <a:gd name="connsiteY16" fmla="*/ 606591 h 2967158"/>
                <a:gd name="connsiteX17" fmla="*/ 4410072 w 6289667"/>
                <a:gd name="connsiteY17" fmla="*/ 355767 h 2967158"/>
                <a:gd name="connsiteX18" fmla="*/ 4629146 w 6289667"/>
                <a:gd name="connsiteY18" fmla="*/ 136692 h 2967158"/>
                <a:gd name="connsiteX19" fmla="*/ 4905371 w 6289667"/>
                <a:gd name="connsiteY19" fmla="*/ 167 h 2967158"/>
                <a:gd name="connsiteX20" fmla="*/ 5121270 w 6289667"/>
                <a:gd name="connsiteY20" fmla="*/ 16043 h 2967158"/>
                <a:gd name="connsiteX21" fmla="*/ 5276845 w 6289667"/>
                <a:gd name="connsiteY21" fmla="*/ 133519 h 2967158"/>
                <a:gd name="connsiteX22" fmla="*/ 5530843 w 6289667"/>
                <a:gd name="connsiteY22" fmla="*/ 384343 h 2967158"/>
                <a:gd name="connsiteX23" fmla="*/ 5867394 w 6289667"/>
                <a:gd name="connsiteY23" fmla="*/ 812968 h 2967158"/>
                <a:gd name="connsiteX24" fmla="*/ 6149968 w 6289667"/>
                <a:gd name="connsiteY24" fmla="*/ 1349543 h 2967158"/>
                <a:gd name="connsiteX25" fmla="*/ 6289667 w 6289667"/>
                <a:gd name="connsiteY25" fmla="*/ 1619418 h 2967158"/>
                <a:gd name="connsiteX0" fmla="*/ 0 w 6289667"/>
                <a:gd name="connsiteY0" fmla="*/ 2657601 h 2967119"/>
                <a:gd name="connsiteX1" fmla="*/ 596900 w 6289667"/>
                <a:gd name="connsiteY1" fmla="*/ 2657601 h 2967119"/>
                <a:gd name="connsiteX2" fmla="*/ 949325 w 6289667"/>
                <a:gd name="connsiteY2" fmla="*/ 2581401 h 2967119"/>
                <a:gd name="connsiteX3" fmla="*/ 1314450 w 6289667"/>
                <a:gd name="connsiteY3" fmla="*/ 2321051 h 2967119"/>
                <a:gd name="connsiteX4" fmla="*/ 1717675 w 6289667"/>
                <a:gd name="connsiteY4" fmla="*/ 2038476 h 2967119"/>
                <a:gd name="connsiteX5" fmla="*/ 1936750 w 6289667"/>
                <a:gd name="connsiteY5" fmla="*/ 1924176 h 2967119"/>
                <a:gd name="connsiteX6" fmla="*/ 2216150 w 6289667"/>
                <a:gd name="connsiteY6" fmla="*/ 1946401 h 2967119"/>
                <a:gd name="connsiteX7" fmla="*/ 2476500 w 6289667"/>
                <a:gd name="connsiteY7" fmla="*/ 2124201 h 2967119"/>
                <a:gd name="connsiteX8" fmla="*/ 2720975 w 6289667"/>
                <a:gd name="connsiteY8" fmla="*/ 2441701 h 2967119"/>
                <a:gd name="connsiteX9" fmla="*/ 2968625 w 6289667"/>
                <a:gd name="connsiteY9" fmla="*/ 2743326 h 2967119"/>
                <a:gd name="connsiteX10" fmla="*/ 3248025 w 6289667"/>
                <a:gd name="connsiteY10" fmla="*/ 2952876 h 2967119"/>
                <a:gd name="connsiteX11" fmla="*/ 3584575 w 6289667"/>
                <a:gd name="connsiteY11" fmla="*/ 2933826 h 2967119"/>
                <a:gd name="connsiteX12" fmla="*/ 3778250 w 6289667"/>
                <a:gd name="connsiteY12" fmla="*/ 2797301 h 2967119"/>
                <a:gd name="connsiteX13" fmla="*/ 3952874 w 6289667"/>
                <a:gd name="connsiteY13" fmla="*/ 2355977 h 2967119"/>
                <a:gd name="connsiteX14" fmla="*/ 4076698 w 6289667"/>
                <a:gd name="connsiteY14" fmla="*/ 1619377 h 2967119"/>
                <a:gd name="connsiteX15" fmla="*/ 4162423 w 6289667"/>
                <a:gd name="connsiteY15" fmla="*/ 1066927 h 2967119"/>
                <a:gd name="connsiteX16" fmla="*/ 4273548 w 6289667"/>
                <a:gd name="connsiteY16" fmla="*/ 606552 h 2967119"/>
                <a:gd name="connsiteX17" fmla="*/ 4410072 w 6289667"/>
                <a:gd name="connsiteY17" fmla="*/ 355728 h 2967119"/>
                <a:gd name="connsiteX18" fmla="*/ 4629146 w 6289667"/>
                <a:gd name="connsiteY18" fmla="*/ 136653 h 2967119"/>
                <a:gd name="connsiteX19" fmla="*/ 4905371 w 6289667"/>
                <a:gd name="connsiteY19" fmla="*/ 128 h 2967119"/>
                <a:gd name="connsiteX20" fmla="*/ 5140320 w 6289667"/>
                <a:gd name="connsiteY20" fmla="*/ 22354 h 2967119"/>
                <a:gd name="connsiteX21" fmla="*/ 5276845 w 6289667"/>
                <a:gd name="connsiteY21" fmla="*/ 133480 h 2967119"/>
                <a:gd name="connsiteX22" fmla="*/ 5530843 w 6289667"/>
                <a:gd name="connsiteY22" fmla="*/ 384304 h 2967119"/>
                <a:gd name="connsiteX23" fmla="*/ 5867394 w 6289667"/>
                <a:gd name="connsiteY23" fmla="*/ 812929 h 2967119"/>
                <a:gd name="connsiteX24" fmla="*/ 6149968 w 6289667"/>
                <a:gd name="connsiteY24" fmla="*/ 1349504 h 2967119"/>
                <a:gd name="connsiteX25" fmla="*/ 6289667 w 6289667"/>
                <a:gd name="connsiteY25" fmla="*/ 1619379 h 2967119"/>
                <a:gd name="connsiteX0" fmla="*/ 0 w 6289667"/>
                <a:gd name="connsiteY0" fmla="*/ 2657601 h 2967119"/>
                <a:gd name="connsiteX1" fmla="*/ 596900 w 6289667"/>
                <a:gd name="connsiteY1" fmla="*/ 2657601 h 2967119"/>
                <a:gd name="connsiteX2" fmla="*/ 949325 w 6289667"/>
                <a:gd name="connsiteY2" fmla="*/ 2581401 h 2967119"/>
                <a:gd name="connsiteX3" fmla="*/ 1314450 w 6289667"/>
                <a:gd name="connsiteY3" fmla="*/ 2321051 h 2967119"/>
                <a:gd name="connsiteX4" fmla="*/ 1717675 w 6289667"/>
                <a:gd name="connsiteY4" fmla="*/ 2038476 h 2967119"/>
                <a:gd name="connsiteX5" fmla="*/ 1936750 w 6289667"/>
                <a:gd name="connsiteY5" fmla="*/ 1924176 h 2967119"/>
                <a:gd name="connsiteX6" fmla="*/ 2216150 w 6289667"/>
                <a:gd name="connsiteY6" fmla="*/ 1946401 h 2967119"/>
                <a:gd name="connsiteX7" fmla="*/ 2476500 w 6289667"/>
                <a:gd name="connsiteY7" fmla="*/ 2124201 h 2967119"/>
                <a:gd name="connsiteX8" fmla="*/ 2720975 w 6289667"/>
                <a:gd name="connsiteY8" fmla="*/ 2441701 h 2967119"/>
                <a:gd name="connsiteX9" fmla="*/ 2968625 w 6289667"/>
                <a:gd name="connsiteY9" fmla="*/ 2743326 h 2967119"/>
                <a:gd name="connsiteX10" fmla="*/ 3248025 w 6289667"/>
                <a:gd name="connsiteY10" fmla="*/ 2952876 h 2967119"/>
                <a:gd name="connsiteX11" fmla="*/ 3584575 w 6289667"/>
                <a:gd name="connsiteY11" fmla="*/ 2933826 h 2967119"/>
                <a:gd name="connsiteX12" fmla="*/ 3778250 w 6289667"/>
                <a:gd name="connsiteY12" fmla="*/ 2797301 h 2967119"/>
                <a:gd name="connsiteX13" fmla="*/ 3952874 w 6289667"/>
                <a:gd name="connsiteY13" fmla="*/ 2355977 h 2967119"/>
                <a:gd name="connsiteX14" fmla="*/ 4076698 w 6289667"/>
                <a:gd name="connsiteY14" fmla="*/ 1619377 h 2967119"/>
                <a:gd name="connsiteX15" fmla="*/ 4162423 w 6289667"/>
                <a:gd name="connsiteY15" fmla="*/ 1066927 h 2967119"/>
                <a:gd name="connsiteX16" fmla="*/ 4273548 w 6289667"/>
                <a:gd name="connsiteY16" fmla="*/ 606552 h 2967119"/>
                <a:gd name="connsiteX17" fmla="*/ 4410072 w 6289667"/>
                <a:gd name="connsiteY17" fmla="*/ 355728 h 2967119"/>
                <a:gd name="connsiteX18" fmla="*/ 4629146 w 6289667"/>
                <a:gd name="connsiteY18" fmla="*/ 136653 h 2967119"/>
                <a:gd name="connsiteX19" fmla="*/ 4905371 w 6289667"/>
                <a:gd name="connsiteY19" fmla="*/ 128 h 2967119"/>
                <a:gd name="connsiteX20" fmla="*/ 5140320 w 6289667"/>
                <a:gd name="connsiteY20" fmla="*/ 22354 h 2967119"/>
                <a:gd name="connsiteX21" fmla="*/ 5276845 w 6289667"/>
                <a:gd name="connsiteY21" fmla="*/ 133480 h 2967119"/>
                <a:gd name="connsiteX22" fmla="*/ 5530843 w 6289667"/>
                <a:gd name="connsiteY22" fmla="*/ 384304 h 2967119"/>
                <a:gd name="connsiteX23" fmla="*/ 5867394 w 6289667"/>
                <a:gd name="connsiteY23" fmla="*/ 812929 h 2967119"/>
                <a:gd name="connsiteX24" fmla="*/ 6149968 w 6289667"/>
                <a:gd name="connsiteY24" fmla="*/ 1349504 h 2967119"/>
                <a:gd name="connsiteX25" fmla="*/ 6289667 w 6289667"/>
                <a:gd name="connsiteY25" fmla="*/ 1619379 h 2967119"/>
                <a:gd name="connsiteX0" fmla="*/ 0 w 6289667"/>
                <a:gd name="connsiteY0" fmla="*/ 2657718 h 2967236"/>
                <a:gd name="connsiteX1" fmla="*/ 596900 w 6289667"/>
                <a:gd name="connsiteY1" fmla="*/ 2657718 h 2967236"/>
                <a:gd name="connsiteX2" fmla="*/ 949325 w 6289667"/>
                <a:gd name="connsiteY2" fmla="*/ 2581518 h 2967236"/>
                <a:gd name="connsiteX3" fmla="*/ 1314450 w 6289667"/>
                <a:gd name="connsiteY3" fmla="*/ 2321168 h 2967236"/>
                <a:gd name="connsiteX4" fmla="*/ 1717675 w 6289667"/>
                <a:gd name="connsiteY4" fmla="*/ 2038593 h 2967236"/>
                <a:gd name="connsiteX5" fmla="*/ 1936750 w 6289667"/>
                <a:gd name="connsiteY5" fmla="*/ 1924293 h 2967236"/>
                <a:gd name="connsiteX6" fmla="*/ 2216150 w 6289667"/>
                <a:gd name="connsiteY6" fmla="*/ 1946518 h 2967236"/>
                <a:gd name="connsiteX7" fmla="*/ 2476500 w 6289667"/>
                <a:gd name="connsiteY7" fmla="*/ 2124318 h 2967236"/>
                <a:gd name="connsiteX8" fmla="*/ 2720975 w 6289667"/>
                <a:gd name="connsiteY8" fmla="*/ 2441818 h 2967236"/>
                <a:gd name="connsiteX9" fmla="*/ 2968625 w 6289667"/>
                <a:gd name="connsiteY9" fmla="*/ 2743443 h 2967236"/>
                <a:gd name="connsiteX10" fmla="*/ 3248025 w 6289667"/>
                <a:gd name="connsiteY10" fmla="*/ 2952993 h 2967236"/>
                <a:gd name="connsiteX11" fmla="*/ 3584575 w 6289667"/>
                <a:gd name="connsiteY11" fmla="*/ 2933943 h 2967236"/>
                <a:gd name="connsiteX12" fmla="*/ 3778250 w 6289667"/>
                <a:gd name="connsiteY12" fmla="*/ 2797418 h 2967236"/>
                <a:gd name="connsiteX13" fmla="*/ 3952874 w 6289667"/>
                <a:gd name="connsiteY13" fmla="*/ 2356094 h 2967236"/>
                <a:gd name="connsiteX14" fmla="*/ 4076698 w 6289667"/>
                <a:gd name="connsiteY14" fmla="*/ 1619494 h 2967236"/>
                <a:gd name="connsiteX15" fmla="*/ 4162423 w 6289667"/>
                <a:gd name="connsiteY15" fmla="*/ 1067044 h 2967236"/>
                <a:gd name="connsiteX16" fmla="*/ 4273548 w 6289667"/>
                <a:gd name="connsiteY16" fmla="*/ 606669 h 2967236"/>
                <a:gd name="connsiteX17" fmla="*/ 4410072 w 6289667"/>
                <a:gd name="connsiteY17" fmla="*/ 355845 h 2967236"/>
                <a:gd name="connsiteX18" fmla="*/ 4629146 w 6289667"/>
                <a:gd name="connsiteY18" fmla="*/ 136770 h 2967236"/>
                <a:gd name="connsiteX19" fmla="*/ 4905371 w 6289667"/>
                <a:gd name="connsiteY19" fmla="*/ 245 h 2967236"/>
                <a:gd name="connsiteX20" fmla="*/ 5111745 w 6289667"/>
                <a:gd name="connsiteY20" fmla="*/ 9771 h 2967236"/>
                <a:gd name="connsiteX21" fmla="*/ 5276845 w 6289667"/>
                <a:gd name="connsiteY21" fmla="*/ 133597 h 2967236"/>
                <a:gd name="connsiteX22" fmla="*/ 5530843 w 6289667"/>
                <a:gd name="connsiteY22" fmla="*/ 384421 h 2967236"/>
                <a:gd name="connsiteX23" fmla="*/ 5867394 w 6289667"/>
                <a:gd name="connsiteY23" fmla="*/ 813046 h 2967236"/>
                <a:gd name="connsiteX24" fmla="*/ 6149968 w 6289667"/>
                <a:gd name="connsiteY24" fmla="*/ 1349621 h 2967236"/>
                <a:gd name="connsiteX25" fmla="*/ 6289667 w 6289667"/>
                <a:gd name="connsiteY25" fmla="*/ 1619496 h 2967236"/>
                <a:gd name="connsiteX0" fmla="*/ 0 w 6289667"/>
                <a:gd name="connsiteY0" fmla="*/ 2657718 h 2967236"/>
                <a:gd name="connsiteX1" fmla="*/ 596900 w 6289667"/>
                <a:gd name="connsiteY1" fmla="*/ 2657718 h 2967236"/>
                <a:gd name="connsiteX2" fmla="*/ 949325 w 6289667"/>
                <a:gd name="connsiteY2" fmla="*/ 2581518 h 2967236"/>
                <a:gd name="connsiteX3" fmla="*/ 1314450 w 6289667"/>
                <a:gd name="connsiteY3" fmla="*/ 2321168 h 2967236"/>
                <a:gd name="connsiteX4" fmla="*/ 1717675 w 6289667"/>
                <a:gd name="connsiteY4" fmla="*/ 2038593 h 2967236"/>
                <a:gd name="connsiteX5" fmla="*/ 1936750 w 6289667"/>
                <a:gd name="connsiteY5" fmla="*/ 1924293 h 2967236"/>
                <a:gd name="connsiteX6" fmla="*/ 2216150 w 6289667"/>
                <a:gd name="connsiteY6" fmla="*/ 1946518 h 2967236"/>
                <a:gd name="connsiteX7" fmla="*/ 2476500 w 6289667"/>
                <a:gd name="connsiteY7" fmla="*/ 2124318 h 2967236"/>
                <a:gd name="connsiteX8" fmla="*/ 2720975 w 6289667"/>
                <a:gd name="connsiteY8" fmla="*/ 2441818 h 2967236"/>
                <a:gd name="connsiteX9" fmla="*/ 2968625 w 6289667"/>
                <a:gd name="connsiteY9" fmla="*/ 2743443 h 2967236"/>
                <a:gd name="connsiteX10" fmla="*/ 3248025 w 6289667"/>
                <a:gd name="connsiteY10" fmla="*/ 2952993 h 2967236"/>
                <a:gd name="connsiteX11" fmla="*/ 3584575 w 6289667"/>
                <a:gd name="connsiteY11" fmla="*/ 2933943 h 2967236"/>
                <a:gd name="connsiteX12" fmla="*/ 3778250 w 6289667"/>
                <a:gd name="connsiteY12" fmla="*/ 2797418 h 2967236"/>
                <a:gd name="connsiteX13" fmla="*/ 3952874 w 6289667"/>
                <a:gd name="connsiteY13" fmla="*/ 2356094 h 2967236"/>
                <a:gd name="connsiteX14" fmla="*/ 4076698 w 6289667"/>
                <a:gd name="connsiteY14" fmla="*/ 1619494 h 2967236"/>
                <a:gd name="connsiteX15" fmla="*/ 4162423 w 6289667"/>
                <a:gd name="connsiteY15" fmla="*/ 1067044 h 2967236"/>
                <a:gd name="connsiteX16" fmla="*/ 4273548 w 6289667"/>
                <a:gd name="connsiteY16" fmla="*/ 606669 h 2967236"/>
                <a:gd name="connsiteX17" fmla="*/ 4410072 w 6289667"/>
                <a:gd name="connsiteY17" fmla="*/ 355845 h 2967236"/>
                <a:gd name="connsiteX18" fmla="*/ 4629146 w 6289667"/>
                <a:gd name="connsiteY18" fmla="*/ 136770 h 2967236"/>
                <a:gd name="connsiteX19" fmla="*/ 4905371 w 6289667"/>
                <a:gd name="connsiteY19" fmla="*/ 245 h 2967236"/>
                <a:gd name="connsiteX20" fmla="*/ 5111745 w 6289667"/>
                <a:gd name="connsiteY20" fmla="*/ 9771 h 2967236"/>
                <a:gd name="connsiteX21" fmla="*/ 5305420 w 6289667"/>
                <a:gd name="connsiteY21" fmla="*/ 146297 h 2967236"/>
                <a:gd name="connsiteX22" fmla="*/ 5530843 w 6289667"/>
                <a:gd name="connsiteY22" fmla="*/ 384421 h 2967236"/>
                <a:gd name="connsiteX23" fmla="*/ 5867394 w 6289667"/>
                <a:gd name="connsiteY23" fmla="*/ 813046 h 2967236"/>
                <a:gd name="connsiteX24" fmla="*/ 6149968 w 6289667"/>
                <a:gd name="connsiteY24" fmla="*/ 1349621 h 2967236"/>
                <a:gd name="connsiteX25" fmla="*/ 6289667 w 6289667"/>
                <a:gd name="connsiteY25" fmla="*/ 1619496 h 2967236"/>
                <a:gd name="connsiteX0" fmla="*/ 0 w 6289667"/>
                <a:gd name="connsiteY0" fmla="*/ 2657641 h 2967159"/>
                <a:gd name="connsiteX1" fmla="*/ 596900 w 6289667"/>
                <a:gd name="connsiteY1" fmla="*/ 2657641 h 2967159"/>
                <a:gd name="connsiteX2" fmla="*/ 949325 w 6289667"/>
                <a:gd name="connsiteY2" fmla="*/ 2581441 h 2967159"/>
                <a:gd name="connsiteX3" fmla="*/ 1314450 w 6289667"/>
                <a:gd name="connsiteY3" fmla="*/ 2321091 h 2967159"/>
                <a:gd name="connsiteX4" fmla="*/ 1717675 w 6289667"/>
                <a:gd name="connsiteY4" fmla="*/ 2038516 h 2967159"/>
                <a:gd name="connsiteX5" fmla="*/ 1936750 w 6289667"/>
                <a:gd name="connsiteY5" fmla="*/ 1924216 h 2967159"/>
                <a:gd name="connsiteX6" fmla="*/ 2216150 w 6289667"/>
                <a:gd name="connsiteY6" fmla="*/ 1946441 h 2967159"/>
                <a:gd name="connsiteX7" fmla="*/ 2476500 w 6289667"/>
                <a:gd name="connsiteY7" fmla="*/ 2124241 h 2967159"/>
                <a:gd name="connsiteX8" fmla="*/ 2720975 w 6289667"/>
                <a:gd name="connsiteY8" fmla="*/ 2441741 h 2967159"/>
                <a:gd name="connsiteX9" fmla="*/ 2968625 w 6289667"/>
                <a:gd name="connsiteY9" fmla="*/ 2743366 h 2967159"/>
                <a:gd name="connsiteX10" fmla="*/ 3248025 w 6289667"/>
                <a:gd name="connsiteY10" fmla="*/ 2952916 h 2967159"/>
                <a:gd name="connsiteX11" fmla="*/ 3584575 w 6289667"/>
                <a:gd name="connsiteY11" fmla="*/ 2933866 h 2967159"/>
                <a:gd name="connsiteX12" fmla="*/ 3778250 w 6289667"/>
                <a:gd name="connsiteY12" fmla="*/ 2797341 h 2967159"/>
                <a:gd name="connsiteX13" fmla="*/ 3952874 w 6289667"/>
                <a:gd name="connsiteY13" fmla="*/ 2356017 h 2967159"/>
                <a:gd name="connsiteX14" fmla="*/ 4076698 w 6289667"/>
                <a:gd name="connsiteY14" fmla="*/ 1619417 h 2967159"/>
                <a:gd name="connsiteX15" fmla="*/ 4162423 w 6289667"/>
                <a:gd name="connsiteY15" fmla="*/ 1066967 h 2967159"/>
                <a:gd name="connsiteX16" fmla="*/ 4273548 w 6289667"/>
                <a:gd name="connsiteY16" fmla="*/ 606592 h 2967159"/>
                <a:gd name="connsiteX17" fmla="*/ 4410072 w 6289667"/>
                <a:gd name="connsiteY17" fmla="*/ 355768 h 2967159"/>
                <a:gd name="connsiteX18" fmla="*/ 4629146 w 6289667"/>
                <a:gd name="connsiteY18" fmla="*/ 136693 h 2967159"/>
                <a:gd name="connsiteX19" fmla="*/ 4905371 w 6289667"/>
                <a:gd name="connsiteY19" fmla="*/ 168 h 2967159"/>
                <a:gd name="connsiteX20" fmla="*/ 5124445 w 6289667"/>
                <a:gd name="connsiteY20" fmla="*/ 16044 h 2967159"/>
                <a:gd name="connsiteX21" fmla="*/ 5305420 w 6289667"/>
                <a:gd name="connsiteY21" fmla="*/ 146220 h 2967159"/>
                <a:gd name="connsiteX22" fmla="*/ 5530843 w 6289667"/>
                <a:gd name="connsiteY22" fmla="*/ 384344 h 2967159"/>
                <a:gd name="connsiteX23" fmla="*/ 5867394 w 6289667"/>
                <a:gd name="connsiteY23" fmla="*/ 812969 h 2967159"/>
                <a:gd name="connsiteX24" fmla="*/ 6149968 w 6289667"/>
                <a:gd name="connsiteY24" fmla="*/ 1349544 h 2967159"/>
                <a:gd name="connsiteX25" fmla="*/ 6289667 w 6289667"/>
                <a:gd name="connsiteY25" fmla="*/ 1619419 h 2967159"/>
                <a:gd name="connsiteX0" fmla="*/ 0 w 6289667"/>
                <a:gd name="connsiteY0" fmla="*/ 2658282 h 2967800"/>
                <a:gd name="connsiteX1" fmla="*/ 596900 w 6289667"/>
                <a:gd name="connsiteY1" fmla="*/ 2658282 h 2967800"/>
                <a:gd name="connsiteX2" fmla="*/ 949325 w 6289667"/>
                <a:gd name="connsiteY2" fmla="*/ 2582082 h 2967800"/>
                <a:gd name="connsiteX3" fmla="*/ 1314450 w 6289667"/>
                <a:gd name="connsiteY3" fmla="*/ 2321732 h 2967800"/>
                <a:gd name="connsiteX4" fmla="*/ 1717675 w 6289667"/>
                <a:gd name="connsiteY4" fmla="*/ 2039157 h 2967800"/>
                <a:gd name="connsiteX5" fmla="*/ 1936750 w 6289667"/>
                <a:gd name="connsiteY5" fmla="*/ 1924857 h 2967800"/>
                <a:gd name="connsiteX6" fmla="*/ 2216150 w 6289667"/>
                <a:gd name="connsiteY6" fmla="*/ 1947082 h 2967800"/>
                <a:gd name="connsiteX7" fmla="*/ 2476500 w 6289667"/>
                <a:gd name="connsiteY7" fmla="*/ 2124882 h 2967800"/>
                <a:gd name="connsiteX8" fmla="*/ 2720975 w 6289667"/>
                <a:gd name="connsiteY8" fmla="*/ 2442382 h 2967800"/>
                <a:gd name="connsiteX9" fmla="*/ 2968625 w 6289667"/>
                <a:gd name="connsiteY9" fmla="*/ 2744007 h 2967800"/>
                <a:gd name="connsiteX10" fmla="*/ 3248025 w 6289667"/>
                <a:gd name="connsiteY10" fmla="*/ 2953557 h 2967800"/>
                <a:gd name="connsiteX11" fmla="*/ 3584575 w 6289667"/>
                <a:gd name="connsiteY11" fmla="*/ 2934507 h 2967800"/>
                <a:gd name="connsiteX12" fmla="*/ 3778250 w 6289667"/>
                <a:gd name="connsiteY12" fmla="*/ 2797982 h 2967800"/>
                <a:gd name="connsiteX13" fmla="*/ 3952874 w 6289667"/>
                <a:gd name="connsiteY13" fmla="*/ 2356658 h 2967800"/>
                <a:gd name="connsiteX14" fmla="*/ 4076698 w 6289667"/>
                <a:gd name="connsiteY14" fmla="*/ 1620058 h 2967800"/>
                <a:gd name="connsiteX15" fmla="*/ 4162423 w 6289667"/>
                <a:gd name="connsiteY15" fmla="*/ 1067608 h 2967800"/>
                <a:gd name="connsiteX16" fmla="*/ 4273548 w 6289667"/>
                <a:gd name="connsiteY16" fmla="*/ 607233 h 2967800"/>
                <a:gd name="connsiteX17" fmla="*/ 4410072 w 6289667"/>
                <a:gd name="connsiteY17" fmla="*/ 356409 h 2967800"/>
                <a:gd name="connsiteX18" fmla="*/ 4629146 w 6289667"/>
                <a:gd name="connsiteY18" fmla="*/ 137334 h 2967800"/>
                <a:gd name="connsiteX19" fmla="*/ 4905371 w 6289667"/>
                <a:gd name="connsiteY19" fmla="*/ 809 h 2967800"/>
                <a:gd name="connsiteX20" fmla="*/ 5099045 w 6289667"/>
                <a:gd name="connsiteY20" fmla="*/ 810 h 2967800"/>
                <a:gd name="connsiteX21" fmla="*/ 5305420 w 6289667"/>
                <a:gd name="connsiteY21" fmla="*/ 146861 h 2967800"/>
                <a:gd name="connsiteX22" fmla="*/ 5530843 w 6289667"/>
                <a:gd name="connsiteY22" fmla="*/ 384985 h 2967800"/>
                <a:gd name="connsiteX23" fmla="*/ 5867394 w 6289667"/>
                <a:gd name="connsiteY23" fmla="*/ 813610 h 2967800"/>
                <a:gd name="connsiteX24" fmla="*/ 6149968 w 6289667"/>
                <a:gd name="connsiteY24" fmla="*/ 1350185 h 2967800"/>
                <a:gd name="connsiteX25" fmla="*/ 6289667 w 6289667"/>
                <a:gd name="connsiteY25" fmla="*/ 1620060 h 296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289667" h="2967800">
                  <a:moveTo>
                    <a:pt x="0" y="2658282"/>
                  </a:moveTo>
                  <a:cubicBezTo>
                    <a:pt x="219339" y="2664632"/>
                    <a:pt x="438679" y="2670982"/>
                    <a:pt x="596900" y="2658282"/>
                  </a:cubicBezTo>
                  <a:cubicBezTo>
                    <a:pt x="755121" y="2645582"/>
                    <a:pt x="829733" y="2638174"/>
                    <a:pt x="949325" y="2582082"/>
                  </a:cubicBezTo>
                  <a:cubicBezTo>
                    <a:pt x="1068917" y="2525990"/>
                    <a:pt x="1314450" y="2321732"/>
                    <a:pt x="1314450" y="2321732"/>
                  </a:cubicBezTo>
                  <a:cubicBezTo>
                    <a:pt x="1442508" y="2231244"/>
                    <a:pt x="1613958" y="2105303"/>
                    <a:pt x="1717675" y="2039157"/>
                  </a:cubicBezTo>
                  <a:cubicBezTo>
                    <a:pt x="1821392" y="1973011"/>
                    <a:pt x="1853671" y="1940203"/>
                    <a:pt x="1936750" y="1924857"/>
                  </a:cubicBezTo>
                  <a:cubicBezTo>
                    <a:pt x="2019829" y="1909511"/>
                    <a:pt x="2126192" y="1913745"/>
                    <a:pt x="2216150" y="1947082"/>
                  </a:cubicBezTo>
                  <a:cubicBezTo>
                    <a:pt x="2306108" y="1980419"/>
                    <a:pt x="2392363" y="2042332"/>
                    <a:pt x="2476500" y="2124882"/>
                  </a:cubicBezTo>
                  <a:cubicBezTo>
                    <a:pt x="2560637" y="2207432"/>
                    <a:pt x="2638954" y="2339195"/>
                    <a:pt x="2720975" y="2442382"/>
                  </a:cubicBezTo>
                  <a:cubicBezTo>
                    <a:pt x="2802996" y="2545569"/>
                    <a:pt x="2880783" y="2658811"/>
                    <a:pt x="2968625" y="2744007"/>
                  </a:cubicBezTo>
                  <a:cubicBezTo>
                    <a:pt x="3056467" y="2829203"/>
                    <a:pt x="3145367" y="2921807"/>
                    <a:pt x="3248025" y="2953557"/>
                  </a:cubicBezTo>
                  <a:cubicBezTo>
                    <a:pt x="3350683" y="2985307"/>
                    <a:pt x="3521604" y="2957261"/>
                    <a:pt x="3584575" y="2934507"/>
                  </a:cubicBezTo>
                  <a:cubicBezTo>
                    <a:pt x="3647546" y="2911753"/>
                    <a:pt x="3716867" y="2894290"/>
                    <a:pt x="3778250" y="2797982"/>
                  </a:cubicBezTo>
                  <a:cubicBezTo>
                    <a:pt x="3839633" y="2701674"/>
                    <a:pt x="3950890" y="2359304"/>
                    <a:pt x="3952874" y="2356658"/>
                  </a:cubicBezTo>
                  <a:cubicBezTo>
                    <a:pt x="3981449" y="2280988"/>
                    <a:pt x="4077360" y="1622704"/>
                    <a:pt x="4076698" y="1620058"/>
                  </a:cubicBezTo>
                  <a:cubicBezTo>
                    <a:pt x="4095748" y="1496233"/>
                    <a:pt x="4164407" y="1068931"/>
                    <a:pt x="4162423" y="1067608"/>
                  </a:cubicBezTo>
                  <a:cubicBezTo>
                    <a:pt x="4177769" y="972887"/>
                    <a:pt x="4272225" y="610540"/>
                    <a:pt x="4273548" y="607233"/>
                  </a:cubicBezTo>
                  <a:cubicBezTo>
                    <a:pt x="4291010" y="529975"/>
                    <a:pt x="4411395" y="357070"/>
                    <a:pt x="4410072" y="356409"/>
                  </a:cubicBezTo>
                  <a:cubicBezTo>
                    <a:pt x="4432297" y="315134"/>
                    <a:pt x="4629808" y="136673"/>
                    <a:pt x="4629146" y="137334"/>
                  </a:cubicBezTo>
                  <a:cubicBezTo>
                    <a:pt x="4675713" y="91296"/>
                    <a:pt x="4906033" y="2794"/>
                    <a:pt x="4905371" y="809"/>
                  </a:cubicBezTo>
                  <a:cubicBezTo>
                    <a:pt x="4969929" y="-1307"/>
                    <a:pt x="5099045" y="1471"/>
                    <a:pt x="5099045" y="810"/>
                  </a:cubicBezTo>
                  <a:cubicBezTo>
                    <a:pt x="5153549" y="29914"/>
                    <a:pt x="5308727" y="146199"/>
                    <a:pt x="5305420" y="146861"/>
                  </a:cubicBezTo>
                  <a:cubicBezTo>
                    <a:pt x="5372095" y="210361"/>
                    <a:pt x="5432418" y="271744"/>
                    <a:pt x="5530843" y="384985"/>
                  </a:cubicBezTo>
                  <a:cubicBezTo>
                    <a:pt x="5629268" y="498227"/>
                    <a:pt x="5808656" y="744289"/>
                    <a:pt x="5867394" y="813610"/>
                  </a:cubicBezTo>
                  <a:cubicBezTo>
                    <a:pt x="5921369" y="883989"/>
                    <a:pt x="6152614" y="1351508"/>
                    <a:pt x="6149968" y="1350185"/>
                  </a:cubicBezTo>
                  <a:cubicBezTo>
                    <a:pt x="6197593" y="1438556"/>
                    <a:pt x="6289006" y="1621383"/>
                    <a:pt x="6289667" y="162006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0" name="フリーフォーム 9"/>
            <p:cNvSpPr/>
            <p:nvPr/>
          </p:nvSpPr>
          <p:spPr>
            <a:xfrm>
              <a:off x="1716049" y="2132608"/>
              <a:ext cx="6182174" cy="3384550"/>
            </a:xfrm>
            <a:custGeom>
              <a:avLst/>
              <a:gdLst>
                <a:gd name="connsiteX0" fmla="*/ 0 w 5298309"/>
                <a:gd name="connsiteY0" fmla="*/ 2972865 h 3256840"/>
                <a:gd name="connsiteX1" fmla="*/ 120650 w 5298309"/>
                <a:gd name="connsiteY1" fmla="*/ 2890315 h 3256840"/>
                <a:gd name="connsiteX2" fmla="*/ 165100 w 5298309"/>
                <a:gd name="connsiteY2" fmla="*/ 2776015 h 3256840"/>
                <a:gd name="connsiteX3" fmla="*/ 234950 w 5298309"/>
                <a:gd name="connsiteY3" fmla="*/ 2649015 h 3256840"/>
                <a:gd name="connsiteX4" fmla="*/ 311150 w 5298309"/>
                <a:gd name="connsiteY4" fmla="*/ 2649015 h 3256840"/>
                <a:gd name="connsiteX5" fmla="*/ 361950 w 5298309"/>
                <a:gd name="connsiteY5" fmla="*/ 2756965 h 3256840"/>
                <a:gd name="connsiteX6" fmla="*/ 425450 w 5298309"/>
                <a:gd name="connsiteY6" fmla="*/ 2903015 h 3256840"/>
                <a:gd name="connsiteX7" fmla="*/ 527050 w 5298309"/>
                <a:gd name="connsiteY7" fmla="*/ 2972865 h 3256840"/>
                <a:gd name="connsiteX8" fmla="*/ 596900 w 5298309"/>
                <a:gd name="connsiteY8" fmla="*/ 2883965 h 3256840"/>
                <a:gd name="connsiteX9" fmla="*/ 622300 w 5298309"/>
                <a:gd name="connsiteY9" fmla="*/ 2744265 h 3256840"/>
                <a:gd name="connsiteX10" fmla="*/ 660400 w 5298309"/>
                <a:gd name="connsiteY10" fmla="*/ 2617265 h 3256840"/>
                <a:gd name="connsiteX11" fmla="*/ 723900 w 5298309"/>
                <a:gd name="connsiteY11" fmla="*/ 2687115 h 3256840"/>
                <a:gd name="connsiteX12" fmla="*/ 793750 w 5298309"/>
                <a:gd name="connsiteY12" fmla="*/ 2769665 h 3256840"/>
                <a:gd name="connsiteX13" fmla="*/ 920750 w 5298309"/>
                <a:gd name="connsiteY13" fmla="*/ 2833165 h 3256840"/>
                <a:gd name="connsiteX14" fmla="*/ 939800 w 5298309"/>
                <a:gd name="connsiteY14" fmla="*/ 2668065 h 3256840"/>
                <a:gd name="connsiteX15" fmla="*/ 971550 w 5298309"/>
                <a:gd name="connsiteY15" fmla="*/ 2522015 h 3256840"/>
                <a:gd name="connsiteX16" fmla="*/ 1022350 w 5298309"/>
                <a:gd name="connsiteY16" fmla="*/ 2414065 h 3256840"/>
                <a:gd name="connsiteX17" fmla="*/ 1104900 w 5298309"/>
                <a:gd name="connsiteY17" fmla="*/ 2528365 h 3256840"/>
                <a:gd name="connsiteX18" fmla="*/ 1187450 w 5298309"/>
                <a:gd name="connsiteY18" fmla="*/ 2674415 h 3256840"/>
                <a:gd name="connsiteX19" fmla="*/ 1244600 w 5298309"/>
                <a:gd name="connsiteY19" fmla="*/ 2680765 h 3256840"/>
                <a:gd name="connsiteX20" fmla="*/ 1276350 w 5298309"/>
                <a:gd name="connsiteY20" fmla="*/ 2572815 h 3256840"/>
                <a:gd name="connsiteX21" fmla="*/ 1314450 w 5298309"/>
                <a:gd name="connsiteY21" fmla="*/ 2217215 h 3256840"/>
                <a:gd name="connsiteX22" fmla="*/ 1365250 w 5298309"/>
                <a:gd name="connsiteY22" fmla="*/ 2141015 h 3256840"/>
                <a:gd name="connsiteX23" fmla="*/ 1409700 w 5298309"/>
                <a:gd name="connsiteY23" fmla="*/ 2255315 h 3256840"/>
                <a:gd name="connsiteX24" fmla="*/ 1524000 w 5298309"/>
                <a:gd name="connsiteY24" fmla="*/ 2439465 h 3256840"/>
                <a:gd name="connsiteX25" fmla="*/ 1568450 w 5298309"/>
                <a:gd name="connsiteY25" fmla="*/ 2382315 h 3256840"/>
                <a:gd name="connsiteX26" fmla="*/ 1631950 w 5298309"/>
                <a:gd name="connsiteY26" fmla="*/ 2179115 h 3256840"/>
                <a:gd name="connsiteX27" fmla="*/ 1670050 w 5298309"/>
                <a:gd name="connsiteY27" fmla="*/ 1982265 h 3256840"/>
                <a:gd name="connsiteX28" fmla="*/ 1739900 w 5298309"/>
                <a:gd name="connsiteY28" fmla="*/ 1925115 h 3256840"/>
                <a:gd name="connsiteX29" fmla="*/ 1790700 w 5298309"/>
                <a:gd name="connsiteY29" fmla="*/ 2001315 h 3256840"/>
                <a:gd name="connsiteX30" fmla="*/ 1860550 w 5298309"/>
                <a:gd name="connsiteY30" fmla="*/ 2204515 h 3256840"/>
                <a:gd name="connsiteX31" fmla="*/ 1905000 w 5298309"/>
                <a:gd name="connsiteY31" fmla="*/ 2236265 h 3256840"/>
                <a:gd name="connsiteX32" fmla="*/ 1987550 w 5298309"/>
                <a:gd name="connsiteY32" fmla="*/ 2064815 h 3256840"/>
                <a:gd name="connsiteX33" fmla="*/ 2057400 w 5298309"/>
                <a:gd name="connsiteY33" fmla="*/ 1906065 h 3256840"/>
                <a:gd name="connsiteX34" fmla="*/ 2127250 w 5298309"/>
                <a:gd name="connsiteY34" fmla="*/ 1893365 h 3256840"/>
                <a:gd name="connsiteX35" fmla="*/ 2254250 w 5298309"/>
                <a:gd name="connsiteY35" fmla="*/ 2229915 h 3256840"/>
                <a:gd name="connsiteX36" fmla="*/ 2374900 w 5298309"/>
                <a:gd name="connsiteY36" fmla="*/ 2560115 h 3256840"/>
                <a:gd name="connsiteX37" fmla="*/ 2489200 w 5298309"/>
                <a:gd name="connsiteY37" fmla="*/ 2604565 h 3256840"/>
                <a:gd name="connsiteX38" fmla="*/ 2673350 w 5298309"/>
                <a:gd name="connsiteY38" fmla="*/ 2483915 h 3256840"/>
                <a:gd name="connsiteX39" fmla="*/ 2895600 w 5298309"/>
                <a:gd name="connsiteY39" fmla="*/ 2509315 h 3256840"/>
                <a:gd name="connsiteX40" fmla="*/ 2933700 w 5298309"/>
                <a:gd name="connsiteY40" fmla="*/ 2636315 h 3256840"/>
                <a:gd name="connsiteX41" fmla="*/ 3041650 w 5298309"/>
                <a:gd name="connsiteY41" fmla="*/ 3093515 h 3256840"/>
                <a:gd name="connsiteX42" fmla="*/ 3206750 w 5298309"/>
                <a:gd name="connsiteY42" fmla="*/ 3252265 h 3256840"/>
                <a:gd name="connsiteX43" fmla="*/ 3352800 w 5298309"/>
                <a:gd name="connsiteY43" fmla="*/ 3188765 h 3256840"/>
                <a:gd name="connsiteX44" fmla="*/ 3429000 w 5298309"/>
                <a:gd name="connsiteY44" fmla="*/ 2934765 h 3256840"/>
                <a:gd name="connsiteX45" fmla="*/ 3613150 w 5298309"/>
                <a:gd name="connsiteY45" fmla="*/ 2826815 h 3256840"/>
                <a:gd name="connsiteX46" fmla="*/ 3790950 w 5298309"/>
                <a:gd name="connsiteY46" fmla="*/ 2960165 h 3256840"/>
                <a:gd name="connsiteX47" fmla="*/ 3917950 w 5298309"/>
                <a:gd name="connsiteY47" fmla="*/ 2674415 h 3256840"/>
                <a:gd name="connsiteX48" fmla="*/ 3943350 w 5298309"/>
                <a:gd name="connsiteY48" fmla="*/ 2306115 h 3256840"/>
                <a:gd name="connsiteX49" fmla="*/ 4064000 w 5298309"/>
                <a:gd name="connsiteY49" fmla="*/ 871015 h 3256840"/>
                <a:gd name="connsiteX50" fmla="*/ 4089400 w 5298309"/>
                <a:gd name="connsiteY50" fmla="*/ 540815 h 3256840"/>
                <a:gd name="connsiteX51" fmla="*/ 4216400 w 5298309"/>
                <a:gd name="connsiteY51" fmla="*/ 369365 h 3256840"/>
                <a:gd name="connsiteX52" fmla="*/ 4375150 w 5298309"/>
                <a:gd name="connsiteY52" fmla="*/ 597965 h 3256840"/>
                <a:gd name="connsiteX53" fmla="*/ 4337050 w 5298309"/>
                <a:gd name="connsiteY53" fmla="*/ 864665 h 3256840"/>
                <a:gd name="connsiteX54" fmla="*/ 4476750 w 5298309"/>
                <a:gd name="connsiteY54" fmla="*/ 985315 h 3256840"/>
                <a:gd name="connsiteX55" fmla="*/ 4521200 w 5298309"/>
                <a:gd name="connsiteY55" fmla="*/ 636065 h 3256840"/>
                <a:gd name="connsiteX56" fmla="*/ 4546600 w 5298309"/>
                <a:gd name="connsiteY56" fmla="*/ 102665 h 3256840"/>
                <a:gd name="connsiteX57" fmla="*/ 4622800 w 5298309"/>
                <a:gd name="connsiteY57" fmla="*/ 20115 h 3256840"/>
                <a:gd name="connsiteX58" fmla="*/ 4762500 w 5298309"/>
                <a:gd name="connsiteY58" fmla="*/ 51865 h 3256840"/>
                <a:gd name="connsiteX59" fmla="*/ 4800600 w 5298309"/>
                <a:gd name="connsiteY59" fmla="*/ 280465 h 3256840"/>
                <a:gd name="connsiteX60" fmla="*/ 4921250 w 5298309"/>
                <a:gd name="connsiteY60" fmla="*/ 267765 h 3256840"/>
                <a:gd name="connsiteX61" fmla="*/ 5010150 w 5298309"/>
                <a:gd name="connsiteY61" fmla="*/ 70915 h 3256840"/>
                <a:gd name="connsiteX62" fmla="*/ 5162550 w 5298309"/>
                <a:gd name="connsiteY62" fmla="*/ 32815 h 3256840"/>
                <a:gd name="connsiteX63" fmla="*/ 5295900 w 5298309"/>
                <a:gd name="connsiteY63" fmla="*/ 528115 h 3256840"/>
                <a:gd name="connsiteX64" fmla="*/ 5238750 w 5298309"/>
                <a:gd name="connsiteY64" fmla="*/ 1086915 h 3256840"/>
                <a:gd name="connsiteX65" fmla="*/ 5118100 w 5298309"/>
                <a:gd name="connsiteY65" fmla="*/ 2306115 h 3256840"/>
                <a:gd name="connsiteX66" fmla="*/ 5194300 w 5298309"/>
                <a:gd name="connsiteY66" fmla="*/ 2629965 h 3256840"/>
                <a:gd name="connsiteX67" fmla="*/ 5238750 w 5298309"/>
                <a:gd name="connsiteY67" fmla="*/ 2839515 h 3256840"/>
                <a:gd name="connsiteX0" fmla="*/ 0 w 5298309"/>
                <a:gd name="connsiteY0" fmla="*/ 2972865 h 3256840"/>
                <a:gd name="connsiteX1" fmla="*/ 120650 w 5298309"/>
                <a:gd name="connsiteY1" fmla="*/ 2880790 h 3256840"/>
                <a:gd name="connsiteX2" fmla="*/ 165100 w 5298309"/>
                <a:gd name="connsiteY2" fmla="*/ 2776015 h 3256840"/>
                <a:gd name="connsiteX3" fmla="*/ 234950 w 5298309"/>
                <a:gd name="connsiteY3" fmla="*/ 2649015 h 3256840"/>
                <a:gd name="connsiteX4" fmla="*/ 311150 w 5298309"/>
                <a:gd name="connsiteY4" fmla="*/ 2649015 h 3256840"/>
                <a:gd name="connsiteX5" fmla="*/ 361950 w 5298309"/>
                <a:gd name="connsiteY5" fmla="*/ 2756965 h 3256840"/>
                <a:gd name="connsiteX6" fmla="*/ 425450 w 5298309"/>
                <a:gd name="connsiteY6" fmla="*/ 2903015 h 3256840"/>
                <a:gd name="connsiteX7" fmla="*/ 527050 w 5298309"/>
                <a:gd name="connsiteY7" fmla="*/ 2972865 h 3256840"/>
                <a:gd name="connsiteX8" fmla="*/ 596900 w 5298309"/>
                <a:gd name="connsiteY8" fmla="*/ 2883965 h 3256840"/>
                <a:gd name="connsiteX9" fmla="*/ 622300 w 5298309"/>
                <a:gd name="connsiteY9" fmla="*/ 2744265 h 3256840"/>
                <a:gd name="connsiteX10" fmla="*/ 660400 w 5298309"/>
                <a:gd name="connsiteY10" fmla="*/ 2617265 h 3256840"/>
                <a:gd name="connsiteX11" fmla="*/ 723900 w 5298309"/>
                <a:gd name="connsiteY11" fmla="*/ 2687115 h 3256840"/>
                <a:gd name="connsiteX12" fmla="*/ 793750 w 5298309"/>
                <a:gd name="connsiteY12" fmla="*/ 2769665 h 3256840"/>
                <a:gd name="connsiteX13" fmla="*/ 920750 w 5298309"/>
                <a:gd name="connsiteY13" fmla="*/ 2833165 h 3256840"/>
                <a:gd name="connsiteX14" fmla="*/ 939800 w 5298309"/>
                <a:gd name="connsiteY14" fmla="*/ 2668065 h 3256840"/>
                <a:gd name="connsiteX15" fmla="*/ 971550 w 5298309"/>
                <a:gd name="connsiteY15" fmla="*/ 2522015 h 3256840"/>
                <a:gd name="connsiteX16" fmla="*/ 1022350 w 5298309"/>
                <a:gd name="connsiteY16" fmla="*/ 2414065 h 3256840"/>
                <a:gd name="connsiteX17" fmla="*/ 1104900 w 5298309"/>
                <a:gd name="connsiteY17" fmla="*/ 2528365 h 3256840"/>
                <a:gd name="connsiteX18" fmla="*/ 1187450 w 5298309"/>
                <a:gd name="connsiteY18" fmla="*/ 2674415 h 3256840"/>
                <a:gd name="connsiteX19" fmla="*/ 1244600 w 5298309"/>
                <a:gd name="connsiteY19" fmla="*/ 2680765 h 3256840"/>
                <a:gd name="connsiteX20" fmla="*/ 1276350 w 5298309"/>
                <a:gd name="connsiteY20" fmla="*/ 2572815 h 3256840"/>
                <a:gd name="connsiteX21" fmla="*/ 1314450 w 5298309"/>
                <a:gd name="connsiteY21" fmla="*/ 2217215 h 3256840"/>
                <a:gd name="connsiteX22" fmla="*/ 1365250 w 5298309"/>
                <a:gd name="connsiteY22" fmla="*/ 2141015 h 3256840"/>
                <a:gd name="connsiteX23" fmla="*/ 1409700 w 5298309"/>
                <a:gd name="connsiteY23" fmla="*/ 2255315 h 3256840"/>
                <a:gd name="connsiteX24" fmla="*/ 1524000 w 5298309"/>
                <a:gd name="connsiteY24" fmla="*/ 2439465 h 3256840"/>
                <a:gd name="connsiteX25" fmla="*/ 1568450 w 5298309"/>
                <a:gd name="connsiteY25" fmla="*/ 2382315 h 3256840"/>
                <a:gd name="connsiteX26" fmla="*/ 1631950 w 5298309"/>
                <a:gd name="connsiteY26" fmla="*/ 2179115 h 3256840"/>
                <a:gd name="connsiteX27" fmla="*/ 1670050 w 5298309"/>
                <a:gd name="connsiteY27" fmla="*/ 1982265 h 3256840"/>
                <a:gd name="connsiteX28" fmla="*/ 1739900 w 5298309"/>
                <a:gd name="connsiteY28" fmla="*/ 1925115 h 3256840"/>
                <a:gd name="connsiteX29" fmla="*/ 1790700 w 5298309"/>
                <a:gd name="connsiteY29" fmla="*/ 2001315 h 3256840"/>
                <a:gd name="connsiteX30" fmla="*/ 1860550 w 5298309"/>
                <a:gd name="connsiteY30" fmla="*/ 2204515 h 3256840"/>
                <a:gd name="connsiteX31" fmla="*/ 1905000 w 5298309"/>
                <a:gd name="connsiteY31" fmla="*/ 2236265 h 3256840"/>
                <a:gd name="connsiteX32" fmla="*/ 1987550 w 5298309"/>
                <a:gd name="connsiteY32" fmla="*/ 2064815 h 3256840"/>
                <a:gd name="connsiteX33" fmla="*/ 2057400 w 5298309"/>
                <a:gd name="connsiteY33" fmla="*/ 1906065 h 3256840"/>
                <a:gd name="connsiteX34" fmla="*/ 2127250 w 5298309"/>
                <a:gd name="connsiteY34" fmla="*/ 1893365 h 3256840"/>
                <a:gd name="connsiteX35" fmla="*/ 2254250 w 5298309"/>
                <a:gd name="connsiteY35" fmla="*/ 2229915 h 3256840"/>
                <a:gd name="connsiteX36" fmla="*/ 2374900 w 5298309"/>
                <a:gd name="connsiteY36" fmla="*/ 2560115 h 3256840"/>
                <a:gd name="connsiteX37" fmla="*/ 2489200 w 5298309"/>
                <a:gd name="connsiteY37" fmla="*/ 2604565 h 3256840"/>
                <a:gd name="connsiteX38" fmla="*/ 2673350 w 5298309"/>
                <a:gd name="connsiteY38" fmla="*/ 2483915 h 3256840"/>
                <a:gd name="connsiteX39" fmla="*/ 2895600 w 5298309"/>
                <a:gd name="connsiteY39" fmla="*/ 2509315 h 3256840"/>
                <a:gd name="connsiteX40" fmla="*/ 2933700 w 5298309"/>
                <a:gd name="connsiteY40" fmla="*/ 2636315 h 3256840"/>
                <a:gd name="connsiteX41" fmla="*/ 3041650 w 5298309"/>
                <a:gd name="connsiteY41" fmla="*/ 3093515 h 3256840"/>
                <a:gd name="connsiteX42" fmla="*/ 3206750 w 5298309"/>
                <a:gd name="connsiteY42" fmla="*/ 3252265 h 3256840"/>
                <a:gd name="connsiteX43" fmla="*/ 3352800 w 5298309"/>
                <a:gd name="connsiteY43" fmla="*/ 3188765 h 3256840"/>
                <a:gd name="connsiteX44" fmla="*/ 3429000 w 5298309"/>
                <a:gd name="connsiteY44" fmla="*/ 2934765 h 3256840"/>
                <a:gd name="connsiteX45" fmla="*/ 3613150 w 5298309"/>
                <a:gd name="connsiteY45" fmla="*/ 2826815 h 3256840"/>
                <a:gd name="connsiteX46" fmla="*/ 3790950 w 5298309"/>
                <a:gd name="connsiteY46" fmla="*/ 2960165 h 3256840"/>
                <a:gd name="connsiteX47" fmla="*/ 3917950 w 5298309"/>
                <a:gd name="connsiteY47" fmla="*/ 2674415 h 3256840"/>
                <a:gd name="connsiteX48" fmla="*/ 3943350 w 5298309"/>
                <a:gd name="connsiteY48" fmla="*/ 2306115 h 3256840"/>
                <a:gd name="connsiteX49" fmla="*/ 4064000 w 5298309"/>
                <a:gd name="connsiteY49" fmla="*/ 871015 h 3256840"/>
                <a:gd name="connsiteX50" fmla="*/ 4089400 w 5298309"/>
                <a:gd name="connsiteY50" fmla="*/ 540815 h 3256840"/>
                <a:gd name="connsiteX51" fmla="*/ 4216400 w 5298309"/>
                <a:gd name="connsiteY51" fmla="*/ 369365 h 3256840"/>
                <a:gd name="connsiteX52" fmla="*/ 4375150 w 5298309"/>
                <a:gd name="connsiteY52" fmla="*/ 597965 h 3256840"/>
                <a:gd name="connsiteX53" fmla="*/ 4337050 w 5298309"/>
                <a:gd name="connsiteY53" fmla="*/ 864665 h 3256840"/>
                <a:gd name="connsiteX54" fmla="*/ 4476750 w 5298309"/>
                <a:gd name="connsiteY54" fmla="*/ 985315 h 3256840"/>
                <a:gd name="connsiteX55" fmla="*/ 4521200 w 5298309"/>
                <a:gd name="connsiteY55" fmla="*/ 636065 h 3256840"/>
                <a:gd name="connsiteX56" fmla="*/ 4546600 w 5298309"/>
                <a:gd name="connsiteY56" fmla="*/ 102665 h 3256840"/>
                <a:gd name="connsiteX57" fmla="*/ 4622800 w 5298309"/>
                <a:gd name="connsiteY57" fmla="*/ 20115 h 3256840"/>
                <a:gd name="connsiteX58" fmla="*/ 4762500 w 5298309"/>
                <a:gd name="connsiteY58" fmla="*/ 51865 h 3256840"/>
                <a:gd name="connsiteX59" fmla="*/ 4800600 w 5298309"/>
                <a:gd name="connsiteY59" fmla="*/ 280465 h 3256840"/>
                <a:gd name="connsiteX60" fmla="*/ 4921250 w 5298309"/>
                <a:gd name="connsiteY60" fmla="*/ 267765 h 3256840"/>
                <a:gd name="connsiteX61" fmla="*/ 5010150 w 5298309"/>
                <a:gd name="connsiteY61" fmla="*/ 70915 h 3256840"/>
                <a:gd name="connsiteX62" fmla="*/ 5162550 w 5298309"/>
                <a:gd name="connsiteY62" fmla="*/ 32815 h 3256840"/>
                <a:gd name="connsiteX63" fmla="*/ 5295900 w 5298309"/>
                <a:gd name="connsiteY63" fmla="*/ 528115 h 3256840"/>
                <a:gd name="connsiteX64" fmla="*/ 5238750 w 5298309"/>
                <a:gd name="connsiteY64" fmla="*/ 1086915 h 3256840"/>
                <a:gd name="connsiteX65" fmla="*/ 5118100 w 5298309"/>
                <a:gd name="connsiteY65" fmla="*/ 2306115 h 3256840"/>
                <a:gd name="connsiteX66" fmla="*/ 5194300 w 5298309"/>
                <a:gd name="connsiteY66" fmla="*/ 2629965 h 3256840"/>
                <a:gd name="connsiteX67" fmla="*/ 5238750 w 5298309"/>
                <a:gd name="connsiteY67" fmla="*/ 2839515 h 3256840"/>
                <a:gd name="connsiteX0" fmla="*/ 0 w 5298309"/>
                <a:gd name="connsiteY0" fmla="*/ 2972865 h 3256840"/>
                <a:gd name="connsiteX1" fmla="*/ 120650 w 5298309"/>
                <a:gd name="connsiteY1" fmla="*/ 2880790 h 3256840"/>
                <a:gd name="connsiteX2" fmla="*/ 184150 w 5298309"/>
                <a:gd name="connsiteY2" fmla="*/ 2747440 h 3256840"/>
                <a:gd name="connsiteX3" fmla="*/ 234950 w 5298309"/>
                <a:gd name="connsiteY3" fmla="*/ 2649015 h 3256840"/>
                <a:gd name="connsiteX4" fmla="*/ 311150 w 5298309"/>
                <a:gd name="connsiteY4" fmla="*/ 2649015 h 3256840"/>
                <a:gd name="connsiteX5" fmla="*/ 361950 w 5298309"/>
                <a:gd name="connsiteY5" fmla="*/ 2756965 h 3256840"/>
                <a:gd name="connsiteX6" fmla="*/ 425450 w 5298309"/>
                <a:gd name="connsiteY6" fmla="*/ 2903015 h 3256840"/>
                <a:gd name="connsiteX7" fmla="*/ 527050 w 5298309"/>
                <a:gd name="connsiteY7" fmla="*/ 2972865 h 3256840"/>
                <a:gd name="connsiteX8" fmla="*/ 596900 w 5298309"/>
                <a:gd name="connsiteY8" fmla="*/ 2883965 h 3256840"/>
                <a:gd name="connsiteX9" fmla="*/ 622300 w 5298309"/>
                <a:gd name="connsiteY9" fmla="*/ 2744265 h 3256840"/>
                <a:gd name="connsiteX10" fmla="*/ 660400 w 5298309"/>
                <a:gd name="connsiteY10" fmla="*/ 2617265 h 3256840"/>
                <a:gd name="connsiteX11" fmla="*/ 723900 w 5298309"/>
                <a:gd name="connsiteY11" fmla="*/ 2687115 h 3256840"/>
                <a:gd name="connsiteX12" fmla="*/ 793750 w 5298309"/>
                <a:gd name="connsiteY12" fmla="*/ 2769665 h 3256840"/>
                <a:gd name="connsiteX13" fmla="*/ 920750 w 5298309"/>
                <a:gd name="connsiteY13" fmla="*/ 2833165 h 3256840"/>
                <a:gd name="connsiteX14" fmla="*/ 939800 w 5298309"/>
                <a:gd name="connsiteY14" fmla="*/ 2668065 h 3256840"/>
                <a:gd name="connsiteX15" fmla="*/ 971550 w 5298309"/>
                <a:gd name="connsiteY15" fmla="*/ 2522015 h 3256840"/>
                <a:gd name="connsiteX16" fmla="*/ 1022350 w 5298309"/>
                <a:gd name="connsiteY16" fmla="*/ 2414065 h 3256840"/>
                <a:gd name="connsiteX17" fmla="*/ 1104900 w 5298309"/>
                <a:gd name="connsiteY17" fmla="*/ 2528365 h 3256840"/>
                <a:gd name="connsiteX18" fmla="*/ 1187450 w 5298309"/>
                <a:gd name="connsiteY18" fmla="*/ 2674415 h 3256840"/>
                <a:gd name="connsiteX19" fmla="*/ 1244600 w 5298309"/>
                <a:gd name="connsiteY19" fmla="*/ 2680765 h 3256840"/>
                <a:gd name="connsiteX20" fmla="*/ 1276350 w 5298309"/>
                <a:gd name="connsiteY20" fmla="*/ 2572815 h 3256840"/>
                <a:gd name="connsiteX21" fmla="*/ 1314450 w 5298309"/>
                <a:gd name="connsiteY21" fmla="*/ 2217215 h 3256840"/>
                <a:gd name="connsiteX22" fmla="*/ 1365250 w 5298309"/>
                <a:gd name="connsiteY22" fmla="*/ 2141015 h 3256840"/>
                <a:gd name="connsiteX23" fmla="*/ 1409700 w 5298309"/>
                <a:gd name="connsiteY23" fmla="*/ 2255315 h 3256840"/>
                <a:gd name="connsiteX24" fmla="*/ 1524000 w 5298309"/>
                <a:gd name="connsiteY24" fmla="*/ 2439465 h 3256840"/>
                <a:gd name="connsiteX25" fmla="*/ 1568450 w 5298309"/>
                <a:gd name="connsiteY25" fmla="*/ 2382315 h 3256840"/>
                <a:gd name="connsiteX26" fmla="*/ 1631950 w 5298309"/>
                <a:gd name="connsiteY26" fmla="*/ 2179115 h 3256840"/>
                <a:gd name="connsiteX27" fmla="*/ 1670050 w 5298309"/>
                <a:gd name="connsiteY27" fmla="*/ 1982265 h 3256840"/>
                <a:gd name="connsiteX28" fmla="*/ 1739900 w 5298309"/>
                <a:gd name="connsiteY28" fmla="*/ 1925115 h 3256840"/>
                <a:gd name="connsiteX29" fmla="*/ 1790700 w 5298309"/>
                <a:gd name="connsiteY29" fmla="*/ 2001315 h 3256840"/>
                <a:gd name="connsiteX30" fmla="*/ 1860550 w 5298309"/>
                <a:gd name="connsiteY30" fmla="*/ 2204515 h 3256840"/>
                <a:gd name="connsiteX31" fmla="*/ 1905000 w 5298309"/>
                <a:gd name="connsiteY31" fmla="*/ 2236265 h 3256840"/>
                <a:gd name="connsiteX32" fmla="*/ 1987550 w 5298309"/>
                <a:gd name="connsiteY32" fmla="*/ 2064815 h 3256840"/>
                <a:gd name="connsiteX33" fmla="*/ 2057400 w 5298309"/>
                <a:gd name="connsiteY33" fmla="*/ 1906065 h 3256840"/>
                <a:gd name="connsiteX34" fmla="*/ 2127250 w 5298309"/>
                <a:gd name="connsiteY34" fmla="*/ 1893365 h 3256840"/>
                <a:gd name="connsiteX35" fmla="*/ 2254250 w 5298309"/>
                <a:gd name="connsiteY35" fmla="*/ 2229915 h 3256840"/>
                <a:gd name="connsiteX36" fmla="*/ 2374900 w 5298309"/>
                <a:gd name="connsiteY36" fmla="*/ 2560115 h 3256840"/>
                <a:gd name="connsiteX37" fmla="*/ 2489200 w 5298309"/>
                <a:gd name="connsiteY37" fmla="*/ 2604565 h 3256840"/>
                <a:gd name="connsiteX38" fmla="*/ 2673350 w 5298309"/>
                <a:gd name="connsiteY38" fmla="*/ 2483915 h 3256840"/>
                <a:gd name="connsiteX39" fmla="*/ 2895600 w 5298309"/>
                <a:gd name="connsiteY39" fmla="*/ 2509315 h 3256840"/>
                <a:gd name="connsiteX40" fmla="*/ 2933700 w 5298309"/>
                <a:gd name="connsiteY40" fmla="*/ 2636315 h 3256840"/>
                <a:gd name="connsiteX41" fmla="*/ 3041650 w 5298309"/>
                <a:gd name="connsiteY41" fmla="*/ 3093515 h 3256840"/>
                <a:gd name="connsiteX42" fmla="*/ 3206750 w 5298309"/>
                <a:gd name="connsiteY42" fmla="*/ 3252265 h 3256840"/>
                <a:gd name="connsiteX43" fmla="*/ 3352800 w 5298309"/>
                <a:gd name="connsiteY43" fmla="*/ 3188765 h 3256840"/>
                <a:gd name="connsiteX44" fmla="*/ 3429000 w 5298309"/>
                <a:gd name="connsiteY44" fmla="*/ 2934765 h 3256840"/>
                <a:gd name="connsiteX45" fmla="*/ 3613150 w 5298309"/>
                <a:gd name="connsiteY45" fmla="*/ 2826815 h 3256840"/>
                <a:gd name="connsiteX46" fmla="*/ 3790950 w 5298309"/>
                <a:gd name="connsiteY46" fmla="*/ 2960165 h 3256840"/>
                <a:gd name="connsiteX47" fmla="*/ 3917950 w 5298309"/>
                <a:gd name="connsiteY47" fmla="*/ 2674415 h 3256840"/>
                <a:gd name="connsiteX48" fmla="*/ 3943350 w 5298309"/>
                <a:gd name="connsiteY48" fmla="*/ 2306115 h 3256840"/>
                <a:gd name="connsiteX49" fmla="*/ 4064000 w 5298309"/>
                <a:gd name="connsiteY49" fmla="*/ 871015 h 3256840"/>
                <a:gd name="connsiteX50" fmla="*/ 4089400 w 5298309"/>
                <a:gd name="connsiteY50" fmla="*/ 540815 h 3256840"/>
                <a:gd name="connsiteX51" fmla="*/ 4216400 w 5298309"/>
                <a:gd name="connsiteY51" fmla="*/ 369365 h 3256840"/>
                <a:gd name="connsiteX52" fmla="*/ 4375150 w 5298309"/>
                <a:gd name="connsiteY52" fmla="*/ 597965 h 3256840"/>
                <a:gd name="connsiteX53" fmla="*/ 4337050 w 5298309"/>
                <a:gd name="connsiteY53" fmla="*/ 864665 h 3256840"/>
                <a:gd name="connsiteX54" fmla="*/ 4476750 w 5298309"/>
                <a:gd name="connsiteY54" fmla="*/ 985315 h 3256840"/>
                <a:gd name="connsiteX55" fmla="*/ 4521200 w 5298309"/>
                <a:gd name="connsiteY55" fmla="*/ 636065 h 3256840"/>
                <a:gd name="connsiteX56" fmla="*/ 4546600 w 5298309"/>
                <a:gd name="connsiteY56" fmla="*/ 102665 h 3256840"/>
                <a:gd name="connsiteX57" fmla="*/ 4622800 w 5298309"/>
                <a:gd name="connsiteY57" fmla="*/ 20115 h 3256840"/>
                <a:gd name="connsiteX58" fmla="*/ 4762500 w 5298309"/>
                <a:gd name="connsiteY58" fmla="*/ 51865 h 3256840"/>
                <a:gd name="connsiteX59" fmla="*/ 4800600 w 5298309"/>
                <a:gd name="connsiteY59" fmla="*/ 280465 h 3256840"/>
                <a:gd name="connsiteX60" fmla="*/ 4921250 w 5298309"/>
                <a:gd name="connsiteY60" fmla="*/ 267765 h 3256840"/>
                <a:gd name="connsiteX61" fmla="*/ 5010150 w 5298309"/>
                <a:gd name="connsiteY61" fmla="*/ 70915 h 3256840"/>
                <a:gd name="connsiteX62" fmla="*/ 5162550 w 5298309"/>
                <a:gd name="connsiteY62" fmla="*/ 32815 h 3256840"/>
                <a:gd name="connsiteX63" fmla="*/ 5295900 w 5298309"/>
                <a:gd name="connsiteY63" fmla="*/ 528115 h 3256840"/>
                <a:gd name="connsiteX64" fmla="*/ 5238750 w 5298309"/>
                <a:gd name="connsiteY64" fmla="*/ 1086915 h 3256840"/>
                <a:gd name="connsiteX65" fmla="*/ 5118100 w 5298309"/>
                <a:gd name="connsiteY65" fmla="*/ 2306115 h 3256840"/>
                <a:gd name="connsiteX66" fmla="*/ 5194300 w 5298309"/>
                <a:gd name="connsiteY66" fmla="*/ 2629965 h 3256840"/>
                <a:gd name="connsiteX67" fmla="*/ 5238750 w 5298309"/>
                <a:gd name="connsiteY67" fmla="*/ 2839515 h 3256840"/>
                <a:gd name="connsiteX0" fmla="*/ 0 w 5298309"/>
                <a:gd name="connsiteY0" fmla="*/ 2972865 h 3256840"/>
                <a:gd name="connsiteX1" fmla="*/ 120650 w 5298309"/>
                <a:gd name="connsiteY1" fmla="*/ 2880790 h 3256840"/>
                <a:gd name="connsiteX2" fmla="*/ 184150 w 5298309"/>
                <a:gd name="connsiteY2" fmla="*/ 2747440 h 3256840"/>
                <a:gd name="connsiteX3" fmla="*/ 238125 w 5298309"/>
                <a:gd name="connsiteY3" fmla="*/ 2639490 h 3256840"/>
                <a:gd name="connsiteX4" fmla="*/ 311150 w 5298309"/>
                <a:gd name="connsiteY4" fmla="*/ 2649015 h 3256840"/>
                <a:gd name="connsiteX5" fmla="*/ 361950 w 5298309"/>
                <a:gd name="connsiteY5" fmla="*/ 2756965 h 3256840"/>
                <a:gd name="connsiteX6" fmla="*/ 425450 w 5298309"/>
                <a:gd name="connsiteY6" fmla="*/ 2903015 h 3256840"/>
                <a:gd name="connsiteX7" fmla="*/ 527050 w 5298309"/>
                <a:gd name="connsiteY7" fmla="*/ 2972865 h 3256840"/>
                <a:gd name="connsiteX8" fmla="*/ 596900 w 5298309"/>
                <a:gd name="connsiteY8" fmla="*/ 2883965 h 3256840"/>
                <a:gd name="connsiteX9" fmla="*/ 622300 w 5298309"/>
                <a:gd name="connsiteY9" fmla="*/ 2744265 h 3256840"/>
                <a:gd name="connsiteX10" fmla="*/ 660400 w 5298309"/>
                <a:gd name="connsiteY10" fmla="*/ 2617265 h 3256840"/>
                <a:gd name="connsiteX11" fmla="*/ 723900 w 5298309"/>
                <a:gd name="connsiteY11" fmla="*/ 2687115 h 3256840"/>
                <a:gd name="connsiteX12" fmla="*/ 793750 w 5298309"/>
                <a:gd name="connsiteY12" fmla="*/ 2769665 h 3256840"/>
                <a:gd name="connsiteX13" fmla="*/ 920750 w 5298309"/>
                <a:gd name="connsiteY13" fmla="*/ 2833165 h 3256840"/>
                <a:gd name="connsiteX14" fmla="*/ 939800 w 5298309"/>
                <a:gd name="connsiteY14" fmla="*/ 2668065 h 3256840"/>
                <a:gd name="connsiteX15" fmla="*/ 971550 w 5298309"/>
                <a:gd name="connsiteY15" fmla="*/ 2522015 h 3256840"/>
                <a:gd name="connsiteX16" fmla="*/ 1022350 w 5298309"/>
                <a:gd name="connsiteY16" fmla="*/ 2414065 h 3256840"/>
                <a:gd name="connsiteX17" fmla="*/ 1104900 w 5298309"/>
                <a:gd name="connsiteY17" fmla="*/ 2528365 h 3256840"/>
                <a:gd name="connsiteX18" fmla="*/ 1187450 w 5298309"/>
                <a:gd name="connsiteY18" fmla="*/ 2674415 h 3256840"/>
                <a:gd name="connsiteX19" fmla="*/ 1244600 w 5298309"/>
                <a:gd name="connsiteY19" fmla="*/ 2680765 h 3256840"/>
                <a:gd name="connsiteX20" fmla="*/ 1276350 w 5298309"/>
                <a:gd name="connsiteY20" fmla="*/ 2572815 h 3256840"/>
                <a:gd name="connsiteX21" fmla="*/ 1314450 w 5298309"/>
                <a:gd name="connsiteY21" fmla="*/ 2217215 h 3256840"/>
                <a:gd name="connsiteX22" fmla="*/ 1365250 w 5298309"/>
                <a:gd name="connsiteY22" fmla="*/ 2141015 h 3256840"/>
                <a:gd name="connsiteX23" fmla="*/ 1409700 w 5298309"/>
                <a:gd name="connsiteY23" fmla="*/ 2255315 h 3256840"/>
                <a:gd name="connsiteX24" fmla="*/ 1524000 w 5298309"/>
                <a:gd name="connsiteY24" fmla="*/ 2439465 h 3256840"/>
                <a:gd name="connsiteX25" fmla="*/ 1568450 w 5298309"/>
                <a:gd name="connsiteY25" fmla="*/ 2382315 h 3256840"/>
                <a:gd name="connsiteX26" fmla="*/ 1631950 w 5298309"/>
                <a:gd name="connsiteY26" fmla="*/ 2179115 h 3256840"/>
                <a:gd name="connsiteX27" fmla="*/ 1670050 w 5298309"/>
                <a:gd name="connsiteY27" fmla="*/ 1982265 h 3256840"/>
                <a:gd name="connsiteX28" fmla="*/ 1739900 w 5298309"/>
                <a:gd name="connsiteY28" fmla="*/ 1925115 h 3256840"/>
                <a:gd name="connsiteX29" fmla="*/ 1790700 w 5298309"/>
                <a:gd name="connsiteY29" fmla="*/ 2001315 h 3256840"/>
                <a:gd name="connsiteX30" fmla="*/ 1860550 w 5298309"/>
                <a:gd name="connsiteY30" fmla="*/ 2204515 h 3256840"/>
                <a:gd name="connsiteX31" fmla="*/ 1905000 w 5298309"/>
                <a:gd name="connsiteY31" fmla="*/ 2236265 h 3256840"/>
                <a:gd name="connsiteX32" fmla="*/ 1987550 w 5298309"/>
                <a:gd name="connsiteY32" fmla="*/ 2064815 h 3256840"/>
                <a:gd name="connsiteX33" fmla="*/ 2057400 w 5298309"/>
                <a:gd name="connsiteY33" fmla="*/ 1906065 h 3256840"/>
                <a:gd name="connsiteX34" fmla="*/ 2127250 w 5298309"/>
                <a:gd name="connsiteY34" fmla="*/ 1893365 h 3256840"/>
                <a:gd name="connsiteX35" fmla="*/ 2254250 w 5298309"/>
                <a:gd name="connsiteY35" fmla="*/ 2229915 h 3256840"/>
                <a:gd name="connsiteX36" fmla="*/ 2374900 w 5298309"/>
                <a:gd name="connsiteY36" fmla="*/ 2560115 h 3256840"/>
                <a:gd name="connsiteX37" fmla="*/ 2489200 w 5298309"/>
                <a:gd name="connsiteY37" fmla="*/ 2604565 h 3256840"/>
                <a:gd name="connsiteX38" fmla="*/ 2673350 w 5298309"/>
                <a:gd name="connsiteY38" fmla="*/ 2483915 h 3256840"/>
                <a:gd name="connsiteX39" fmla="*/ 2895600 w 5298309"/>
                <a:gd name="connsiteY39" fmla="*/ 2509315 h 3256840"/>
                <a:gd name="connsiteX40" fmla="*/ 2933700 w 5298309"/>
                <a:gd name="connsiteY40" fmla="*/ 2636315 h 3256840"/>
                <a:gd name="connsiteX41" fmla="*/ 3041650 w 5298309"/>
                <a:gd name="connsiteY41" fmla="*/ 3093515 h 3256840"/>
                <a:gd name="connsiteX42" fmla="*/ 3206750 w 5298309"/>
                <a:gd name="connsiteY42" fmla="*/ 3252265 h 3256840"/>
                <a:gd name="connsiteX43" fmla="*/ 3352800 w 5298309"/>
                <a:gd name="connsiteY43" fmla="*/ 3188765 h 3256840"/>
                <a:gd name="connsiteX44" fmla="*/ 3429000 w 5298309"/>
                <a:gd name="connsiteY44" fmla="*/ 2934765 h 3256840"/>
                <a:gd name="connsiteX45" fmla="*/ 3613150 w 5298309"/>
                <a:gd name="connsiteY45" fmla="*/ 2826815 h 3256840"/>
                <a:gd name="connsiteX46" fmla="*/ 3790950 w 5298309"/>
                <a:gd name="connsiteY46" fmla="*/ 2960165 h 3256840"/>
                <a:gd name="connsiteX47" fmla="*/ 3917950 w 5298309"/>
                <a:gd name="connsiteY47" fmla="*/ 2674415 h 3256840"/>
                <a:gd name="connsiteX48" fmla="*/ 3943350 w 5298309"/>
                <a:gd name="connsiteY48" fmla="*/ 2306115 h 3256840"/>
                <a:gd name="connsiteX49" fmla="*/ 4064000 w 5298309"/>
                <a:gd name="connsiteY49" fmla="*/ 871015 h 3256840"/>
                <a:gd name="connsiteX50" fmla="*/ 4089400 w 5298309"/>
                <a:gd name="connsiteY50" fmla="*/ 540815 h 3256840"/>
                <a:gd name="connsiteX51" fmla="*/ 4216400 w 5298309"/>
                <a:gd name="connsiteY51" fmla="*/ 369365 h 3256840"/>
                <a:gd name="connsiteX52" fmla="*/ 4375150 w 5298309"/>
                <a:gd name="connsiteY52" fmla="*/ 597965 h 3256840"/>
                <a:gd name="connsiteX53" fmla="*/ 4337050 w 5298309"/>
                <a:gd name="connsiteY53" fmla="*/ 864665 h 3256840"/>
                <a:gd name="connsiteX54" fmla="*/ 4476750 w 5298309"/>
                <a:gd name="connsiteY54" fmla="*/ 985315 h 3256840"/>
                <a:gd name="connsiteX55" fmla="*/ 4521200 w 5298309"/>
                <a:gd name="connsiteY55" fmla="*/ 636065 h 3256840"/>
                <a:gd name="connsiteX56" fmla="*/ 4546600 w 5298309"/>
                <a:gd name="connsiteY56" fmla="*/ 102665 h 3256840"/>
                <a:gd name="connsiteX57" fmla="*/ 4622800 w 5298309"/>
                <a:gd name="connsiteY57" fmla="*/ 20115 h 3256840"/>
                <a:gd name="connsiteX58" fmla="*/ 4762500 w 5298309"/>
                <a:gd name="connsiteY58" fmla="*/ 51865 h 3256840"/>
                <a:gd name="connsiteX59" fmla="*/ 4800600 w 5298309"/>
                <a:gd name="connsiteY59" fmla="*/ 280465 h 3256840"/>
                <a:gd name="connsiteX60" fmla="*/ 4921250 w 5298309"/>
                <a:gd name="connsiteY60" fmla="*/ 267765 h 3256840"/>
                <a:gd name="connsiteX61" fmla="*/ 5010150 w 5298309"/>
                <a:gd name="connsiteY61" fmla="*/ 70915 h 3256840"/>
                <a:gd name="connsiteX62" fmla="*/ 5162550 w 5298309"/>
                <a:gd name="connsiteY62" fmla="*/ 32815 h 3256840"/>
                <a:gd name="connsiteX63" fmla="*/ 5295900 w 5298309"/>
                <a:gd name="connsiteY63" fmla="*/ 528115 h 3256840"/>
                <a:gd name="connsiteX64" fmla="*/ 5238750 w 5298309"/>
                <a:gd name="connsiteY64" fmla="*/ 1086915 h 3256840"/>
                <a:gd name="connsiteX65" fmla="*/ 5118100 w 5298309"/>
                <a:gd name="connsiteY65" fmla="*/ 2306115 h 3256840"/>
                <a:gd name="connsiteX66" fmla="*/ 5194300 w 5298309"/>
                <a:gd name="connsiteY66" fmla="*/ 2629965 h 3256840"/>
                <a:gd name="connsiteX67" fmla="*/ 5238750 w 5298309"/>
                <a:gd name="connsiteY67" fmla="*/ 2839515 h 3256840"/>
                <a:gd name="connsiteX0" fmla="*/ 0 w 5298309"/>
                <a:gd name="connsiteY0" fmla="*/ 2972865 h 3256840"/>
                <a:gd name="connsiteX1" fmla="*/ 120650 w 5298309"/>
                <a:gd name="connsiteY1" fmla="*/ 2880790 h 3256840"/>
                <a:gd name="connsiteX2" fmla="*/ 184150 w 5298309"/>
                <a:gd name="connsiteY2" fmla="*/ 2747440 h 3256840"/>
                <a:gd name="connsiteX3" fmla="*/ 238125 w 5298309"/>
                <a:gd name="connsiteY3" fmla="*/ 2639490 h 3256840"/>
                <a:gd name="connsiteX4" fmla="*/ 311150 w 5298309"/>
                <a:gd name="connsiteY4" fmla="*/ 2649015 h 3256840"/>
                <a:gd name="connsiteX5" fmla="*/ 361950 w 5298309"/>
                <a:gd name="connsiteY5" fmla="*/ 2756965 h 3256840"/>
                <a:gd name="connsiteX6" fmla="*/ 425450 w 5298309"/>
                <a:gd name="connsiteY6" fmla="*/ 2903015 h 3256840"/>
                <a:gd name="connsiteX7" fmla="*/ 527050 w 5298309"/>
                <a:gd name="connsiteY7" fmla="*/ 2972865 h 3256840"/>
                <a:gd name="connsiteX8" fmla="*/ 596900 w 5298309"/>
                <a:gd name="connsiteY8" fmla="*/ 2883965 h 3256840"/>
                <a:gd name="connsiteX9" fmla="*/ 622300 w 5298309"/>
                <a:gd name="connsiteY9" fmla="*/ 2744265 h 3256840"/>
                <a:gd name="connsiteX10" fmla="*/ 657225 w 5298309"/>
                <a:gd name="connsiteY10" fmla="*/ 2598215 h 3256840"/>
                <a:gd name="connsiteX11" fmla="*/ 723900 w 5298309"/>
                <a:gd name="connsiteY11" fmla="*/ 2687115 h 3256840"/>
                <a:gd name="connsiteX12" fmla="*/ 793750 w 5298309"/>
                <a:gd name="connsiteY12" fmla="*/ 2769665 h 3256840"/>
                <a:gd name="connsiteX13" fmla="*/ 920750 w 5298309"/>
                <a:gd name="connsiteY13" fmla="*/ 2833165 h 3256840"/>
                <a:gd name="connsiteX14" fmla="*/ 939800 w 5298309"/>
                <a:gd name="connsiteY14" fmla="*/ 2668065 h 3256840"/>
                <a:gd name="connsiteX15" fmla="*/ 971550 w 5298309"/>
                <a:gd name="connsiteY15" fmla="*/ 2522015 h 3256840"/>
                <a:gd name="connsiteX16" fmla="*/ 1022350 w 5298309"/>
                <a:gd name="connsiteY16" fmla="*/ 2414065 h 3256840"/>
                <a:gd name="connsiteX17" fmla="*/ 1104900 w 5298309"/>
                <a:gd name="connsiteY17" fmla="*/ 2528365 h 3256840"/>
                <a:gd name="connsiteX18" fmla="*/ 1187450 w 5298309"/>
                <a:gd name="connsiteY18" fmla="*/ 2674415 h 3256840"/>
                <a:gd name="connsiteX19" fmla="*/ 1244600 w 5298309"/>
                <a:gd name="connsiteY19" fmla="*/ 2680765 h 3256840"/>
                <a:gd name="connsiteX20" fmla="*/ 1276350 w 5298309"/>
                <a:gd name="connsiteY20" fmla="*/ 2572815 h 3256840"/>
                <a:gd name="connsiteX21" fmla="*/ 1314450 w 5298309"/>
                <a:gd name="connsiteY21" fmla="*/ 2217215 h 3256840"/>
                <a:gd name="connsiteX22" fmla="*/ 1365250 w 5298309"/>
                <a:gd name="connsiteY22" fmla="*/ 2141015 h 3256840"/>
                <a:gd name="connsiteX23" fmla="*/ 1409700 w 5298309"/>
                <a:gd name="connsiteY23" fmla="*/ 2255315 h 3256840"/>
                <a:gd name="connsiteX24" fmla="*/ 1524000 w 5298309"/>
                <a:gd name="connsiteY24" fmla="*/ 2439465 h 3256840"/>
                <a:gd name="connsiteX25" fmla="*/ 1568450 w 5298309"/>
                <a:gd name="connsiteY25" fmla="*/ 2382315 h 3256840"/>
                <a:gd name="connsiteX26" fmla="*/ 1631950 w 5298309"/>
                <a:gd name="connsiteY26" fmla="*/ 2179115 h 3256840"/>
                <a:gd name="connsiteX27" fmla="*/ 1670050 w 5298309"/>
                <a:gd name="connsiteY27" fmla="*/ 1982265 h 3256840"/>
                <a:gd name="connsiteX28" fmla="*/ 1739900 w 5298309"/>
                <a:gd name="connsiteY28" fmla="*/ 1925115 h 3256840"/>
                <a:gd name="connsiteX29" fmla="*/ 1790700 w 5298309"/>
                <a:gd name="connsiteY29" fmla="*/ 2001315 h 3256840"/>
                <a:gd name="connsiteX30" fmla="*/ 1860550 w 5298309"/>
                <a:gd name="connsiteY30" fmla="*/ 2204515 h 3256840"/>
                <a:gd name="connsiteX31" fmla="*/ 1905000 w 5298309"/>
                <a:gd name="connsiteY31" fmla="*/ 2236265 h 3256840"/>
                <a:gd name="connsiteX32" fmla="*/ 1987550 w 5298309"/>
                <a:gd name="connsiteY32" fmla="*/ 2064815 h 3256840"/>
                <a:gd name="connsiteX33" fmla="*/ 2057400 w 5298309"/>
                <a:gd name="connsiteY33" fmla="*/ 1906065 h 3256840"/>
                <a:gd name="connsiteX34" fmla="*/ 2127250 w 5298309"/>
                <a:gd name="connsiteY34" fmla="*/ 1893365 h 3256840"/>
                <a:gd name="connsiteX35" fmla="*/ 2254250 w 5298309"/>
                <a:gd name="connsiteY35" fmla="*/ 2229915 h 3256840"/>
                <a:gd name="connsiteX36" fmla="*/ 2374900 w 5298309"/>
                <a:gd name="connsiteY36" fmla="*/ 2560115 h 3256840"/>
                <a:gd name="connsiteX37" fmla="*/ 2489200 w 5298309"/>
                <a:gd name="connsiteY37" fmla="*/ 2604565 h 3256840"/>
                <a:gd name="connsiteX38" fmla="*/ 2673350 w 5298309"/>
                <a:gd name="connsiteY38" fmla="*/ 2483915 h 3256840"/>
                <a:gd name="connsiteX39" fmla="*/ 2895600 w 5298309"/>
                <a:gd name="connsiteY39" fmla="*/ 2509315 h 3256840"/>
                <a:gd name="connsiteX40" fmla="*/ 2933700 w 5298309"/>
                <a:gd name="connsiteY40" fmla="*/ 2636315 h 3256840"/>
                <a:gd name="connsiteX41" fmla="*/ 3041650 w 5298309"/>
                <a:gd name="connsiteY41" fmla="*/ 3093515 h 3256840"/>
                <a:gd name="connsiteX42" fmla="*/ 3206750 w 5298309"/>
                <a:gd name="connsiteY42" fmla="*/ 3252265 h 3256840"/>
                <a:gd name="connsiteX43" fmla="*/ 3352800 w 5298309"/>
                <a:gd name="connsiteY43" fmla="*/ 3188765 h 3256840"/>
                <a:gd name="connsiteX44" fmla="*/ 3429000 w 5298309"/>
                <a:gd name="connsiteY44" fmla="*/ 2934765 h 3256840"/>
                <a:gd name="connsiteX45" fmla="*/ 3613150 w 5298309"/>
                <a:gd name="connsiteY45" fmla="*/ 2826815 h 3256840"/>
                <a:gd name="connsiteX46" fmla="*/ 3790950 w 5298309"/>
                <a:gd name="connsiteY46" fmla="*/ 2960165 h 3256840"/>
                <a:gd name="connsiteX47" fmla="*/ 3917950 w 5298309"/>
                <a:gd name="connsiteY47" fmla="*/ 2674415 h 3256840"/>
                <a:gd name="connsiteX48" fmla="*/ 3943350 w 5298309"/>
                <a:gd name="connsiteY48" fmla="*/ 2306115 h 3256840"/>
                <a:gd name="connsiteX49" fmla="*/ 4064000 w 5298309"/>
                <a:gd name="connsiteY49" fmla="*/ 871015 h 3256840"/>
                <a:gd name="connsiteX50" fmla="*/ 4089400 w 5298309"/>
                <a:gd name="connsiteY50" fmla="*/ 540815 h 3256840"/>
                <a:gd name="connsiteX51" fmla="*/ 4216400 w 5298309"/>
                <a:gd name="connsiteY51" fmla="*/ 369365 h 3256840"/>
                <a:gd name="connsiteX52" fmla="*/ 4375150 w 5298309"/>
                <a:gd name="connsiteY52" fmla="*/ 597965 h 3256840"/>
                <a:gd name="connsiteX53" fmla="*/ 4337050 w 5298309"/>
                <a:gd name="connsiteY53" fmla="*/ 864665 h 3256840"/>
                <a:gd name="connsiteX54" fmla="*/ 4476750 w 5298309"/>
                <a:gd name="connsiteY54" fmla="*/ 985315 h 3256840"/>
                <a:gd name="connsiteX55" fmla="*/ 4521200 w 5298309"/>
                <a:gd name="connsiteY55" fmla="*/ 636065 h 3256840"/>
                <a:gd name="connsiteX56" fmla="*/ 4546600 w 5298309"/>
                <a:gd name="connsiteY56" fmla="*/ 102665 h 3256840"/>
                <a:gd name="connsiteX57" fmla="*/ 4622800 w 5298309"/>
                <a:gd name="connsiteY57" fmla="*/ 20115 h 3256840"/>
                <a:gd name="connsiteX58" fmla="*/ 4762500 w 5298309"/>
                <a:gd name="connsiteY58" fmla="*/ 51865 h 3256840"/>
                <a:gd name="connsiteX59" fmla="*/ 4800600 w 5298309"/>
                <a:gd name="connsiteY59" fmla="*/ 280465 h 3256840"/>
                <a:gd name="connsiteX60" fmla="*/ 4921250 w 5298309"/>
                <a:gd name="connsiteY60" fmla="*/ 267765 h 3256840"/>
                <a:gd name="connsiteX61" fmla="*/ 5010150 w 5298309"/>
                <a:gd name="connsiteY61" fmla="*/ 70915 h 3256840"/>
                <a:gd name="connsiteX62" fmla="*/ 5162550 w 5298309"/>
                <a:gd name="connsiteY62" fmla="*/ 32815 h 3256840"/>
                <a:gd name="connsiteX63" fmla="*/ 5295900 w 5298309"/>
                <a:gd name="connsiteY63" fmla="*/ 528115 h 3256840"/>
                <a:gd name="connsiteX64" fmla="*/ 5238750 w 5298309"/>
                <a:gd name="connsiteY64" fmla="*/ 1086915 h 3256840"/>
                <a:gd name="connsiteX65" fmla="*/ 5118100 w 5298309"/>
                <a:gd name="connsiteY65" fmla="*/ 2306115 h 3256840"/>
                <a:gd name="connsiteX66" fmla="*/ 5194300 w 5298309"/>
                <a:gd name="connsiteY66" fmla="*/ 2629965 h 3256840"/>
                <a:gd name="connsiteX67" fmla="*/ 5238750 w 5298309"/>
                <a:gd name="connsiteY67" fmla="*/ 2839515 h 3256840"/>
                <a:gd name="connsiteX0" fmla="*/ 0 w 5298309"/>
                <a:gd name="connsiteY0" fmla="*/ 2972865 h 3256840"/>
                <a:gd name="connsiteX1" fmla="*/ 120650 w 5298309"/>
                <a:gd name="connsiteY1" fmla="*/ 2880790 h 3256840"/>
                <a:gd name="connsiteX2" fmla="*/ 184150 w 5298309"/>
                <a:gd name="connsiteY2" fmla="*/ 2747440 h 3256840"/>
                <a:gd name="connsiteX3" fmla="*/ 238125 w 5298309"/>
                <a:gd name="connsiteY3" fmla="*/ 2639490 h 3256840"/>
                <a:gd name="connsiteX4" fmla="*/ 311150 w 5298309"/>
                <a:gd name="connsiteY4" fmla="*/ 2649015 h 3256840"/>
                <a:gd name="connsiteX5" fmla="*/ 361950 w 5298309"/>
                <a:gd name="connsiteY5" fmla="*/ 2756965 h 3256840"/>
                <a:gd name="connsiteX6" fmla="*/ 425450 w 5298309"/>
                <a:gd name="connsiteY6" fmla="*/ 2903015 h 3256840"/>
                <a:gd name="connsiteX7" fmla="*/ 527050 w 5298309"/>
                <a:gd name="connsiteY7" fmla="*/ 2972865 h 3256840"/>
                <a:gd name="connsiteX8" fmla="*/ 596900 w 5298309"/>
                <a:gd name="connsiteY8" fmla="*/ 2883965 h 3256840"/>
                <a:gd name="connsiteX9" fmla="*/ 622300 w 5298309"/>
                <a:gd name="connsiteY9" fmla="*/ 2744265 h 3256840"/>
                <a:gd name="connsiteX10" fmla="*/ 657225 w 5298309"/>
                <a:gd name="connsiteY10" fmla="*/ 2598215 h 3256840"/>
                <a:gd name="connsiteX11" fmla="*/ 733425 w 5298309"/>
                <a:gd name="connsiteY11" fmla="*/ 2674415 h 3256840"/>
                <a:gd name="connsiteX12" fmla="*/ 793750 w 5298309"/>
                <a:gd name="connsiteY12" fmla="*/ 2769665 h 3256840"/>
                <a:gd name="connsiteX13" fmla="*/ 920750 w 5298309"/>
                <a:gd name="connsiteY13" fmla="*/ 2833165 h 3256840"/>
                <a:gd name="connsiteX14" fmla="*/ 939800 w 5298309"/>
                <a:gd name="connsiteY14" fmla="*/ 2668065 h 3256840"/>
                <a:gd name="connsiteX15" fmla="*/ 971550 w 5298309"/>
                <a:gd name="connsiteY15" fmla="*/ 2522015 h 3256840"/>
                <a:gd name="connsiteX16" fmla="*/ 1022350 w 5298309"/>
                <a:gd name="connsiteY16" fmla="*/ 2414065 h 3256840"/>
                <a:gd name="connsiteX17" fmla="*/ 1104900 w 5298309"/>
                <a:gd name="connsiteY17" fmla="*/ 2528365 h 3256840"/>
                <a:gd name="connsiteX18" fmla="*/ 1187450 w 5298309"/>
                <a:gd name="connsiteY18" fmla="*/ 2674415 h 3256840"/>
                <a:gd name="connsiteX19" fmla="*/ 1244600 w 5298309"/>
                <a:gd name="connsiteY19" fmla="*/ 2680765 h 3256840"/>
                <a:gd name="connsiteX20" fmla="*/ 1276350 w 5298309"/>
                <a:gd name="connsiteY20" fmla="*/ 2572815 h 3256840"/>
                <a:gd name="connsiteX21" fmla="*/ 1314450 w 5298309"/>
                <a:gd name="connsiteY21" fmla="*/ 2217215 h 3256840"/>
                <a:gd name="connsiteX22" fmla="*/ 1365250 w 5298309"/>
                <a:gd name="connsiteY22" fmla="*/ 2141015 h 3256840"/>
                <a:gd name="connsiteX23" fmla="*/ 1409700 w 5298309"/>
                <a:gd name="connsiteY23" fmla="*/ 2255315 h 3256840"/>
                <a:gd name="connsiteX24" fmla="*/ 1524000 w 5298309"/>
                <a:gd name="connsiteY24" fmla="*/ 2439465 h 3256840"/>
                <a:gd name="connsiteX25" fmla="*/ 1568450 w 5298309"/>
                <a:gd name="connsiteY25" fmla="*/ 2382315 h 3256840"/>
                <a:gd name="connsiteX26" fmla="*/ 1631950 w 5298309"/>
                <a:gd name="connsiteY26" fmla="*/ 2179115 h 3256840"/>
                <a:gd name="connsiteX27" fmla="*/ 1670050 w 5298309"/>
                <a:gd name="connsiteY27" fmla="*/ 1982265 h 3256840"/>
                <a:gd name="connsiteX28" fmla="*/ 1739900 w 5298309"/>
                <a:gd name="connsiteY28" fmla="*/ 1925115 h 3256840"/>
                <a:gd name="connsiteX29" fmla="*/ 1790700 w 5298309"/>
                <a:gd name="connsiteY29" fmla="*/ 2001315 h 3256840"/>
                <a:gd name="connsiteX30" fmla="*/ 1860550 w 5298309"/>
                <a:gd name="connsiteY30" fmla="*/ 2204515 h 3256840"/>
                <a:gd name="connsiteX31" fmla="*/ 1905000 w 5298309"/>
                <a:gd name="connsiteY31" fmla="*/ 2236265 h 3256840"/>
                <a:gd name="connsiteX32" fmla="*/ 1987550 w 5298309"/>
                <a:gd name="connsiteY32" fmla="*/ 2064815 h 3256840"/>
                <a:gd name="connsiteX33" fmla="*/ 2057400 w 5298309"/>
                <a:gd name="connsiteY33" fmla="*/ 1906065 h 3256840"/>
                <a:gd name="connsiteX34" fmla="*/ 2127250 w 5298309"/>
                <a:gd name="connsiteY34" fmla="*/ 1893365 h 3256840"/>
                <a:gd name="connsiteX35" fmla="*/ 2254250 w 5298309"/>
                <a:gd name="connsiteY35" fmla="*/ 2229915 h 3256840"/>
                <a:gd name="connsiteX36" fmla="*/ 2374900 w 5298309"/>
                <a:gd name="connsiteY36" fmla="*/ 2560115 h 3256840"/>
                <a:gd name="connsiteX37" fmla="*/ 2489200 w 5298309"/>
                <a:gd name="connsiteY37" fmla="*/ 2604565 h 3256840"/>
                <a:gd name="connsiteX38" fmla="*/ 2673350 w 5298309"/>
                <a:gd name="connsiteY38" fmla="*/ 2483915 h 3256840"/>
                <a:gd name="connsiteX39" fmla="*/ 2895600 w 5298309"/>
                <a:gd name="connsiteY39" fmla="*/ 2509315 h 3256840"/>
                <a:gd name="connsiteX40" fmla="*/ 2933700 w 5298309"/>
                <a:gd name="connsiteY40" fmla="*/ 2636315 h 3256840"/>
                <a:gd name="connsiteX41" fmla="*/ 3041650 w 5298309"/>
                <a:gd name="connsiteY41" fmla="*/ 3093515 h 3256840"/>
                <a:gd name="connsiteX42" fmla="*/ 3206750 w 5298309"/>
                <a:gd name="connsiteY42" fmla="*/ 3252265 h 3256840"/>
                <a:gd name="connsiteX43" fmla="*/ 3352800 w 5298309"/>
                <a:gd name="connsiteY43" fmla="*/ 3188765 h 3256840"/>
                <a:gd name="connsiteX44" fmla="*/ 3429000 w 5298309"/>
                <a:gd name="connsiteY44" fmla="*/ 2934765 h 3256840"/>
                <a:gd name="connsiteX45" fmla="*/ 3613150 w 5298309"/>
                <a:gd name="connsiteY45" fmla="*/ 2826815 h 3256840"/>
                <a:gd name="connsiteX46" fmla="*/ 3790950 w 5298309"/>
                <a:gd name="connsiteY46" fmla="*/ 2960165 h 3256840"/>
                <a:gd name="connsiteX47" fmla="*/ 3917950 w 5298309"/>
                <a:gd name="connsiteY47" fmla="*/ 2674415 h 3256840"/>
                <a:gd name="connsiteX48" fmla="*/ 3943350 w 5298309"/>
                <a:gd name="connsiteY48" fmla="*/ 2306115 h 3256840"/>
                <a:gd name="connsiteX49" fmla="*/ 4064000 w 5298309"/>
                <a:gd name="connsiteY49" fmla="*/ 871015 h 3256840"/>
                <a:gd name="connsiteX50" fmla="*/ 4089400 w 5298309"/>
                <a:gd name="connsiteY50" fmla="*/ 540815 h 3256840"/>
                <a:gd name="connsiteX51" fmla="*/ 4216400 w 5298309"/>
                <a:gd name="connsiteY51" fmla="*/ 369365 h 3256840"/>
                <a:gd name="connsiteX52" fmla="*/ 4375150 w 5298309"/>
                <a:gd name="connsiteY52" fmla="*/ 597965 h 3256840"/>
                <a:gd name="connsiteX53" fmla="*/ 4337050 w 5298309"/>
                <a:gd name="connsiteY53" fmla="*/ 864665 h 3256840"/>
                <a:gd name="connsiteX54" fmla="*/ 4476750 w 5298309"/>
                <a:gd name="connsiteY54" fmla="*/ 985315 h 3256840"/>
                <a:gd name="connsiteX55" fmla="*/ 4521200 w 5298309"/>
                <a:gd name="connsiteY55" fmla="*/ 636065 h 3256840"/>
                <a:gd name="connsiteX56" fmla="*/ 4546600 w 5298309"/>
                <a:gd name="connsiteY56" fmla="*/ 102665 h 3256840"/>
                <a:gd name="connsiteX57" fmla="*/ 4622800 w 5298309"/>
                <a:gd name="connsiteY57" fmla="*/ 20115 h 3256840"/>
                <a:gd name="connsiteX58" fmla="*/ 4762500 w 5298309"/>
                <a:gd name="connsiteY58" fmla="*/ 51865 h 3256840"/>
                <a:gd name="connsiteX59" fmla="*/ 4800600 w 5298309"/>
                <a:gd name="connsiteY59" fmla="*/ 280465 h 3256840"/>
                <a:gd name="connsiteX60" fmla="*/ 4921250 w 5298309"/>
                <a:gd name="connsiteY60" fmla="*/ 267765 h 3256840"/>
                <a:gd name="connsiteX61" fmla="*/ 5010150 w 5298309"/>
                <a:gd name="connsiteY61" fmla="*/ 70915 h 3256840"/>
                <a:gd name="connsiteX62" fmla="*/ 5162550 w 5298309"/>
                <a:gd name="connsiteY62" fmla="*/ 32815 h 3256840"/>
                <a:gd name="connsiteX63" fmla="*/ 5295900 w 5298309"/>
                <a:gd name="connsiteY63" fmla="*/ 528115 h 3256840"/>
                <a:gd name="connsiteX64" fmla="*/ 5238750 w 5298309"/>
                <a:gd name="connsiteY64" fmla="*/ 1086915 h 3256840"/>
                <a:gd name="connsiteX65" fmla="*/ 5118100 w 5298309"/>
                <a:gd name="connsiteY65" fmla="*/ 2306115 h 3256840"/>
                <a:gd name="connsiteX66" fmla="*/ 5194300 w 5298309"/>
                <a:gd name="connsiteY66" fmla="*/ 2629965 h 3256840"/>
                <a:gd name="connsiteX67" fmla="*/ 5238750 w 5298309"/>
                <a:gd name="connsiteY67" fmla="*/ 2839515 h 3256840"/>
                <a:gd name="connsiteX0" fmla="*/ 0 w 5298309"/>
                <a:gd name="connsiteY0" fmla="*/ 2972865 h 3256840"/>
                <a:gd name="connsiteX1" fmla="*/ 120650 w 5298309"/>
                <a:gd name="connsiteY1" fmla="*/ 2880790 h 3256840"/>
                <a:gd name="connsiteX2" fmla="*/ 184150 w 5298309"/>
                <a:gd name="connsiteY2" fmla="*/ 2747440 h 3256840"/>
                <a:gd name="connsiteX3" fmla="*/ 238125 w 5298309"/>
                <a:gd name="connsiteY3" fmla="*/ 2639490 h 3256840"/>
                <a:gd name="connsiteX4" fmla="*/ 311150 w 5298309"/>
                <a:gd name="connsiteY4" fmla="*/ 2649015 h 3256840"/>
                <a:gd name="connsiteX5" fmla="*/ 361950 w 5298309"/>
                <a:gd name="connsiteY5" fmla="*/ 2756965 h 3256840"/>
                <a:gd name="connsiteX6" fmla="*/ 425450 w 5298309"/>
                <a:gd name="connsiteY6" fmla="*/ 2903015 h 3256840"/>
                <a:gd name="connsiteX7" fmla="*/ 527050 w 5298309"/>
                <a:gd name="connsiteY7" fmla="*/ 2972865 h 3256840"/>
                <a:gd name="connsiteX8" fmla="*/ 596900 w 5298309"/>
                <a:gd name="connsiteY8" fmla="*/ 2883965 h 3256840"/>
                <a:gd name="connsiteX9" fmla="*/ 622300 w 5298309"/>
                <a:gd name="connsiteY9" fmla="*/ 2744265 h 3256840"/>
                <a:gd name="connsiteX10" fmla="*/ 641350 w 5298309"/>
                <a:gd name="connsiteY10" fmla="*/ 2636315 h 3256840"/>
                <a:gd name="connsiteX11" fmla="*/ 657225 w 5298309"/>
                <a:gd name="connsiteY11" fmla="*/ 2598215 h 3256840"/>
                <a:gd name="connsiteX12" fmla="*/ 733425 w 5298309"/>
                <a:gd name="connsiteY12" fmla="*/ 2674415 h 3256840"/>
                <a:gd name="connsiteX13" fmla="*/ 793750 w 5298309"/>
                <a:gd name="connsiteY13" fmla="*/ 2769665 h 3256840"/>
                <a:gd name="connsiteX14" fmla="*/ 920750 w 5298309"/>
                <a:gd name="connsiteY14" fmla="*/ 2833165 h 3256840"/>
                <a:gd name="connsiteX15" fmla="*/ 939800 w 5298309"/>
                <a:gd name="connsiteY15" fmla="*/ 2668065 h 3256840"/>
                <a:gd name="connsiteX16" fmla="*/ 971550 w 5298309"/>
                <a:gd name="connsiteY16" fmla="*/ 2522015 h 3256840"/>
                <a:gd name="connsiteX17" fmla="*/ 1022350 w 5298309"/>
                <a:gd name="connsiteY17" fmla="*/ 2414065 h 3256840"/>
                <a:gd name="connsiteX18" fmla="*/ 1104900 w 5298309"/>
                <a:gd name="connsiteY18" fmla="*/ 2528365 h 3256840"/>
                <a:gd name="connsiteX19" fmla="*/ 1187450 w 5298309"/>
                <a:gd name="connsiteY19" fmla="*/ 2674415 h 3256840"/>
                <a:gd name="connsiteX20" fmla="*/ 1244600 w 5298309"/>
                <a:gd name="connsiteY20" fmla="*/ 2680765 h 3256840"/>
                <a:gd name="connsiteX21" fmla="*/ 1276350 w 5298309"/>
                <a:gd name="connsiteY21" fmla="*/ 2572815 h 3256840"/>
                <a:gd name="connsiteX22" fmla="*/ 1314450 w 5298309"/>
                <a:gd name="connsiteY22" fmla="*/ 2217215 h 3256840"/>
                <a:gd name="connsiteX23" fmla="*/ 1365250 w 5298309"/>
                <a:gd name="connsiteY23" fmla="*/ 2141015 h 3256840"/>
                <a:gd name="connsiteX24" fmla="*/ 1409700 w 5298309"/>
                <a:gd name="connsiteY24" fmla="*/ 2255315 h 3256840"/>
                <a:gd name="connsiteX25" fmla="*/ 1524000 w 5298309"/>
                <a:gd name="connsiteY25" fmla="*/ 2439465 h 3256840"/>
                <a:gd name="connsiteX26" fmla="*/ 1568450 w 5298309"/>
                <a:gd name="connsiteY26" fmla="*/ 2382315 h 3256840"/>
                <a:gd name="connsiteX27" fmla="*/ 1631950 w 5298309"/>
                <a:gd name="connsiteY27" fmla="*/ 2179115 h 3256840"/>
                <a:gd name="connsiteX28" fmla="*/ 1670050 w 5298309"/>
                <a:gd name="connsiteY28" fmla="*/ 1982265 h 3256840"/>
                <a:gd name="connsiteX29" fmla="*/ 1739900 w 5298309"/>
                <a:gd name="connsiteY29" fmla="*/ 1925115 h 3256840"/>
                <a:gd name="connsiteX30" fmla="*/ 1790700 w 5298309"/>
                <a:gd name="connsiteY30" fmla="*/ 2001315 h 3256840"/>
                <a:gd name="connsiteX31" fmla="*/ 1860550 w 5298309"/>
                <a:gd name="connsiteY31" fmla="*/ 2204515 h 3256840"/>
                <a:gd name="connsiteX32" fmla="*/ 1905000 w 5298309"/>
                <a:gd name="connsiteY32" fmla="*/ 2236265 h 3256840"/>
                <a:gd name="connsiteX33" fmla="*/ 1987550 w 5298309"/>
                <a:gd name="connsiteY33" fmla="*/ 2064815 h 3256840"/>
                <a:gd name="connsiteX34" fmla="*/ 2057400 w 5298309"/>
                <a:gd name="connsiteY34" fmla="*/ 1906065 h 3256840"/>
                <a:gd name="connsiteX35" fmla="*/ 2127250 w 5298309"/>
                <a:gd name="connsiteY35" fmla="*/ 1893365 h 3256840"/>
                <a:gd name="connsiteX36" fmla="*/ 2254250 w 5298309"/>
                <a:gd name="connsiteY36" fmla="*/ 2229915 h 3256840"/>
                <a:gd name="connsiteX37" fmla="*/ 2374900 w 5298309"/>
                <a:gd name="connsiteY37" fmla="*/ 2560115 h 3256840"/>
                <a:gd name="connsiteX38" fmla="*/ 2489200 w 5298309"/>
                <a:gd name="connsiteY38" fmla="*/ 2604565 h 3256840"/>
                <a:gd name="connsiteX39" fmla="*/ 2673350 w 5298309"/>
                <a:gd name="connsiteY39" fmla="*/ 2483915 h 3256840"/>
                <a:gd name="connsiteX40" fmla="*/ 2895600 w 5298309"/>
                <a:gd name="connsiteY40" fmla="*/ 2509315 h 3256840"/>
                <a:gd name="connsiteX41" fmla="*/ 2933700 w 5298309"/>
                <a:gd name="connsiteY41" fmla="*/ 2636315 h 3256840"/>
                <a:gd name="connsiteX42" fmla="*/ 3041650 w 5298309"/>
                <a:gd name="connsiteY42" fmla="*/ 3093515 h 3256840"/>
                <a:gd name="connsiteX43" fmla="*/ 3206750 w 5298309"/>
                <a:gd name="connsiteY43" fmla="*/ 3252265 h 3256840"/>
                <a:gd name="connsiteX44" fmla="*/ 3352800 w 5298309"/>
                <a:gd name="connsiteY44" fmla="*/ 3188765 h 3256840"/>
                <a:gd name="connsiteX45" fmla="*/ 3429000 w 5298309"/>
                <a:gd name="connsiteY45" fmla="*/ 2934765 h 3256840"/>
                <a:gd name="connsiteX46" fmla="*/ 3613150 w 5298309"/>
                <a:gd name="connsiteY46" fmla="*/ 2826815 h 3256840"/>
                <a:gd name="connsiteX47" fmla="*/ 3790950 w 5298309"/>
                <a:gd name="connsiteY47" fmla="*/ 2960165 h 3256840"/>
                <a:gd name="connsiteX48" fmla="*/ 3917950 w 5298309"/>
                <a:gd name="connsiteY48" fmla="*/ 2674415 h 3256840"/>
                <a:gd name="connsiteX49" fmla="*/ 3943350 w 5298309"/>
                <a:gd name="connsiteY49" fmla="*/ 2306115 h 3256840"/>
                <a:gd name="connsiteX50" fmla="*/ 4064000 w 5298309"/>
                <a:gd name="connsiteY50" fmla="*/ 871015 h 3256840"/>
                <a:gd name="connsiteX51" fmla="*/ 4089400 w 5298309"/>
                <a:gd name="connsiteY51" fmla="*/ 540815 h 3256840"/>
                <a:gd name="connsiteX52" fmla="*/ 4216400 w 5298309"/>
                <a:gd name="connsiteY52" fmla="*/ 369365 h 3256840"/>
                <a:gd name="connsiteX53" fmla="*/ 4375150 w 5298309"/>
                <a:gd name="connsiteY53" fmla="*/ 597965 h 3256840"/>
                <a:gd name="connsiteX54" fmla="*/ 4337050 w 5298309"/>
                <a:gd name="connsiteY54" fmla="*/ 864665 h 3256840"/>
                <a:gd name="connsiteX55" fmla="*/ 4476750 w 5298309"/>
                <a:gd name="connsiteY55" fmla="*/ 985315 h 3256840"/>
                <a:gd name="connsiteX56" fmla="*/ 4521200 w 5298309"/>
                <a:gd name="connsiteY56" fmla="*/ 636065 h 3256840"/>
                <a:gd name="connsiteX57" fmla="*/ 4546600 w 5298309"/>
                <a:gd name="connsiteY57" fmla="*/ 102665 h 3256840"/>
                <a:gd name="connsiteX58" fmla="*/ 4622800 w 5298309"/>
                <a:gd name="connsiteY58" fmla="*/ 20115 h 3256840"/>
                <a:gd name="connsiteX59" fmla="*/ 4762500 w 5298309"/>
                <a:gd name="connsiteY59" fmla="*/ 51865 h 3256840"/>
                <a:gd name="connsiteX60" fmla="*/ 4800600 w 5298309"/>
                <a:gd name="connsiteY60" fmla="*/ 280465 h 3256840"/>
                <a:gd name="connsiteX61" fmla="*/ 4921250 w 5298309"/>
                <a:gd name="connsiteY61" fmla="*/ 267765 h 3256840"/>
                <a:gd name="connsiteX62" fmla="*/ 5010150 w 5298309"/>
                <a:gd name="connsiteY62" fmla="*/ 70915 h 3256840"/>
                <a:gd name="connsiteX63" fmla="*/ 5162550 w 5298309"/>
                <a:gd name="connsiteY63" fmla="*/ 32815 h 3256840"/>
                <a:gd name="connsiteX64" fmla="*/ 5295900 w 5298309"/>
                <a:gd name="connsiteY64" fmla="*/ 528115 h 3256840"/>
                <a:gd name="connsiteX65" fmla="*/ 5238750 w 5298309"/>
                <a:gd name="connsiteY65" fmla="*/ 1086915 h 3256840"/>
                <a:gd name="connsiteX66" fmla="*/ 5118100 w 5298309"/>
                <a:gd name="connsiteY66" fmla="*/ 2306115 h 3256840"/>
                <a:gd name="connsiteX67" fmla="*/ 5194300 w 5298309"/>
                <a:gd name="connsiteY67" fmla="*/ 2629965 h 3256840"/>
                <a:gd name="connsiteX68" fmla="*/ 5238750 w 5298309"/>
                <a:gd name="connsiteY68" fmla="*/ 2839515 h 3256840"/>
                <a:gd name="connsiteX0" fmla="*/ 0 w 5298309"/>
                <a:gd name="connsiteY0" fmla="*/ 2972865 h 3256840"/>
                <a:gd name="connsiteX1" fmla="*/ 120650 w 5298309"/>
                <a:gd name="connsiteY1" fmla="*/ 2880790 h 3256840"/>
                <a:gd name="connsiteX2" fmla="*/ 184150 w 5298309"/>
                <a:gd name="connsiteY2" fmla="*/ 2747440 h 3256840"/>
                <a:gd name="connsiteX3" fmla="*/ 238125 w 5298309"/>
                <a:gd name="connsiteY3" fmla="*/ 2639490 h 3256840"/>
                <a:gd name="connsiteX4" fmla="*/ 311150 w 5298309"/>
                <a:gd name="connsiteY4" fmla="*/ 2649015 h 3256840"/>
                <a:gd name="connsiteX5" fmla="*/ 361950 w 5298309"/>
                <a:gd name="connsiteY5" fmla="*/ 2756965 h 3256840"/>
                <a:gd name="connsiteX6" fmla="*/ 425450 w 5298309"/>
                <a:gd name="connsiteY6" fmla="*/ 2903015 h 3256840"/>
                <a:gd name="connsiteX7" fmla="*/ 527050 w 5298309"/>
                <a:gd name="connsiteY7" fmla="*/ 2972865 h 3256840"/>
                <a:gd name="connsiteX8" fmla="*/ 596900 w 5298309"/>
                <a:gd name="connsiteY8" fmla="*/ 2883965 h 3256840"/>
                <a:gd name="connsiteX9" fmla="*/ 622300 w 5298309"/>
                <a:gd name="connsiteY9" fmla="*/ 2744265 h 3256840"/>
                <a:gd name="connsiteX10" fmla="*/ 641350 w 5298309"/>
                <a:gd name="connsiteY10" fmla="*/ 2636315 h 3256840"/>
                <a:gd name="connsiteX11" fmla="*/ 663575 w 5298309"/>
                <a:gd name="connsiteY11" fmla="*/ 2598215 h 3256840"/>
                <a:gd name="connsiteX12" fmla="*/ 733425 w 5298309"/>
                <a:gd name="connsiteY12" fmla="*/ 2674415 h 3256840"/>
                <a:gd name="connsiteX13" fmla="*/ 793750 w 5298309"/>
                <a:gd name="connsiteY13" fmla="*/ 2769665 h 3256840"/>
                <a:gd name="connsiteX14" fmla="*/ 920750 w 5298309"/>
                <a:gd name="connsiteY14" fmla="*/ 2833165 h 3256840"/>
                <a:gd name="connsiteX15" fmla="*/ 939800 w 5298309"/>
                <a:gd name="connsiteY15" fmla="*/ 2668065 h 3256840"/>
                <a:gd name="connsiteX16" fmla="*/ 971550 w 5298309"/>
                <a:gd name="connsiteY16" fmla="*/ 2522015 h 3256840"/>
                <a:gd name="connsiteX17" fmla="*/ 1022350 w 5298309"/>
                <a:gd name="connsiteY17" fmla="*/ 2414065 h 3256840"/>
                <a:gd name="connsiteX18" fmla="*/ 1104900 w 5298309"/>
                <a:gd name="connsiteY18" fmla="*/ 2528365 h 3256840"/>
                <a:gd name="connsiteX19" fmla="*/ 1187450 w 5298309"/>
                <a:gd name="connsiteY19" fmla="*/ 2674415 h 3256840"/>
                <a:gd name="connsiteX20" fmla="*/ 1244600 w 5298309"/>
                <a:gd name="connsiteY20" fmla="*/ 2680765 h 3256840"/>
                <a:gd name="connsiteX21" fmla="*/ 1276350 w 5298309"/>
                <a:gd name="connsiteY21" fmla="*/ 2572815 h 3256840"/>
                <a:gd name="connsiteX22" fmla="*/ 1314450 w 5298309"/>
                <a:gd name="connsiteY22" fmla="*/ 2217215 h 3256840"/>
                <a:gd name="connsiteX23" fmla="*/ 1365250 w 5298309"/>
                <a:gd name="connsiteY23" fmla="*/ 2141015 h 3256840"/>
                <a:gd name="connsiteX24" fmla="*/ 1409700 w 5298309"/>
                <a:gd name="connsiteY24" fmla="*/ 2255315 h 3256840"/>
                <a:gd name="connsiteX25" fmla="*/ 1524000 w 5298309"/>
                <a:gd name="connsiteY25" fmla="*/ 2439465 h 3256840"/>
                <a:gd name="connsiteX26" fmla="*/ 1568450 w 5298309"/>
                <a:gd name="connsiteY26" fmla="*/ 2382315 h 3256840"/>
                <a:gd name="connsiteX27" fmla="*/ 1631950 w 5298309"/>
                <a:gd name="connsiteY27" fmla="*/ 2179115 h 3256840"/>
                <a:gd name="connsiteX28" fmla="*/ 1670050 w 5298309"/>
                <a:gd name="connsiteY28" fmla="*/ 1982265 h 3256840"/>
                <a:gd name="connsiteX29" fmla="*/ 1739900 w 5298309"/>
                <a:gd name="connsiteY29" fmla="*/ 1925115 h 3256840"/>
                <a:gd name="connsiteX30" fmla="*/ 1790700 w 5298309"/>
                <a:gd name="connsiteY30" fmla="*/ 2001315 h 3256840"/>
                <a:gd name="connsiteX31" fmla="*/ 1860550 w 5298309"/>
                <a:gd name="connsiteY31" fmla="*/ 2204515 h 3256840"/>
                <a:gd name="connsiteX32" fmla="*/ 1905000 w 5298309"/>
                <a:gd name="connsiteY32" fmla="*/ 2236265 h 3256840"/>
                <a:gd name="connsiteX33" fmla="*/ 1987550 w 5298309"/>
                <a:gd name="connsiteY33" fmla="*/ 2064815 h 3256840"/>
                <a:gd name="connsiteX34" fmla="*/ 2057400 w 5298309"/>
                <a:gd name="connsiteY34" fmla="*/ 1906065 h 3256840"/>
                <a:gd name="connsiteX35" fmla="*/ 2127250 w 5298309"/>
                <a:gd name="connsiteY35" fmla="*/ 1893365 h 3256840"/>
                <a:gd name="connsiteX36" fmla="*/ 2254250 w 5298309"/>
                <a:gd name="connsiteY36" fmla="*/ 2229915 h 3256840"/>
                <a:gd name="connsiteX37" fmla="*/ 2374900 w 5298309"/>
                <a:gd name="connsiteY37" fmla="*/ 2560115 h 3256840"/>
                <a:gd name="connsiteX38" fmla="*/ 2489200 w 5298309"/>
                <a:gd name="connsiteY38" fmla="*/ 2604565 h 3256840"/>
                <a:gd name="connsiteX39" fmla="*/ 2673350 w 5298309"/>
                <a:gd name="connsiteY39" fmla="*/ 2483915 h 3256840"/>
                <a:gd name="connsiteX40" fmla="*/ 2895600 w 5298309"/>
                <a:gd name="connsiteY40" fmla="*/ 2509315 h 3256840"/>
                <a:gd name="connsiteX41" fmla="*/ 2933700 w 5298309"/>
                <a:gd name="connsiteY41" fmla="*/ 2636315 h 3256840"/>
                <a:gd name="connsiteX42" fmla="*/ 3041650 w 5298309"/>
                <a:gd name="connsiteY42" fmla="*/ 3093515 h 3256840"/>
                <a:gd name="connsiteX43" fmla="*/ 3206750 w 5298309"/>
                <a:gd name="connsiteY43" fmla="*/ 3252265 h 3256840"/>
                <a:gd name="connsiteX44" fmla="*/ 3352800 w 5298309"/>
                <a:gd name="connsiteY44" fmla="*/ 3188765 h 3256840"/>
                <a:gd name="connsiteX45" fmla="*/ 3429000 w 5298309"/>
                <a:gd name="connsiteY45" fmla="*/ 2934765 h 3256840"/>
                <a:gd name="connsiteX46" fmla="*/ 3613150 w 5298309"/>
                <a:gd name="connsiteY46" fmla="*/ 2826815 h 3256840"/>
                <a:gd name="connsiteX47" fmla="*/ 3790950 w 5298309"/>
                <a:gd name="connsiteY47" fmla="*/ 2960165 h 3256840"/>
                <a:gd name="connsiteX48" fmla="*/ 3917950 w 5298309"/>
                <a:gd name="connsiteY48" fmla="*/ 2674415 h 3256840"/>
                <a:gd name="connsiteX49" fmla="*/ 3943350 w 5298309"/>
                <a:gd name="connsiteY49" fmla="*/ 2306115 h 3256840"/>
                <a:gd name="connsiteX50" fmla="*/ 4064000 w 5298309"/>
                <a:gd name="connsiteY50" fmla="*/ 871015 h 3256840"/>
                <a:gd name="connsiteX51" fmla="*/ 4089400 w 5298309"/>
                <a:gd name="connsiteY51" fmla="*/ 540815 h 3256840"/>
                <a:gd name="connsiteX52" fmla="*/ 4216400 w 5298309"/>
                <a:gd name="connsiteY52" fmla="*/ 369365 h 3256840"/>
                <a:gd name="connsiteX53" fmla="*/ 4375150 w 5298309"/>
                <a:gd name="connsiteY53" fmla="*/ 597965 h 3256840"/>
                <a:gd name="connsiteX54" fmla="*/ 4337050 w 5298309"/>
                <a:gd name="connsiteY54" fmla="*/ 864665 h 3256840"/>
                <a:gd name="connsiteX55" fmla="*/ 4476750 w 5298309"/>
                <a:gd name="connsiteY55" fmla="*/ 985315 h 3256840"/>
                <a:gd name="connsiteX56" fmla="*/ 4521200 w 5298309"/>
                <a:gd name="connsiteY56" fmla="*/ 636065 h 3256840"/>
                <a:gd name="connsiteX57" fmla="*/ 4546600 w 5298309"/>
                <a:gd name="connsiteY57" fmla="*/ 102665 h 3256840"/>
                <a:gd name="connsiteX58" fmla="*/ 4622800 w 5298309"/>
                <a:gd name="connsiteY58" fmla="*/ 20115 h 3256840"/>
                <a:gd name="connsiteX59" fmla="*/ 4762500 w 5298309"/>
                <a:gd name="connsiteY59" fmla="*/ 51865 h 3256840"/>
                <a:gd name="connsiteX60" fmla="*/ 4800600 w 5298309"/>
                <a:gd name="connsiteY60" fmla="*/ 280465 h 3256840"/>
                <a:gd name="connsiteX61" fmla="*/ 4921250 w 5298309"/>
                <a:gd name="connsiteY61" fmla="*/ 267765 h 3256840"/>
                <a:gd name="connsiteX62" fmla="*/ 5010150 w 5298309"/>
                <a:gd name="connsiteY62" fmla="*/ 70915 h 3256840"/>
                <a:gd name="connsiteX63" fmla="*/ 5162550 w 5298309"/>
                <a:gd name="connsiteY63" fmla="*/ 32815 h 3256840"/>
                <a:gd name="connsiteX64" fmla="*/ 5295900 w 5298309"/>
                <a:gd name="connsiteY64" fmla="*/ 528115 h 3256840"/>
                <a:gd name="connsiteX65" fmla="*/ 5238750 w 5298309"/>
                <a:gd name="connsiteY65" fmla="*/ 1086915 h 3256840"/>
                <a:gd name="connsiteX66" fmla="*/ 5118100 w 5298309"/>
                <a:gd name="connsiteY66" fmla="*/ 2306115 h 3256840"/>
                <a:gd name="connsiteX67" fmla="*/ 5194300 w 5298309"/>
                <a:gd name="connsiteY67" fmla="*/ 2629965 h 3256840"/>
                <a:gd name="connsiteX68" fmla="*/ 5238750 w 5298309"/>
                <a:gd name="connsiteY68" fmla="*/ 2839515 h 3256840"/>
                <a:gd name="connsiteX0" fmla="*/ 0 w 5298309"/>
                <a:gd name="connsiteY0" fmla="*/ 2972865 h 3256840"/>
                <a:gd name="connsiteX1" fmla="*/ 120650 w 5298309"/>
                <a:gd name="connsiteY1" fmla="*/ 2880790 h 3256840"/>
                <a:gd name="connsiteX2" fmla="*/ 184150 w 5298309"/>
                <a:gd name="connsiteY2" fmla="*/ 2747440 h 3256840"/>
                <a:gd name="connsiteX3" fmla="*/ 238125 w 5298309"/>
                <a:gd name="connsiteY3" fmla="*/ 2639490 h 3256840"/>
                <a:gd name="connsiteX4" fmla="*/ 311150 w 5298309"/>
                <a:gd name="connsiteY4" fmla="*/ 2649015 h 3256840"/>
                <a:gd name="connsiteX5" fmla="*/ 361950 w 5298309"/>
                <a:gd name="connsiteY5" fmla="*/ 2756965 h 3256840"/>
                <a:gd name="connsiteX6" fmla="*/ 425450 w 5298309"/>
                <a:gd name="connsiteY6" fmla="*/ 2903015 h 3256840"/>
                <a:gd name="connsiteX7" fmla="*/ 527050 w 5298309"/>
                <a:gd name="connsiteY7" fmla="*/ 2972865 h 3256840"/>
                <a:gd name="connsiteX8" fmla="*/ 596900 w 5298309"/>
                <a:gd name="connsiteY8" fmla="*/ 2883965 h 3256840"/>
                <a:gd name="connsiteX9" fmla="*/ 622300 w 5298309"/>
                <a:gd name="connsiteY9" fmla="*/ 2744265 h 3256840"/>
                <a:gd name="connsiteX10" fmla="*/ 635000 w 5298309"/>
                <a:gd name="connsiteY10" fmla="*/ 2652190 h 3256840"/>
                <a:gd name="connsiteX11" fmla="*/ 663575 w 5298309"/>
                <a:gd name="connsiteY11" fmla="*/ 2598215 h 3256840"/>
                <a:gd name="connsiteX12" fmla="*/ 733425 w 5298309"/>
                <a:gd name="connsiteY12" fmla="*/ 2674415 h 3256840"/>
                <a:gd name="connsiteX13" fmla="*/ 793750 w 5298309"/>
                <a:gd name="connsiteY13" fmla="*/ 2769665 h 3256840"/>
                <a:gd name="connsiteX14" fmla="*/ 920750 w 5298309"/>
                <a:gd name="connsiteY14" fmla="*/ 2833165 h 3256840"/>
                <a:gd name="connsiteX15" fmla="*/ 939800 w 5298309"/>
                <a:gd name="connsiteY15" fmla="*/ 2668065 h 3256840"/>
                <a:gd name="connsiteX16" fmla="*/ 971550 w 5298309"/>
                <a:gd name="connsiteY16" fmla="*/ 2522015 h 3256840"/>
                <a:gd name="connsiteX17" fmla="*/ 1022350 w 5298309"/>
                <a:gd name="connsiteY17" fmla="*/ 2414065 h 3256840"/>
                <a:gd name="connsiteX18" fmla="*/ 1104900 w 5298309"/>
                <a:gd name="connsiteY18" fmla="*/ 2528365 h 3256840"/>
                <a:gd name="connsiteX19" fmla="*/ 1187450 w 5298309"/>
                <a:gd name="connsiteY19" fmla="*/ 2674415 h 3256840"/>
                <a:gd name="connsiteX20" fmla="*/ 1244600 w 5298309"/>
                <a:gd name="connsiteY20" fmla="*/ 2680765 h 3256840"/>
                <a:gd name="connsiteX21" fmla="*/ 1276350 w 5298309"/>
                <a:gd name="connsiteY21" fmla="*/ 2572815 h 3256840"/>
                <a:gd name="connsiteX22" fmla="*/ 1314450 w 5298309"/>
                <a:gd name="connsiteY22" fmla="*/ 2217215 h 3256840"/>
                <a:gd name="connsiteX23" fmla="*/ 1365250 w 5298309"/>
                <a:gd name="connsiteY23" fmla="*/ 2141015 h 3256840"/>
                <a:gd name="connsiteX24" fmla="*/ 1409700 w 5298309"/>
                <a:gd name="connsiteY24" fmla="*/ 2255315 h 3256840"/>
                <a:gd name="connsiteX25" fmla="*/ 1524000 w 5298309"/>
                <a:gd name="connsiteY25" fmla="*/ 2439465 h 3256840"/>
                <a:gd name="connsiteX26" fmla="*/ 1568450 w 5298309"/>
                <a:gd name="connsiteY26" fmla="*/ 2382315 h 3256840"/>
                <a:gd name="connsiteX27" fmla="*/ 1631950 w 5298309"/>
                <a:gd name="connsiteY27" fmla="*/ 2179115 h 3256840"/>
                <a:gd name="connsiteX28" fmla="*/ 1670050 w 5298309"/>
                <a:gd name="connsiteY28" fmla="*/ 1982265 h 3256840"/>
                <a:gd name="connsiteX29" fmla="*/ 1739900 w 5298309"/>
                <a:gd name="connsiteY29" fmla="*/ 1925115 h 3256840"/>
                <a:gd name="connsiteX30" fmla="*/ 1790700 w 5298309"/>
                <a:gd name="connsiteY30" fmla="*/ 2001315 h 3256840"/>
                <a:gd name="connsiteX31" fmla="*/ 1860550 w 5298309"/>
                <a:gd name="connsiteY31" fmla="*/ 2204515 h 3256840"/>
                <a:gd name="connsiteX32" fmla="*/ 1905000 w 5298309"/>
                <a:gd name="connsiteY32" fmla="*/ 2236265 h 3256840"/>
                <a:gd name="connsiteX33" fmla="*/ 1987550 w 5298309"/>
                <a:gd name="connsiteY33" fmla="*/ 2064815 h 3256840"/>
                <a:gd name="connsiteX34" fmla="*/ 2057400 w 5298309"/>
                <a:gd name="connsiteY34" fmla="*/ 1906065 h 3256840"/>
                <a:gd name="connsiteX35" fmla="*/ 2127250 w 5298309"/>
                <a:gd name="connsiteY35" fmla="*/ 1893365 h 3256840"/>
                <a:gd name="connsiteX36" fmla="*/ 2254250 w 5298309"/>
                <a:gd name="connsiteY36" fmla="*/ 2229915 h 3256840"/>
                <a:gd name="connsiteX37" fmla="*/ 2374900 w 5298309"/>
                <a:gd name="connsiteY37" fmla="*/ 2560115 h 3256840"/>
                <a:gd name="connsiteX38" fmla="*/ 2489200 w 5298309"/>
                <a:gd name="connsiteY38" fmla="*/ 2604565 h 3256840"/>
                <a:gd name="connsiteX39" fmla="*/ 2673350 w 5298309"/>
                <a:gd name="connsiteY39" fmla="*/ 2483915 h 3256840"/>
                <a:gd name="connsiteX40" fmla="*/ 2895600 w 5298309"/>
                <a:gd name="connsiteY40" fmla="*/ 2509315 h 3256840"/>
                <a:gd name="connsiteX41" fmla="*/ 2933700 w 5298309"/>
                <a:gd name="connsiteY41" fmla="*/ 2636315 h 3256840"/>
                <a:gd name="connsiteX42" fmla="*/ 3041650 w 5298309"/>
                <a:gd name="connsiteY42" fmla="*/ 3093515 h 3256840"/>
                <a:gd name="connsiteX43" fmla="*/ 3206750 w 5298309"/>
                <a:gd name="connsiteY43" fmla="*/ 3252265 h 3256840"/>
                <a:gd name="connsiteX44" fmla="*/ 3352800 w 5298309"/>
                <a:gd name="connsiteY44" fmla="*/ 3188765 h 3256840"/>
                <a:gd name="connsiteX45" fmla="*/ 3429000 w 5298309"/>
                <a:gd name="connsiteY45" fmla="*/ 2934765 h 3256840"/>
                <a:gd name="connsiteX46" fmla="*/ 3613150 w 5298309"/>
                <a:gd name="connsiteY46" fmla="*/ 2826815 h 3256840"/>
                <a:gd name="connsiteX47" fmla="*/ 3790950 w 5298309"/>
                <a:gd name="connsiteY47" fmla="*/ 2960165 h 3256840"/>
                <a:gd name="connsiteX48" fmla="*/ 3917950 w 5298309"/>
                <a:gd name="connsiteY48" fmla="*/ 2674415 h 3256840"/>
                <a:gd name="connsiteX49" fmla="*/ 3943350 w 5298309"/>
                <a:gd name="connsiteY49" fmla="*/ 2306115 h 3256840"/>
                <a:gd name="connsiteX50" fmla="*/ 4064000 w 5298309"/>
                <a:gd name="connsiteY50" fmla="*/ 871015 h 3256840"/>
                <a:gd name="connsiteX51" fmla="*/ 4089400 w 5298309"/>
                <a:gd name="connsiteY51" fmla="*/ 540815 h 3256840"/>
                <a:gd name="connsiteX52" fmla="*/ 4216400 w 5298309"/>
                <a:gd name="connsiteY52" fmla="*/ 369365 h 3256840"/>
                <a:gd name="connsiteX53" fmla="*/ 4375150 w 5298309"/>
                <a:gd name="connsiteY53" fmla="*/ 597965 h 3256840"/>
                <a:gd name="connsiteX54" fmla="*/ 4337050 w 5298309"/>
                <a:gd name="connsiteY54" fmla="*/ 864665 h 3256840"/>
                <a:gd name="connsiteX55" fmla="*/ 4476750 w 5298309"/>
                <a:gd name="connsiteY55" fmla="*/ 985315 h 3256840"/>
                <a:gd name="connsiteX56" fmla="*/ 4521200 w 5298309"/>
                <a:gd name="connsiteY56" fmla="*/ 636065 h 3256840"/>
                <a:gd name="connsiteX57" fmla="*/ 4546600 w 5298309"/>
                <a:gd name="connsiteY57" fmla="*/ 102665 h 3256840"/>
                <a:gd name="connsiteX58" fmla="*/ 4622800 w 5298309"/>
                <a:gd name="connsiteY58" fmla="*/ 20115 h 3256840"/>
                <a:gd name="connsiteX59" fmla="*/ 4762500 w 5298309"/>
                <a:gd name="connsiteY59" fmla="*/ 51865 h 3256840"/>
                <a:gd name="connsiteX60" fmla="*/ 4800600 w 5298309"/>
                <a:gd name="connsiteY60" fmla="*/ 280465 h 3256840"/>
                <a:gd name="connsiteX61" fmla="*/ 4921250 w 5298309"/>
                <a:gd name="connsiteY61" fmla="*/ 267765 h 3256840"/>
                <a:gd name="connsiteX62" fmla="*/ 5010150 w 5298309"/>
                <a:gd name="connsiteY62" fmla="*/ 70915 h 3256840"/>
                <a:gd name="connsiteX63" fmla="*/ 5162550 w 5298309"/>
                <a:gd name="connsiteY63" fmla="*/ 32815 h 3256840"/>
                <a:gd name="connsiteX64" fmla="*/ 5295900 w 5298309"/>
                <a:gd name="connsiteY64" fmla="*/ 528115 h 3256840"/>
                <a:gd name="connsiteX65" fmla="*/ 5238750 w 5298309"/>
                <a:gd name="connsiteY65" fmla="*/ 1086915 h 3256840"/>
                <a:gd name="connsiteX66" fmla="*/ 5118100 w 5298309"/>
                <a:gd name="connsiteY66" fmla="*/ 2306115 h 3256840"/>
                <a:gd name="connsiteX67" fmla="*/ 5194300 w 5298309"/>
                <a:gd name="connsiteY67" fmla="*/ 2629965 h 3256840"/>
                <a:gd name="connsiteX68" fmla="*/ 5238750 w 5298309"/>
                <a:gd name="connsiteY68" fmla="*/ 2839515 h 3256840"/>
                <a:gd name="connsiteX0" fmla="*/ 0 w 5298309"/>
                <a:gd name="connsiteY0" fmla="*/ 2972865 h 3256840"/>
                <a:gd name="connsiteX1" fmla="*/ 120650 w 5298309"/>
                <a:gd name="connsiteY1" fmla="*/ 2880790 h 3256840"/>
                <a:gd name="connsiteX2" fmla="*/ 184150 w 5298309"/>
                <a:gd name="connsiteY2" fmla="*/ 2747440 h 3256840"/>
                <a:gd name="connsiteX3" fmla="*/ 238125 w 5298309"/>
                <a:gd name="connsiteY3" fmla="*/ 2639490 h 3256840"/>
                <a:gd name="connsiteX4" fmla="*/ 311150 w 5298309"/>
                <a:gd name="connsiteY4" fmla="*/ 2649015 h 3256840"/>
                <a:gd name="connsiteX5" fmla="*/ 361950 w 5298309"/>
                <a:gd name="connsiteY5" fmla="*/ 2756965 h 3256840"/>
                <a:gd name="connsiteX6" fmla="*/ 425450 w 5298309"/>
                <a:gd name="connsiteY6" fmla="*/ 2903015 h 3256840"/>
                <a:gd name="connsiteX7" fmla="*/ 527050 w 5298309"/>
                <a:gd name="connsiteY7" fmla="*/ 2972865 h 3256840"/>
                <a:gd name="connsiteX8" fmla="*/ 596900 w 5298309"/>
                <a:gd name="connsiteY8" fmla="*/ 2883965 h 3256840"/>
                <a:gd name="connsiteX9" fmla="*/ 622300 w 5298309"/>
                <a:gd name="connsiteY9" fmla="*/ 2744265 h 3256840"/>
                <a:gd name="connsiteX10" fmla="*/ 635000 w 5298309"/>
                <a:gd name="connsiteY10" fmla="*/ 2652190 h 3256840"/>
                <a:gd name="connsiteX11" fmla="*/ 682625 w 5298309"/>
                <a:gd name="connsiteY11" fmla="*/ 2595040 h 3256840"/>
                <a:gd name="connsiteX12" fmla="*/ 733425 w 5298309"/>
                <a:gd name="connsiteY12" fmla="*/ 2674415 h 3256840"/>
                <a:gd name="connsiteX13" fmla="*/ 793750 w 5298309"/>
                <a:gd name="connsiteY13" fmla="*/ 2769665 h 3256840"/>
                <a:gd name="connsiteX14" fmla="*/ 920750 w 5298309"/>
                <a:gd name="connsiteY14" fmla="*/ 2833165 h 3256840"/>
                <a:gd name="connsiteX15" fmla="*/ 939800 w 5298309"/>
                <a:gd name="connsiteY15" fmla="*/ 2668065 h 3256840"/>
                <a:gd name="connsiteX16" fmla="*/ 971550 w 5298309"/>
                <a:gd name="connsiteY16" fmla="*/ 2522015 h 3256840"/>
                <a:gd name="connsiteX17" fmla="*/ 1022350 w 5298309"/>
                <a:gd name="connsiteY17" fmla="*/ 2414065 h 3256840"/>
                <a:gd name="connsiteX18" fmla="*/ 1104900 w 5298309"/>
                <a:gd name="connsiteY18" fmla="*/ 2528365 h 3256840"/>
                <a:gd name="connsiteX19" fmla="*/ 1187450 w 5298309"/>
                <a:gd name="connsiteY19" fmla="*/ 2674415 h 3256840"/>
                <a:gd name="connsiteX20" fmla="*/ 1244600 w 5298309"/>
                <a:gd name="connsiteY20" fmla="*/ 2680765 h 3256840"/>
                <a:gd name="connsiteX21" fmla="*/ 1276350 w 5298309"/>
                <a:gd name="connsiteY21" fmla="*/ 2572815 h 3256840"/>
                <a:gd name="connsiteX22" fmla="*/ 1314450 w 5298309"/>
                <a:gd name="connsiteY22" fmla="*/ 2217215 h 3256840"/>
                <a:gd name="connsiteX23" fmla="*/ 1365250 w 5298309"/>
                <a:gd name="connsiteY23" fmla="*/ 2141015 h 3256840"/>
                <a:gd name="connsiteX24" fmla="*/ 1409700 w 5298309"/>
                <a:gd name="connsiteY24" fmla="*/ 2255315 h 3256840"/>
                <a:gd name="connsiteX25" fmla="*/ 1524000 w 5298309"/>
                <a:gd name="connsiteY25" fmla="*/ 2439465 h 3256840"/>
                <a:gd name="connsiteX26" fmla="*/ 1568450 w 5298309"/>
                <a:gd name="connsiteY26" fmla="*/ 2382315 h 3256840"/>
                <a:gd name="connsiteX27" fmla="*/ 1631950 w 5298309"/>
                <a:gd name="connsiteY27" fmla="*/ 2179115 h 3256840"/>
                <a:gd name="connsiteX28" fmla="*/ 1670050 w 5298309"/>
                <a:gd name="connsiteY28" fmla="*/ 1982265 h 3256840"/>
                <a:gd name="connsiteX29" fmla="*/ 1739900 w 5298309"/>
                <a:gd name="connsiteY29" fmla="*/ 1925115 h 3256840"/>
                <a:gd name="connsiteX30" fmla="*/ 1790700 w 5298309"/>
                <a:gd name="connsiteY30" fmla="*/ 2001315 h 3256840"/>
                <a:gd name="connsiteX31" fmla="*/ 1860550 w 5298309"/>
                <a:gd name="connsiteY31" fmla="*/ 2204515 h 3256840"/>
                <a:gd name="connsiteX32" fmla="*/ 1905000 w 5298309"/>
                <a:gd name="connsiteY32" fmla="*/ 2236265 h 3256840"/>
                <a:gd name="connsiteX33" fmla="*/ 1987550 w 5298309"/>
                <a:gd name="connsiteY33" fmla="*/ 2064815 h 3256840"/>
                <a:gd name="connsiteX34" fmla="*/ 2057400 w 5298309"/>
                <a:gd name="connsiteY34" fmla="*/ 1906065 h 3256840"/>
                <a:gd name="connsiteX35" fmla="*/ 2127250 w 5298309"/>
                <a:gd name="connsiteY35" fmla="*/ 1893365 h 3256840"/>
                <a:gd name="connsiteX36" fmla="*/ 2254250 w 5298309"/>
                <a:gd name="connsiteY36" fmla="*/ 2229915 h 3256840"/>
                <a:gd name="connsiteX37" fmla="*/ 2374900 w 5298309"/>
                <a:gd name="connsiteY37" fmla="*/ 2560115 h 3256840"/>
                <a:gd name="connsiteX38" fmla="*/ 2489200 w 5298309"/>
                <a:gd name="connsiteY38" fmla="*/ 2604565 h 3256840"/>
                <a:gd name="connsiteX39" fmla="*/ 2673350 w 5298309"/>
                <a:gd name="connsiteY39" fmla="*/ 2483915 h 3256840"/>
                <a:gd name="connsiteX40" fmla="*/ 2895600 w 5298309"/>
                <a:gd name="connsiteY40" fmla="*/ 2509315 h 3256840"/>
                <a:gd name="connsiteX41" fmla="*/ 2933700 w 5298309"/>
                <a:gd name="connsiteY41" fmla="*/ 2636315 h 3256840"/>
                <a:gd name="connsiteX42" fmla="*/ 3041650 w 5298309"/>
                <a:gd name="connsiteY42" fmla="*/ 3093515 h 3256840"/>
                <a:gd name="connsiteX43" fmla="*/ 3206750 w 5298309"/>
                <a:gd name="connsiteY43" fmla="*/ 3252265 h 3256840"/>
                <a:gd name="connsiteX44" fmla="*/ 3352800 w 5298309"/>
                <a:gd name="connsiteY44" fmla="*/ 3188765 h 3256840"/>
                <a:gd name="connsiteX45" fmla="*/ 3429000 w 5298309"/>
                <a:gd name="connsiteY45" fmla="*/ 2934765 h 3256840"/>
                <a:gd name="connsiteX46" fmla="*/ 3613150 w 5298309"/>
                <a:gd name="connsiteY46" fmla="*/ 2826815 h 3256840"/>
                <a:gd name="connsiteX47" fmla="*/ 3790950 w 5298309"/>
                <a:gd name="connsiteY47" fmla="*/ 2960165 h 3256840"/>
                <a:gd name="connsiteX48" fmla="*/ 3917950 w 5298309"/>
                <a:gd name="connsiteY48" fmla="*/ 2674415 h 3256840"/>
                <a:gd name="connsiteX49" fmla="*/ 3943350 w 5298309"/>
                <a:gd name="connsiteY49" fmla="*/ 2306115 h 3256840"/>
                <a:gd name="connsiteX50" fmla="*/ 4064000 w 5298309"/>
                <a:gd name="connsiteY50" fmla="*/ 871015 h 3256840"/>
                <a:gd name="connsiteX51" fmla="*/ 4089400 w 5298309"/>
                <a:gd name="connsiteY51" fmla="*/ 540815 h 3256840"/>
                <a:gd name="connsiteX52" fmla="*/ 4216400 w 5298309"/>
                <a:gd name="connsiteY52" fmla="*/ 369365 h 3256840"/>
                <a:gd name="connsiteX53" fmla="*/ 4375150 w 5298309"/>
                <a:gd name="connsiteY53" fmla="*/ 597965 h 3256840"/>
                <a:gd name="connsiteX54" fmla="*/ 4337050 w 5298309"/>
                <a:gd name="connsiteY54" fmla="*/ 864665 h 3256840"/>
                <a:gd name="connsiteX55" fmla="*/ 4476750 w 5298309"/>
                <a:gd name="connsiteY55" fmla="*/ 985315 h 3256840"/>
                <a:gd name="connsiteX56" fmla="*/ 4521200 w 5298309"/>
                <a:gd name="connsiteY56" fmla="*/ 636065 h 3256840"/>
                <a:gd name="connsiteX57" fmla="*/ 4546600 w 5298309"/>
                <a:gd name="connsiteY57" fmla="*/ 102665 h 3256840"/>
                <a:gd name="connsiteX58" fmla="*/ 4622800 w 5298309"/>
                <a:gd name="connsiteY58" fmla="*/ 20115 h 3256840"/>
                <a:gd name="connsiteX59" fmla="*/ 4762500 w 5298309"/>
                <a:gd name="connsiteY59" fmla="*/ 51865 h 3256840"/>
                <a:gd name="connsiteX60" fmla="*/ 4800600 w 5298309"/>
                <a:gd name="connsiteY60" fmla="*/ 280465 h 3256840"/>
                <a:gd name="connsiteX61" fmla="*/ 4921250 w 5298309"/>
                <a:gd name="connsiteY61" fmla="*/ 267765 h 3256840"/>
                <a:gd name="connsiteX62" fmla="*/ 5010150 w 5298309"/>
                <a:gd name="connsiteY62" fmla="*/ 70915 h 3256840"/>
                <a:gd name="connsiteX63" fmla="*/ 5162550 w 5298309"/>
                <a:gd name="connsiteY63" fmla="*/ 32815 h 3256840"/>
                <a:gd name="connsiteX64" fmla="*/ 5295900 w 5298309"/>
                <a:gd name="connsiteY64" fmla="*/ 528115 h 3256840"/>
                <a:gd name="connsiteX65" fmla="*/ 5238750 w 5298309"/>
                <a:gd name="connsiteY65" fmla="*/ 1086915 h 3256840"/>
                <a:gd name="connsiteX66" fmla="*/ 5118100 w 5298309"/>
                <a:gd name="connsiteY66" fmla="*/ 2306115 h 3256840"/>
                <a:gd name="connsiteX67" fmla="*/ 5194300 w 5298309"/>
                <a:gd name="connsiteY67" fmla="*/ 2629965 h 3256840"/>
                <a:gd name="connsiteX68" fmla="*/ 5238750 w 5298309"/>
                <a:gd name="connsiteY68" fmla="*/ 2839515 h 3256840"/>
                <a:gd name="connsiteX0" fmla="*/ 0 w 5298309"/>
                <a:gd name="connsiteY0" fmla="*/ 2972865 h 3256840"/>
                <a:gd name="connsiteX1" fmla="*/ 120650 w 5298309"/>
                <a:gd name="connsiteY1" fmla="*/ 2880790 h 3256840"/>
                <a:gd name="connsiteX2" fmla="*/ 184150 w 5298309"/>
                <a:gd name="connsiteY2" fmla="*/ 2747440 h 3256840"/>
                <a:gd name="connsiteX3" fmla="*/ 238125 w 5298309"/>
                <a:gd name="connsiteY3" fmla="*/ 2639490 h 3256840"/>
                <a:gd name="connsiteX4" fmla="*/ 311150 w 5298309"/>
                <a:gd name="connsiteY4" fmla="*/ 2649015 h 3256840"/>
                <a:gd name="connsiteX5" fmla="*/ 361950 w 5298309"/>
                <a:gd name="connsiteY5" fmla="*/ 2756965 h 3256840"/>
                <a:gd name="connsiteX6" fmla="*/ 425450 w 5298309"/>
                <a:gd name="connsiteY6" fmla="*/ 2903015 h 3256840"/>
                <a:gd name="connsiteX7" fmla="*/ 527050 w 5298309"/>
                <a:gd name="connsiteY7" fmla="*/ 2972865 h 3256840"/>
                <a:gd name="connsiteX8" fmla="*/ 596900 w 5298309"/>
                <a:gd name="connsiteY8" fmla="*/ 2883965 h 3256840"/>
                <a:gd name="connsiteX9" fmla="*/ 622300 w 5298309"/>
                <a:gd name="connsiteY9" fmla="*/ 2744265 h 3256840"/>
                <a:gd name="connsiteX10" fmla="*/ 635000 w 5298309"/>
                <a:gd name="connsiteY10" fmla="*/ 2652190 h 3256840"/>
                <a:gd name="connsiteX11" fmla="*/ 673100 w 5298309"/>
                <a:gd name="connsiteY11" fmla="*/ 2595040 h 3256840"/>
                <a:gd name="connsiteX12" fmla="*/ 733425 w 5298309"/>
                <a:gd name="connsiteY12" fmla="*/ 2674415 h 3256840"/>
                <a:gd name="connsiteX13" fmla="*/ 793750 w 5298309"/>
                <a:gd name="connsiteY13" fmla="*/ 2769665 h 3256840"/>
                <a:gd name="connsiteX14" fmla="*/ 920750 w 5298309"/>
                <a:gd name="connsiteY14" fmla="*/ 2833165 h 3256840"/>
                <a:gd name="connsiteX15" fmla="*/ 939800 w 5298309"/>
                <a:gd name="connsiteY15" fmla="*/ 2668065 h 3256840"/>
                <a:gd name="connsiteX16" fmla="*/ 971550 w 5298309"/>
                <a:gd name="connsiteY16" fmla="*/ 2522015 h 3256840"/>
                <a:gd name="connsiteX17" fmla="*/ 1022350 w 5298309"/>
                <a:gd name="connsiteY17" fmla="*/ 2414065 h 3256840"/>
                <a:gd name="connsiteX18" fmla="*/ 1104900 w 5298309"/>
                <a:gd name="connsiteY18" fmla="*/ 2528365 h 3256840"/>
                <a:gd name="connsiteX19" fmla="*/ 1187450 w 5298309"/>
                <a:gd name="connsiteY19" fmla="*/ 2674415 h 3256840"/>
                <a:gd name="connsiteX20" fmla="*/ 1244600 w 5298309"/>
                <a:gd name="connsiteY20" fmla="*/ 2680765 h 3256840"/>
                <a:gd name="connsiteX21" fmla="*/ 1276350 w 5298309"/>
                <a:gd name="connsiteY21" fmla="*/ 2572815 h 3256840"/>
                <a:gd name="connsiteX22" fmla="*/ 1314450 w 5298309"/>
                <a:gd name="connsiteY22" fmla="*/ 2217215 h 3256840"/>
                <a:gd name="connsiteX23" fmla="*/ 1365250 w 5298309"/>
                <a:gd name="connsiteY23" fmla="*/ 2141015 h 3256840"/>
                <a:gd name="connsiteX24" fmla="*/ 1409700 w 5298309"/>
                <a:gd name="connsiteY24" fmla="*/ 2255315 h 3256840"/>
                <a:gd name="connsiteX25" fmla="*/ 1524000 w 5298309"/>
                <a:gd name="connsiteY25" fmla="*/ 2439465 h 3256840"/>
                <a:gd name="connsiteX26" fmla="*/ 1568450 w 5298309"/>
                <a:gd name="connsiteY26" fmla="*/ 2382315 h 3256840"/>
                <a:gd name="connsiteX27" fmla="*/ 1631950 w 5298309"/>
                <a:gd name="connsiteY27" fmla="*/ 2179115 h 3256840"/>
                <a:gd name="connsiteX28" fmla="*/ 1670050 w 5298309"/>
                <a:gd name="connsiteY28" fmla="*/ 1982265 h 3256840"/>
                <a:gd name="connsiteX29" fmla="*/ 1739900 w 5298309"/>
                <a:gd name="connsiteY29" fmla="*/ 1925115 h 3256840"/>
                <a:gd name="connsiteX30" fmla="*/ 1790700 w 5298309"/>
                <a:gd name="connsiteY30" fmla="*/ 2001315 h 3256840"/>
                <a:gd name="connsiteX31" fmla="*/ 1860550 w 5298309"/>
                <a:gd name="connsiteY31" fmla="*/ 2204515 h 3256840"/>
                <a:gd name="connsiteX32" fmla="*/ 1905000 w 5298309"/>
                <a:gd name="connsiteY32" fmla="*/ 2236265 h 3256840"/>
                <a:gd name="connsiteX33" fmla="*/ 1987550 w 5298309"/>
                <a:gd name="connsiteY33" fmla="*/ 2064815 h 3256840"/>
                <a:gd name="connsiteX34" fmla="*/ 2057400 w 5298309"/>
                <a:gd name="connsiteY34" fmla="*/ 1906065 h 3256840"/>
                <a:gd name="connsiteX35" fmla="*/ 2127250 w 5298309"/>
                <a:gd name="connsiteY35" fmla="*/ 1893365 h 3256840"/>
                <a:gd name="connsiteX36" fmla="*/ 2254250 w 5298309"/>
                <a:gd name="connsiteY36" fmla="*/ 2229915 h 3256840"/>
                <a:gd name="connsiteX37" fmla="*/ 2374900 w 5298309"/>
                <a:gd name="connsiteY37" fmla="*/ 2560115 h 3256840"/>
                <a:gd name="connsiteX38" fmla="*/ 2489200 w 5298309"/>
                <a:gd name="connsiteY38" fmla="*/ 2604565 h 3256840"/>
                <a:gd name="connsiteX39" fmla="*/ 2673350 w 5298309"/>
                <a:gd name="connsiteY39" fmla="*/ 2483915 h 3256840"/>
                <a:gd name="connsiteX40" fmla="*/ 2895600 w 5298309"/>
                <a:gd name="connsiteY40" fmla="*/ 2509315 h 3256840"/>
                <a:gd name="connsiteX41" fmla="*/ 2933700 w 5298309"/>
                <a:gd name="connsiteY41" fmla="*/ 2636315 h 3256840"/>
                <a:gd name="connsiteX42" fmla="*/ 3041650 w 5298309"/>
                <a:gd name="connsiteY42" fmla="*/ 3093515 h 3256840"/>
                <a:gd name="connsiteX43" fmla="*/ 3206750 w 5298309"/>
                <a:gd name="connsiteY43" fmla="*/ 3252265 h 3256840"/>
                <a:gd name="connsiteX44" fmla="*/ 3352800 w 5298309"/>
                <a:gd name="connsiteY44" fmla="*/ 3188765 h 3256840"/>
                <a:gd name="connsiteX45" fmla="*/ 3429000 w 5298309"/>
                <a:gd name="connsiteY45" fmla="*/ 2934765 h 3256840"/>
                <a:gd name="connsiteX46" fmla="*/ 3613150 w 5298309"/>
                <a:gd name="connsiteY46" fmla="*/ 2826815 h 3256840"/>
                <a:gd name="connsiteX47" fmla="*/ 3790950 w 5298309"/>
                <a:gd name="connsiteY47" fmla="*/ 2960165 h 3256840"/>
                <a:gd name="connsiteX48" fmla="*/ 3917950 w 5298309"/>
                <a:gd name="connsiteY48" fmla="*/ 2674415 h 3256840"/>
                <a:gd name="connsiteX49" fmla="*/ 3943350 w 5298309"/>
                <a:gd name="connsiteY49" fmla="*/ 2306115 h 3256840"/>
                <a:gd name="connsiteX50" fmla="*/ 4064000 w 5298309"/>
                <a:gd name="connsiteY50" fmla="*/ 871015 h 3256840"/>
                <a:gd name="connsiteX51" fmla="*/ 4089400 w 5298309"/>
                <a:gd name="connsiteY51" fmla="*/ 540815 h 3256840"/>
                <a:gd name="connsiteX52" fmla="*/ 4216400 w 5298309"/>
                <a:gd name="connsiteY52" fmla="*/ 369365 h 3256840"/>
                <a:gd name="connsiteX53" fmla="*/ 4375150 w 5298309"/>
                <a:gd name="connsiteY53" fmla="*/ 597965 h 3256840"/>
                <a:gd name="connsiteX54" fmla="*/ 4337050 w 5298309"/>
                <a:gd name="connsiteY54" fmla="*/ 864665 h 3256840"/>
                <a:gd name="connsiteX55" fmla="*/ 4476750 w 5298309"/>
                <a:gd name="connsiteY55" fmla="*/ 985315 h 3256840"/>
                <a:gd name="connsiteX56" fmla="*/ 4521200 w 5298309"/>
                <a:gd name="connsiteY56" fmla="*/ 636065 h 3256840"/>
                <a:gd name="connsiteX57" fmla="*/ 4546600 w 5298309"/>
                <a:gd name="connsiteY57" fmla="*/ 102665 h 3256840"/>
                <a:gd name="connsiteX58" fmla="*/ 4622800 w 5298309"/>
                <a:gd name="connsiteY58" fmla="*/ 20115 h 3256840"/>
                <a:gd name="connsiteX59" fmla="*/ 4762500 w 5298309"/>
                <a:gd name="connsiteY59" fmla="*/ 51865 h 3256840"/>
                <a:gd name="connsiteX60" fmla="*/ 4800600 w 5298309"/>
                <a:gd name="connsiteY60" fmla="*/ 280465 h 3256840"/>
                <a:gd name="connsiteX61" fmla="*/ 4921250 w 5298309"/>
                <a:gd name="connsiteY61" fmla="*/ 267765 h 3256840"/>
                <a:gd name="connsiteX62" fmla="*/ 5010150 w 5298309"/>
                <a:gd name="connsiteY62" fmla="*/ 70915 h 3256840"/>
                <a:gd name="connsiteX63" fmla="*/ 5162550 w 5298309"/>
                <a:gd name="connsiteY63" fmla="*/ 32815 h 3256840"/>
                <a:gd name="connsiteX64" fmla="*/ 5295900 w 5298309"/>
                <a:gd name="connsiteY64" fmla="*/ 528115 h 3256840"/>
                <a:gd name="connsiteX65" fmla="*/ 5238750 w 5298309"/>
                <a:gd name="connsiteY65" fmla="*/ 1086915 h 3256840"/>
                <a:gd name="connsiteX66" fmla="*/ 5118100 w 5298309"/>
                <a:gd name="connsiteY66" fmla="*/ 2306115 h 3256840"/>
                <a:gd name="connsiteX67" fmla="*/ 5194300 w 5298309"/>
                <a:gd name="connsiteY67" fmla="*/ 2629965 h 3256840"/>
                <a:gd name="connsiteX68" fmla="*/ 5238750 w 5298309"/>
                <a:gd name="connsiteY68" fmla="*/ 2839515 h 3256840"/>
                <a:gd name="connsiteX0" fmla="*/ 0 w 5298309"/>
                <a:gd name="connsiteY0" fmla="*/ 2972865 h 3256840"/>
                <a:gd name="connsiteX1" fmla="*/ 120650 w 5298309"/>
                <a:gd name="connsiteY1" fmla="*/ 2880790 h 3256840"/>
                <a:gd name="connsiteX2" fmla="*/ 184150 w 5298309"/>
                <a:gd name="connsiteY2" fmla="*/ 2747440 h 3256840"/>
                <a:gd name="connsiteX3" fmla="*/ 238125 w 5298309"/>
                <a:gd name="connsiteY3" fmla="*/ 2639490 h 3256840"/>
                <a:gd name="connsiteX4" fmla="*/ 311150 w 5298309"/>
                <a:gd name="connsiteY4" fmla="*/ 2649015 h 3256840"/>
                <a:gd name="connsiteX5" fmla="*/ 361950 w 5298309"/>
                <a:gd name="connsiteY5" fmla="*/ 2756965 h 3256840"/>
                <a:gd name="connsiteX6" fmla="*/ 425450 w 5298309"/>
                <a:gd name="connsiteY6" fmla="*/ 2903015 h 3256840"/>
                <a:gd name="connsiteX7" fmla="*/ 527050 w 5298309"/>
                <a:gd name="connsiteY7" fmla="*/ 2972865 h 3256840"/>
                <a:gd name="connsiteX8" fmla="*/ 596900 w 5298309"/>
                <a:gd name="connsiteY8" fmla="*/ 2883965 h 3256840"/>
                <a:gd name="connsiteX9" fmla="*/ 622300 w 5298309"/>
                <a:gd name="connsiteY9" fmla="*/ 2744265 h 3256840"/>
                <a:gd name="connsiteX10" fmla="*/ 635000 w 5298309"/>
                <a:gd name="connsiteY10" fmla="*/ 2652190 h 3256840"/>
                <a:gd name="connsiteX11" fmla="*/ 673100 w 5298309"/>
                <a:gd name="connsiteY11" fmla="*/ 2595040 h 3256840"/>
                <a:gd name="connsiteX12" fmla="*/ 733425 w 5298309"/>
                <a:gd name="connsiteY12" fmla="*/ 2674415 h 3256840"/>
                <a:gd name="connsiteX13" fmla="*/ 793750 w 5298309"/>
                <a:gd name="connsiteY13" fmla="*/ 2769665 h 3256840"/>
                <a:gd name="connsiteX14" fmla="*/ 908050 w 5298309"/>
                <a:gd name="connsiteY14" fmla="*/ 2855390 h 3256840"/>
                <a:gd name="connsiteX15" fmla="*/ 939800 w 5298309"/>
                <a:gd name="connsiteY15" fmla="*/ 2668065 h 3256840"/>
                <a:gd name="connsiteX16" fmla="*/ 971550 w 5298309"/>
                <a:gd name="connsiteY16" fmla="*/ 2522015 h 3256840"/>
                <a:gd name="connsiteX17" fmla="*/ 1022350 w 5298309"/>
                <a:gd name="connsiteY17" fmla="*/ 2414065 h 3256840"/>
                <a:gd name="connsiteX18" fmla="*/ 1104900 w 5298309"/>
                <a:gd name="connsiteY18" fmla="*/ 2528365 h 3256840"/>
                <a:gd name="connsiteX19" fmla="*/ 1187450 w 5298309"/>
                <a:gd name="connsiteY19" fmla="*/ 2674415 h 3256840"/>
                <a:gd name="connsiteX20" fmla="*/ 1244600 w 5298309"/>
                <a:gd name="connsiteY20" fmla="*/ 2680765 h 3256840"/>
                <a:gd name="connsiteX21" fmla="*/ 1276350 w 5298309"/>
                <a:gd name="connsiteY21" fmla="*/ 2572815 h 3256840"/>
                <a:gd name="connsiteX22" fmla="*/ 1314450 w 5298309"/>
                <a:gd name="connsiteY22" fmla="*/ 2217215 h 3256840"/>
                <a:gd name="connsiteX23" fmla="*/ 1365250 w 5298309"/>
                <a:gd name="connsiteY23" fmla="*/ 2141015 h 3256840"/>
                <a:gd name="connsiteX24" fmla="*/ 1409700 w 5298309"/>
                <a:gd name="connsiteY24" fmla="*/ 2255315 h 3256840"/>
                <a:gd name="connsiteX25" fmla="*/ 1524000 w 5298309"/>
                <a:gd name="connsiteY25" fmla="*/ 2439465 h 3256840"/>
                <a:gd name="connsiteX26" fmla="*/ 1568450 w 5298309"/>
                <a:gd name="connsiteY26" fmla="*/ 2382315 h 3256840"/>
                <a:gd name="connsiteX27" fmla="*/ 1631950 w 5298309"/>
                <a:gd name="connsiteY27" fmla="*/ 2179115 h 3256840"/>
                <a:gd name="connsiteX28" fmla="*/ 1670050 w 5298309"/>
                <a:gd name="connsiteY28" fmla="*/ 1982265 h 3256840"/>
                <a:gd name="connsiteX29" fmla="*/ 1739900 w 5298309"/>
                <a:gd name="connsiteY29" fmla="*/ 1925115 h 3256840"/>
                <a:gd name="connsiteX30" fmla="*/ 1790700 w 5298309"/>
                <a:gd name="connsiteY30" fmla="*/ 2001315 h 3256840"/>
                <a:gd name="connsiteX31" fmla="*/ 1860550 w 5298309"/>
                <a:gd name="connsiteY31" fmla="*/ 2204515 h 3256840"/>
                <a:gd name="connsiteX32" fmla="*/ 1905000 w 5298309"/>
                <a:gd name="connsiteY32" fmla="*/ 2236265 h 3256840"/>
                <a:gd name="connsiteX33" fmla="*/ 1987550 w 5298309"/>
                <a:gd name="connsiteY33" fmla="*/ 2064815 h 3256840"/>
                <a:gd name="connsiteX34" fmla="*/ 2057400 w 5298309"/>
                <a:gd name="connsiteY34" fmla="*/ 1906065 h 3256840"/>
                <a:gd name="connsiteX35" fmla="*/ 2127250 w 5298309"/>
                <a:gd name="connsiteY35" fmla="*/ 1893365 h 3256840"/>
                <a:gd name="connsiteX36" fmla="*/ 2254250 w 5298309"/>
                <a:gd name="connsiteY36" fmla="*/ 2229915 h 3256840"/>
                <a:gd name="connsiteX37" fmla="*/ 2374900 w 5298309"/>
                <a:gd name="connsiteY37" fmla="*/ 2560115 h 3256840"/>
                <a:gd name="connsiteX38" fmla="*/ 2489200 w 5298309"/>
                <a:gd name="connsiteY38" fmla="*/ 2604565 h 3256840"/>
                <a:gd name="connsiteX39" fmla="*/ 2673350 w 5298309"/>
                <a:gd name="connsiteY39" fmla="*/ 2483915 h 3256840"/>
                <a:gd name="connsiteX40" fmla="*/ 2895600 w 5298309"/>
                <a:gd name="connsiteY40" fmla="*/ 2509315 h 3256840"/>
                <a:gd name="connsiteX41" fmla="*/ 2933700 w 5298309"/>
                <a:gd name="connsiteY41" fmla="*/ 2636315 h 3256840"/>
                <a:gd name="connsiteX42" fmla="*/ 3041650 w 5298309"/>
                <a:gd name="connsiteY42" fmla="*/ 3093515 h 3256840"/>
                <a:gd name="connsiteX43" fmla="*/ 3206750 w 5298309"/>
                <a:gd name="connsiteY43" fmla="*/ 3252265 h 3256840"/>
                <a:gd name="connsiteX44" fmla="*/ 3352800 w 5298309"/>
                <a:gd name="connsiteY44" fmla="*/ 3188765 h 3256840"/>
                <a:gd name="connsiteX45" fmla="*/ 3429000 w 5298309"/>
                <a:gd name="connsiteY45" fmla="*/ 2934765 h 3256840"/>
                <a:gd name="connsiteX46" fmla="*/ 3613150 w 5298309"/>
                <a:gd name="connsiteY46" fmla="*/ 2826815 h 3256840"/>
                <a:gd name="connsiteX47" fmla="*/ 3790950 w 5298309"/>
                <a:gd name="connsiteY47" fmla="*/ 2960165 h 3256840"/>
                <a:gd name="connsiteX48" fmla="*/ 3917950 w 5298309"/>
                <a:gd name="connsiteY48" fmla="*/ 2674415 h 3256840"/>
                <a:gd name="connsiteX49" fmla="*/ 3943350 w 5298309"/>
                <a:gd name="connsiteY49" fmla="*/ 2306115 h 3256840"/>
                <a:gd name="connsiteX50" fmla="*/ 4064000 w 5298309"/>
                <a:gd name="connsiteY50" fmla="*/ 871015 h 3256840"/>
                <a:gd name="connsiteX51" fmla="*/ 4089400 w 5298309"/>
                <a:gd name="connsiteY51" fmla="*/ 540815 h 3256840"/>
                <a:gd name="connsiteX52" fmla="*/ 4216400 w 5298309"/>
                <a:gd name="connsiteY52" fmla="*/ 369365 h 3256840"/>
                <a:gd name="connsiteX53" fmla="*/ 4375150 w 5298309"/>
                <a:gd name="connsiteY53" fmla="*/ 597965 h 3256840"/>
                <a:gd name="connsiteX54" fmla="*/ 4337050 w 5298309"/>
                <a:gd name="connsiteY54" fmla="*/ 864665 h 3256840"/>
                <a:gd name="connsiteX55" fmla="*/ 4476750 w 5298309"/>
                <a:gd name="connsiteY55" fmla="*/ 985315 h 3256840"/>
                <a:gd name="connsiteX56" fmla="*/ 4521200 w 5298309"/>
                <a:gd name="connsiteY56" fmla="*/ 636065 h 3256840"/>
                <a:gd name="connsiteX57" fmla="*/ 4546600 w 5298309"/>
                <a:gd name="connsiteY57" fmla="*/ 102665 h 3256840"/>
                <a:gd name="connsiteX58" fmla="*/ 4622800 w 5298309"/>
                <a:gd name="connsiteY58" fmla="*/ 20115 h 3256840"/>
                <a:gd name="connsiteX59" fmla="*/ 4762500 w 5298309"/>
                <a:gd name="connsiteY59" fmla="*/ 51865 h 3256840"/>
                <a:gd name="connsiteX60" fmla="*/ 4800600 w 5298309"/>
                <a:gd name="connsiteY60" fmla="*/ 280465 h 3256840"/>
                <a:gd name="connsiteX61" fmla="*/ 4921250 w 5298309"/>
                <a:gd name="connsiteY61" fmla="*/ 267765 h 3256840"/>
                <a:gd name="connsiteX62" fmla="*/ 5010150 w 5298309"/>
                <a:gd name="connsiteY62" fmla="*/ 70915 h 3256840"/>
                <a:gd name="connsiteX63" fmla="*/ 5162550 w 5298309"/>
                <a:gd name="connsiteY63" fmla="*/ 32815 h 3256840"/>
                <a:gd name="connsiteX64" fmla="*/ 5295900 w 5298309"/>
                <a:gd name="connsiteY64" fmla="*/ 528115 h 3256840"/>
                <a:gd name="connsiteX65" fmla="*/ 5238750 w 5298309"/>
                <a:gd name="connsiteY65" fmla="*/ 1086915 h 3256840"/>
                <a:gd name="connsiteX66" fmla="*/ 5118100 w 5298309"/>
                <a:gd name="connsiteY66" fmla="*/ 2306115 h 3256840"/>
                <a:gd name="connsiteX67" fmla="*/ 5194300 w 5298309"/>
                <a:gd name="connsiteY67" fmla="*/ 2629965 h 3256840"/>
                <a:gd name="connsiteX68" fmla="*/ 5238750 w 5298309"/>
                <a:gd name="connsiteY68" fmla="*/ 2839515 h 3256840"/>
                <a:gd name="connsiteX0" fmla="*/ 0 w 5298309"/>
                <a:gd name="connsiteY0" fmla="*/ 2972865 h 3256840"/>
                <a:gd name="connsiteX1" fmla="*/ 120650 w 5298309"/>
                <a:gd name="connsiteY1" fmla="*/ 2880790 h 3256840"/>
                <a:gd name="connsiteX2" fmla="*/ 184150 w 5298309"/>
                <a:gd name="connsiteY2" fmla="*/ 2747440 h 3256840"/>
                <a:gd name="connsiteX3" fmla="*/ 238125 w 5298309"/>
                <a:gd name="connsiteY3" fmla="*/ 2639490 h 3256840"/>
                <a:gd name="connsiteX4" fmla="*/ 311150 w 5298309"/>
                <a:gd name="connsiteY4" fmla="*/ 2649015 h 3256840"/>
                <a:gd name="connsiteX5" fmla="*/ 361950 w 5298309"/>
                <a:gd name="connsiteY5" fmla="*/ 2756965 h 3256840"/>
                <a:gd name="connsiteX6" fmla="*/ 425450 w 5298309"/>
                <a:gd name="connsiteY6" fmla="*/ 2903015 h 3256840"/>
                <a:gd name="connsiteX7" fmla="*/ 527050 w 5298309"/>
                <a:gd name="connsiteY7" fmla="*/ 2972865 h 3256840"/>
                <a:gd name="connsiteX8" fmla="*/ 596900 w 5298309"/>
                <a:gd name="connsiteY8" fmla="*/ 2883965 h 3256840"/>
                <a:gd name="connsiteX9" fmla="*/ 622300 w 5298309"/>
                <a:gd name="connsiteY9" fmla="*/ 2744265 h 3256840"/>
                <a:gd name="connsiteX10" fmla="*/ 635000 w 5298309"/>
                <a:gd name="connsiteY10" fmla="*/ 2652190 h 3256840"/>
                <a:gd name="connsiteX11" fmla="*/ 673100 w 5298309"/>
                <a:gd name="connsiteY11" fmla="*/ 2595040 h 3256840"/>
                <a:gd name="connsiteX12" fmla="*/ 733425 w 5298309"/>
                <a:gd name="connsiteY12" fmla="*/ 2674415 h 3256840"/>
                <a:gd name="connsiteX13" fmla="*/ 793750 w 5298309"/>
                <a:gd name="connsiteY13" fmla="*/ 2769665 h 3256840"/>
                <a:gd name="connsiteX14" fmla="*/ 908050 w 5298309"/>
                <a:gd name="connsiteY14" fmla="*/ 2855390 h 3256840"/>
                <a:gd name="connsiteX15" fmla="*/ 939800 w 5298309"/>
                <a:gd name="connsiteY15" fmla="*/ 2668065 h 3256840"/>
                <a:gd name="connsiteX16" fmla="*/ 971550 w 5298309"/>
                <a:gd name="connsiteY16" fmla="*/ 2522015 h 3256840"/>
                <a:gd name="connsiteX17" fmla="*/ 1012825 w 5298309"/>
                <a:gd name="connsiteY17" fmla="*/ 2410890 h 3256840"/>
                <a:gd name="connsiteX18" fmla="*/ 1104900 w 5298309"/>
                <a:gd name="connsiteY18" fmla="*/ 2528365 h 3256840"/>
                <a:gd name="connsiteX19" fmla="*/ 1187450 w 5298309"/>
                <a:gd name="connsiteY19" fmla="*/ 2674415 h 3256840"/>
                <a:gd name="connsiteX20" fmla="*/ 1244600 w 5298309"/>
                <a:gd name="connsiteY20" fmla="*/ 2680765 h 3256840"/>
                <a:gd name="connsiteX21" fmla="*/ 1276350 w 5298309"/>
                <a:gd name="connsiteY21" fmla="*/ 2572815 h 3256840"/>
                <a:gd name="connsiteX22" fmla="*/ 1314450 w 5298309"/>
                <a:gd name="connsiteY22" fmla="*/ 2217215 h 3256840"/>
                <a:gd name="connsiteX23" fmla="*/ 1365250 w 5298309"/>
                <a:gd name="connsiteY23" fmla="*/ 2141015 h 3256840"/>
                <a:gd name="connsiteX24" fmla="*/ 1409700 w 5298309"/>
                <a:gd name="connsiteY24" fmla="*/ 2255315 h 3256840"/>
                <a:gd name="connsiteX25" fmla="*/ 1524000 w 5298309"/>
                <a:gd name="connsiteY25" fmla="*/ 2439465 h 3256840"/>
                <a:gd name="connsiteX26" fmla="*/ 1568450 w 5298309"/>
                <a:gd name="connsiteY26" fmla="*/ 2382315 h 3256840"/>
                <a:gd name="connsiteX27" fmla="*/ 1631950 w 5298309"/>
                <a:gd name="connsiteY27" fmla="*/ 2179115 h 3256840"/>
                <a:gd name="connsiteX28" fmla="*/ 1670050 w 5298309"/>
                <a:gd name="connsiteY28" fmla="*/ 1982265 h 3256840"/>
                <a:gd name="connsiteX29" fmla="*/ 1739900 w 5298309"/>
                <a:gd name="connsiteY29" fmla="*/ 1925115 h 3256840"/>
                <a:gd name="connsiteX30" fmla="*/ 1790700 w 5298309"/>
                <a:gd name="connsiteY30" fmla="*/ 2001315 h 3256840"/>
                <a:gd name="connsiteX31" fmla="*/ 1860550 w 5298309"/>
                <a:gd name="connsiteY31" fmla="*/ 2204515 h 3256840"/>
                <a:gd name="connsiteX32" fmla="*/ 1905000 w 5298309"/>
                <a:gd name="connsiteY32" fmla="*/ 2236265 h 3256840"/>
                <a:gd name="connsiteX33" fmla="*/ 1987550 w 5298309"/>
                <a:gd name="connsiteY33" fmla="*/ 2064815 h 3256840"/>
                <a:gd name="connsiteX34" fmla="*/ 2057400 w 5298309"/>
                <a:gd name="connsiteY34" fmla="*/ 1906065 h 3256840"/>
                <a:gd name="connsiteX35" fmla="*/ 2127250 w 5298309"/>
                <a:gd name="connsiteY35" fmla="*/ 1893365 h 3256840"/>
                <a:gd name="connsiteX36" fmla="*/ 2254250 w 5298309"/>
                <a:gd name="connsiteY36" fmla="*/ 2229915 h 3256840"/>
                <a:gd name="connsiteX37" fmla="*/ 2374900 w 5298309"/>
                <a:gd name="connsiteY37" fmla="*/ 2560115 h 3256840"/>
                <a:gd name="connsiteX38" fmla="*/ 2489200 w 5298309"/>
                <a:gd name="connsiteY38" fmla="*/ 2604565 h 3256840"/>
                <a:gd name="connsiteX39" fmla="*/ 2673350 w 5298309"/>
                <a:gd name="connsiteY39" fmla="*/ 2483915 h 3256840"/>
                <a:gd name="connsiteX40" fmla="*/ 2895600 w 5298309"/>
                <a:gd name="connsiteY40" fmla="*/ 2509315 h 3256840"/>
                <a:gd name="connsiteX41" fmla="*/ 2933700 w 5298309"/>
                <a:gd name="connsiteY41" fmla="*/ 2636315 h 3256840"/>
                <a:gd name="connsiteX42" fmla="*/ 3041650 w 5298309"/>
                <a:gd name="connsiteY42" fmla="*/ 3093515 h 3256840"/>
                <a:gd name="connsiteX43" fmla="*/ 3206750 w 5298309"/>
                <a:gd name="connsiteY43" fmla="*/ 3252265 h 3256840"/>
                <a:gd name="connsiteX44" fmla="*/ 3352800 w 5298309"/>
                <a:gd name="connsiteY44" fmla="*/ 3188765 h 3256840"/>
                <a:gd name="connsiteX45" fmla="*/ 3429000 w 5298309"/>
                <a:gd name="connsiteY45" fmla="*/ 2934765 h 3256840"/>
                <a:gd name="connsiteX46" fmla="*/ 3613150 w 5298309"/>
                <a:gd name="connsiteY46" fmla="*/ 2826815 h 3256840"/>
                <a:gd name="connsiteX47" fmla="*/ 3790950 w 5298309"/>
                <a:gd name="connsiteY47" fmla="*/ 2960165 h 3256840"/>
                <a:gd name="connsiteX48" fmla="*/ 3917950 w 5298309"/>
                <a:gd name="connsiteY48" fmla="*/ 2674415 h 3256840"/>
                <a:gd name="connsiteX49" fmla="*/ 3943350 w 5298309"/>
                <a:gd name="connsiteY49" fmla="*/ 2306115 h 3256840"/>
                <a:gd name="connsiteX50" fmla="*/ 4064000 w 5298309"/>
                <a:gd name="connsiteY50" fmla="*/ 871015 h 3256840"/>
                <a:gd name="connsiteX51" fmla="*/ 4089400 w 5298309"/>
                <a:gd name="connsiteY51" fmla="*/ 540815 h 3256840"/>
                <a:gd name="connsiteX52" fmla="*/ 4216400 w 5298309"/>
                <a:gd name="connsiteY52" fmla="*/ 369365 h 3256840"/>
                <a:gd name="connsiteX53" fmla="*/ 4375150 w 5298309"/>
                <a:gd name="connsiteY53" fmla="*/ 597965 h 3256840"/>
                <a:gd name="connsiteX54" fmla="*/ 4337050 w 5298309"/>
                <a:gd name="connsiteY54" fmla="*/ 864665 h 3256840"/>
                <a:gd name="connsiteX55" fmla="*/ 4476750 w 5298309"/>
                <a:gd name="connsiteY55" fmla="*/ 985315 h 3256840"/>
                <a:gd name="connsiteX56" fmla="*/ 4521200 w 5298309"/>
                <a:gd name="connsiteY56" fmla="*/ 636065 h 3256840"/>
                <a:gd name="connsiteX57" fmla="*/ 4546600 w 5298309"/>
                <a:gd name="connsiteY57" fmla="*/ 102665 h 3256840"/>
                <a:gd name="connsiteX58" fmla="*/ 4622800 w 5298309"/>
                <a:gd name="connsiteY58" fmla="*/ 20115 h 3256840"/>
                <a:gd name="connsiteX59" fmla="*/ 4762500 w 5298309"/>
                <a:gd name="connsiteY59" fmla="*/ 51865 h 3256840"/>
                <a:gd name="connsiteX60" fmla="*/ 4800600 w 5298309"/>
                <a:gd name="connsiteY60" fmla="*/ 280465 h 3256840"/>
                <a:gd name="connsiteX61" fmla="*/ 4921250 w 5298309"/>
                <a:gd name="connsiteY61" fmla="*/ 267765 h 3256840"/>
                <a:gd name="connsiteX62" fmla="*/ 5010150 w 5298309"/>
                <a:gd name="connsiteY62" fmla="*/ 70915 h 3256840"/>
                <a:gd name="connsiteX63" fmla="*/ 5162550 w 5298309"/>
                <a:gd name="connsiteY63" fmla="*/ 32815 h 3256840"/>
                <a:gd name="connsiteX64" fmla="*/ 5295900 w 5298309"/>
                <a:gd name="connsiteY64" fmla="*/ 528115 h 3256840"/>
                <a:gd name="connsiteX65" fmla="*/ 5238750 w 5298309"/>
                <a:gd name="connsiteY65" fmla="*/ 1086915 h 3256840"/>
                <a:gd name="connsiteX66" fmla="*/ 5118100 w 5298309"/>
                <a:gd name="connsiteY66" fmla="*/ 2306115 h 3256840"/>
                <a:gd name="connsiteX67" fmla="*/ 5194300 w 5298309"/>
                <a:gd name="connsiteY67" fmla="*/ 2629965 h 3256840"/>
                <a:gd name="connsiteX68" fmla="*/ 5238750 w 5298309"/>
                <a:gd name="connsiteY68" fmla="*/ 2839515 h 3256840"/>
                <a:gd name="connsiteX0" fmla="*/ 0 w 5298309"/>
                <a:gd name="connsiteY0" fmla="*/ 2972865 h 3256840"/>
                <a:gd name="connsiteX1" fmla="*/ 120650 w 5298309"/>
                <a:gd name="connsiteY1" fmla="*/ 2880790 h 3256840"/>
                <a:gd name="connsiteX2" fmla="*/ 184150 w 5298309"/>
                <a:gd name="connsiteY2" fmla="*/ 2747440 h 3256840"/>
                <a:gd name="connsiteX3" fmla="*/ 238125 w 5298309"/>
                <a:gd name="connsiteY3" fmla="*/ 2639490 h 3256840"/>
                <a:gd name="connsiteX4" fmla="*/ 311150 w 5298309"/>
                <a:gd name="connsiteY4" fmla="*/ 2649015 h 3256840"/>
                <a:gd name="connsiteX5" fmla="*/ 361950 w 5298309"/>
                <a:gd name="connsiteY5" fmla="*/ 2756965 h 3256840"/>
                <a:gd name="connsiteX6" fmla="*/ 425450 w 5298309"/>
                <a:gd name="connsiteY6" fmla="*/ 2903015 h 3256840"/>
                <a:gd name="connsiteX7" fmla="*/ 527050 w 5298309"/>
                <a:gd name="connsiteY7" fmla="*/ 2972865 h 3256840"/>
                <a:gd name="connsiteX8" fmla="*/ 596900 w 5298309"/>
                <a:gd name="connsiteY8" fmla="*/ 2883965 h 3256840"/>
                <a:gd name="connsiteX9" fmla="*/ 622300 w 5298309"/>
                <a:gd name="connsiteY9" fmla="*/ 2744265 h 3256840"/>
                <a:gd name="connsiteX10" fmla="*/ 635000 w 5298309"/>
                <a:gd name="connsiteY10" fmla="*/ 2664890 h 3256840"/>
                <a:gd name="connsiteX11" fmla="*/ 673100 w 5298309"/>
                <a:gd name="connsiteY11" fmla="*/ 2595040 h 3256840"/>
                <a:gd name="connsiteX12" fmla="*/ 733425 w 5298309"/>
                <a:gd name="connsiteY12" fmla="*/ 2674415 h 3256840"/>
                <a:gd name="connsiteX13" fmla="*/ 793750 w 5298309"/>
                <a:gd name="connsiteY13" fmla="*/ 2769665 h 3256840"/>
                <a:gd name="connsiteX14" fmla="*/ 908050 w 5298309"/>
                <a:gd name="connsiteY14" fmla="*/ 2855390 h 3256840"/>
                <a:gd name="connsiteX15" fmla="*/ 939800 w 5298309"/>
                <a:gd name="connsiteY15" fmla="*/ 2668065 h 3256840"/>
                <a:gd name="connsiteX16" fmla="*/ 971550 w 5298309"/>
                <a:gd name="connsiteY16" fmla="*/ 2522015 h 3256840"/>
                <a:gd name="connsiteX17" fmla="*/ 1012825 w 5298309"/>
                <a:gd name="connsiteY17" fmla="*/ 2410890 h 3256840"/>
                <a:gd name="connsiteX18" fmla="*/ 1104900 w 5298309"/>
                <a:gd name="connsiteY18" fmla="*/ 2528365 h 3256840"/>
                <a:gd name="connsiteX19" fmla="*/ 1187450 w 5298309"/>
                <a:gd name="connsiteY19" fmla="*/ 2674415 h 3256840"/>
                <a:gd name="connsiteX20" fmla="*/ 1244600 w 5298309"/>
                <a:gd name="connsiteY20" fmla="*/ 2680765 h 3256840"/>
                <a:gd name="connsiteX21" fmla="*/ 1276350 w 5298309"/>
                <a:gd name="connsiteY21" fmla="*/ 2572815 h 3256840"/>
                <a:gd name="connsiteX22" fmla="*/ 1314450 w 5298309"/>
                <a:gd name="connsiteY22" fmla="*/ 2217215 h 3256840"/>
                <a:gd name="connsiteX23" fmla="*/ 1365250 w 5298309"/>
                <a:gd name="connsiteY23" fmla="*/ 2141015 h 3256840"/>
                <a:gd name="connsiteX24" fmla="*/ 1409700 w 5298309"/>
                <a:gd name="connsiteY24" fmla="*/ 2255315 h 3256840"/>
                <a:gd name="connsiteX25" fmla="*/ 1524000 w 5298309"/>
                <a:gd name="connsiteY25" fmla="*/ 2439465 h 3256840"/>
                <a:gd name="connsiteX26" fmla="*/ 1568450 w 5298309"/>
                <a:gd name="connsiteY26" fmla="*/ 2382315 h 3256840"/>
                <a:gd name="connsiteX27" fmla="*/ 1631950 w 5298309"/>
                <a:gd name="connsiteY27" fmla="*/ 2179115 h 3256840"/>
                <a:gd name="connsiteX28" fmla="*/ 1670050 w 5298309"/>
                <a:gd name="connsiteY28" fmla="*/ 1982265 h 3256840"/>
                <a:gd name="connsiteX29" fmla="*/ 1739900 w 5298309"/>
                <a:gd name="connsiteY29" fmla="*/ 1925115 h 3256840"/>
                <a:gd name="connsiteX30" fmla="*/ 1790700 w 5298309"/>
                <a:gd name="connsiteY30" fmla="*/ 2001315 h 3256840"/>
                <a:gd name="connsiteX31" fmla="*/ 1860550 w 5298309"/>
                <a:gd name="connsiteY31" fmla="*/ 2204515 h 3256840"/>
                <a:gd name="connsiteX32" fmla="*/ 1905000 w 5298309"/>
                <a:gd name="connsiteY32" fmla="*/ 2236265 h 3256840"/>
                <a:gd name="connsiteX33" fmla="*/ 1987550 w 5298309"/>
                <a:gd name="connsiteY33" fmla="*/ 2064815 h 3256840"/>
                <a:gd name="connsiteX34" fmla="*/ 2057400 w 5298309"/>
                <a:gd name="connsiteY34" fmla="*/ 1906065 h 3256840"/>
                <a:gd name="connsiteX35" fmla="*/ 2127250 w 5298309"/>
                <a:gd name="connsiteY35" fmla="*/ 1893365 h 3256840"/>
                <a:gd name="connsiteX36" fmla="*/ 2254250 w 5298309"/>
                <a:gd name="connsiteY36" fmla="*/ 2229915 h 3256840"/>
                <a:gd name="connsiteX37" fmla="*/ 2374900 w 5298309"/>
                <a:gd name="connsiteY37" fmla="*/ 2560115 h 3256840"/>
                <a:gd name="connsiteX38" fmla="*/ 2489200 w 5298309"/>
                <a:gd name="connsiteY38" fmla="*/ 2604565 h 3256840"/>
                <a:gd name="connsiteX39" fmla="*/ 2673350 w 5298309"/>
                <a:gd name="connsiteY39" fmla="*/ 2483915 h 3256840"/>
                <a:gd name="connsiteX40" fmla="*/ 2895600 w 5298309"/>
                <a:gd name="connsiteY40" fmla="*/ 2509315 h 3256840"/>
                <a:gd name="connsiteX41" fmla="*/ 2933700 w 5298309"/>
                <a:gd name="connsiteY41" fmla="*/ 2636315 h 3256840"/>
                <a:gd name="connsiteX42" fmla="*/ 3041650 w 5298309"/>
                <a:gd name="connsiteY42" fmla="*/ 3093515 h 3256840"/>
                <a:gd name="connsiteX43" fmla="*/ 3206750 w 5298309"/>
                <a:gd name="connsiteY43" fmla="*/ 3252265 h 3256840"/>
                <a:gd name="connsiteX44" fmla="*/ 3352800 w 5298309"/>
                <a:gd name="connsiteY44" fmla="*/ 3188765 h 3256840"/>
                <a:gd name="connsiteX45" fmla="*/ 3429000 w 5298309"/>
                <a:gd name="connsiteY45" fmla="*/ 2934765 h 3256840"/>
                <a:gd name="connsiteX46" fmla="*/ 3613150 w 5298309"/>
                <a:gd name="connsiteY46" fmla="*/ 2826815 h 3256840"/>
                <a:gd name="connsiteX47" fmla="*/ 3790950 w 5298309"/>
                <a:gd name="connsiteY47" fmla="*/ 2960165 h 3256840"/>
                <a:gd name="connsiteX48" fmla="*/ 3917950 w 5298309"/>
                <a:gd name="connsiteY48" fmla="*/ 2674415 h 3256840"/>
                <a:gd name="connsiteX49" fmla="*/ 3943350 w 5298309"/>
                <a:gd name="connsiteY49" fmla="*/ 2306115 h 3256840"/>
                <a:gd name="connsiteX50" fmla="*/ 4064000 w 5298309"/>
                <a:gd name="connsiteY50" fmla="*/ 871015 h 3256840"/>
                <a:gd name="connsiteX51" fmla="*/ 4089400 w 5298309"/>
                <a:gd name="connsiteY51" fmla="*/ 540815 h 3256840"/>
                <a:gd name="connsiteX52" fmla="*/ 4216400 w 5298309"/>
                <a:gd name="connsiteY52" fmla="*/ 369365 h 3256840"/>
                <a:gd name="connsiteX53" fmla="*/ 4375150 w 5298309"/>
                <a:gd name="connsiteY53" fmla="*/ 597965 h 3256840"/>
                <a:gd name="connsiteX54" fmla="*/ 4337050 w 5298309"/>
                <a:gd name="connsiteY54" fmla="*/ 864665 h 3256840"/>
                <a:gd name="connsiteX55" fmla="*/ 4476750 w 5298309"/>
                <a:gd name="connsiteY55" fmla="*/ 985315 h 3256840"/>
                <a:gd name="connsiteX56" fmla="*/ 4521200 w 5298309"/>
                <a:gd name="connsiteY56" fmla="*/ 636065 h 3256840"/>
                <a:gd name="connsiteX57" fmla="*/ 4546600 w 5298309"/>
                <a:gd name="connsiteY57" fmla="*/ 102665 h 3256840"/>
                <a:gd name="connsiteX58" fmla="*/ 4622800 w 5298309"/>
                <a:gd name="connsiteY58" fmla="*/ 20115 h 3256840"/>
                <a:gd name="connsiteX59" fmla="*/ 4762500 w 5298309"/>
                <a:gd name="connsiteY59" fmla="*/ 51865 h 3256840"/>
                <a:gd name="connsiteX60" fmla="*/ 4800600 w 5298309"/>
                <a:gd name="connsiteY60" fmla="*/ 280465 h 3256840"/>
                <a:gd name="connsiteX61" fmla="*/ 4921250 w 5298309"/>
                <a:gd name="connsiteY61" fmla="*/ 267765 h 3256840"/>
                <a:gd name="connsiteX62" fmla="*/ 5010150 w 5298309"/>
                <a:gd name="connsiteY62" fmla="*/ 70915 h 3256840"/>
                <a:gd name="connsiteX63" fmla="*/ 5162550 w 5298309"/>
                <a:gd name="connsiteY63" fmla="*/ 32815 h 3256840"/>
                <a:gd name="connsiteX64" fmla="*/ 5295900 w 5298309"/>
                <a:gd name="connsiteY64" fmla="*/ 528115 h 3256840"/>
                <a:gd name="connsiteX65" fmla="*/ 5238750 w 5298309"/>
                <a:gd name="connsiteY65" fmla="*/ 1086915 h 3256840"/>
                <a:gd name="connsiteX66" fmla="*/ 5118100 w 5298309"/>
                <a:gd name="connsiteY66" fmla="*/ 2306115 h 3256840"/>
                <a:gd name="connsiteX67" fmla="*/ 5194300 w 5298309"/>
                <a:gd name="connsiteY67" fmla="*/ 2629965 h 3256840"/>
                <a:gd name="connsiteX68" fmla="*/ 5238750 w 5298309"/>
                <a:gd name="connsiteY68" fmla="*/ 2839515 h 3256840"/>
                <a:gd name="connsiteX0" fmla="*/ 0 w 5298309"/>
                <a:gd name="connsiteY0" fmla="*/ 2972865 h 3256840"/>
                <a:gd name="connsiteX1" fmla="*/ 120650 w 5298309"/>
                <a:gd name="connsiteY1" fmla="*/ 2880790 h 3256840"/>
                <a:gd name="connsiteX2" fmla="*/ 184150 w 5298309"/>
                <a:gd name="connsiteY2" fmla="*/ 2747440 h 3256840"/>
                <a:gd name="connsiteX3" fmla="*/ 238125 w 5298309"/>
                <a:gd name="connsiteY3" fmla="*/ 2639490 h 3256840"/>
                <a:gd name="connsiteX4" fmla="*/ 311150 w 5298309"/>
                <a:gd name="connsiteY4" fmla="*/ 2649015 h 3256840"/>
                <a:gd name="connsiteX5" fmla="*/ 361950 w 5298309"/>
                <a:gd name="connsiteY5" fmla="*/ 2756965 h 3256840"/>
                <a:gd name="connsiteX6" fmla="*/ 425450 w 5298309"/>
                <a:gd name="connsiteY6" fmla="*/ 2903015 h 3256840"/>
                <a:gd name="connsiteX7" fmla="*/ 527050 w 5298309"/>
                <a:gd name="connsiteY7" fmla="*/ 2972865 h 3256840"/>
                <a:gd name="connsiteX8" fmla="*/ 596900 w 5298309"/>
                <a:gd name="connsiteY8" fmla="*/ 2883965 h 3256840"/>
                <a:gd name="connsiteX9" fmla="*/ 622300 w 5298309"/>
                <a:gd name="connsiteY9" fmla="*/ 2744265 h 3256840"/>
                <a:gd name="connsiteX10" fmla="*/ 635000 w 5298309"/>
                <a:gd name="connsiteY10" fmla="*/ 2664890 h 3256840"/>
                <a:gd name="connsiteX11" fmla="*/ 676275 w 5298309"/>
                <a:gd name="connsiteY11" fmla="*/ 2604565 h 3256840"/>
                <a:gd name="connsiteX12" fmla="*/ 733425 w 5298309"/>
                <a:gd name="connsiteY12" fmla="*/ 2674415 h 3256840"/>
                <a:gd name="connsiteX13" fmla="*/ 793750 w 5298309"/>
                <a:gd name="connsiteY13" fmla="*/ 2769665 h 3256840"/>
                <a:gd name="connsiteX14" fmla="*/ 908050 w 5298309"/>
                <a:gd name="connsiteY14" fmla="*/ 2855390 h 3256840"/>
                <a:gd name="connsiteX15" fmla="*/ 939800 w 5298309"/>
                <a:gd name="connsiteY15" fmla="*/ 2668065 h 3256840"/>
                <a:gd name="connsiteX16" fmla="*/ 971550 w 5298309"/>
                <a:gd name="connsiteY16" fmla="*/ 2522015 h 3256840"/>
                <a:gd name="connsiteX17" fmla="*/ 1012825 w 5298309"/>
                <a:gd name="connsiteY17" fmla="*/ 2410890 h 3256840"/>
                <a:gd name="connsiteX18" fmla="*/ 1104900 w 5298309"/>
                <a:gd name="connsiteY18" fmla="*/ 2528365 h 3256840"/>
                <a:gd name="connsiteX19" fmla="*/ 1187450 w 5298309"/>
                <a:gd name="connsiteY19" fmla="*/ 2674415 h 3256840"/>
                <a:gd name="connsiteX20" fmla="*/ 1244600 w 5298309"/>
                <a:gd name="connsiteY20" fmla="*/ 2680765 h 3256840"/>
                <a:gd name="connsiteX21" fmla="*/ 1276350 w 5298309"/>
                <a:gd name="connsiteY21" fmla="*/ 2572815 h 3256840"/>
                <a:gd name="connsiteX22" fmla="*/ 1314450 w 5298309"/>
                <a:gd name="connsiteY22" fmla="*/ 2217215 h 3256840"/>
                <a:gd name="connsiteX23" fmla="*/ 1365250 w 5298309"/>
                <a:gd name="connsiteY23" fmla="*/ 2141015 h 3256840"/>
                <a:gd name="connsiteX24" fmla="*/ 1409700 w 5298309"/>
                <a:gd name="connsiteY24" fmla="*/ 2255315 h 3256840"/>
                <a:gd name="connsiteX25" fmla="*/ 1524000 w 5298309"/>
                <a:gd name="connsiteY25" fmla="*/ 2439465 h 3256840"/>
                <a:gd name="connsiteX26" fmla="*/ 1568450 w 5298309"/>
                <a:gd name="connsiteY26" fmla="*/ 2382315 h 3256840"/>
                <a:gd name="connsiteX27" fmla="*/ 1631950 w 5298309"/>
                <a:gd name="connsiteY27" fmla="*/ 2179115 h 3256840"/>
                <a:gd name="connsiteX28" fmla="*/ 1670050 w 5298309"/>
                <a:gd name="connsiteY28" fmla="*/ 1982265 h 3256840"/>
                <a:gd name="connsiteX29" fmla="*/ 1739900 w 5298309"/>
                <a:gd name="connsiteY29" fmla="*/ 1925115 h 3256840"/>
                <a:gd name="connsiteX30" fmla="*/ 1790700 w 5298309"/>
                <a:gd name="connsiteY30" fmla="*/ 2001315 h 3256840"/>
                <a:gd name="connsiteX31" fmla="*/ 1860550 w 5298309"/>
                <a:gd name="connsiteY31" fmla="*/ 2204515 h 3256840"/>
                <a:gd name="connsiteX32" fmla="*/ 1905000 w 5298309"/>
                <a:gd name="connsiteY32" fmla="*/ 2236265 h 3256840"/>
                <a:gd name="connsiteX33" fmla="*/ 1987550 w 5298309"/>
                <a:gd name="connsiteY33" fmla="*/ 2064815 h 3256840"/>
                <a:gd name="connsiteX34" fmla="*/ 2057400 w 5298309"/>
                <a:gd name="connsiteY34" fmla="*/ 1906065 h 3256840"/>
                <a:gd name="connsiteX35" fmla="*/ 2127250 w 5298309"/>
                <a:gd name="connsiteY35" fmla="*/ 1893365 h 3256840"/>
                <a:gd name="connsiteX36" fmla="*/ 2254250 w 5298309"/>
                <a:gd name="connsiteY36" fmla="*/ 2229915 h 3256840"/>
                <a:gd name="connsiteX37" fmla="*/ 2374900 w 5298309"/>
                <a:gd name="connsiteY37" fmla="*/ 2560115 h 3256840"/>
                <a:gd name="connsiteX38" fmla="*/ 2489200 w 5298309"/>
                <a:gd name="connsiteY38" fmla="*/ 2604565 h 3256840"/>
                <a:gd name="connsiteX39" fmla="*/ 2673350 w 5298309"/>
                <a:gd name="connsiteY39" fmla="*/ 2483915 h 3256840"/>
                <a:gd name="connsiteX40" fmla="*/ 2895600 w 5298309"/>
                <a:gd name="connsiteY40" fmla="*/ 2509315 h 3256840"/>
                <a:gd name="connsiteX41" fmla="*/ 2933700 w 5298309"/>
                <a:gd name="connsiteY41" fmla="*/ 2636315 h 3256840"/>
                <a:gd name="connsiteX42" fmla="*/ 3041650 w 5298309"/>
                <a:gd name="connsiteY42" fmla="*/ 3093515 h 3256840"/>
                <a:gd name="connsiteX43" fmla="*/ 3206750 w 5298309"/>
                <a:gd name="connsiteY43" fmla="*/ 3252265 h 3256840"/>
                <a:gd name="connsiteX44" fmla="*/ 3352800 w 5298309"/>
                <a:gd name="connsiteY44" fmla="*/ 3188765 h 3256840"/>
                <a:gd name="connsiteX45" fmla="*/ 3429000 w 5298309"/>
                <a:gd name="connsiteY45" fmla="*/ 2934765 h 3256840"/>
                <a:gd name="connsiteX46" fmla="*/ 3613150 w 5298309"/>
                <a:gd name="connsiteY46" fmla="*/ 2826815 h 3256840"/>
                <a:gd name="connsiteX47" fmla="*/ 3790950 w 5298309"/>
                <a:gd name="connsiteY47" fmla="*/ 2960165 h 3256840"/>
                <a:gd name="connsiteX48" fmla="*/ 3917950 w 5298309"/>
                <a:gd name="connsiteY48" fmla="*/ 2674415 h 3256840"/>
                <a:gd name="connsiteX49" fmla="*/ 3943350 w 5298309"/>
                <a:gd name="connsiteY49" fmla="*/ 2306115 h 3256840"/>
                <a:gd name="connsiteX50" fmla="*/ 4064000 w 5298309"/>
                <a:gd name="connsiteY50" fmla="*/ 871015 h 3256840"/>
                <a:gd name="connsiteX51" fmla="*/ 4089400 w 5298309"/>
                <a:gd name="connsiteY51" fmla="*/ 540815 h 3256840"/>
                <a:gd name="connsiteX52" fmla="*/ 4216400 w 5298309"/>
                <a:gd name="connsiteY52" fmla="*/ 369365 h 3256840"/>
                <a:gd name="connsiteX53" fmla="*/ 4375150 w 5298309"/>
                <a:gd name="connsiteY53" fmla="*/ 597965 h 3256840"/>
                <a:gd name="connsiteX54" fmla="*/ 4337050 w 5298309"/>
                <a:gd name="connsiteY54" fmla="*/ 864665 h 3256840"/>
                <a:gd name="connsiteX55" fmla="*/ 4476750 w 5298309"/>
                <a:gd name="connsiteY55" fmla="*/ 985315 h 3256840"/>
                <a:gd name="connsiteX56" fmla="*/ 4521200 w 5298309"/>
                <a:gd name="connsiteY56" fmla="*/ 636065 h 3256840"/>
                <a:gd name="connsiteX57" fmla="*/ 4546600 w 5298309"/>
                <a:gd name="connsiteY57" fmla="*/ 102665 h 3256840"/>
                <a:gd name="connsiteX58" fmla="*/ 4622800 w 5298309"/>
                <a:gd name="connsiteY58" fmla="*/ 20115 h 3256840"/>
                <a:gd name="connsiteX59" fmla="*/ 4762500 w 5298309"/>
                <a:gd name="connsiteY59" fmla="*/ 51865 h 3256840"/>
                <a:gd name="connsiteX60" fmla="*/ 4800600 w 5298309"/>
                <a:gd name="connsiteY60" fmla="*/ 280465 h 3256840"/>
                <a:gd name="connsiteX61" fmla="*/ 4921250 w 5298309"/>
                <a:gd name="connsiteY61" fmla="*/ 267765 h 3256840"/>
                <a:gd name="connsiteX62" fmla="*/ 5010150 w 5298309"/>
                <a:gd name="connsiteY62" fmla="*/ 70915 h 3256840"/>
                <a:gd name="connsiteX63" fmla="*/ 5162550 w 5298309"/>
                <a:gd name="connsiteY63" fmla="*/ 32815 h 3256840"/>
                <a:gd name="connsiteX64" fmla="*/ 5295900 w 5298309"/>
                <a:gd name="connsiteY64" fmla="*/ 528115 h 3256840"/>
                <a:gd name="connsiteX65" fmla="*/ 5238750 w 5298309"/>
                <a:gd name="connsiteY65" fmla="*/ 1086915 h 3256840"/>
                <a:gd name="connsiteX66" fmla="*/ 5118100 w 5298309"/>
                <a:gd name="connsiteY66" fmla="*/ 2306115 h 3256840"/>
                <a:gd name="connsiteX67" fmla="*/ 5194300 w 5298309"/>
                <a:gd name="connsiteY67" fmla="*/ 2629965 h 3256840"/>
                <a:gd name="connsiteX68" fmla="*/ 5238750 w 5298309"/>
                <a:gd name="connsiteY68" fmla="*/ 2839515 h 3256840"/>
                <a:gd name="connsiteX0" fmla="*/ 0 w 5298309"/>
                <a:gd name="connsiteY0" fmla="*/ 2972865 h 3256840"/>
                <a:gd name="connsiteX1" fmla="*/ 120650 w 5298309"/>
                <a:gd name="connsiteY1" fmla="*/ 2880790 h 3256840"/>
                <a:gd name="connsiteX2" fmla="*/ 184150 w 5298309"/>
                <a:gd name="connsiteY2" fmla="*/ 2747440 h 3256840"/>
                <a:gd name="connsiteX3" fmla="*/ 238125 w 5298309"/>
                <a:gd name="connsiteY3" fmla="*/ 2639490 h 3256840"/>
                <a:gd name="connsiteX4" fmla="*/ 311150 w 5298309"/>
                <a:gd name="connsiteY4" fmla="*/ 2649015 h 3256840"/>
                <a:gd name="connsiteX5" fmla="*/ 361950 w 5298309"/>
                <a:gd name="connsiteY5" fmla="*/ 2756965 h 3256840"/>
                <a:gd name="connsiteX6" fmla="*/ 425450 w 5298309"/>
                <a:gd name="connsiteY6" fmla="*/ 2903015 h 3256840"/>
                <a:gd name="connsiteX7" fmla="*/ 527050 w 5298309"/>
                <a:gd name="connsiteY7" fmla="*/ 2972865 h 3256840"/>
                <a:gd name="connsiteX8" fmla="*/ 596900 w 5298309"/>
                <a:gd name="connsiteY8" fmla="*/ 2883965 h 3256840"/>
                <a:gd name="connsiteX9" fmla="*/ 622300 w 5298309"/>
                <a:gd name="connsiteY9" fmla="*/ 2744265 h 3256840"/>
                <a:gd name="connsiteX10" fmla="*/ 635000 w 5298309"/>
                <a:gd name="connsiteY10" fmla="*/ 2664890 h 3256840"/>
                <a:gd name="connsiteX11" fmla="*/ 676275 w 5298309"/>
                <a:gd name="connsiteY11" fmla="*/ 2604565 h 3256840"/>
                <a:gd name="connsiteX12" fmla="*/ 733425 w 5298309"/>
                <a:gd name="connsiteY12" fmla="*/ 2674415 h 3256840"/>
                <a:gd name="connsiteX13" fmla="*/ 793750 w 5298309"/>
                <a:gd name="connsiteY13" fmla="*/ 2769665 h 3256840"/>
                <a:gd name="connsiteX14" fmla="*/ 908050 w 5298309"/>
                <a:gd name="connsiteY14" fmla="*/ 2855390 h 3256840"/>
                <a:gd name="connsiteX15" fmla="*/ 939800 w 5298309"/>
                <a:gd name="connsiteY15" fmla="*/ 2668065 h 3256840"/>
                <a:gd name="connsiteX16" fmla="*/ 971550 w 5298309"/>
                <a:gd name="connsiteY16" fmla="*/ 2522015 h 3256840"/>
                <a:gd name="connsiteX17" fmla="*/ 1012825 w 5298309"/>
                <a:gd name="connsiteY17" fmla="*/ 2410890 h 3256840"/>
                <a:gd name="connsiteX18" fmla="*/ 1104900 w 5298309"/>
                <a:gd name="connsiteY18" fmla="*/ 2528365 h 3256840"/>
                <a:gd name="connsiteX19" fmla="*/ 1187450 w 5298309"/>
                <a:gd name="connsiteY19" fmla="*/ 2674415 h 3256840"/>
                <a:gd name="connsiteX20" fmla="*/ 1244600 w 5298309"/>
                <a:gd name="connsiteY20" fmla="*/ 2680765 h 3256840"/>
                <a:gd name="connsiteX21" fmla="*/ 1276350 w 5298309"/>
                <a:gd name="connsiteY21" fmla="*/ 2572815 h 3256840"/>
                <a:gd name="connsiteX22" fmla="*/ 1314450 w 5298309"/>
                <a:gd name="connsiteY22" fmla="*/ 2217215 h 3256840"/>
                <a:gd name="connsiteX23" fmla="*/ 1365250 w 5298309"/>
                <a:gd name="connsiteY23" fmla="*/ 2141015 h 3256840"/>
                <a:gd name="connsiteX24" fmla="*/ 1422400 w 5298309"/>
                <a:gd name="connsiteY24" fmla="*/ 2236265 h 3256840"/>
                <a:gd name="connsiteX25" fmla="*/ 1524000 w 5298309"/>
                <a:gd name="connsiteY25" fmla="*/ 2439465 h 3256840"/>
                <a:gd name="connsiteX26" fmla="*/ 1568450 w 5298309"/>
                <a:gd name="connsiteY26" fmla="*/ 2382315 h 3256840"/>
                <a:gd name="connsiteX27" fmla="*/ 1631950 w 5298309"/>
                <a:gd name="connsiteY27" fmla="*/ 2179115 h 3256840"/>
                <a:gd name="connsiteX28" fmla="*/ 1670050 w 5298309"/>
                <a:gd name="connsiteY28" fmla="*/ 1982265 h 3256840"/>
                <a:gd name="connsiteX29" fmla="*/ 1739900 w 5298309"/>
                <a:gd name="connsiteY29" fmla="*/ 1925115 h 3256840"/>
                <a:gd name="connsiteX30" fmla="*/ 1790700 w 5298309"/>
                <a:gd name="connsiteY30" fmla="*/ 2001315 h 3256840"/>
                <a:gd name="connsiteX31" fmla="*/ 1860550 w 5298309"/>
                <a:gd name="connsiteY31" fmla="*/ 2204515 h 3256840"/>
                <a:gd name="connsiteX32" fmla="*/ 1905000 w 5298309"/>
                <a:gd name="connsiteY32" fmla="*/ 2236265 h 3256840"/>
                <a:gd name="connsiteX33" fmla="*/ 1987550 w 5298309"/>
                <a:gd name="connsiteY33" fmla="*/ 2064815 h 3256840"/>
                <a:gd name="connsiteX34" fmla="*/ 2057400 w 5298309"/>
                <a:gd name="connsiteY34" fmla="*/ 1906065 h 3256840"/>
                <a:gd name="connsiteX35" fmla="*/ 2127250 w 5298309"/>
                <a:gd name="connsiteY35" fmla="*/ 1893365 h 3256840"/>
                <a:gd name="connsiteX36" fmla="*/ 2254250 w 5298309"/>
                <a:gd name="connsiteY36" fmla="*/ 2229915 h 3256840"/>
                <a:gd name="connsiteX37" fmla="*/ 2374900 w 5298309"/>
                <a:gd name="connsiteY37" fmla="*/ 2560115 h 3256840"/>
                <a:gd name="connsiteX38" fmla="*/ 2489200 w 5298309"/>
                <a:gd name="connsiteY38" fmla="*/ 2604565 h 3256840"/>
                <a:gd name="connsiteX39" fmla="*/ 2673350 w 5298309"/>
                <a:gd name="connsiteY39" fmla="*/ 2483915 h 3256840"/>
                <a:gd name="connsiteX40" fmla="*/ 2895600 w 5298309"/>
                <a:gd name="connsiteY40" fmla="*/ 2509315 h 3256840"/>
                <a:gd name="connsiteX41" fmla="*/ 2933700 w 5298309"/>
                <a:gd name="connsiteY41" fmla="*/ 2636315 h 3256840"/>
                <a:gd name="connsiteX42" fmla="*/ 3041650 w 5298309"/>
                <a:gd name="connsiteY42" fmla="*/ 3093515 h 3256840"/>
                <a:gd name="connsiteX43" fmla="*/ 3206750 w 5298309"/>
                <a:gd name="connsiteY43" fmla="*/ 3252265 h 3256840"/>
                <a:gd name="connsiteX44" fmla="*/ 3352800 w 5298309"/>
                <a:gd name="connsiteY44" fmla="*/ 3188765 h 3256840"/>
                <a:gd name="connsiteX45" fmla="*/ 3429000 w 5298309"/>
                <a:gd name="connsiteY45" fmla="*/ 2934765 h 3256840"/>
                <a:gd name="connsiteX46" fmla="*/ 3613150 w 5298309"/>
                <a:gd name="connsiteY46" fmla="*/ 2826815 h 3256840"/>
                <a:gd name="connsiteX47" fmla="*/ 3790950 w 5298309"/>
                <a:gd name="connsiteY47" fmla="*/ 2960165 h 3256840"/>
                <a:gd name="connsiteX48" fmla="*/ 3917950 w 5298309"/>
                <a:gd name="connsiteY48" fmla="*/ 2674415 h 3256840"/>
                <a:gd name="connsiteX49" fmla="*/ 3943350 w 5298309"/>
                <a:gd name="connsiteY49" fmla="*/ 2306115 h 3256840"/>
                <a:gd name="connsiteX50" fmla="*/ 4064000 w 5298309"/>
                <a:gd name="connsiteY50" fmla="*/ 871015 h 3256840"/>
                <a:gd name="connsiteX51" fmla="*/ 4089400 w 5298309"/>
                <a:gd name="connsiteY51" fmla="*/ 540815 h 3256840"/>
                <a:gd name="connsiteX52" fmla="*/ 4216400 w 5298309"/>
                <a:gd name="connsiteY52" fmla="*/ 369365 h 3256840"/>
                <a:gd name="connsiteX53" fmla="*/ 4375150 w 5298309"/>
                <a:gd name="connsiteY53" fmla="*/ 597965 h 3256840"/>
                <a:gd name="connsiteX54" fmla="*/ 4337050 w 5298309"/>
                <a:gd name="connsiteY54" fmla="*/ 864665 h 3256840"/>
                <a:gd name="connsiteX55" fmla="*/ 4476750 w 5298309"/>
                <a:gd name="connsiteY55" fmla="*/ 985315 h 3256840"/>
                <a:gd name="connsiteX56" fmla="*/ 4521200 w 5298309"/>
                <a:gd name="connsiteY56" fmla="*/ 636065 h 3256840"/>
                <a:gd name="connsiteX57" fmla="*/ 4546600 w 5298309"/>
                <a:gd name="connsiteY57" fmla="*/ 102665 h 3256840"/>
                <a:gd name="connsiteX58" fmla="*/ 4622800 w 5298309"/>
                <a:gd name="connsiteY58" fmla="*/ 20115 h 3256840"/>
                <a:gd name="connsiteX59" fmla="*/ 4762500 w 5298309"/>
                <a:gd name="connsiteY59" fmla="*/ 51865 h 3256840"/>
                <a:gd name="connsiteX60" fmla="*/ 4800600 w 5298309"/>
                <a:gd name="connsiteY60" fmla="*/ 280465 h 3256840"/>
                <a:gd name="connsiteX61" fmla="*/ 4921250 w 5298309"/>
                <a:gd name="connsiteY61" fmla="*/ 267765 h 3256840"/>
                <a:gd name="connsiteX62" fmla="*/ 5010150 w 5298309"/>
                <a:gd name="connsiteY62" fmla="*/ 70915 h 3256840"/>
                <a:gd name="connsiteX63" fmla="*/ 5162550 w 5298309"/>
                <a:gd name="connsiteY63" fmla="*/ 32815 h 3256840"/>
                <a:gd name="connsiteX64" fmla="*/ 5295900 w 5298309"/>
                <a:gd name="connsiteY64" fmla="*/ 528115 h 3256840"/>
                <a:gd name="connsiteX65" fmla="*/ 5238750 w 5298309"/>
                <a:gd name="connsiteY65" fmla="*/ 1086915 h 3256840"/>
                <a:gd name="connsiteX66" fmla="*/ 5118100 w 5298309"/>
                <a:gd name="connsiteY66" fmla="*/ 2306115 h 3256840"/>
                <a:gd name="connsiteX67" fmla="*/ 5194300 w 5298309"/>
                <a:gd name="connsiteY67" fmla="*/ 2629965 h 3256840"/>
                <a:gd name="connsiteX68" fmla="*/ 5238750 w 5298309"/>
                <a:gd name="connsiteY68" fmla="*/ 2839515 h 3256840"/>
                <a:gd name="connsiteX0" fmla="*/ 0 w 5298309"/>
                <a:gd name="connsiteY0" fmla="*/ 2972865 h 3256840"/>
                <a:gd name="connsiteX1" fmla="*/ 120650 w 5298309"/>
                <a:gd name="connsiteY1" fmla="*/ 2880790 h 3256840"/>
                <a:gd name="connsiteX2" fmla="*/ 184150 w 5298309"/>
                <a:gd name="connsiteY2" fmla="*/ 2747440 h 3256840"/>
                <a:gd name="connsiteX3" fmla="*/ 238125 w 5298309"/>
                <a:gd name="connsiteY3" fmla="*/ 2639490 h 3256840"/>
                <a:gd name="connsiteX4" fmla="*/ 311150 w 5298309"/>
                <a:gd name="connsiteY4" fmla="*/ 2649015 h 3256840"/>
                <a:gd name="connsiteX5" fmla="*/ 361950 w 5298309"/>
                <a:gd name="connsiteY5" fmla="*/ 2756965 h 3256840"/>
                <a:gd name="connsiteX6" fmla="*/ 425450 w 5298309"/>
                <a:gd name="connsiteY6" fmla="*/ 2903015 h 3256840"/>
                <a:gd name="connsiteX7" fmla="*/ 527050 w 5298309"/>
                <a:gd name="connsiteY7" fmla="*/ 2972865 h 3256840"/>
                <a:gd name="connsiteX8" fmla="*/ 596900 w 5298309"/>
                <a:gd name="connsiteY8" fmla="*/ 2883965 h 3256840"/>
                <a:gd name="connsiteX9" fmla="*/ 622300 w 5298309"/>
                <a:gd name="connsiteY9" fmla="*/ 2744265 h 3256840"/>
                <a:gd name="connsiteX10" fmla="*/ 635000 w 5298309"/>
                <a:gd name="connsiteY10" fmla="*/ 2664890 h 3256840"/>
                <a:gd name="connsiteX11" fmla="*/ 676275 w 5298309"/>
                <a:gd name="connsiteY11" fmla="*/ 2604565 h 3256840"/>
                <a:gd name="connsiteX12" fmla="*/ 733425 w 5298309"/>
                <a:gd name="connsiteY12" fmla="*/ 2674415 h 3256840"/>
                <a:gd name="connsiteX13" fmla="*/ 793750 w 5298309"/>
                <a:gd name="connsiteY13" fmla="*/ 2769665 h 3256840"/>
                <a:gd name="connsiteX14" fmla="*/ 908050 w 5298309"/>
                <a:gd name="connsiteY14" fmla="*/ 2855390 h 3256840"/>
                <a:gd name="connsiteX15" fmla="*/ 939800 w 5298309"/>
                <a:gd name="connsiteY15" fmla="*/ 2668065 h 3256840"/>
                <a:gd name="connsiteX16" fmla="*/ 971550 w 5298309"/>
                <a:gd name="connsiteY16" fmla="*/ 2522015 h 3256840"/>
                <a:gd name="connsiteX17" fmla="*/ 1012825 w 5298309"/>
                <a:gd name="connsiteY17" fmla="*/ 2410890 h 3256840"/>
                <a:gd name="connsiteX18" fmla="*/ 1104900 w 5298309"/>
                <a:gd name="connsiteY18" fmla="*/ 2528365 h 3256840"/>
                <a:gd name="connsiteX19" fmla="*/ 1187450 w 5298309"/>
                <a:gd name="connsiteY19" fmla="*/ 2674415 h 3256840"/>
                <a:gd name="connsiteX20" fmla="*/ 1244600 w 5298309"/>
                <a:gd name="connsiteY20" fmla="*/ 2680765 h 3256840"/>
                <a:gd name="connsiteX21" fmla="*/ 1276350 w 5298309"/>
                <a:gd name="connsiteY21" fmla="*/ 2572815 h 3256840"/>
                <a:gd name="connsiteX22" fmla="*/ 1314450 w 5298309"/>
                <a:gd name="connsiteY22" fmla="*/ 2217215 h 3256840"/>
                <a:gd name="connsiteX23" fmla="*/ 1346200 w 5298309"/>
                <a:gd name="connsiteY23" fmla="*/ 2141015 h 3256840"/>
                <a:gd name="connsiteX24" fmla="*/ 1422400 w 5298309"/>
                <a:gd name="connsiteY24" fmla="*/ 2236265 h 3256840"/>
                <a:gd name="connsiteX25" fmla="*/ 1524000 w 5298309"/>
                <a:gd name="connsiteY25" fmla="*/ 2439465 h 3256840"/>
                <a:gd name="connsiteX26" fmla="*/ 1568450 w 5298309"/>
                <a:gd name="connsiteY26" fmla="*/ 2382315 h 3256840"/>
                <a:gd name="connsiteX27" fmla="*/ 1631950 w 5298309"/>
                <a:gd name="connsiteY27" fmla="*/ 2179115 h 3256840"/>
                <a:gd name="connsiteX28" fmla="*/ 1670050 w 5298309"/>
                <a:gd name="connsiteY28" fmla="*/ 1982265 h 3256840"/>
                <a:gd name="connsiteX29" fmla="*/ 1739900 w 5298309"/>
                <a:gd name="connsiteY29" fmla="*/ 1925115 h 3256840"/>
                <a:gd name="connsiteX30" fmla="*/ 1790700 w 5298309"/>
                <a:gd name="connsiteY30" fmla="*/ 2001315 h 3256840"/>
                <a:gd name="connsiteX31" fmla="*/ 1860550 w 5298309"/>
                <a:gd name="connsiteY31" fmla="*/ 2204515 h 3256840"/>
                <a:gd name="connsiteX32" fmla="*/ 1905000 w 5298309"/>
                <a:gd name="connsiteY32" fmla="*/ 2236265 h 3256840"/>
                <a:gd name="connsiteX33" fmla="*/ 1987550 w 5298309"/>
                <a:gd name="connsiteY33" fmla="*/ 2064815 h 3256840"/>
                <a:gd name="connsiteX34" fmla="*/ 2057400 w 5298309"/>
                <a:gd name="connsiteY34" fmla="*/ 1906065 h 3256840"/>
                <a:gd name="connsiteX35" fmla="*/ 2127250 w 5298309"/>
                <a:gd name="connsiteY35" fmla="*/ 1893365 h 3256840"/>
                <a:gd name="connsiteX36" fmla="*/ 2254250 w 5298309"/>
                <a:gd name="connsiteY36" fmla="*/ 2229915 h 3256840"/>
                <a:gd name="connsiteX37" fmla="*/ 2374900 w 5298309"/>
                <a:gd name="connsiteY37" fmla="*/ 2560115 h 3256840"/>
                <a:gd name="connsiteX38" fmla="*/ 2489200 w 5298309"/>
                <a:gd name="connsiteY38" fmla="*/ 2604565 h 3256840"/>
                <a:gd name="connsiteX39" fmla="*/ 2673350 w 5298309"/>
                <a:gd name="connsiteY39" fmla="*/ 2483915 h 3256840"/>
                <a:gd name="connsiteX40" fmla="*/ 2895600 w 5298309"/>
                <a:gd name="connsiteY40" fmla="*/ 2509315 h 3256840"/>
                <a:gd name="connsiteX41" fmla="*/ 2933700 w 5298309"/>
                <a:gd name="connsiteY41" fmla="*/ 2636315 h 3256840"/>
                <a:gd name="connsiteX42" fmla="*/ 3041650 w 5298309"/>
                <a:gd name="connsiteY42" fmla="*/ 3093515 h 3256840"/>
                <a:gd name="connsiteX43" fmla="*/ 3206750 w 5298309"/>
                <a:gd name="connsiteY43" fmla="*/ 3252265 h 3256840"/>
                <a:gd name="connsiteX44" fmla="*/ 3352800 w 5298309"/>
                <a:gd name="connsiteY44" fmla="*/ 3188765 h 3256840"/>
                <a:gd name="connsiteX45" fmla="*/ 3429000 w 5298309"/>
                <a:gd name="connsiteY45" fmla="*/ 2934765 h 3256840"/>
                <a:gd name="connsiteX46" fmla="*/ 3613150 w 5298309"/>
                <a:gd name="connsiteY46" fmla="*/ 2826815 h 3256840"/>
                <a:gd name="connsiteX47" fmla="*/ 3790950 w 5298309"/>
                <a:gd name="connsiteY47" fmla="*/ 2960165 h 3256840"/>
                <a:gd name="connsiteX48" fmla="*/ 3917950 w 5298309"/>
                <a:gd name="connsiteY48" fmla="*/ 2674415 h 3256840"/>
                <a:gd name="connsiteX49" fmla="*/ 3943350 w 5298309"/>
                <a:gd name="connsiteY49" fmla="*/ 2306115 h 3256840"/>
                <a:gd name="connsiteX50" fmla="*/ 4064000 w 5298309"/>
                <a:gd name="connsiteY50" fmla="*/ 871015 h 3256840"/>
                <a:gd name="connsiteX51" fmla="*/ 4089400 w 5298309"/>
                <a:gd name="connsiteY51" fmla="*/ 540815 h 3256840"/>
                <a:gd name="connsiteX52" fmla="*/ 4216400 w 5298309"/>
                <a:gd name="connsiteY52" fmla="*/ 369365 h 3256840"/>
                <a:gd name="connsiteX53" fmla="*/ 4375150 w 5298309"/>
                <a:gd name="connsiteY53" fmla="*/ 597965 h 3256840"/>
                <a:gd name="connsiteX54" fmla="*/ 4337050 w 5298309"/>
                <a:gd name="connsiteY54" fmla="*/ 864665 h 3256840"/>
                <a:gd name="connsiteX55" fmla="*/ 4476750 w 5298309"/>
                <a:gd name="connsiteY55" fmla="*/ 985315 h 3256840"/>
                <a:gd name="connsiteX56" fmla="*/ 4521200 w 5298309"/>
                <a:gd name="connsiteY56" fmla="*/ 636065 h 3256840"/>
                <a:gd name="connsiteX57" fmla="*/ 4546600 w 5298309"/>
                <a:gd name="connsiteY57" fmla="*/ 102665 h 3256840"/>
                <a:gd name="connsiteX58" fmla="*/ 4622800 w 5298309"/>
                <a:gd name="connsiteY58" fmla="*/ 20115 h 3256840"/>
                <a:gd name="connsiteX59" fmla="*/ 4762500 w 5298309"/>
                <a:gd name="connsiteY59" fmla="*/ 51865 h 3256840"/>
                <a:gd name="connsiteX60" fmla="*/ 4800600 w 5298309"/>
                <a:gd name="connsiteY60" fmla="*/ 280465 h 3256840"/>
                <a:gd name="connsiteX61" fmla="*/ 4921250 w 5298309"/>
                <a:gd name="connsiteY61" fmla="*/ 267765 h 3256840"/>
                <a:gd name="connsiteX62" fmla="*/ 5010150 w 5298309"/>
                <a:gd name="connsiteY62" fmla="*/ 70915 h 3256840"/>
                <a:gd name="connsiteX63" fmla="*/ 5162550 w 5298309"/>
                <a:gd name="connsiteY63" fmla="*/ 32815 h 3256840"/>
                <a:gd name="connsiteX64" fmla="*/ 5295900 w 5298309"/>
                <a:gd name="connsiteY64" fmla="*/ 528115 h 3256840"/>
                <a:gd name="connsiteX65" fmla="*/ 5238750 w 5298309"/>
                <a:gd name="connsiteY65" fmla="*/ 1086915 h 3256840"/>
                <a:gd name="connsiteX66" fmla="*/ 5118100 w 5298309"/>
                <a:gd name="connsiteY66" fmla="*/ 2306115 h 3256840"/>
                <a:gd name="connsiteX67" fmla="*/ 5194300 w 5298309"/>
                <a:gd name="connsiteY67" fmla="*/ 2629965 h 3256840"/>
                <a:gd name="connsiteX68" fmla="*/ 5238750 w 5298309"/>
                <a:gd name="connsiteY68" fmla="*/ 2839515 h 3256840"/>
                <a:gd name="connsiteX0" fmla="*/ 0 w 5298309"/>
                <a:gd name="connsiteY0" fmla="*/ 2972865 h 3256840"/>
                <a:gd name="connsiteX1" fmla="*/ 120650 w 5298309"/>
                <a:gd name="connsiteY1" fmla="*/ 2880790 h 3256840"/>
                <a:gd name="connsiteX2" fmla="*/ 184150 w 5298309"/>
                <a:gd name="connsiteY2" fmla="*/ 2747440 h 3256840"/>
                <a:gd name="connsiteX3" fmla="*/ 238125 w 5298309"/>
                <a:gd name="connsiteY3" fmla="*/ 2639490 h 3256840"/>
                <a:gd name="connsiteX4" fmla="*/ 311150 w 5298309"/>
                <a:gd name="connsiteY4" fmla="*/ 2649015 h 3256840"/>
                <a:gd name="connsiteX5" fmla="*/ 361950 w 5298309"/>
                <a:gd name="connsiteY5" fmla="*/ 2756965 h 3256840"/>
                <a:gd name="connsiteX6" fmla="*/ 425450 w 5298309"/>
                <a:gd name="connsiteY6" fmla="*/ 2903015 h 3256840"/>
                <a:gd name="connsiteX7" fmla="*/ 527050 w 5298309"/>
                <a:gd name="connsiteY7" fmla="*/ 2972865 h 3256840"/>
                <a:gd name="connsiteX8" fmla="*/ 596900 w 5298309"/>
                <a:gd name="connsiteY8" fmla="*/ 2883965 h 3256840"/>
                <a:gd name="connsiteX9" fmla="*/ 622300 w 5298309"/>
                <a:gd name="connsiteY9" fmla="*/ 2744265 h 3256840"/>
                <a:gd name="connsiteX10" fmla="*/ 635000 w 5298309"/>
                <a:gd name="connsiteY10" fmla="*/ 2664890 h 3256840"/>
                <a:gd name="connsiteX11" fmla="*/ 676275 w 5298309"/>
                <a:gd name="connsiteY11" fmla="*/ 2604565 h 3256840"/>
                <a:gd name="connsiteX12" fmla="*/ 733425 w 5298309"/>
                <a:gd name="connsiteY12" fmla="*/ 2674415 h 3256840"/>
                <a:gd name="connsiteX13" fmla="*/ 793750 w 5298309"/>
                <a:gd name="connsiteY13" fmla="*/ 2769665 h 3256840"/>
                <a:gd name="connsiteX14" fmla="*/ 908050 w 5298309"/>
                <a:gd name="connsiteY14" fmla="*/ 2855390 h 3256840"/>
                <a:gd name="connsiteX15" fmla="*/ 939800 w 5298309"/>
                <a:gd name="connsiteY15" fmla="*/ 2668065 h 3256840"/>
                <a:gd name="connsiteX16" fmla="*/ 971550 w 5298309"/>
                <a:gd name="connsiteY16" fmla="*/ 2522015 h 3256840"/>
                <a:gd name="connsiteX17" fmla="*/ 1012825 w 5298309"/>
                <a:gd name="connsiteY17" fmla="*/ 2410890 h 3256840"/>
                <a:gd name="connsiteX18" fmla="*/ 1104900 w 5298309"/>
                <a:gd name="connsiteY18" fmla="*/ 2528365 h 3256840"/>
                <a:gd name="connsiteX19" fmla="*/ 1187450 w 5298309"/>
                <a:gd name="connsiteY19" fmla="*/ 2674415 h 3256840"/>
                <a:gd name="connsiteX20" fmla="*/ 1244600 w 5298309"/>
                <a:gd name="connsiteY20" fmla="*/ 2680765 h 3256840"/>
                <a:gd name="connsiteX21" fmla="*/ 1276350 w 5298309"/>
                <a:gd name="connsiteY21" fmla="*/ 2572815 h 3256840"/>
                <a:gd name="connsiteX22" fmla="*/ 1314450 w 5298309"/>
                <a:gd name="connsiteY22" fmla="*/ 2217215 h 3256840"/>
                <a:gd name="connsiteX23" fmla="*/ 1358900 w 5298309"/>
                <a:gd name="connsiteY23" fmla="*/ 2137840 h 3256840"/>
                <a:gd name="connsiteX24" fmla="*/ 1422400 w 5298309"/>
                <a:gd name="connsiteY24" fmla="*/ 2236265 h 3256840"/>
                <a:gd name="connsiteX25" fmla="*/ 1524000 w 5298309"/>
                <a:gd name="connsiteY25" fmla="*/ 2439465 h 3256840"/>
                <a:gd name="connsiteX26" fmla="*/ 1568450 w 5298309"/>
                <a:gd name="connsiteY26" fmla="*/ 2382315 h 3256840"/>
                <a:gd name="connsiteX27" fmla="*/ 1631950 w 5298309"/>
                <a:gd name="connsiteY27" fmla="*/ 2179115 h 3256840"/>
                <a:gd name="connsiteX28" fmla="*/ 1670050 w 5298309"/>
                <a:gd name="connsiteY28" fmla="*/ 1982265 h 3256840"/>
                <a:gd name="connsiteX29" fmla="*/ 1739900 w 5298309"/>
                <a:gd name="connsiteY29" fmla="*/ 1925115 h 3256840"/>
                <a:gd name="connsiteX30" fmla="*/ 1790700 w 5298309"/>
                <a:gd name="connsiteY30" fmla="*/ 2001315 h 3256840"/>
                <a:gd name="connsiteX31" fmla="*/ 1860550 w 5298309"/>
                <a:gd name="connsiteY31" fmla="*/ 2204515 h 3256840"/>
                <a:gd name="connsiteX32" fmla="*/ 1905000 w 5298309"/>
                <a:gd name="connsiteY32" fmla="*/ 2236265 h 3256840"/>
                <a:gd name="connsiteX33" fmla="*/ 1987550 w 5298309"/>
                <a:gd name="connsiteY33" fmla="*/ 2064815 h 3256840"/>
                <a:gd name="connsiteX34" fmla="*/ 2057400 w 5298309"/>
                <a:gd name="connsiteY34" fmla="*/ 1906065 h 3256840"/>
                <a:gd name="connsiteX35" fmla="*/ 2127250 w 5298309"/>
                <a:gd name="connsiteY35" fmla="*/ 1893365 h 3256840"/>
                <a:gd name="connsiteX36" fmla="*/ 2254250 w 5298309"/>
                <a:gd name="connsiteY36" fmla="*/ 2229915 h 3256840"/>
                <a:gd name="connsiteX37" fmla="*/ 2374900 w 5298309"/>
                <a:gd name="connsiteY37" fmla="*/ 2560115 h 3256840"/>
                <a:gd name="connsiteX38" fmla="*/ 2489200 w 5298309"/>
                <a:gd name="connsiteY38" fmla="*/ 2604565 h 3256840"/>
                <a:gd name="connsiteX39" fmla="*/ 2673350 w 5298309"/>
                <a:gd name="connsiteY39" fmla="*/ 2483915 h 3256840"/>
                <a:gd name="connsiteX40" fmla="*/ 2895600 w 5298309"/>
                <a:gd name="connsiteY40" fmla="*/ 2509315 h 3256840"/>
                <a:gd name="connsiteX41" fmla="*/ 2933700 w 5298309"/>
                <a:gd name="connsiteY41" fmla="*/ 2636315 h 3256840"/>
                <a:gd name="connsiteX42" fmla="*/ 3041650 w 5298309"/>
                <a:gd name="connsiteY42" fmla="*/ 3093515 h 3256840"/>
                <a:gd name="connsiteX43" fmla="*/ 3206750 w 5298309"/>
                <a:gd name="connsiteY43" fmla="*/ 3252265 h 3256840"/>
                <a:gd name="connsiteX44" fmla="*/ 3352800 w 5298309"/>
                <a:gd name="connsiteY44" fmla="*/ 3188765 h 3256840"/>
                <a:gd name="connsiteX45" fmla="*/ 3429000 w 5298309"/>
                <a:gd name="connsiteY45" fmla="*/ 2934765 h 3256840"/>
                <a:gd name="connsiteX46" fmla="*/ 3613150 w 5298309"/>
                <a:gd name="connsiteY46" fmla="*/ 2826815 h 3256840"/>
                <a:gd name="connsiteX47" fmla="*/ 3790950 w 5298309"/>
                <a:gd name="connsiteY47" fmla="*/ 2960165 h 3256840"/>
                <a:gd name="connsiteX48" fmla="*/ 3917950 w 5298309"/>
                <a:gd name="connsiteY48" fmla="*/ 2674415 h 3256840"/>
                <a:gd name="connsiteX49" fmla="*/ 3943350 w 5298309"/>
                <a:gd name="connsiteY49" fmla="*/ 2306115 h 3256840"/>
                <a:gd name="connsiteX50" fmla="*/ 4064000 w 5298309"/>
                <a:gd name="connsiteY50" fmla="*/ 871015 h 3256840"/>
                <a:gd name="connsiteX51" fmla="*/ 4089400 w 5298309"/>
                <a:gd name="connsiteY51" fmla="*/ 540815 h 3256840"/>
                <a:gd name="connsiteX52" fmla="*/ 4216400 w 5298309"/>
                <a:gd name="connsiteY52" fmla="*/ 369365 h 3256840"/>
                <a:gd name="connsiteX53" fmla="*/ 4375150 w 5298309"/>
                <a:gd name="connsiteY53" fmla="*/ 597965 h 3256840"/>
                <a:gd name="connsiteX54" fmla="*/ 4337050 w 5298309"/>
                <a:gd name="connsiteY54" fmla="*/ 864665 h 3256840"/>
                <a:gd name="connsiteX55" fmla="*/ 4476750 w 5298309"/>
                <a:gd name="connsiteY55" fmla="*/ 985315 h 3256840"/>
                <a:gd name="connsiteX56" fmla="*/ 4521200 w 5298309"/>
                <a:gd name="connsiteY56" fmla="*/ 636065 h 3256840"/>
                <a:gd name="connsiteX57" fmla="*/ 4546600 w 5298309"/>
                <a:gd name="connsiteY57" fmla="*/ 102665 h 3256840"/>
                <a:gd name="connsiteX58" fmla="*/ 4622800 w 5298309"/>
                <a:gd name="connsiteY58" fmla="*/ 20115 h 3256840"/>
                <a:gd name="connsiteX59" fmla="*/ 4762500 w 5298309"/>
                <a:gd name="connsiteY59" fmla="*/ 51865 h 3256840"/>
                <a:gd name="connsiteX60" fmla="*/ 4800600 w 5298309"/>
                <a:gd name="connsiteY60" fmla="*/ 280465 h 3256840"/>
                <a:gd name="connsiteX61" fmla="*/ 4921250 w 5298309"/>
                <a:gd name="connsiteY61" fmla="*/ 267765 h 3256840"/>
                <a:gd name="connsiteX62" fmla="*/ 5010150 w 5298309"/>
                <a:gd name="connsiteY62" fmla="*/ 70915 h 3256840"/>
                <a:gd name="connsiteX63" fmla="*/ 5162550 w 5298309"/>
                <a:gd name="connsiteY63" fmla="*/ 32815 h 3256840"/>
                <a:gd name="connsiteX64" fmla="*/ 5295900 w 5298309"/>
                <a:gd name="connsiteY64" fmla="*/ 528115 h 3256840"/>
                <a:gd name="connsiteX65" fmla="*/ 5238750 w 5298309"/>
                <a:gd name="connsiteY65" fmla="*/ 1086915 h 3256840"/>
                <a:gd name="connsiteX66" fmla="*/ 5118100 w 5298309"/>
                <a:gd name="connsiteY66" fmla="*/ 2306115 h 3256840"/>
                <a:gd name="connsiteX67" fmla="*/ 5194300 w 5298309"/>
                <a:gd name="connsiteY67" fmla="*/ 2629965 h 3256840"/>
                <a:gd name="connsiteX68" fmla="*/ 5238750 w 5298309"/>
                <a:gd name="connsiteY68" fmla="*/ 2839515 h 3256840"/>
                <a:gd name="connsiteX0" fmla="*/ 0 w 5298309"/>
                <a:gd name="connsiteY0" fmla="*/ 2972865 h 3256840"/>
                <a:gd name="connsiteX1" fmla="*/ 120650 w 5298309"/>
                <a:gd name="connsiteY1" fmla="*/ 2880790 h 3256840"/>
                <a:gd name="connsiteX2" fmla="*/ 184150 w 5298309"/>
                <a:gd name="connsiteY2" fmla="*/ 2747440 h 3256840"/>
                <a:gd name="connsiteX3" fmla="*/ 238125 w 5298309"/>
                <a:gd name="connsiteY3" fmla="*/ 2639490 h 3256840"/>
                <a:gd name="connsiteX4" fmla="*/ 311150 w 5298309"/>
                <a:gd name="connsiteY4" fmla="*/ 2649015 h 3256840"/>
                <a:gd name="connsiteX5" fmla="*/ 361950 w 5298309"/>
                <a:gd name="connsiteY5" fmla="*/ 2756965 h 3256840"/>
                <a:gd name="connsiteX6" fmla="*/ 425450 w 5298309"/>
                <a:gd name="connsiteY6" fmla="*/ 2903015 h 3256840"/>
                <a:gd name="connsiteX7" fmla="*/ 527050 w 5298309"/>
                <a:gd name="connsiteY7" fmla="*/ 2972865 h 3256840"/>
                <a:gd name="connsiteX8" fmla="*/ 596900 w 5298309"/>
                <a:gd name="connsiteY8" fmla="*/ 2883965 h 3256840"/>
                <a:gd name="connsiteX9" fmla="*/ 622300 w 5298309"/>
                <a:gd name="connsiteY9" fmla="*/ 2744265 h 3256840"/>
                <a:gd name="connsiteX10" fmla="*/ 635000 w 5298309"/>
                <a:gd name="connsiteY10" fmla="*/ 2664890 h 3256840"/>
                <a:gd name="connsiteX11" fmla="*/ 676275 w 5298309"/>
                <a:gd name="connsiteY11" fmla="*/ 2604565 h 3256840"/>
                <a:gd name="connsiteX12" fmla="*/ 733425 w 5298309"/>
                <a:gd name="connsiteY12" fmla="*/ 2674415 h 3256840"/>
                <a:gd name="connsiteX13" fmla="*/ 793750 w 5298309"/>
                <a:gd name="connsiteY13" fmla="*/ 2769665 h 3256840"/>
                <a:gd name="connsiteX14" fmla="*/ 908050 w 5298309"/>
                <a:gd name="connsiteY14" fmla="*/ 2855390 h 3256840"/>
                <a:gd name="connsiteX15" fmla="*/ 939800 w 5298309"/>
                <a:gd name="connsiteY15" fmla="*/ 2668065 h 3256840"/>
                <a:gd name="connsiteX16" fmla="*/ 971550 w 5298309"/>
                <a:gd name="connsiteY16" fmla="*/ 2522015 h 3256840"/>
                <a:gd name="connsiteX17" fmla="*/ 1012825 w 5298309"/>
                <a:gd name="connsiteY17" fmla="*/ 2410890 h 3256840"/>
                <a:gd name="connsiteX18" fmla="*/ 1104900 w 5298309"/>
                <a:gd name="connsiteY18" fmla="*/ 2528365 h 3256840"/>
                <a:gd name="connsiteX19" fmla="*/ 1187450 w 5298309"/>
                <a:gd name="connsiteY19" fmla="*/ 2674415 h 3256840"/>
                <a:gd name="connsiteX20" fmla="*/ 1244600 w 5298309"/>
                <a:gd name="connsiteY20" fmla="*/ 2680765 h 3256840"/>
                <a:gd name="connsiteX21" fmla="*/ 1276350 w 5298309"/>
                <a:gd name="connsiteY21" fmla="*/ 2572815 h 3256840"/>
                <a:gd name="connsiteX22" fmla="*/ 1314450 w 5298309"/>
                <a:gd name="connsiteY22" fmla="*/ 2217215 h 3256840"/>
                <a:gd name="connsiteX23" fmla="*/ 1358900 w 5298309"/>
                <a:gd name="connsiteY23" fmla="*/ 2137840 h 3256840"/>
                <a:gd name="connsiteX24" fmla="*/ 1422400 w 5298309"/>
                <a:gd name="connsiteY24" fmla="*/ 2236265 h 3256840"/>
                <a:gd name="connsiteX25" fmla="*/ 1524000 w 5298309"/>
                <a:gd name="connsiteY25" fmla="*/ 2439465 h 3256840"/>
                <a:gd name="connsiteX26" fmla="*/ 1584325 w 5298309"/>
                <a:gd name="connsiteY26" fmla="*/ 2347390 h 3256840"/>
                <a:gd name="connsiteX27" fmla="*/ 1631950 w 5298309"/>
                <a:gd name="connsiteY27" fmla="*/ 2179115 h 3256840"/>
                <a:gd name="connsiteX28" fmla="*/ 1670050 w 5298309"/>
                <a:gd name="connsiteY28" fmla="*/ 1982265 h 3256840"/>
                <a:gd name="connsiteX29" fmla="*/ 1739900 w 5298309"/>
                <a:gd name="connsiteY29" fmla="*/ 1925115 h 3256840"/>
                <a:gd name="connsiteX30" fmla="*/ 1790700 w 5298309"/>
                <a:gd name="connsiteY30" fmla="*/ 2001315 h 3256840"/>
                <a:gd name="connsiteX31" fmla="*/ 1860550 w 5298309"/>
                <a:gd name="connsiteY31" fmla="*/ 2204515 h 3256840"/>
                <a:gd name="connsiteX32" fmla="*/ 1905000 w 5298309"/>
                <a:gd name="connsiteY32" fmla="*/ 2236265 h 3256840"/>
                <a:gd name="connsiteX33" fmla="*/ 1987550 w 5298309"/>
                <a:gd name="connsiteY33" fmla="*/ 2064815 h 3256840"/>
                <a:gd name="connsiteX34" fmla="*/ 2057400 w 5298309"/>
                <a:gd name="connsiteY34" fmla="*/ 1906065 h 3256840"/>
                <a:gd name="connsiteX35" fmla="*/ 2127250 w 5298309"/>
                <a:gd name="connsiteY35" fmla="*/ 1893365 h 3256840"/>
                <a:gd name="connsiteX36" fmla="*/ 2254250 w 5298309"/>
                <a:gd name="connsiteY36" fmla="*/ 2229915 h 3256840"/>
                <a:gd name="connsiteX37" fmla="*/ 2374900 w 5298309"/>
                <a:gd name="connsiteY37" fmla="*/ 2560115 h 3256840"/>
                <a:gd name="connsiteX38" fmla="*/ 2489200 w 5298309"/>
                <a:gd name="connsiteY38" fmla="*/ 2604565 h 3256840"/>
                <a:gd name="connsiteX39" fmla="*/ 2673350 w 5298309"/>
                <a:gd name="connsiteY39" fmla="*/ 2483915 h 3256840"/>
                <a:gd name="connsiteX40" fmla="*/ 2895600 w 5298309"/>
                <a:gd name="connsiteY40" fmla="*/ 2509315 h 3256840"/>
                <a:gd name="connsiteX41" fmla="*/ 2933700 w 5298309"/>
                <a:gd name="connsiteY41" fmla="*/ 2636315 h 3256840"/>
                <a:gd name="connsiteX42" fmla="*/ 3041650 w 5298309"/>
                <a:gd name="connsiteY42" fmla="*/ 3093515 h 3256840"/>
                <a:gd name="connsiteX43" fmla="*/ 3206750 w 5298309"/>
                <a:gd name="connsiteY43" fmla="*/ 3252265 h 3256840"/>
                <a:gd name="connsiteX44" fmla="*/ 3352800 w 5298309"/>
                <a:gd name="connsiteY44" fmla="*/ 3188765 h 3256840"/>
                <a:gd name="connsiteX45" fmla="*/ 3429000 w 5298309"/>
                <a:gd name="connsiteY45" fmla="*/ 2934765 h 3256840"/>
                <a:gd name="connsiteX46" fmla="*/ 3613150 w 5298309"/>
                <a:gd name="connsiteY46" fmla="*/ 2826815 h 3256840"/>
                <a:gd name="connsiteX47" fmla="*/ 3790950 w 5298309"/>
                <a:gd name="connsiteY47" fmla="*/ 2960165 h 3256840"/>
                <a:gd name="connsiteX48" fmla="*/ 3917950 w 5298309"/>
                <a:gd name="connsiteY48" fmla="*/ 2674415 h 3256840"/>
                <a:gd name="connsiteX49" fmla="*/ 3943350 w 5298309"/>
                <a:gd name="connsiteY49" fmla="*/ 2306115 h 3256840"/>
                <a:gd name="connsiteX50" fmla="*/ 4064000 w 5298309"/>
                <a:gd name="connsiteY50" fmla="*/ 871015 h 3256840"/>
                <a:gd name="connsiteX51" fmla="*/ 4089400 w 5298309"/>
                <a:gd name="connsiteY51" fmla="*/ 540815 h 3256840"/>
                <a:gd name="connsiteX52" fmla="*/ 4216400 w 5298309"/>
                <a:gd name="connsiteY52" fmla="*/ 369365 h 3256840"/>
                <a:gd name="connsiteX53" fmla="*/ 4375150 w 5298309"/>
                <a:gd name="connsiteY53" fmla="*/ 597965 h 3256840"/>
                <a:gd name="connsiteX54" fmla="*/ 4337050 w 5298309"/>
                <a:gd name="connsiteY54" fmla="*/ 864665 h 3256840"/>
                <a:gd name="connsiteX55" fmla="*/ 4476750 w 5298309"/>
                <a:gd name="connsiteY55" fmla="*/ 985315 h 3256840"/>
                <a:gd name="connsiteX56" fmla="*/ 4521200 w 5298309"/>
                <a:gd name="connsiteY56" fmla="*/ 636065 h 3256840"/>
                <a:gd name="connsiteX57" fmla="*/ 4546600 w 5298309"/>
                <a:gd name="connsiteY57" fmla="*/ 102665 h 3256840"/>
                <a:gd name="connsiteX58" fmla="*/ 4622800 w 5298309"/>
                <a:gd name="connsiteY58" fmla="*/ 20115 h 3256840"/>
                <a:gd name="connsiteX59" fmla="*/ 4762500 w 5298309"/>
                <a:gd name="connsiteY59" fmla="*/ 51865 h 3256840"/>
                <a:gd name="connsiteX60" fmla="*/ 4800600 w 5298309"/>
                <a:gd name="connsiteY60" fmla="*/ 280465 h 3256840"/>
                <a:gd name="connsiteX61" fmla="*/ 4921250 w 5298309"/>
                <a:gd name="connsiteY61" fmla="*/ 267765 h 3256840"/>
                <a:gd name="connsiteX62" fmla="*/ 5010150 w 5298309"/>
                <a:gd name="connsiteY62" fmla="*/ 70915 h 3256840"/>
                <a:gd name="connsiteX63" fmla="*/ 5162550 w 5298309"/>
                <a:gd name="connsiteY63" fmla="*/ 32815 h 3256840"/>
                <a:gd name="connsiteX64" fmla="*/ 5295900 w 5298309"/>
                <a:gd name="connsiteY64" fmla="*/ 528115 h 3256840"/>
                <a:gd name="connsiteX65" fmla="*/ 5238750 w 5298309"/>
                <a:gd name="connsiteY65" fmla="*/ 1086915 h 3256840"/>
                <a:gd name="connsiteX66" fmla="*/ 5118100 w 5298309"/>
                <a:gd name="connsiteY66" fmla="*/ 2306115 h 3256840"/>
                <a:gd name="connsiteX67" fmla="*/ 5194300 w 5298309"/>
                <a:gd name="connsiteY67" fmla="*/ 2629965 h 3256840"/>
                <a:gd name="connsiteX68" fmla="*/ 5238750 w 5298309"/>
                <a:gd name="connsiteY68" fmla="*/ 2839515 h 3256840"/>
                <a:gd name="connsiteX0" fmla="*/ 0 w 5298309"/>
                <a:gd name="connsiteY0" fmla="*/ 2972865 h 3256840"/>
                <a:gd name="connsiteX1" fmla="*/ 120650 w 5298309"/>
                <a:gd name="connsiteY1" fmla="*/ 2880790 h 3256840"/>
                <a:gd name="connsiteX2" fmla="*/ 184150 w 5298309"/>
                <a:gd name="connsiteY2" fmla="*/ 2747440 h 3256840"/>
                <a:gd name="connsiteX3" fmla="*/ 238125 w 5298309"/>
                <a:gd name="connsiteY3" fmla="*/ 2639490 h 3256840"/>
                <a:gd name="connsiteX4" fmla="*/ 311150 w 5298309"/>
                <a:gd name="connsiteY4" fmla="*/ 2649015 h 3256840"/>
                <a:gd name="connsiteX5" fmla="*/ 361950 w 5298309"/>
                <a:gd name="connsiteY5" fmla="*/ 2756965 h 3256840"/>
                <a:gd name="connsiteX6" fmla="*/ 425450 w 5298309"/>
                <a:gd name="connsiteY6" fmla="*/ 2903015 h 3256840"/>
                <a:gd name="connsiteX7" fmla="*/ 527050 w 5298309"/>
                <a:gd name="connsiteY7" fmla="*/ 2972865 h 3256840"/>
                <a:gd name="connsiteX8" fmla="*/ 596900 w 5298309"/>
                <a:gd name="connsiteY8" fmla="*/ 2883965 h 3256840"/>
                <a:gd name="connsiteX9" fmla="*/ 622300 w 5298309"/>
                <a:gd name="connsiteY9" fmla="*/ 2744265 h 3256840"/>
                <a:gd name="connsiteX10" fmla="*/ 635000 w 5298309"/>
                <a:gd name="connsiteY10" fmla="*/ 2664890 h 3256840"/>
                <a:gd name="connsiteX11" fmla="*/ 676275 w 5298309"/>
                <a:gd name="connsiteY11" fmla="*/ 2604565 h 3256840"/>
                <a:gd name="connsiteX12" fmla="*/ 733425 w 5298309"/>
                <a:gd name="connsiteY12" fmla="*/ 2674415 h 3256840"/>
                <a:gd name="connsiteX13" fmla="*/ 793750 w 5298309"/>
                <a:gd name="connsiteY13" fmla="*/ 2769665 h 3256840"/>
                <a:gd name="connsiteX14" fmla="*/ 908050 w 5298309"/>
                <a:gd name="connsiteY14" fmla="*/ 2855390 h 3256840"/>
                <a:gd name="connsiteX15" fmla="*/ 939800 w 5298309"/>
                <a:gd name="connsiteY15" fmla="*/ 2668065 h 3256840"/>
                <a:gd name="connsiteX16" fmla="*/ 971550 w 5298309"/>
                <a:gd name="connsiteY16" fmla="*/ 2522015 h 3256840"/>
                <a:gd name="connsiteX17" fmla="*/ 1012825 w 5298309"/>
                <a:gd name="connsiteY17" fmla="*/ 2410890 h 3256840"/>
                <a:gd name="connsiteX18" fmla="*/ 1104900 w 5298309"/>
                <a:gd name="connsiteY18" fmla="*/ 2528365 h 3256840"/>
                <a:gd name="connsiteX19" fmla="*/ 1187450 w 5298309"/>
                <a:gd name="connsiteY19" fmla="*/ 2674415 h 3256840"/>
                <a:gd name="connsiteX20" fmla="*/ 1244600 w 5298309"/>
                <a:gd name="connsiteY20" fmla="*/ 2680765 h 3256840"/>
                <a:gd name="connsiteX21" fmla="*/ 1276350 w 5298309"/>
                <a:gd name="connsiteY21" fmla="*/ 2572815 h 3256840"/>
                <a:gd name="connsiteX22" fmla="*/ 1314450 w 5298309"/>
                <a:gd name="connsiteY22" fmla="*/ 2217215 h 3256840"/>
                <a:gd name="connsiteX23" fmla="*/ 1358900 w 5298309"/>
                <a:gd name="connsiteY23" fmla="*/ 2137840 h 3256840"/>
                <a:gd name="connsiteX24" fmla="*/ 1422400 w 5298309"/>
                <a:gd name="connsiteY24" fmla="*/ 2236265 h 3256840"/>
                <a:gd name="connsiteX25" fmla="*/ 1524000 w 5298309"/>
                <a:gd name="connsiteY25" fmla="*/ 2439465 h 3256840"/>
                <a:gd name="connsiteX26" fmla="*/ 1584325 w 5298309"/>
                <a:gd name="connsiteY26" fmla="*/ 2347390 h 3256840"/>
                <a:gd name="connsiteX27" fmla="*/ 1631950 w 5298309"/>
                <a:gd name="connsiteY27" fmla="*/ 2179115 h 3256840"/>
                <a:gd name="connsiteX28" fmla="*/ 1670050 w 5298309"/>
                <a:gd name="connsiteY28" fmla="*/ 1982265 h 3256840"/>
                <a:gd name="connsiteX29" fmla="*/ 1730375 w 5298309"/>
                <a:gd name="connsiteY29" fmla="*/ 1918765 h 3256840"/>
                <a:gd name="connsiteX30" fmla="*/ 1790700 w 5298309"/>
                <a:gd name="connsiteY30" fmla="*/ 2001315 h 3256840"/>
                <a:gd name="connsiteX31" fmla="*/ 1860550 w 5298309"/>
                <a:gd name="connsiteY31" fmla="*/ 2204515 h 3256840"/>
                <a:gd name="connsiteX32" fmla="*/ 1905000 w 5298309"/>
                <a:gd name="connsiteY32" fmla="*/ 2236265 h 3256840"/>
                <a:gd name="connsiteX33" fmla="*/ 1987550 w 5298309"/>
                <a:gd name="connsiteY33" fmla="*/ 2064815 h 3256840"/>
                <a:gd name="connsiteX34" fmla="*/ 2057400 w 5298309"/>
                <a:gd name="connsiteY34" fmla="*/ 1906065 h 3256840"/>
                <a:gd name="connsiteX35" fmla="*/ 2127250 w 5298309"/>
                <a:gd name="connsiteY35" fmla="*/ 1893365 h 3256840"/>
                <a:gd name="connsiteX36" fmla="*/ 2254250 w 5298309"/>
                <a:gd name="connsiteY36" fmla="*/ 2229915 h 3256840"/>
                <a:gd name="connsiteX37" fmla="*/ 2374900 w 5298309"/>
                <a:gd name="connsiteY37" fmla="*/ 2560115 h 3256840"/>
                <a:gd name="connsiteX38" fmla="*/ 2489200 w 5298309"/>
                <a:gd name="connsiteY38" fmla="*/ 2604565 h 3256840"/>
                <a:gd name="connsiteX39" fmla="*/ 2673350 w 5298309"/>
                <a:gd name="connsiteY39" fmla="*/ 2483915 h 3256840"/>
                <a:gd name="connsiteX40" fmla="*/ 2895600 w 5298309"/>
                <a:gd name="connsiteY40" fmla="*/ 2509315 h 3256840"/>
                <a:gd name="connsiteX41" fmla="*/ 2933700 w 5298309"/>
                <a:gd name="connsiteY41" fmla="*/ 2636315 h 3256840"/>
                <a:gd name="connsiteX42" fmla="*/ 3041650 w 5298309"/>
                <a:gd name="connsiteY42" fmla="*/ 3093515 h 3256840"/>
                <a:gd name="connsiteX43" fmla="*/ 3206750 w 5298309"/>
                <a:gd name="connsiteY43" fmla="*/ 3252265 h 3256840"/>
                <a:gd name="connsiteX44" fmla="*/ 3352800 w 5298309"/>
                <a:gd name="connsiteY44" fmla="*/ 3188765 h 3256840"/>
                <a:gd name="connsiteX45" fmla="*/ 3429000 w 5298309"/>
                <a:gd name="connsiteY45" fmla="*/ 2934765 h 3256840"/>
                <a:gd name="connsiteX46" fmla="*/ 3613150 w 5298309"/>
                <a:gd name="connsiteY46" fmla="*/ 2826815 h 3256840"/>
                <a:gd name="connsiteX47" fmla="*/ 3790950 w 5298309"/>
                <a:gd name="connsiteY47" fmla="*/ 2960165 h 3256840"/>
                <a:gd name="connsiteX48" fmla="*/ 3917950 w 5298309"/>
                <a:gd name="connsiteY48" fmla="*/ 2674415 h 3256840"/>
                <a:gd name="connsiteX49" fmla="*/ 3943350 w 5298309"/>
                <a:gd name="connsiteY49" fmla="*/ 2306115 h 3256840"/>
                <a:gd name="connsiteX50" fmla="*/ 4064000 w 5298309"/>
                <a:gd name="connsiteY50" fmla="*/ 871015 h 3256840"/>
                <a:gd name="connsiteX51" fmla="*/ 4089400 w 5298309"/>
                <a:gd name="connsiteY51" fmla="*/ 540815 h 3256840"/>
                <a:gd name="connsiteX52" fmla="*/ 4216400 w 5298309"/>
                <a:gd name="connsiteY52" fmla="*/ 369365 h 3256840"/>
                <a:gd name="connsiteX53" fmla="*/ 4375150 w 5298309"/>
                <a:gd name="connsiteY53" fmla="*/ 597965 h 3256840"/>
                <a:gd name="connsiteX54" fmla="*/ 4337050 w 5298309"/>
                <a:gd name="connsiteY54" fmla="*/ 864665 h 3256840"/>
                <a:gd name="connsiteX55" fmla="*/ 4476750 w 5298309"/>
                <a:gd name="connsiteY55" fmla="*/ 985315 h 3256840"/>
                <a:gd name="connsiteX56" fmla="*/ 4521200 w 5298309"/>
                <a:gd name="connsiteY56" fmla="*/ 636065 h 3256840"/>
                <a:gd name="connsiteX57" fmla="*/ 4546600 w 5298309"/>
                <a:gd name="connsiteY57" fmla="*/ 102665 h 3256840"/>
                <a:gd name="connsiteX58" fmla="*/ 4622800 w 5298309"/>
                <a:gd name="connsiteY58" fmla="*/ 20115 h 3256840"/>
                <a:gd name="connsiteX59" fmla="*/ 4762500 w 5298309"/>
                <a:gd name="connsiteY59" fmla="*/ 51865 h 3256840"/>
                <a:gd name="connsiteX60" fmla="*/ 4800600 w 5298309"/>
                <a:gd name="connsiteY60" fmla="*/ 280465 h 3256840"/>
                <a:gd name="connsiteX61" fmla="*/ 4921250 w 5298309"/>
                <a:gd name="connsiteY61" fmla="*/ 267765 h 3256840"/>
                <a:gd name="connsiteX62" fmla="*/ 5010150 w 5298309"/>
                <a:gd name="connsiteY62" fmla="*/ 70915 h 3256840"/>
                <a:gd name="connsiteX63" fmla="*/ 5162550 w 5298309"/>
                <a:gd name="connsiteY63" fmla="*/ 32815 h 3256840"/>
                <a:gd name="connsiteX64" fmla="*/ 5295900 w 5298309"/>
                <a:gd name="connsiteY64" fmla="*/ 528115 h 3256840"/>
                <a:gd name="connsiteX65" fmla="*/ 5238750 w 5298309"/>
                <a:gd name="connsiteY65" fmla="*/ 1086915 h 3256840"/>
                <a:gd name="connsiteX66" fmla="*/ 5118100 w 5298309"/>
                <a:gd name="connsiteY66" fmla="*/ 2306115 h 3256840"/>
                <a:gd name="connsiteX67" fmla="*/ 5194300 w 5298309"/>
                <a:gd name="connsiteY67" fmla="*/ 2629965 h 3256840"/>
                <a:gd name="connsiteX68" fmla="*/ 5238750 w 5298309"/>
                <a:gd name="connsiteY68" fmla="*/ 2839515 h 3256840"/>
                <a:gd name="connsiteX0" fmla="*/ 0 w 5298309"/>
                <a:gd name="connsiteY0" fmla="*/ 2972865 h 3256840"/>
                <a:gd name="connsiteX1" fmla="*/ 120650 w 5298309"/>
                <a:gd name="connsiteY1" fmla="*/ 2880790 h 3256840"/>
                <a:gd name="connsiteX2" fmla="*/ 184150 w 5298309"/>
                <a:gd name="connsiteY2" fmla="*/ 2747440 h 3256840"/>
                <a:gd name="connsiteX3" fmla="*/ 238125 w 5298309"/>
                <a:gd name="connsiteY3" fmla="*/ 2639490 h 3256840"/>
                <a:gd name="connsiteX4" fmla="*/ 311150 w 5298309"/>
                <a:gd name="connsiteY4" fmla="*/ 2649015 h 3256840"/>
                <a:gd name="connsiteX5" fmla="*/ 361950 w 5298309"/>
                <a:gd name="connsiteY5" fmla="*/ 2756965 h 3256840"/>
                <a:gd name="connsiteX6" fmla="*/ 425450 w 5298309"/>
                <a:gd name="connsiteY6" fmla="*/ 2903015 h 3256840"/>
                <a:gd name="connsiteX7" fmla="*/ 527050 w 5298309"/>
                <a:gd name="connsiteY7" fmla="*/ 2972865 h 3256840"/>
                <a:gd name="connsiteX8" fmla="*/ 596900 w 5298309"/>
                <a:gd name="connsiteY8" fmla="*/ 2883965 h 3256840"/>
                <a:gd name="connsiteX9" fmla="*/ 622300 w 5298309"/>
                <a:gd name="connsiteY9" fmla="*/ 2744265 h 3256840"/>
                <a:gd name="connsiteX10" fmla="*/ 635000 w 5298309"/>
                <a:gd name="connsiteY10" fmla="*/ 2664890 h 3256840"/>
                <a:gd name="connsiteX11" fmla="*/ 676275 w 5298309"/>
                <a:gd name="connsiteY11" fmla="*/ 2604565 h 3256840"/>
                <a:gd name="connsiteX12" fmla="*/ 733425 w 5298309"/>
                <a:gd name="connsiteY12" fmla="*/ 2674415 h 3256840"/>
                <a:gd name="connsiteX13" fmla="*/ 793750 w 5298309"/>
                <a:gd name="connsiteY13" fmla="*/ 2769665 h 3256840"/>
                <a:gd name="connsiteX14" fmla="*/ 908050 w 5298309"/>
                <a:gd name="connsiteY14" fmla="*/ 2855390 h 3256840"/>
                <a:gd name="connsiteX15" fmla="*/ 939800 w 5298309"/>
                <a:gd name="connsiteY15" fmla="*/ 2668065 h 3256840"/>
                <a:gd name="connsiteX16" fmla="*/ 971550 w 5298309"/>
                <a:gd name="connsiteY16" fmla="*/ 2522015 h 3256840"/>
                <a:gd name="connsiteX17" fmla="*/ 1012825 w 5298309"/>
                <a:gd name="connsiteY17" fmla="*/ 2410890 h 3256840"/>
                <a:gd name="connsiteX18" fmla="*/ 1104900 w 5298309"/>
                <a:gd name="connsiteY18" fmla="*/ 2528365 h 3256840"/>
                <a:gd name="connsiteX19" fmla="*/ 1187450 w 5298309"/>
                <a:gd name="connsiteY19" fmla="*/ 2674415 h 3256840"/>
                <a:gd name="connsiteX20" fmla="*/ 1244600 w 5298309"/>
                <a:gd name="connsiteY20" fmla="*/ 2680765 h 3256840"/>
                <a:gd name="connsiteX21" fmla="*/ 1276350 w 5298309"/>
                <a:gd name="connsiteY21" fmla="*/ 2572815 h 3256840"/>
                <a:gd name="connsiteX22" fmla="*/ 1314450 w 5298309"/>
                <a:gd name="connsiteY22" fmla="*/ 2217215 h 3256840"/>
                <a:gd name="connsiteX23" fmla="*/ 1358900 w 5298309"/>
                <a:gd name="connsiteY23" fmla="*/ 2137840 h 3256840"/>
                <a:gd name="connsiteX24" fmla="*/ 1422400 w 5298309"/>
                <a:gd name="connsiteY24" fmla="*/ 2236265 h 3256840"/>
                <a:gd name="connsiteX25" fmla="*/ 1524000 w 5298309"/>
                <a:gd name="connsiteY25" fmla="*/ 2439465 h 3256840"/>
                <a:gd name="connsiteX26" fmla="*/ 1584325 w 5298309"/>
                <a:gd name="connsiteY26" fmla="*/ 2347390 h 3256840"/>
                <a:gd name="connsiteX27" fmla="*/ 1631950 w 5298309"/>
                <a:gd name="connsiteY27" fmla="*/ 2179115 h 3256840"/>
                <a:gd name="connsiteX28" fmla="*/ 1670050 w 5298309"/>
                <a:gd name="connsiteY28" fmla="*/ 1982265 h 3256840"/>
                <a:gd name="connsiteX29" fmla="*/ 1730375 w 5298309"/>
                <a:gd name="connsiteY29" fmla="*/ 1918765 h 3256840"/>
                <a:gd name="connsiteX30" fmla="*/ 1790700 w 5298309"/>
                <a:gd name="connsiteY30" fmla="*/ 2001315 h 3256840"/>
                <a:gd name="connsiteX31" fmla="*/ 1860550 w 5298309"/>
                <a:gd name="connsiteY31" fmla="*/ 2188640 h 3256840"/>
                <a:gd name="connsiteX32" fmla="*/ 1905000 w 5298309"/>
                <a:gd name="connsiteY32" fmla="*/ 2236265 h 3256840"/>
                <a:gd name="connsiteX33" fmla="*/ 1987550 w 5298309"/>
                <a:gd name="connsiteY33" fmla="*/ 2064815 h 3256840"/>
                <a:gd name="connsiteX34" fmla="*/ 2057400 w 5298309"/>
                <a:gd name="connsiteY34" fmla="*/ 1906065 h 3256840"/>
                <a:gd name="connsiteX35" fmla="*/ 2127250 w 5298309"/>
                <a:gd name="connsiteY35" fmla="*/ 1893365 h 3256840"/>
                <a:gd name="connsiteX36" fmla="*/ 2254250 w 5298309"/>
                <a:gd name="connsiteY36" fmla="*/ 2229915 h 3256840"/>
                <a:gd name="connsiteX37" fmla="*/ 2374900 w 5298309"/>
                <a:gd name="connsiteY37" fmla="*/ 2560115 h 3256840"/>
                <a:gd name="connsiteX38" fmla="*/ 2489200 w 5298309"/>
                <a:gd name="connsiteY38" fmla="*/ 2604565 h 3256840"/>
                <a:gd name="connsiteX39" fmla="*/ 2673350 w 5298309"/>
                <a:gd name="connsiteY39" fmla="*/ 2483915 h 3256840"/>
                <a:gd name="connsiteX40" fmla="*/ 2895600 w 5298309"/>
                <a:gd name="connsiteY40" fmla="*/ 2509315 h 3256840"/>
                <a:gd name="connsiteX41" fmla="*/ 2933700 w 5298309"/>
                <a:gd name="connsiteY41" fmla="*/ 2636315 h 3256840"/>
                <a:gd name="connsiteX42" fmla="*/ 3041650 w 5298309"/>
                <a:gd name="connsiteY42" fmla="*/ 3093515 h 3256840"/>
                <a:gd name="connsiteX43" fmla="*/ 3206750 w 5298309"/>
                <a:gd name="connsiteY43" fmla="*/ 3252265 h 3256840"/>
                <a:gd name="connsiteX44" fmla="*/ 3352800 w 5298309"/>
                <a:gd name="connsiteY44" fmla="*/ 3188765 h 3256840"/>
                <a:gd name="connsiteX45" fmla="*/ 3429000 w 5298309"/>
                <a:gd name="connsiteY45" fmla="*/ 2934765 h 3256840"/>
                <a:gd name="connsiteX46" fmla="*/ 3613150 w 5298309"/>
                <a:gd name="connsiteY46" fmla="*/ 2826815 h 3256840"/>
                <a:gd name="connsiteX47" fmla="*/ 3790950 w 5298309"/>
                <a:gd name="connsiteY47" fmla="*/ 2960165 h 3256840"/>
                <a:gd name="connsiteX48" fmla="*/ 3917950 w 5298309"/>
                <a:gd name="connsiteY48" fmla="*/ 2674415 h 3256840"/>
                <a:gd name="connsiteX49" fmla="*/ 3943350 w 5298309"/>
                <a:gd name="connsiteY49" fmla="*/ 2306115 h 3256840"/>
                <a:gd name="connsiteX50" fmla="*/ 4064000 w 5298309"/>
                <a:gd name="connsiteY50" fmla="*/ 871015 h 3256840"/>
                <a:gd name="connsiteX51" fmla="*/ 4089400 w 5298309"/>
                <a:gd name="connsiteY51" fmla="*/ 540815 h 3256840"/>
                <a:gd name="connsiteX52" fmla="*/ 4216400 w 5298309"/>
                <a:gd name="connsiteY52" fmla="*/ 369365 h 3256840"/>
                <a:gd name="connsiteX53" fmla="*/ 4375150 w 5298309"/>
                <a:gd name="connsiteY53" fmla="*/ 597965 h 3256840"/>
                <a:gd name="connsiteX54" fmla="*/ 4337050 w 5298309"/>
                <a:gd name="connsiteY54" fmla="*/ 864665 h 3256840"/>
                <a:gd name="connsiteX55" fmla="*/ 4476750 w 5298309"/>
                <a:gd name="connsiteY55" fmla="*/ 985315 h 3256840"/>
                <a:gd name="connsiteX56" fmla="*/ 4521200 w 5298309"/>
                <a:gd name="connsiteY56" fmla="*/ 636065 h 3256840"/>
                <a:gd name="connsiteX57" fmla="*/ 4546600 w 5298309"/>
                <a:gd name="connsiteY57" fmla="*/ 102665 h 3256840"/>
                <a:gd name="connsiteX58" fmla="*/ 4622800 w 5298309"/>
                <a:gd name="connsiteY58" fmla="*/ 20115 h 3256840"/>
                <a:gd name="connsiteX59" fmla="*/ 4762500 w 5298309"/>
                <a:gd name="connsiteY59" fmla="*/ 51865 h 3256840"/>
                <a:gd name="connsiteX60" fmla="*/ 4800600 w 5298309"/>
                <a:gd name="connsiteY60" fmla="*/ 280465 h 3256840"/>
                <a:gd name="connsiteX61" fmla="*/ 4921250 w 5298309"/>
                <a:gd name="connsiteY61" fmla="*/ 267765 h 3256840"/>
                <a:gd name="connsiteX62" fmla="*/ 5010150 w 5298309"/>
                <a:gd name="connsiteY62" fmla="*/ 70915 h 3256840"/>
                <a:gd name="connsiteX63" fmla="*/ 5162550 w 5298309"/>
                <a:gd name="connsiteY63" fmla="*/ 32815 h 3256840"/>
                <a:gd name="connsiteX64" fmla="*/ 5295900 w 5298309"/>
                <a:gd name="connsiteY64" fmla="*/ 528115 h 3256840"/>
                <a:gd name="connsiteX65" fmla="*/ 5238750 w 5298309"/>
                <a:gd name="connsiteY65" fmla="*/ 1086915 h 3256840"/>
                <a:gd name="connsiteX66" fmla="*/ 5118100 w 5298309"/>
                <a:gd name="connsiteY66" fmla="*/ 2306115 h 3256840"/>
                <a:gd name="connsiteX67" fmla="*/ 5194300 w 5298309"/>
                <a:gd name="connsiteY67" fmla="*/ 2629965 h 3256840"/>
                <a:gd name="connsiteX68" fmla="*/ 5238750 w 5298309"/>
                <a:gd name="connsiteY68" fmla="*/ 2839515 h 3256840"/>
                <a:gd name="connsiteX0" fmla="*/ 0 w 5298309"/>
                <a:gd name="connsiteY0" fmla="*/ 2972865 h 3256840"/>
                <a:gd name="connsiteX1" fmla="*/ 120650 w 5298309"/>
                <a:gd name="connsiteY1" fmla="*/ 2880790 h 3256840"/>
                <a:gd name="connsiteX2" fmla="*/ 184150 w 5298309"/>
                <a:gd name="connsiteY2" fmla="*/ 2747440 h 3256840"/>
                <a:gd name="connsiteX3" fmla="*/ 238125 w 5298309"/>
                <a:gd name="connsiteY3" fmla="*/ 2639490 h 3256840"/>
                <a:gd name="connsiteX4" fmla="*/ 311150 w 5298309"/>
                <a:gd name="connsiteY4" fmla="*/ 2649015 h 3256840"/>
                <a:gd name="connsiteX5" fmla="*/ 361950 w 5298309"/>
                <a:gd name="connsiteY5" fmla="*/ 2756965 h 3256840"/>
                <a:gd name="connsiteX6" fmla="*/ 425450 w 5298309"/>
                <a:gd name="connsiteY6" fmla="*/ 2903015 h 3256840"/>
                <a:gd name="connsiteX7" fmla="*/ 527050 w 5298309"/>
                <a:gd name="connsiteY7" fmla="*/ 2972865 h 3256840"/>
                <a:gd name="connsiteX8" fmla="*/ 596900 w 5298309"/>
                <a:gd name="connsiteY8" fmla="*/ 2883965 h 3256840"/>
                <a:gd name="connsiteX9" fmla="*/ 622300 w 5298309"/>
                <a:gd name="connsiteY9" fmla="*/ 2744265 h 3256840"/>
                <a:gd name="connsiteX10" fmla="*/ 635000 w 5298309"/>
                <a:gd name="connsiteY10" fmla="*/ 2664890 h 3256840"/>
                <a:gd name="connsiteX11" fmla="*/ 676275 w 5298309"/>
                <a:gd name="connsiteY11" fmla="*/ 2604565 h 3256840"/>
                <a:gd name="connsiteX12" fmla="*/ 733425 w 5298309"/>
                <a:gd name="connsiteY12" fmla="*/ 2674415 h 3256840"/>
                <a:gd name="connsiteX13" fmla="*/ 793750 w 5298309"/>
                <a:gd name="connsiteY13" fmla="*/ 2769665 h 3256840"/>
                <a:gd name="connsiteX14" fmla="*/ 908050 w 5298309"/>
                <a:gd name="connsiteY14" fmla="*/ 2855390 h 3256840"/>
                <a:gd name="connsiteX15" fmla="*/ 939800 w 5298309"/>
                <a:gd name="connsiteY15" fmla="*/ 2668065 h 3256840"/>
                <a:gd name="connsiteX16" fmla="*/ 971550 w 5298309"/>
                <a:gd name="connsiteY16" fmla="*/ 2522015 h 3256840"/>
                <a:gd name="connsiteX17" fmla="*/ 1012825 w 5298309"/>
                <a:gd name="connsiteY17" fmla="*/ 2410890 h 3256840"/>
                <a:gd name="connsiteX18" fmla="*/ 1104900 w 5298309"/>
                <a:gd name="connsiteY18" fmla="*/ 2528365 h 3256840"/>
                <a:gd name="connsiteX19" fmla="*/ 1187450 w 5298309"/>
                <a:gd name="connsiteY19" fmla="*/ 2674415 h 3256840"/>
                <a:gd name="connsiteX20" fmla="*/ 1244600 w 5298309"/>
                <a:gd name="connsiteY20" fmla="*/ 2680765 h 3256840"/>
                <a:gd name="connsiteX21" fmla="*/ 1276350 w 5298309"/>
                <a:gd name="connsiteY21" fmla="*/ 2572815 h 3256840"/>
                <a:gd name="connsiteX22" fmla="*/ 1314450 w 5298309"/>
                <a:gd name="connsiteY22" fmla="*/ 2217215 h 3256840"/>
                <a:gd name="connsiteX23" fmla="*/ 1358900 w 5298309"/>
                <a:gd name="connsiteY23" fmla="*/ 2137840 h 3256840"/>
                <a:gd name="connsiteX24" fmla="*/ 1422400 w 5298309"/>
                <a:gd name="connsiteY24" fmla="*/ 2236265 h 3256840"/>
                <a:gd name="connsiteX25" fmla="*/ 1524000 w 5298309"/>
                <a:gd name="connsiteY25" fmla="*/ 2439465 h 3256840"/>
                <a:gd name="connsiteX26" fmla="*/ 1584325 w 5298309"/>
                <a:gd name="connsiteY26" fmla="*/ 2347390 h 3256840"/>
                <a:gd name="connsiteX27" fmla="*/ 1631950 w 5298309"/>
                <a:gd name="connsiteY27" fmla="*/ 2179115 h 3256840"/>
                <a:gd name="connsiteX28" fmla="*/ 1670050 w 5298309"/>
                <a:gd name="connsiteY28" fmla="*/ 1982265 h 3256840"/>
                <a:gd name="connsiteX29" fmla="*/ 1730375 w 5298309"/>
                <a:gd name="connsiteY29" fmla="*/ 1918765 h 3256840"/>
                <a:gd name="connsiteX30" fmla="*/ 1790700 w 5298309"/>
                <a:gd name="connsiteY30" fmla="*/ 2001315 h 3256840"/>
                <a:gd name="connsiteX31" fmla="*/ 1860550 w 5298309"/>
                <a:gd name="connsiteY31" fmla="*/ 2188640 h 3256840"/>
                <a:gd name="connsiteX32" fmla="*/ 1911350 w 5298309"/>
                <a:gd name="connsiteY32" fmla="*/ 2233090 h 3256840"/>
                <a:gd name="connsiteX33" fmla="*/ 1987550 w 5298309"/>
                <a:gd name="connsiteY33" fmla="*/ 2064815 h 3256840"/>
                <a:gd name="connsiteX34" fmla="*/ 2057400 w 5298309"/>
                <a:gd name="connsiteY34" fmla="*/ 1906065 h 3256840"/>
                <a:gd name="connsiteX35" fmla="*/ 2127250 w 5298309"/>
                <a:gd name="connsiteY35" fmla="*/ 1893365 h 3256840"/>
                <a:gd name="connsiteX36" fmla="*/ 2254250 w 5298309"/>
                <a:gd name="connsiteY36" fmla="*/ 2229915 h 3256840"/>
                <a:gd name="connsiteX37" fmla="*/ 2374900 w 5298309"/>
                <a:gd name="connsiteY37" fmla="*/ 2560115 h 3256840"/>
                <a:gd name="connsiteX38" fmla="*/ 2489200 w 5298309"/>
                <a:gd name="connsiteY38" fmla="*/ 2604565 h 3256840"/>
                <a:gd name="connsiteX39" fmla="*/ 2673350 w 5298309"/>
                <a:gd name="connsiteY39" fmla="*/ 2483915 h 3256840"/>
                <a:gd name="connsiteX40" fmla="*/ 2895600 w 5298309"/>
                <a:gd name="connsiteY40" fmla="*/ 2509315 h 3256840"/>
                <a:gd name="connsiteX41" fmla="*/ 2933700 w 5298309"/>
                <a:gd name="connsiteY41" fmla="*/ 2636315 h 3256840"/>
                <a:gd name="connsiteX42" fmla="*/ 3041650 w 5298309"/>
                <a:gd name="connsiteY42" fmla="*/ 3093515 h 3256840"/>
                <a:gd name="connsiteX43" fmla="*/ 3206750 w 5298309"/>
                <a:gd name="connsiteY43" fmla="*/ 3252265 h 3256840"/>
                <a:gd name="connsiteX44" fmla="*/ 3352800 w 5298309"/>
                <a:gd name="connsiteY44" fmla="*/ 3188765 h 3256840"/>
                <a:gd name="connsiteX45" fmla="*/ 3429000 w 5298309"/>
                <a:gd name="connsiteY45" fmla="*/ 2934765 h 3256840"/>
                <a:gd name="connsiteX46" fmla="*/ 3613150 w 5298309"/>
                <a:gd name="connsiteY46" fmla="*/ 2826815 h 3256840"/>
                <a:gd name="connsiteX47" fmla="*/ 3790950 w 5298309"/>
                <a:gd name="connsiteY47" fmla="*/ 2960165 h 3256840"/>
                <a:gd name="connsiteX48" fmla="*/ 3917950 w 5298309"/>
                <a:gd name="connsiteY48" fmla="*/ 2674415 h 3256840"/>
                <a:gd name="connsiteX49" fmla="*/ 3943350 w 5298309"/>
                <a:gd name="connsiteY49" fmla="*/ 2306115 h 3256840"/>
                <a:gd name="connsiteX50" fmla="*/ 4064000 w 5298309"/>
                <a:gd name="connsiteY50" fmla="*/ 871015 h 3256840"/>
                <a:gd name="connsiteX51" fmla="*/ 4089400 w 5298309"/>
                <a:gd name="connsiteY51" fmla="*/ 540815 h 3256840"/>
                <a:gd name="connsiteX52" fmla="*/ 4216400 w 5298309"/>
                <a:gd name="connsiteY52" fmla="*/ 369365 h 3256840"/>
                <a:gd name="connsiteX53" fmla="*/ 4375150 w 5298309"/>
                <a:gd name="connsiteY53" fmla="*/ 597965 h 3256840"/>
                <a:gd name="connsiteX54" fmla="*/ 4337050 w 5298309"/>
                <a:gd name="connsiteY54" fmla="*/ 864665 h 3256840"/>
                <a:gd name="connsiteX55" fmla="*/ 4476750 w 5298309"/>
                <a:gd name="connsiteY55" fmla="*/ 985315 h 3256840"/>
                <a:gd name="connsiteX56" fmla="*/ 4521200 w 5298309"/>
                <a:gd name="connsiteY56" fmla="*/ 636065 h 3256840"/>
                <a:gd name="connsiteX57" fmla="*/ 4546600 w 5298309"/>
                <a:gd name="connsiteY57" fmla="*/ 102665 h 3256840"/>
                <a:gd name="connsiteX58" fmla="*/ 4622800 w 5298309"/>
                <a:gd name="connsiteY58" fmla="*/ 20115 h 3256840"/>
                <a:gd name="connsiteX59" fmla="*/ 4762500 w 5298309"/>
                <a:gd name="connsiteY59" fmla="*/ 51865 h 3256840"/>
                <a:gd name="connsiteX60" fmla="*/ 4800600 w 5298309"/>
                <a:gd name="connsiteY60" fmla="*/ 280465 h 3256840"/>
                <a:gd name="connsiteX61" fmla="*/ 4921250 w 5298309"/>
                <a:gd name="connsiteY61" fmla="*/ 267765 h 3256840"/>
                <a:gd name="connsiteX62" fmla="*/ 5010150 w 5298309"/>
                <a:gd name="connsiteY62" fmla="*/ 70915 h 3256840"/>
                <a:gd name="connsiteX63" fmla="*/ 5162550 w 5298309"/>
                <a:gd name="connsiteY63" fmla="*/ 32815 h 3256840"/>
                <a:gd name="connsiteX64" fmla="*/ 5295900 w 5298309"/>
                <a:gd name="connsiteY64" fmla="*/ 528115 h 3256840"/>
                <a:gd name="connsiteX65" fmla="*/ 5238750 w 5298309"/>
                <a:gd name="connsiteY65" fmla="*/ 1086915 h 3256840"/>
                <a:gd name="connsiteX66" fmla="*/ 5118100 w 5298309"/>
                <a:gd name="connsiteY66" fmla="*/ 2306115 h 3256840"/>
                <a:gd name="connsiteX67" fmla="*/ 5194300 w 5298309"/>
                <a:gd name="connsiteY67" fmla="*/ 2629965 h 3256840"/>
                <a:gd name="connsiteX68" fmla="*/ 5238750 w 5298309"/>
                <a:gd name="connsiteY68" fmla="*/ 2839515 h 3256840"/>
                <a:gd name="connsiteX0" fmla="*/ 0 w 5298309"/>
                <a:gd name="connsiteY0" fmla="*/ 2972865 h 3256840"/>
                <a:gd name="connsiteX1" fmla="*/ 120650 w 5298309"/>
                <a:gd name="connsiteY1" fmla="*/ 2880790 h 3256840"/>
                <a:gd name="connsiteX2" fmla="*/ 184150 w 5298309"/>
                <a:gd name="connsiteY2" fmla="*/ 2747440 h 3256840"/>
                <a:gd name="connsiteX3" fmla="*/ 238125 w 5298309"/>
                <a:gd name="connsiteY3" fmla="*/ 2639490 h 3256840"/>
                <a:gd name="connsiteX4" fmla="*/ 311150 w 5298309"/>
                <a:gd name="connsiteY4" fmla="*/ 2649015 h 3256840"/>
                <a:gd name="connsiteX5" fmla="*/ 361950 w 5298309"/>
                <a:gd name="connsiteY5" fmla="*/ 2756965 h 3256840"/>
                <a:gd name="connsiteX6" fmla="*/ 425450 w 5298309"/>
                <a:gd name="connsiteY6" fmla="*/ 2903015 h 3256840"/>
                <a:gd name="connsiteX7" fmla="*/ 527050 w 5298309"/>
                <a:gd name="connsiteY7" fmla="*/ 2972865 h 3256840"/>
                <a:gd name="connsiteX8" fmla="*/ 596900 w 5298309"/>
                <a:gd name="connsiteY8" fmla="*/ 2883965 h 3256840"/>
                <a:gd name="connsiteX9" fmla="*/ 622300 w 5298309"/>
                <a:gd name="connsiteY9" fmla="*/ 2744265 h 3256840"/>
                <a:gd name="connsiteX10" fmla="*/ 635000 w 5298309"/>
                <a:gd name="connsiteY10" fmla="*/ 2664890 h 3256840"/>
                <a:gd name="connsiteX11" fmla="*/ 676275 w 5298309"/>
                <a:gd name="connsiteY11" fmla="*/ 2604565 h 3256840"/>
                <a:gd name="connsiteX12" fmla="*/ 733425 w 5298309"/>
                <a:gd name="connsiteY12" fmla="*/ 2674415 h 3256840"/>
                <a:gd name="connsiteX13" fmla="*/ 793750 w 5298309"/>
                <a:gd name="connsiteY13" fmla="*/ 2769665 h 3256840"/>
                <a:gd name="connsiteX14" fmla="*/ 908050 w 5298309"/>
                <a:gd name="connsiteY14" fmla="*/ 2855390 h 3256840"/>
                <a:gd name="connsiteX15" fmla="*/ 939800 w 5298309"/>
                <a:gd name="connsiteY15" fmla="*/ 2668065 h 3256840"/>
                <a:gd name="connsiteX16" fmla="*/ 971550 w 5298309"/>
                <a:gd name="connsiteY16" fmla="*/ 2522015 h 3256840"/>
                <a:gd name="connsiteX17" fmla="*/ 1012825 w 5298309"/>
                <a:gd name="connsiteY17" fmla="*/ 2410890 h 3256840"/>
                <a:gd name="connsiteX18" fmla="*/ 1104900 w 5298309"/>
                <a:gd name="connsiteY18" fmla="*/ 2528365 h 3256840"/>
                <a:gd name="connsiteX19" fmla="*/ 1187450 w 5298309"/>
                <a:gd name="connsiteY19" fmla="*/ 2674415 h 3256840"/>
                <a:gd name="connsiteX20" fmla="*/ 1244600 w 5298309"/>
                <a:gd name="connsiteY20" fmla="*/ 2680765 h 3256840"/>
                <a:gd name="connsiteX21" fmla="*/ 1276350 w 5298309"/>
                <a:gd name="connsiteY21" fmla="*/ 2572815 h 3256840"/>
                <a:gd name="connsiteX22" fmla="*/ 1314450 w 5298309"/>
                <a:gd name="connsiteY22" fmla="*/ 2217215 h 3256840"/>
                <a:gd name="connsiteX23" fmla="*/ 1358900 w 5298309"/>
                <a:gd name="connsiteY23" fmla="*/ 2137840 h 3256840"/>
                <a:gd name="connsiteX24" fmla="*/ 1422400 w 5298309"/>
                <a:gd name="connsiteY24" fmla="*/ 2236265 h 3256840"/>
                <a:gd name="connsiteX25" fmla="*/ 1524000 w 5298309"/>
                <a:gd name="connsiteY25" fmla="*/ 2439465 h 3256840"/>
                <a:gd name="connsiteX26" fmla="*/ 1584325 w 5298309"/>
                <a:gd name="connsiteY26" fmla="*/ 2347390 h 3256840"/>
                <a:gd name="connsiteX27" fmla="*/ 1631950 w 5298309"/>
                <a:gd name="connsiteY27" fmla="*/ 2179115 h 3256840"/>
                <a:gd name="connsiteX28" fmla="*/ 1670050 w 5298309"/>
                <a:gd name="connsiteY28" fmla="*/ 1982265 h 3256840"/>
                <a:gd name="connsiteX29" fmla="*/ 1730375 w 5298309"/>
                <a:gd name="connsiteY29" fmla="*/ 1918765 h 3256840"/>
                <a:gd name="connsiteX30" fmla="*/ 1790700 w 5298309"/>
                <a:gd name="connsiteY30" fmla="*/ 2001315 h 3256840"/>
                <a:gd name="connsiteX31" fmla="*/ 1860550 w 5298309"/>
                <a:gd name="connsiteY31" fmla="*/ 2188640 h 3256840"/>
                <a:gd name="connsiteX32" fmla="*/ 1911350 w 5298309"/>
                <a:gd name="connsiteY32" fmla="*/ 2233090 h 3256840"/>
                <a:gd name="connsiteX33" fmla="*/ 1949450 w 5298309"/>
                <a:gd name="connsiteY33" fmla="*/ 2179115 h 3256840"/>
                <a:gd name="connsiteX34" fmla="*/ 2057400 w 5298309"/>
                <a:gd name="connsiteY34" fmla="*/ 1906065 h 3256840"/>
                <a:gd name="connsiteX35" fmla="*/ 2127250 w 5298309"/>
                <a:gd name="connsiteY35" fmla="*/ 1893365 h 3256840"/>
                <a:gd name="connsiteX36" fmla="*/ 2254250 w 5298309"/>
                <a:gd name="connsiteY36" fmla="*/ 2229915 h 3256840"/>
                <a:gd name="connsiteX37" fmla="*/ 2374900 w 5298309"/>
                <a:gd name="connsiteY37" fmla="*/ 2560115 h 3256840"/>
                <a:gd name="connsiteX38" fmla="*/ 2489200 w 5298309"/>
                <a:gd name="connsiteY38" fmla="*/ 2604565 h 3256840"/>
                <a:gd name="connsiteX39" fmla="*/ 2673350 w 5298309"/>
                <a:gd name="connsiteY39" fmla="*/ 2483915 h 3256840"/>
                <a:gd name="connsiteX40" fmla="*/ 2895600 w 5298309"/>
                <a:gd name="connsiteY40" fmla="*/ 2509315 h 3256840"/>
                <a:gd name="connsiteX41" fmla="*/ 2933700 w 5298309"/>
                <a:gd name="connsiteY41" fmla="*/ 2636315 h 3256840"/>
                <a:gd name="connsiteX42" fmla="*/ 3041650 w 5298309"/>
                <a:gd name="connsiteY42" fmla="*/ 3093515 h 3256840"/>
                <a:gd name="connsiteX43" fmla="*/ 3206750 w 5298309"/>
                <a:gd name="connsiteY43" fmla="*/ 3252265 h 3256840"/>
                <a:gd name="connsiteX44" fmla="*/ 3352800 w 5298309"/>
                <a:gd name="connsiteY44" fmla="*/ 3188765 h 3256840"/>
                <a:gd name="connsiteX45" fmla="*/ 3429000 w 5298309"/>
                <a:gd name="connsiteY45" fmla="*/ 2934765 h 3256840"/>
                <a:gd name="connsiteX46" fmla="*/ 3613150 w 5298309"/>
                <a:gd name="connsiteY46" fmla="*/ 2826815 h 3256840"/>
                <a:gd name="connsiteX47" fmla="*/ 3790950 w 5298309"/>
                <a:gd name="connsiteY47" fmla="*/ 2960165 h 3256840"/>
                <a:gd name="connsiteX48" fmla="*/ 3917950 w 5298309"/>
                <a:gd name="connsiteY48" fmla="*/ 2674415 h 3256840"/>
                <a:gd name="connsiteX49" fmla="*/ 3943350 w 5298309"/>
                <a:gd name="connsiteY49" fmla="*/ 2306115 h 3256840"/>
                <a:gd name="connsiteX50" fmla="*/ 4064000 w 5298309"/>
                <a:gd name="connsiteY50" fmla="*/ 871015 h 3256840"/>
                <a:gd name="connsiteX51" fmla="*/ 4089400 w 5298309"/>
                <a:gd name="connsiteY51" fmla="*/ 540815 h 3256840"/>
                <a:gd name="connsiteX52" fmla="*/ 4216400 w 5298309"/>
                <a:gd name="connsiteY52" fmla="*/ 369365 h 3256840"/>
                <a:gd name="connsiteX53" fmla="*/ 4375150 w 5298309"/>
                <a:gd name="connsiteY53" fmla="*/ 597965 h 3256840"/>
                <a:gd name="connsiteX54" fmla="*/ 4337050 w 5298309"/>
                <a:gd name="connsiteY54" fmla="*/ 864665 h 3256840"/>
                <a:gd name="connsiteX55" fmla="*/ 4476750 w 5298309"/>
                <a:gd name="connsiteY55" fmla="*/ 985315 h 3256840"/>
                <a:gd name="connsiteX56" fmla="*/ 4521200 w 5298309"/>
                <a:gd name="connsiteY56" fmla="*/ 636065 h 3256840"/>
                <a:gd name="connsiteX57" fmla="*/ 4546600 w 5298309"/>
                <a:gd name="connsiteY57" fmla="*/ 102665 h 3256840"/>
                <a:gd name="connsiteX58" fmla="*/ 4622800 w 5298309"/>
                <a:gd name="connsiteY58" fmla="*/ 20115 h 3256840"/>
                <a:gd name="connsiteX59" fmla="*/ 4762500 w 5298309"/>
                <a:gd name="connsiteY59" fmla="*/ 51865 h 3256840"/>
                <a:gd name="connsiteX60" fmla="*/ 4800600 w 5298309"/>
                <a:gd name="connsiteY60" fmla="*/ 280465 h 3256840"/>
                <a:gd name="connsiteX61" fmla="*/ 4921250 w 5298309"/>
                <a:gd name="connsiteY61" fmla="*/ 267765 h 3256840"/>
                <a:gd name="connsiteX62" fmla="*/ 5010150 w 5298309"/>
                <a:gd name="connsiteY62" fmla="*/ 70915 h 3256840"/>
                <a:gd name="connsiteX63" fmla="*/ 5162550 w 5298309"/>
                <a:gd name="connsiteY63" fmla="*/ 32815 h 3256840"/>
                <a:gd name="connsiteX64" fmla="*/ 5295900 w 5298309"/>
                <a:gd name="connsiteY64" fmla="*/ 528115 h 3256840"/>
                <a:gd name="connsiteX65" fmla="*/ 5238750 w 5298309"/>
                <a:gd name="connsiteY65" fmla="*/ 1086915 h 3256840"/>
                <a:gd name="connsiteX66" fmla="*/ 5118100 w 5298309"/>
                <a:gd name="connsiteY66" fmla="*/ 2306115 h 3256840"/>
                <a:gd name="connsiteX67" fmla="*/ 5194300 w 5298309"/>
                <a:gd name="connsiteY67" fmla="*/ 2629965 h 3256840"/>
                <a:gd name="connsiteX68" fmla="*/ 5238750 w 5298309"/>
                <a:gd name="connsiteY68" fmla="*/ 2839515 h 3256840"/>
                <a:gd name="connsiteX0" fmla="*/ 0 w 5298309"/>
                <a:gd name="connsiteY0" fmla="*/ 2972865 h 3256840"/>
                <a:gd name="connsiteX1" fmla="*/ 120650 w 5298309"/>
                <a:gd name="connsiteY1" fmla="*/ 2880790 h 3256840"/>
                <a:gd name="connsiteX2" fmla="*/ 184150 w 5298309"/>
                <a:gd name="connsiteY2" fmla="*/ 2747440 h 3256840"/>
                <a:gd name="connsiteX3" fmla="*/ 238125 w 5298309"/>
                <a:gd name="connsiteY3" fmla="*/ 2639490 h 3256840"/>
                <a:gd name="connsiteX4" fmla="*/ 311150 w 5298309"/>
                <a:gd name="connsiteY4" fmla="*/ 2649015 h 3256840"/>
                <a:gd name="connsiteX5" fmla="*/ 361950 w 5298309"/>
                <a:gd name="connsiteY5" fmla="*/ 2756965 h 3256840"/>
                <a:gd name="connsiteX6" fmla="*/ 425450 w 5298309"/>
                <a:gd name="connsiteY6" fmla="*/ 2903015 h 3256840"/>
                <a:gd name="connsiteX7" fmla="*/ 527050 w 5298309"/>
                <a:gd name="connsiteY7" fmla="*/ 2972865 h 3256840"/>
                <a:gd name="connsiteX8" fmla="*/ 596900 w 5298309"/>
                <a:gd name="connsiteY8" fmla="*/ 2883965 h 3256840"/>
                <a:gd name="connsiteX9" fmla="*/ 622300 w 5298309"/>
                <a:gd name="connsiteY9" fmla="*/ 2744265 h 3256840"/>
                <a:gd name="connsiteX10" fmla="*/ 635000 w 5298309"/>
                <a:gd name="connsiteY10" fmla="*/ 2664890 h 3256840"/>
                <a:gd name="connsiteX11" fmla="*/ 676275 w 5298309"/>
                <a:gd name="connsiteY11" fmla="*/ 2604565 h 3256840"/>
                <a:gd name="connsiteX12" fmla="*/ 733425 w 5298309"/>
                <a:gd name="connsiteY12" fmla="*/ 2674415 h 3256840"/>
                <a:gd name="connsiteX13" fmla="*/ 793750 w 5298309"/>
                <a:gd name="connsiteY13" fmla="*/ 2769665 h 3256840"/>
                <a:gd name="connsiteX14" fmla="*/ 908050 w 5298309"/>
                <a:gd name="connsiteY14" fmla="*/ 2855390 h 3256840"/>
                <a:gd name="connsiteX15" fmla="*/ 939800 w 5298309"/>
                <a:gd name="connsiteY15" fmla="*/ 2668065 h 3256840"/>
                <a:gd name="connsiteX16" fmla="*/ 971550 w 5298309"/>
                <a:gd name="connsiteY16" fmla="*/ 2522015 h 3256840"/>
                <a:gd name="connsiteX17" fmla="*/ 1012825 w 5298309"/>
                <a:gd name="connsiteY17" fmla="*/ 2410890 h 3256840"/>
                <a:gd name="connsiteX18" fmla="*/ 1104900 w 5298309"/>
                <a:gd name="connsiteY18" fmla="*/ 2528365 h 3256840"/>
                <a:gd name="connsiteX19" fmla="*/ 1187450 w 5298309"/>
                <a:gd name="connsiteY19" fmla="*/ 2674415 h 3256840"/>
                <a:gd name="connsiteX20" fmla="*/ 1244600 w 5298309"/>
                <a:gd name="connsiteY20" fmla="*/ 2680765 h 3256840"/>
                <a:gd name="connsiteX21" fmla="*/ 1276350 w 5298309"/>
                <a:gd name="connsiteY21" fmla="*/ 2572815 h 3256840"/>
                <a:gd name="connsiteX22" fmla="*/ 1314450 w 5298309"/>
                <a:gd name="connsiteY22" fmla="*/ 2217215 h 3256840"/>
                <a:gd name="connsiteX23" fmla="*/ 1358900 w 5298309"/>
                <a:gd name="connsiteY23" fmla="*/ 2137840 h 3256840"/>
                <a:gd name="connsiteX24" fmla="*/ 1422400 w 5298309"/>
                <a:gd name="connsiteY24" fmla="*/ 2236265 h 3256840"/>
                <a:gd name="connsiteX25" fmla="*/ 1524000 w 5298309"/>
                <a:gd name="connsiteY25" fmla="*/ 2439465 h 3256840"/>
                <a:gd name="connsiteX26" fmla="*/ 1584325 w 5298309"/>
                <a:gd name="connsiteY26" fmla="*/ 2347390 h 3256840"/>
                <a:gd name="connsiteX27" fmla="*/ 1631950 w 5298309"/>
                <a:gd name="connsiteY27" fmla="*/ 2179115 h 3256840"/>
                <a:gd name="connsiteX28" fmla="*/ 1670050 w 5298309"/>
                <a:gd name="connsiteY28" fmla="*/ 1982265 h 3256840"/>
                <a:gd name="connsiteX29" fmla="*/ 1730375 w 5298309"/>
                <a:gd name="connsiteY29" fmla="*/ 1918765 h 3256840"/>
                <a:gd name="connsiteX30" fmla="*/ 1790700 w 5298309"/>
                <a:gd name="connsiteY30" fmla="*/ 2001315 h 3256840"/>
                <a:gd name="connsiteX31" fmla="*/ 1860550 w 5298309"/>
                <a:gd name="connsiteY31" fmla="*/ 2188640 h 3256840"/>
                <a:gd name="connsiteX32" fmla="*/ 1905000 w 5298309"/>
                <a:gd name="connsiteY32" fmla="*/ 2226740 h 3256840"/>
                <a:gd name="connsiteX33" fmla="*/ 1949450 w 5298309"/>
                <a:gd name="connsiteY33" fmla="*/ 2179115 h 3256840"/>
                <a:gd name="connsiteX34" fmla="*/ 2057400 w 5298309"/>
                <a:gd name="connsiteY34" fmla="*/ 1906065 h 3256840"/>
                <a:gd name="connsiteX35" fmla="*/ 2127250 w 5298309"/>
                <a:gd name="connsiteY35" fmla="*/ 1893365 h 3256840"/>
                <a:gd name="connsiteX36" fmla="*/ 2254250 w 5298309"/>
                <a:gd name="connsiteY36" fmla="*/ 2229915 h 3256840"/>
                <a:gd name="connsiteX37" fmla="*/ 2374900 w 5298309"/>
                <a:gd name="connsiteY37" fmla="*/ 2560115 h 3256840"/>
                <a:gd name="connsiteX38" fmla="*/ 2489200 w 5298309"/>
                <a:gd name="connsiteY38" fmla="*/ 2604565 h 3256840"/>
                <a:gd name="connsiteX39" fmla="*/ 2673350 w 5298309"/>
                <a:gd name="connsiteY39" fmla="*/ 2483915 h 3256840"/>
                <a:gd name="connsiteX40" fmla="*/ 2895600 w 5298309"/>
                <a:gd name="connsiteY40" fmla="*/ 2509315 h 3256840"/>
                <a:gd name="connsiteX41" fmla="*/ 2933700 w 5298309"/>
                <a:gd name="connsiteY41" fmla="*/ 2636315 h 3256840"/>
                <a:gd name="connsiteX42" fmla="*/ 3041650 w 5298309"/>
                <a:gd name="connsiteY42" fmla="*/ 3093515 h 3256840"/>
                <a:gd name="connsiteX43" fmla="*/ 3206750 w 5298309"/>
                <a:gd name="connsiteY43" fmla="*/ 3252265 h 3256840"/>
                <a:gd name="connsiteX44" fmla="*/ 3352800 w 5298309"/>
                <a:gd name="connsiteY44" fmla="*/ 3188765 h 3256840"/>
                <a:gd name="connsiteX45" fmla="*/ 3429000 w 5298309"/>
                <a:gd name="connsiteY45" fmla="*/ 2934765 h 3256840"/>
                <a:gd name="connsiteX46" fmla="*/ 3613150 w 5298309"/>
                <a:gd name="connsiteY46" fmla="*/ 2826815 h 3256840"/>
                <a:gd name="connsiteX47" fmla="*/ 3790950 w 5298309"/>
                <a:gd name="connsiteY47" fmla="*/ 2960165 h 3256840"/>
                <a:gd name="connsiteX48" fmla="*/ 3917950 w 5298309"/>
                <a:gd name="connsiteY48" fmla="*/ 2674415 h 3256840"/>
                <a:gd name="connsiteX49" fmla="*/ 3943350 w 5298309"/>
                <a:gd name="connsiteY49" fmla="*/ 2306115 h 3256840"/>
                <a:gd name="connsiteX50" fmla="*/ 4064000 w 5298309"/>
                <a:gd name="connsiteY50" fmla="*/ 871015 h 3256840"/>
                <a:gd name="connsiteX51" fmla="*/ 4089400 w 5298309"/>
                <a:gd name="connsiteY51" fmla="*/ 540815 h 3256840"/>
                <a:gd name="connsiteX52" fmla="*/ 4216400 w 5298309"/>
                <a:gd name="connsiteY52" fmla="*/ 369365 h 3256840"/>
                <a:gd name="connsiteX53" fmla="*/ 4375150 w 5298309"/>
                <a:gd name="connsiteY53" fmla="*/ 597965 h 3256840"/>
                <a:gd name="connsiteX54" fmla="*/ 4337050 w 5298309"/>
                <a:gd name="connsiteY54" fmla="*/ 864665 h 3256840"/>
                <a:gd name="connsiteX55" fmla="*/ 4476750 w 5298309"/>
                <a:gd name="connsiteY55" fmla="*/ 985315 h 3256840"/>
                <a:gd name="connsiteX56" fmla="*/ 4521200 w 5298309"/>
                <a:gd name="connsiteY56" fmla="*/ 636065 h 3256840"/>
                <a:gd name="connsiteX57" fmla="*/ 4546600 w 5298309"/>
                <a:gd name="connsiteY57" fmla="*/ 102665 h 3256840"/>
                <a:gd name="connsiteX58" fmla="*/ 4622800 w 5298309"/>
                <a:gd name="connsiteY58" fmla="*/ 20115 h 3256840"/>
                <a:gd name="connsiteX59" fmla="*/ 4762500 w 5298309"/>
                <a:gd name="connsiteY59" fmla="*/ 51865 h 3256840"/>
                <a:gd name="connsiteX60" fmla="*/ 4800600 w 5298309"/>
                <a:gd name="connsiteY60" fmla="*/ 280465 h 3256840"/>
                <a:gd name="connsiteX61" fmla="*/ 4921250 w 5298309"/>
                <a:gd name="connsiteY61" fmla="*/ 267765 h 3256840"/>
                <a:gd name="connsiteX62" fmla="*/ 5010150 w 5298309"/>
                <a:gd name="connsiteY62" fmla="*/ 70915 h 3256840"/>
                <a:gd name="connsiteX63" fmla="*/ 5162550 w 5298309"/>
                <a:gd name="connsiteY63" fmla="*/ 32815 h 3256840"/>
                <a:gd name="connsiteX64" fmla="*/ 5295900 w 5298309"/>
                <a:gd name="connsiteY64" fmla="*/ 528115 h 3256840"/>
                <a:gd name="connsiteX65" fmla="*/ 5238750 w 5298309"/>
                <a:gd name="connsiteY65" fmla="*/ 1086915 h 3256840"/>
                <a:gd name="connsiteX66" fmla="*/ 5118100 w 5298309"/>
                <a:gd name="connsiteY66" fmla="*/ 2306115 h 3256840"/>
                <a:gd name="connsiteX67" fmla="*/ 5194300 w 5298309"/>
                <a:gd name="connsiteY67" fmla="*/ 2629965 h 3256840"/>
                <a:gd name="connsiteX68" fmla="*/ 5238750 w 5298309"/>
                <a:gd name="connsiteY68" fmla="*/ 2839515 h 3256840"/>
                <a:gd name="connsiteX0" fmla="*/ 0 w 5298309"/>
                <a:gd name="connsiteY0" fmla="*/ 2972865 h 3256840"/>
                <a:gd name="connsiteX1" fmla="*/ 120650 w 5298309"/>
                <a:gd name="connsiteY1" fmla="*/ 2880790 h 3256840"/>
                <a:gd name="connsiteX2" fmla="*/ 184150 w 5298309"/>
                <a:gd name="connsiteY2" fmla="*/ 2747440 h 3256840"/>
                <a:gd name="connsiteX3" fmla="*/ 238125 w 5298309"/>
                <a:gd name="connsiteY3" fmla="*/ 2639490 h 3256840"/>
                <a:gd name="connsiteX4" fmla="*/ 311150 w 5298309"/>
                <a:gd name="connsiteY4" fmla="*/ 2649015 h 3256840"/>
                <a:gd name="connsiteX5" fmla="*/ 361950 w 5298309"/>
                <a:gd name="connsiteY5" fmla="*/ 2756965 h 3256840"/>
                <a:gd name="connsiteX6" fmla="*/ 425450 w 5298309"/>
                <a:gd name="connsiteY6" fmla="*/ 2903015 h 3256840"/>
                <a:gd name="connsiteX7" fmla="*/ 527050 w 5298309"/>
                <a:gd name="connsiteY7" fmla="*/ 2972865 h 3256840"/>
                <a:gd name="connsiteX8" fmla="*/ 596900 w 5298309"/>
                <a:gd name="connsiteY8" fmla="*/ 2883965 h 3256840"/>
                <a:gd name="connsiteX9" fmla="*/ 622300 w 5298309"/>
                <a:gd name="connsiteY9" fmla="*/ 2744265 h 3256840"/>
                <a:gd name="connsiteX10" fmla="*/ 635000 w 5298309"/>
                <a:gd name="connsiteY10" fmla="*/ 2664890 h 3256840"/>
                <a:gd name="connsiteX11" fmla="*/ 676275 w 5298309"/>
                <a:gd name="connsiteY11" fmla="*/ 2604565 h 3256840"/>
                <a:gd name="connsiteX12" fmla="*/ 733425 w 5298309"/>
                <a:gd name="connsiteY12" fmla="*/ 2674415 h 3256840"/>
                <a:gd name="connsiteX13" fmla="*/ 793750 w 5298309"/>
                <a:gd name="connsiteY13" fmla="*/ 2769665 h 3256840"/>
                <a:gd name="connsiteX14" fmla="*/ 908050 w 5298309"/>
                <a:gd name="connsiteY14" fmla="*/ 2855390 h 3256840"/>
                <a:gd name="connsiteX15" fmla="*/ 939800 w 5298309"/>
                <a:gd name="connsiteY15" fmla="*/ 2668065 h 3256840"/>
                <a:gd name="connsiteX16" fmla="*/ 971550 w 5298309"/>
                <a:gd name="connsiteY16" fmla="*/ 2522015 h 3256840"/>
                <a:gd name="connsiteX17" fmla="*/ 1012825 w 5298309"/>
                <a:gd name="connsiteY17" fmla="*/ 2410890 h 3256840"/>
                <a:gd name="connsiteX18" fmla="*/ 1104900 w 5298309"/>
                <a:gd name="connsiteY18" fmla="*/ 2528365 h 3256840"/>
                <a:gd name="connsiteX19" fmla="*/ 1187450 w 5298309"/>
                <a:gd name="connsiteY19" fmla="*/ 2674415 h 3256840"/>
                <a:gd name="connsiteX20" fmla="*/ 1244600 w 5298309"/>
                <a:gd name="connsiteY20" fmla="*/ 2680765 h 3256840"/>
                <a:gd name="connsiteX21" fmla="*/ 1276350 w 5298309"/>
                <a:gd name="connsiteY21" fmla="*/ 2572815 h 3256840"/>
                <a:gd name="connsiteX22" fmla="*/ 1314450 w 5298309"/>
                <a:gd name="connsiteY22" fmla="*/ 2217215 h 3256840"/>
                <a:gd name="connsiteX23" fmla="*/ 1358900 w 5298309"/>
                <a:gd name="connsiteY23" fmla="*/ 2137840 h 3256840"/>
                <a:gd name="connsiteX24" fmla="*/ 1422400 w 5298309"/>
                <a:gd name="connsiteY24" fmla="*/ 2236265 h 3256840"/>
                <a:gd name="connsiteX25" fmla="*/ 1524000 w 5298309"/>
                <a:gd name="connsiteY25" fmla="*/ 2439465 h 3256840"/>
                <a:gd name="connsiteX26" fmla="*/ 1584325 w 5298309"/>
                <a:gd name="connsiteY26" fmla="*/ 2347390 h 3256840"/>
                <a:gd name="connsiteX27" fmla="*/ 1631950 w 5298309"/>
                <a:gd name="connsiteY27" fmla="*/ 2179115 h 3256840"/>
                <a:gd name="connsiteX28" fmla="*/ 1670050 w 5298309"/>
                <a:gd name="connsiteY28" fmla="*/ 1982265 h 3256840"/>
                <a:gd name="connsiteX29" fmla="*/ 1730375 w 5298309"/>
                <a:gd name="connsiteY29" fmla="*/ 1918765 h 3256840"/>
                <a:gd name="connsiteX30" fmla="*/ 1790700 w 5298309"/>
                <a:gd name="connsiteY30" fmla="*/ 2001315 h 3256840"/>
                <a:gd name="connsiteX31" fmla="*/ 1860550 w 5298309"/>
                <a:gd name="connsiteY31" fmla="*/ 2188640 h 3256840"/>
                <a:gd name="connsiteX32" fmla="*/ 1905000 w 5298309"/>
                <a:gd name="connsiteY32" fmla="*/ 2226740 h 3256840"/>
                <a:gd name="connsiteX33" fmla="*/ 1949450 w 5298309"/>
                <a:gd name="connsiteY33" fmla="*/ 2179115 h 3256840"/>
                <a:gd name="connsiteX34" fmla="*/ 2057400 w 5298309"/>
                <a:gd name="connsiteY34" fmla="*/ 1906065 h 3256840"/>
                <a:gd name="connsiteX35" fmla="*/ 2152650 w 5298309"/>
                <a:gd name="connsiteY35" fmla="*/ 1912415 h 3256840"/>
                <a:gd name="connsiteX36" fmla="*/ 2254250 w 5298309"/>
                <a:gd name="connsiteY36" fmla="*/ 2229915 h 3256840"/>
                <a:gd name="connsiteX37" fmla="*/ 2374900 w 5298309"/>
                <a:gd name="connsiteY37" fmla="*/ 2560115 h 3256840"/>
                <a:gd name="connsiteX38" fmla="*/ 2489200 w 5298309"/>
                <a:gd name="connsiteY38" fmla="*/ 2604565 h 3256840"/>
                <a:gd name="connsiteX39" fmla="*/ 2673350 w 5298309"/>
                <a:gd name="connsiteY39" fmla="*/ 2483915 h 3256840"/>
                <a:gd name="connsiteX40" fmla="*/ 2895600 w 5298309"/>
                <a:gd name="connsiteY40" fmla="*/ 2509315 h 3256840"/>
                <a:gd name="connsiteX41" fmla="*/ 2933700 w 5298309"/>
                <a:gd name="connsiteY41" fmla="*/ 2636315 h 3256840"/>
                <a:gd name="connsiteX42" fmla="*/ 3041650 w 5298309"/>
                <a:gd name="connsiteY42" fmla="*/ 3093515 h 3256840"/>
                <a:gd name="connsiteX43" fmla="*/ 3206750 w 5298309"/>
                <a:gd name="connsiteY43" fmla="*/ 3252265 h 3256840"/>
                <a:gd name="connsiteX44" fmla="*/ 3352800 w 5298309"/>
                <a:gd name="connsiteY44" fmla="*/ 3188765 h 3256840"/>
                <a:gd name="connsiteX45" fmla="*/ 3429000 w 5298309"/>
                <a:gd name="connsiteY45" fmla="*/ 2934765 h 3256840"/>
                <a:gd name="connsiteX46" fmla="*/ 3613150 w 5298309"/>
                <a:gd name="connsiteY46" fmla="*/ 2826815 h 3256840"/>
                <a:gd name="connsiteX47" fmla="*/ 3790950 w 5298309"/>
                <a:gd name="connsiteY47" fmla="*/ 2960165 h 3256840"/>
                <a:gd name="connsiteX48" fmla="*/ 3917950 w 5298309"/>
                <a:gd name="connsiteY48" fmla="*/ 2674415 h 3256840"/>
                <a:gd name="connsiteX49" fmla="*/ 3943350 w 5298309"/>
                <a:gd name="connsiteY49" fmla="*/ 2306115 h 3256840"/>
                <a:gd name="connsiteX50" fmla="*/ 4064000 w 5298309"/>
                <a:gd name="connsiteY50" fmla="*/ 871015 h 3256840"/>
                <a:gd name="connsiteX51" fmla="*/ 4089400 w 5298309"/>
                <a:gd name="connsiteY51" fmla="*/ 540815 h 3256840"/>
                <a:gd name="connsiteX52" fmla="*/ 4216400 w 5298309"/>
                <a:gd name="connsiteY52" fmla="*/ 369365 h 3256840"/>
                <a:gd name="connsiteX53" fmla="*/ 4375150 w 5298309"/>
                <a:gd name="connsiteY53" fmla="*/ 597965 h 3256840"/>
                <a:gd name="connsiteX54" fmla="*/ 4337050 w 5298309"/>
                <a:gd name="connsiteY54" fmla="*/ 864665 h 3256840"/>
                <a:gd name="connsiteX55" fmla="*/ 4476750 w 5298309"/>
                <a:gd name="connsiteY55" fmla="*/ 985315 h 3256840"/>
                <a:gd name="connsiteX56" fmla="*/ 4521200 w 5298309"/>
                <a:gd name="connsiteY56" fmla="*/ 636065 h 3256840"/>
                <a:gd name="connsiteX57" fmla="*/ 4546600 w 5298309"/>
                <a:gd name="connsiteY57" fmla="*/ 102665 h 3256840"/>
                <a:gd name="connsiteX58" fmla="*/ 4622800 w 5298309"/>
                <a:gd name="connsiteY58" fmla="*/ 20115 h 3256840"/>
                <a:gd name="connsiteX59" fmla="*/ 4762500 w 5298309"/>
                <a:gd name="connsiteY59" fmla="*/ 51865 h 3256840"/>
                <a:gd name="connsiteX60" fmla="*/ 4800600 w 5298309"/>
                <a:gd name="connsiteY60" fmla="*/ 280465 h 3256840"/>
                <a:gd name="connsiteX61" fmla="*/ 4921250 w 5298309"/>
                <a:gd name="connsiteY61" fmla="*/ 267765 h 3256840"/>
                <a:gd name="connsiteX62" fmla="*/ 5010150 w 5298309"/>
                <a:gd name="connsiteY62" fmla="*/ 70915 h 3256840"/>
                <a:gd name="connsiteX63" fmla="*/ 5162550 w 5298309"/>
                <a:gd name="connsiteY63" fmla="*/ 32815 h 3256840"/>
                <a:gd name="connsiteX64" fmla="*/ 5295900 w 5298309"/>
                <a:gd name="connsiteY64" fmla="*/ 528115 h 3256840"/>
                <a:gd name="connsiteX65" fmla="*/ 5238750 w 5298309"/>
                <a:gd name="connsiteY65" fmla="*/ 1086915 h 3256840"/>
                <a:gd name="connsiteX66" fmla="*/ 5118100 w 5298309"/>
                <a:gd name="connsiteY66" fmla="*/ 2306115 h 3256840"/>
                <a:gd name="connsiteX67" fmla="*/ 5194300 w 5298309"/>
                <a:gd name="connsiteY67" fmla="*/ 2629965 h 3256840"/>
                <a:gd name="connsiteX68" fmla="*/ 5238750 w 5298309"/>
                <a:gd name="connsiteY68" fmla="*/ 2839515 h 3256840"/>
                <a:gd name="connsiteX0" fmla="*/ 0 w 5298309"/>
                <a:gd name="connsiteY0" fmla="*/ 2972865 h 3256840"/>
                <a:gd name="connsiteX1" fmla="*/ 120650 w 5298309"/>
                <a:gd name="connsiteY1" fmla="*/ 2880790 h 3256840"/>
                <a:gd name="connsiteX2" fmla="*/ 184150 w 5298309"/>
                <a:gd name="connsiteY2" fmla="*/ 2747440 h 3256840"/>
                <a:gd name="connsiteX3" fmla="*/ 238125 w 5298309"/>
                <a:gd name="connsiteY3" fmla="*/ 2639490 h 3256840"/>
                <a:gd name="connsiteX4" fmla="*/ 311150 w 5298309"/>
                <a:gd name="connsiteY4" fmla="*/ 2649015 h 3256840"/>
                <a:gd name="connsiteX5" fmla="*/ 361950 w 5298309"/>
                <a:gd name="connsiteY5" fmla="*/ 2756965 h 3256840"/>
                <a:gd name="connsiteX6" fmla="*/ 425450 w 5298309"/>
                <a:gd name="connsiteY6" fmla="*/ 2903015 h 3256840"/>
                <a:gd name="connsiteX7" fmla="*/ 527050 w 5298309"/>
                <a:gd name="connsiteY7" fmla="*/ 2972865 h 3256840"/>
                <a:gd name="connsiteX8" fmla="*/ 596900 w 5298309"/>
                <a:gd name="connsiteY8" fmla="*/ 2883965 h 3256840"/>
                <a:gd name="connsiteX9" fmla="*/ 622300 w 5298309"/>
                <a:gd name="connsiteY9" fmla="*/ 2744265 h 3256840"/>
                <a:gd name="connsiteX10" fmla="*/ 635000 w 5298309"/>
                <a:gd name="connsiteY10" fmla="*/ 2664890 h 3256840"/>
                <a:gd name="connsiteX11" fmla="*/ 676275 w 5298309"/>
                <a:gd name="connsiteY11" fmla="*/ 2604565 h 3256840"/>
                <a:gd name="connsiteX12" fmla="*/ 733425 w 5298309"/>
                <a:gd name="connsiteY12" fmla="*/ 2674415 h 3256840"/>
                <a:gd name="connsiteX13" fmla="*/ 793750 w 5298309"/>
                <a:gd name="connsiteY13" fmla="*/ 2769665 h 3256840"/>
                <a:gd name="connsiteX14" fmla="*/ 908050 w 5298309"/>
                <a:gd name="connsiteY14" fmla="*/ 2855390 h 3256840"/>
                <a:gd name="connsiteX15" fmla="*/ 939800 w 5298309"/>
                <a:gd name="connsiteY15" fmla="*/ 2668065 h 3256840"/>
                <a:gd name="connsiteX16" fmla="*/ 971550 w 5298309"/>
                <a:gd name="connsiteY16" fmla="*/ 2522015 h 3256840"/>
                <a:gd name="connsiteX17" fmla="*/ 1012825 w 5298309"/>
                <a:gd name="connsiteY17" fmla="*/ 2410890 h 3256840"/>
                <a:gd name="connsiteX18" fmla="*/ 1104900 w 5298309"/>
                <a:gd name="connsiteY18" fmla="*/ 2528365 h 3256840"/>
                <a:gd name="connsiteX19" fmla="*/ 1187450 w 5298309"/>
                <a:gd name="connsiteY19" fmla="*/ 2674415 h 3256840"/>
                <a:gd name="connsiteX20" fmla="*/ 1244600 w 5298309"/>
                <a:gd name="connsiteY20" fmla="*/ 2680765 h 3256840"/>
                <a:gd name="connsiteX21" fmla="*/ 1276350 w 5298309"/>
                <a:gd name="connsiteY21" fmla="*/ 2572815 h 3256840"/>
                <a:gd name="connsiteX22" fmla="*/ 1314450 w 5298309"/>
                <a:gd name="connsiteY22" fmla="*/ 2217215 h 3256840"/>
                <a:gd name="connsiteX23" fmla="*/ 1358900 w 5298309"/>
                <a:gd name="connsiteY23" fmla="*/ 2137840 h 3256840"/>
                <a:gd name="connsiteX24" fmla="*/ 1422400 w 5298309"/>
                <a:gd name="connsiteY24" fmla="*/ 2236265 h 3256840"/>
                <a:gd name="connsiteX25" fmla="*/ 1524000 w 5298309"/>
                <a:gd name="connsiteY25" fmla="*/ 2439465 h 3256840"/>
                <a:gd name="connsiteX26" fmla="*/ 1584325 w 5298309"/>
                <a:gd name="connsiteY26" fmla="*/ 2347390 h 3256840"/>
                <a:gd name="connsiteX27" fmla="*/ 1631950 w 5298309"/>
                <a:gd name="connsiteY27" fmla="*/ 2179115 h 3256840"/>
                <a:gd name="connsiteX28" fmla="*/ 1670050 w 5298309"/>
                <a:gd name="connsiteY28" fmla="*/ 1982265 h 3256840"/>
                <a:gd name="connsiteX29" fmla="*/ 1730375 w 5298309"/>
                <a:gd name="connsiteY29" fmla="*/ 1918765 h 3256840"/>
                <a:gd name="connsiteX30" fmla="*/ 1790700 w 5298309"/>
                <a:gd name="connsiteY30" fmla="*/ 2001315 h 3256840"/>
                <a:gd name="connsiteX31" fmla="*/ 1860550 w 5298309"/>
                <a:gd name="connsiteY31" fmla="*/ 2188640 h 3256840"/>
                <a:gd name="connsiteX32" fmla="*/ 1905000 w 5298309"/>
                <a:gd name="connsiteY32" fmla="*/ 2226740 h 3256840"/>
                <a:gd name="connsiteX33" fmla="*/ 1949450 w 5298309"/>
                <a:gd name="connsiteY33" fmla="*/ 2179115 h 3256840"/>
                <a:gd name="connsiteX34" fmla="*/ 2057400 w 5298309"/>
                <a:gd name="connsiteY34" fmla="*/ 1906065 h 3256840"/>
                <a:gd name="connsiteX35" fmla="*/ 2152650 w 5298309"/>
                <a:gd name="connsiteY35" fmla="*/ 1912415 h 3256840"/>
                <a:gd name="connsiteX36" fmla="*/ 2254250 w 5298309"/>
                <a:gd name="connsiteY36" fmla="*/ 2229915 h 3256840"/>
                <a:gd name="connsiteX37" fmla="*/ 2374900 w 5298309"/>
                <a:gd name="connsiteY37" fmla="*/ 2560115 h 3256840"/>
                <a:gd name="connsiteX38" fmla="*/ 2489200 w 5298309"/>
                <a:gd name="connsiteY38" fmla="*/ 2604565 h 3256840"/>
                <a:gd name="connsiteX39" fmla="*/ 2673350 w 5298309"/>
                <a:gd name="connsiteY39" fmla="*/ 2483915 h 3256840"/>
                <a:gd name="connsiteX40" fmla="*/ 2790825 w 5298309"/>
                <a:gd name="connsiteY40" fmla="*/ 2439465 h 3256840"/>
                <a:gd name="connsiteX41" fmla="*/ 2933700 w 5298309"/>
                <a:gd name="connsiteY41" fmla="*/ 2636315 h 3256840"/>
                <a:gd name="connsiteX42" fmla="*/ 3041650 w 5298309"/>
                <a:gd name="connsiteY42" fmla="*/ 3093515 h 3256840"/>
                <a:gd name="connsiteX43" fmla="*/ 3206750 w 5298309"/>
                <a:gd name="connsiteY43" fmla="*/ 3252265 h 3256840"/>
                <a:gd name="connsiteX44" fmla="*/ 3352800 w 5298309"/>
                <a:gd name="connsiteY44" fmla="*/ 3188765 h 3256840"/>
                <a:gd name="connsiteX45" fmla="*/ 3429000 w 5298309"/>
                <a:gd name="connsiteY45" fmla="*/ 2934765 h 3256840"/>
                <a:gd name="connsiteX46" fmla="*/ 3613150 w 5298309"/>
                <a:gd name="connsiteY46" fmla="*/ 2826815 h 3256840"/>
                <a:gd name="connsiteX47" fmla="*/ 3790950 w 5298309"/>
                <a:gd name="connsiteY47" fmla="*/ 2960165 h 3256840"/>
                <a:gd name="connsiteX48" fmla="*/ 3917950 w 5298309"/>
                <a:gd name="connsiteY48" fmla="*/ 2674415 h 3256840"/>
                <a:gd name="connsiteX49" fmla="*/ 3943350 w 5298309"/>
                <a:gd name="connsiteY49" fmla="*/ 2306115 h 3256840"/>
                <a:gd name="connsiteX50" fmla="*/ 4064000 w 5298309"/>
                <a:gd name="connsiteY50" fmla="*/ 871015 h 3256840"/>
                <a:gd name="connsiteX51" fmla="*/ 4089400 w 5298309"/>
                <a:gd name="connsiteY51" fmla="*/ 540815 h 3256840"/>
                <a:gd name="connsiteX52" fmla="*/ 4216400 w 5298309"/>
                <a:gd name="connsiteY52" fmla="*/ 369365 h 3256840"/>
                <a:gd name="connsiteX53" fmla="*/ 4375150 w 5298309"/>
                <a:gd name="connsiteY53" fmla="*/ 597965 h 3256840"/>
                <a:gd name="connsiteX54" fmla="*/ 4337050 w 5298309"/>
                <a:gd name="connsiteY54" fmla="*/ 864665 h 3256840"/>
                <a:gd name="connsiteX55" fmla="*/ 4476750 w 5298309"/>
                <a:gd name="connsiteY55" fmla="*/ 985315 h 3256840"/>
                <a:gd name="connsiteX56" fmla="*/ 4521200 w 5298309"/>
                <a:gd name="connsiteY56" fmla="*/ 636065 h 3256840"/>
                <a:gd name="connsiteX57" fmla="*/ 4546600 w 5298309"/>
                <a:gd name="connsiteY57" fmla="*/ 102665 h 3256840"/>
                <a:gd name="connsiteX58" fmla="*/ 4622800 w 5298309"/>
                <a:gd name="connsiteY58" fmla="*/ 20115 h 3256840"/>
                <a:gd name="connsiteX59" fmla="*/ 4762500 w 5298309"/>
                <a:gd name="connsiteY59" fmla="*/ 51865 h 3256840"/>
                <a:gd name="connsiteX60" fmla="*/ 4800600 w 5298309"/>
                <a:gd name="connsiteY60" fmla="*/ 280465 h 3256840"/>
                <a:gd name="connsiteX61" fmla="*/ 4921250 w 5298309"/>
                <a:gd name="connsiteY61" fmla="*/ 267765 h 3256840"/>
                <a:gd name="connsiteX62" fmla="*/ 5010150 w 5298309"/>
                <a:gd name="connsiteY62" fmla="*/ 70915 h 3256840"/>
                <a:gd name="connsiteX63" fmla="*/ 5162550 w 5298309"/>
                <a:gd name="connsiteY63" fmla="*/ 32815 h 3256840"/>
                <a:gd name="connsiteX64" fmla="*/ 5295900 w 5298309"/>
                <a:gd name="connsiteY64" fmla="*/ 528115 h 3256840"/>
                <a:gd name="connsiteX65" fmla="*/ 5238750 w 5298309"/>
                <a:gd name="connsiteY65" fmla="*/ 1086915 h 3256840"/>
                <a:gd name="connsiteX66" fmla="*/ 5118100 w 5298309"/>
                <a:gd name="connsiteY66" fmla="*/ 2306115 h 3256840"/>
                <a:gd name="connsiteX67" fmla="*/ 5194300 w 5298309"/>
                <a:gd name="connsiteY67" fmla="*/ 2629965 h 3256840"/>
                <a:gd name="connsiteX68" fmla="*/ 5238750 w 5298309"/>
                <a:gd name="connsiteY68" fmla="*/ 2839515 h 3256840"/>
                <a:gd name="connsiteX0" fmla="*/ 0 w 5298309"/>
                <a:gd name="connsiteY0" fmla="*/ 2972865 h 3256840"/>
                <a:gd name="connsiteX1" fmla="*/ 120650 w 5298309"/>
                <a:gd name="connsiteY1" fmla="*/ 2880790 h 3256840"/>
                <a:gd name="connsiteX2" fmla="*/ 184150 w 5298309"/>
                <a:gd name="connsiteY2" fmla="*/ 2747440 h 3256840"/>
                <a:gd name="connsiteX3" fmla="*/ 238125 w 5298309"/>
                <a:gd name="connsiteY3" fmla="*/ 2639490 h 3256840"/>
                <a:gd name="connsiteX4" fmla="*/ 311150 w 5298309"/>
                <a:gd name="connsiteY4" fmla="*/ 2649015 h 3256840"/>
                <a:gd name="connsiteX5" fmla="*/ 361950 w 5298309"/>
                <a:gd name="connsiteY5" fmla="*/ 2756965 h 3256840"/>
                <a:gd name="connsiteX6" fmla="*/ 425450 w 5298309"/>
                <a:gd name="connsiteY6" fmla="*/ 2903015 h 3256840"/>
                <a:gd name="connsiteX7" fmla="*/ 527050 w 5298309"/>
                <a:gd name="connsiteY7" fmla="*/ 2972865 h 3256840"/>
                <a:gd name="connsiteX8" fmla="*/ 596900 w 5298309"/>
                <a:gd name="connsiteY8" fmla="*/ 2883965 h 3256840"/>
                <a:gd name="connsiteX9" fmla="*/ 622300 w 5298309"/>
                <a:gd name="connsiteY9" fmla="*/ 2744265 h 3256840"/>
                <a:gd name="connsiteX10" fmla="*/ 635000 w 5298309"/>
                <a:gd name="connsiteY10" fmla="*/ 2664890 h 3256840"/>
                <a:gd name="connsiteX11" fmla="*/ 676275 w 5298309"/>
                <a:gd name="connsiteY11" fmla="*/ 2604565 h 3256840"/>
                <a:gd name="connsiteX12" fmla="*/ 733425 w 5298309"/>
                <a:gd name="connsiteY12" fmla="*/ 2674415 h 3256840"/>
                <a:gd name="connsiteX13" fmla="*/ 793750 w 5298309"/>
                <a:gd name="connsiteY13" fmla="*/ 2769665 h 3256840"/>
                <a:gd name="connsiteX14" fmla="*/ 908050 w 5298309"/>
                <a:gd name="connsiteY14" fmla="*/ 2855390 h 3256840"/>
                <a:gd name="connsiteX15" fmla="*/ 939800 w 5298309"/>
                <a:gd name="connsiteY15" fmla="*/ 2668065 h 3256840"/>
                <a:gd name="connsiteX16" fmla="*/ 971550 w 5298309"/>
                <a:gd name="connsiteY16" fmla="*/ 2522015 h 3256840"/>
                <a:gd name="connsiteX17" fmla="*/ 1012825 w 5298309"/>
                <a:gd name="connsiteY17" fmla="*/ 2410890 h 3256840"/>
                <a:gd name="connsiteX18" fmla="*/ 1104900 w 5298309"/>
                <a:gd name="connsiteY18" fmla="*/ 2528365 h 3256840"/>
                <a:gd name="connsiteX19" fmla="*/ 1187450 w 5298309"/>
                <a:gd name="connsiteY19" fmla="*/ 2674415 h 3256840"/>
                <a:gd name="connsiteX20" fmla="*/ 1244600 w 5298309"/>
                <a:gd name="connsiteY20" fmla="*/ 2680765 h 3256840"/>
                <a:gd name="connsiteX21" fmla="*/ 1276350 w 5298309"/>
                <a:gd name="connsiteY21" fmla="*/ 2572815 h 3256840"/>
                <a:gd name="connsiteX22" fmla="*/ 1314450 w 5298309"/>
                <a:gd name="connsiteY22" fmla="*/ 2217215 h 3256840"/>
                <a:gd name="connsiteX23" fmla="*/ 1358900 w 5298309"/>
                <a:gd name="connsiteY23" fmla="*/ 2137840 h 3256840"/>
                <a:gd name="connsiteX24" fmla="*/ 1422400 w 5298309"/>
                <a:gd name="connsiteY24" fmla="*/ 2236265 h 3256840"/>
                <a:gd name="connsiteX25" fmla="*/ 1524000 w 5298309"/>
                <a:gd name="connsiteY25" fmla="*/ 2439465 h 3256840"/>
                <a:gd name="connsiteX26" fmla="*/ 1584325 w 5298309"/>
                <a:gd name="connsiteY26" fmla="*/ 2347390 h 3256840"/>
                <a:gd name="connsiteX27" fmla="*/ 1631950 w 5298309"/>
                <a:gd name="connsiteY27" fmla="*/ 2179115 h 3256840"/>
                <a:gd name="connsiteX28" fmla="*/ 1670050 w 5298309"/>
                <a:gd name="connsiteY28" fmla="*/ 1982265 h 3256840"/>
                <a:gd name="connsiteX29" fmla="*/ 1730375 w 5298309"/>
                <a:gd name="connsiteY29" fmla="*/ 1918765 h 3256840"/>
                <a:gd name="connsiteX30" fmla="*/ 1790700 w 5298309"/>
                <a:gd name="connsiteY30" fmla="*/ 2001315 h 3256840"/>
                <a:gd name="connsiteX31" fmla="*/ 1860550 w 5298309"/>
                <a:gd name="connsiteY31" fmla="*/ 2188640 h 3256840"/>
                <a:gd name="connsiteX32" fmla="*/ 1905000 w 5298309"/>
                <a:gd name="connsiteY32" fmla="*/ 2226740 h 3256840"/>
                <a:gd name="connsiteX33" fmla="*/ 1949450 w 5298309"/>
                <a:gd name="connsiteY33" fmla="*/ 2179115 h 3256840"/>
                <a:gd name="connsiteX34" fmla="*/ 2057400 w 5298309"/>
                <a:gd name="connsiteY34" fmla="*/ 1906065 h 3256840"/>
                <a:gd name="connsiteX35" fmla="*/ 2152650 w 5298309"/>
                <a:gd name="connsiteY35" fmla="*/ 1912415 h 3256840"/>
                <a:gd name="connsiteX36" fmla="*/ 2254250 w 5298309"/>
                <a:gd name="connsiteY36" fmla="*/ 2229915 h 3256840"/>
                <a:gd name="connsiteX37" fmla="*/ 2374900 w 5298309"/>
                <a:gd name="connsiteY37" fmla="*/ 2560115 h 3256840"/>
                <a:gd name="connsiteX38" fmla="*/ 2489200 w 5298309"/>
                <a:gd name="connsiteY38" fmla="*/ 2604565 h 3256840"/>
                <a:gd name="connsiteX39" fmla="*/ 2673350 w 5298309"/>
                <a:gd name="connsiteY39" fmla="*/ 2464865 h 3256840"/>
                <a:gd name="connsiteX40" fmla="*/ 2790825 w 5298309"/>
                <a:gd name="connsiteY40" fmla="*/ 2439465 h 3256840"/>
                <a:gd name="connsiteX41" fmla="*/ 2933700 w 5298309"/>
                <a:gd name="connsiteY41" fmla="*/ 2636315 h 3256840"/>
                <a:gd name="connsiteX42" fmla="*/ 3041650 w 5298309"/>
                <a:gd name="connsiteY42" fmla="*/ 3093515 h 3256840"/>
                <a:gd name="connsiteX43" fmla="*/ 3206750 w 5298309"/>
                <a:gd name="connsiteY43" fmla="*/ 3252265 h 3256840"/>
                <a:gd name="connsiteX44" fmla="*/ 3352800 w 5298309"/>
                <a:gd name="connsiteY44" fmla="*/ 3188765 h 3256840"/>
                <a:gd name="connsiteX45" fmla="*/ 3429000 w 5298309"/>
                <a:gd name="connsiteY45" fmla="*/ 2934765 h 3256840"/>
                <a:gd name="connsiteX46" fmla="*/ 3613150 w 5298309"/>
                <a:gd name="connsiteY46" fmla="*/ 2826815 h 3256840"/>
                <a:gd name="connsiteX47" fmla="*/ 3790950 w 5298309"/>
                <a:gd name="connsiteY47" fmla="*/ 2960165 h 3256840"/>
                <a:gd name="connsiteX48" fmla="*/ 3917950 w 5298309"/>
                <a:gd name="connsiteY48" fmla="*/ 2674415 h 3256840"/>
                <a:gd name="connsiteX49" fmla="*/ 3943350 w 5298309"/>
                <a:gd name="connsiteY49" fmla="*/ 2306115 h 3256840"/>
                <a:gd name="connsiteX50" fmla="*/ 4064000 w 5298309"/>
                <a:gd name="connsiteY50" fmla="*/ 871015 h 3256840"/>
                <a:gd name="connsiteX51" fmla="*/ 4089400 w 5298309"/>
                <a:gd name="connsiteY51" fmla="*/ 540815 h 3256840"/>
                <a:gd name="connsiteX52" fmla="*/ 4216400 w 5298309"/>
                <a:gd name="connsiteY52" fmla="*/ 369365 h 3256840"/>
                <a:gd name="connsiteX53" fmla="*/ 4375150 w 5298309"/>
                <a:gd name="connsiteY53" fmla="*/ 597965 h 3256840"/>
                <a:gd name="connsiteX54" fmla="*/ 4337050 w 5298309"/>
                <a:gd name="connsiteY54" fmla="*/ 864665 h 3256840"/>
                <a:gd name="connsiteX55" fmla="*/ 4476750 w 5298309"/>
                <a:gd name="connsiteY55" fmla="*/ 985315 h 3256840"/>
                <a:gd name="connsiteX56" fmla="*/ 4521200 w 5298309"/>
                <a:gd name="connsiteY56" fmla="*/ 636065 h 3256840"/>
                <a:gd name="connsiteX57" fmla="*/ 4546600 w 5298309"/>
                <a:gd name="connsiteY57" fmla="*/ 102665 h 3256840"/>
                <a:gd name="connsiteX58" fmla="*/ 4622800 w 5298309"/>
                <a:gd name="connsiteY58" fmla="*/ 20115 h 3256840"/>
                <a:gd name="connsiteX59" fmla="*/ 4762500 w 5298309"/>
                <a:gd name="connsiteY59" fmla="*/ 51865 h 3256840"/>
                <a:gd name="connsiteX60" fmla="*/ 4800600 w 5298309"/>
                <a:gd name="connsiteY60" fmla="*/ 280465 h 3256840"/>
                <a:gd name="connsiteX61" fmla="*/ 4921250 w 5298309"/>
                <a:gd name="connsiteY61" fmla="*/ 267765 h 3256840"/>
                <a:gd name="connsiteX62" fmla="*/ 5010150 w 5298309"/>
                <a:gd name="connsiteY62" fmla="*/ 70915 h 3256840"/>
                <a:gd name="connsiteX63" fmla="*/ 5162550 w 5298309"/>
                <a:gd name="connsiteY63" fmla="*/ 32815 h 3256840"/>
                <a:gd name="connsiteX64" fmla="*/ 5295900 w 5298309"/>
                <a:gd name="connsiteY64" fmla="*/ 528115 h 3256840"/>
                <a:gd name="connsiteX65" fmla="*/ 5238750 w 5298309"/>
                <a:gd name="connsiteY65" fmla="*/ 1086915 h 3256840"/>
                <a:gd name="connsiteX66" fmla="*/ 5118100 w 5298309"/>
                <a:gd name="connsiteY66" fmla="*/ 2306115 h 3256840"/>
                <a:gd name="connsiteX67" fmla="*/ 5194300 w 5298309"/>
                <a:gd name="connsiteY67" fmla="*/ 2629965 h 3256840"/>
                <a:gd name="connsiteX68" fmla="*/ 5238750 w 5298309"/>
                <a:gd name="connsiteY68" fmla="*/ 2839515 h 3256840"/>
                <a:gd name="connsiteX0" fmla="*/ 0 w 5298309"/>
                <a:gd name="connsiteY0" fmla="*/ 2972865 h 3256840"/>
                <a:gd name="connsiteX1" fmla="*/ 120650 w 5298309"/>
                <a:gd name="connsiteY1" fmla="*/ 2880790 h 3256840"/>
                <a:gd name="connsiteX2" fmla="*/ 184150 w 5298309"/>
                <a:gd name="connsiteY2" fmla="*/ 2747440 h 3256840"/>
                <a:gd name="connsiteX3" fmla="*/ 238125 w 5298309"/>
                <a:gd name="connsiteY3" fmla="*/ 2639490 h 3256840"/>
                <a:gd name="connsiteX4" fmla="*/ 311150 w 5298309"/>
                <a:gd name="connsiteY4" fmla="*/ 2649015 h 3256840"/>
                <a:gd name="connsiteX5" fmla="*/ 361950 w 5298309"/>
                <a:gd name="connsiteY5" fmla="*/ 2756965 h 3256840"/>
                <a:gd name="connsiteX6" fmla="*/ 425450 w 5298309"/>
                <a:gd name="connsiteY6" fmla="*/ 2903015 h 3256840"/>
                <a:gd name="connsiteX7" fmla="*/ 527050 w 5298309"/>
                <a:gd name="connsiteY7" fmla="*/ 2972865 h 3256840"/>
                <a:gd name="connsiteX8" fmla="*/ 596900 w 5298309"/>
                <a:gd name="connsiteY8" fmla="*/ 2883965 h 3256840"/>
                <a:gd name="connsiteX9" fmla="*/ 622300 w 5298309"/>
                <a:gd name="connsiteY9" fmla="*/ 2744265 h 3256840"/>
                <a:gd name="connsiteX10" fmla="*/ 635000 w 5298309"/>
                <a:gd name="connsiteY10" fmla="*/ 2664890 h 3256840"/>
                <a:gd name="connsiteX11" fmla="*/ 676275 w 5298309"/>
                <a:gd name="connsiteY11" fmla="*/ 2604565 h 3256840"/>
                <a:gd name="connsiteX12" fmla="*/ 733425 w 5298309"/>
                <a:gd name="connsiteY12" fmla="*/ 2674415 h 3256840"/>
                <a:gd name="connsiteX13" fmla="*/ 793750 w 5298309"/>
                <a:gd name="connsiteY13" fmla="*/ 2769665 h 3256840"/>
                <a:gd name="connsiteX14" fmla="*/ 908050 w 5298309"/>
                <a:gd name="connsiteY14" fmla="*/ 2855390 h 3256840"/>
                <a:gd name="connsiteX15" fmla="*/ 939800 w 5298309"/>
                <a:gd name="connsiteY15" fmla="*/ 2668065 h 3256840"/>
                <a:gd name="connsiteX16" fmla="*/ 971550 w 5298309"/>
                <a:gd name="connsiteY16" fmla="*/ 2522015 h 3256840"/>
                <a:gd name="connsiteX17" fmla="*/ 1012825 w 5298309"/>
                <a:gd name="connsiteY17" fmla="*/ 2410890 h 3256840"/>
                <a:gd name="connsiteX18" fmla="*/ 1104900 w 5298309"/>
                <a:gd name="connsiteY18" fmla="*/ 2528365 h 3256840"/>
                <a:gd name="connsiteX19" fmla="*/ 1187450 w 5298309"/>
                <a:gd name="connsiteY19" fmla="*/ 2674415 h 3256840"/>
                <a:gd name="connsiteX20" fmla="*/ 1244600 w 5298309"/>
                <a:gd name="connsiteY20" fmla="*/ 2680765 h 3256840"/>
                <a:gd name="connsiteX21" fmla="*/ 1276350 w 5298309"/>
                <a:gd name="connsiteY21" fmla="*/ 2572815 h 3256840"/>
                <a:gd name="connsiteX22" fmla="*/ 1314450 w 5298309"/>
                <a:gd name="connsiteY22" fmla="*/ 2217215 h 3256840"/>
                <a:gd name="connsiteX23" fmla="*/ 1358900 w 5298309"/>
                <a:gd name="connsiteY23" fmla="*/ 2137840 h 3256840"/>
                <a:gd name="connsiteX24" fmla="*/ 1422400 w 5298309"/>
                <a:gd name="connsiteY24" fmla="*/ 2236265 h 3256840"/>
                <a:gd name="connsiteX25" fmla="*/ 1524000 w 5298309"/>
                <a:gd name="connsiteY25" fmla="*/ 2439465 h 3256840"/>
                <a:gd name="connsiteX26" fmla="*/ 1584325 w 5298309"/>
                <a:gd name="connsiteY26" fmla="*/ 2347390 h 3256840"/>
                <a:gd name="connsiteX27" fmla="*/ 1631950 w 5298309"/>
                <a:gd name="connsiteY27" fmla="*/ 2179115 h 3256840"/>
                <a:gd name="connsiteX28" fmla="*/ 1670050 w 5298309"/>
                <a:gd name="connsiteY28" fmla="*/ 1982265 h 3256840"/>
                <a:gd name="connsiteX29" fmla="*/ 1730375 w 5298309"/>
                <a:gd name="connsiteY29" fmla="*/ 1918765 h 3256840"/>
                <a:gd name="connsiteX30" fmla="*/ 1790700 w 5298309"/>
                <a:gd name="connsiteY30" fmla="*/ 2001315 h 3256840"/>
                <a:gd name="connsiteX31" fmla="*/ 1860550 w 5298309"/>
                <a:gd name="connsiteY31" fmla="*/ 2188640 h 3256840"/>
                <a:gd name="connsiteX32" fmla="*/ 1905000 w 5298309"/>
                <a:gd name="connsiteY32" fmla="*/ 2226740 h 3256840"/>
                <a:gd name="connsiteX33" fmla="*/ 1949450 w 5298309"/>
                <a:gd name="connsiteY33" fmla="*/ 2179115 h 3256840"/>
                <a:gd name="connsiteX34" fmla="*/ 2057400 w 5298309"/>
                <a:gd name="connsiteY34" fmla="*/ 1906065 h 3256840"/>
                <a:gd name="connsiteX35" fmla="*/ 2152650 w 5298309"/>
                <a:gd name="connsiteY35" fmla="*/ 1912415 h 3256840"/>
                <a:gd name="connsiteX36" fmla="*/ 2254250 w 5298309"/>
                <a:gd name="connsiteY36" fmla="*/ 2229915 h 3256840"/>
                <a:gd name="connsiteX37" fmla="*/ 2374900 w 5298309"/>
                <a:gd name="connsiteY37" fmla="*/ 2560115 h 3256840"/>
                <a:gd name="connsiteX38" fmla="*/ 2489200 w 5298309"/>
                <a:gd name="connsiteY38" fmla="*/ 2604565 h 3256840"/>
                <a:gd name="connsiteX39" fmla="*/ 2673350 w 5298309"/>
                <a:gd name="connsiteY39" fmla="*/ 2464865 h 3256840"/>
                <a:gd name="connsiteX40" fmla="*/ 2809875 w 5298309"/>
                <a:gd name="connsiteY40" fmla="*/ 2442640 h 3256840"/>
                <a:gd name="connsiteX41" fmla="*/ 2933700 w 5298309"/>
                <a:gd name="connsiteY41" fmla="*/ 2636315 h 3256840"/>
                <a:gd name="connsiteX42" fmla="*/ 3041650 w 5298309"/>
                <a:gd name="connsiteY42" fmla="*/ 3093515 h 3256840"/>
                <a:gd name="connsiteX43" fmla="*/ 3206750 w 5298309"/>
                <a:gd name="connsiteY43" fmla="*/ 3252265 h 3256840"/>
                <a:gd name="connsiteX44" fmla="*/ 3352800 w 5298309"/>
                <a:gd name="connsiteY44" fmla="*/ 3188765 h 3256840"/>
                <a:gd name="connsiteX45" fmla="*/ 3429000 w 5298309"/>
                <a:gd name="connsiteY45" fmla="*/ 2934765 h 3256840"/>
                <a:gd name="connsiteX46" fmla="*/ 3613150 w 5298309"/>
                <a:gd name="connsiteY46" fmla="*/ 2826815 h 3256840"/>
                <a:gd name="connsiteX47" fmla="*/ 3790950 w 5298309"/>
                <a:gd name="connsiteY47" fmla="*/ 2960165 h 3256840"/>
                <a:gd name="connsiteX48" fmla="*/ 3917950 w 5298309"/>
                <a:gd name="connsiteY48" fmla="*/ 2674415 h 3256840"/>
                <a:gd name="connsiteX49" fmla="*/ 3943350 w 5298309"/>
                <a:gd name="connsiteY49" fmla="*/ 2306115 h 3256840"/>
                <a:gd name="connsiteX50" fmla="*/ 4064000 w 5298309"/>
                <a:gd name="connsiteY50" fmla="*/ 871015 h 3256840"/>
                <a:gd name="connsiteX51" fmla="*/ 4089400 w 5298309"/>
                <a:gd name="connsiteY51" fmla="*/ 540815 h 3256840"/>
                <a:gd name="connsiteX52" fmla="*/ 4216400 w 5298309"/>
                <a:gd name="connsiteY52" fmla="*/ 369365 h 3256840"/>
                <a:gd name="connsiteX53" fmla="*/ 4375150 w 5298309"/>
                <a:gd name="connsiteY53" fmla="*/ 597965 h 3256840"/>
                <a:gd name="connsiteX54" fmla="*/ 4337050 w 5298309"/>
                <a:gd name="connsiteY54" fmla="*/ 864665 h 3256840"/>
                <a:gd name="connsiteX55" fmla="*/ 4476750 w 5298309"/>
                <a:gd name="connsiteY55" fmla="*/ 985315 h 3256840"/>
                <a:gd name="connsiteX56" fmla="*/ 4521200 w 5298309"/>
                <a:gd name="connsiteY56" fmla="*/ 636065 h 3256840"/>
                <a:gd name="connsiteX57" fmla="*/ 4546600 w 5298309"/>
                <a:gd name="connsiteY57" fmla="*/ 102665 h 3256840"/>
                <a:gd name="connsiteX58" fmla="*/ 4622800 w 5298309"/>
                <a:gd name="connsiteY58" fmla="*/ 20115 h 3256840"/>
                <a:gd name="connsiteX59" fmla="*/ 4762500 w 5298309"/>
                <a:gd name="connsiteY59" fmla="*/ 51865 h 3256840"/>
                <a:gd name="connsiteX60" fmla="*/ 4800600 w 5298309"/>
                <a:gd name="connsiteY60" fmla="*/ 280465 h 3256840"/>
                <a:gd name="connsiteX61" fmla="*/ 4921250 w 5298309"/>
                <a:gd name="connsiteY61" fmla="*/ 267765 h 3256840"/>
                <a:gd name="connsiteX62" fmla="*/ 5010150 w 5298309"/>
                <a:gd name="connsiteY62" fmla="*/ 70915 h 3256840"/>
                <a:gd name="connsiteX63" fmla="*/ 5162550 w 5298309"/>
                <a:gd name="connsiteY63" fmla="*/ 32815 h 3256840"/>
                <a:gd name="connsiteX64" fmla="*/ 5295900 w 5298309"/>
                <a:gd name="connsiteY64" fmla="*/ 528115 h 3256840"/>
                <a:gd name="connsiteX65" fmla="*/ 5238750 w 5298309"/>
                <a:gd name="connsiteY65" fmla="*/ 1086915 h 3256840"/>
                <a:gd name="connsiteX66" fmla="*/ 5118100 w 5298309"/>
                <a:gd name="connsiteY66" fmla="*/ 2306115 h 3256840"/>
                <a:gd name="connsiteX67" fmla="*/ 5194300 w 5298309"/>
                <a:gd name="connsiteY67" fmla="*/ 2629965 h 3256840"/>
                <a:gd name="connsiteX68" fmla="*/ 5238750 w 5298309"/>
                <a:gd name="connsiteY68" fmla="*/ 2839515 h 3256840"/>
                <a:gd name="connsiteX0" fmla="*/ 0 w 5298309"/>
                <a:gd name="connsiteY0" fmla="*/ 2972865 h 3255910"/>
                <a:gd name="connsiteX1" fmla="*/ 120650 w 5298309"/>
                <a:gd name="connsiteY1" fmla="*/ 2880790 h 3255910"/>
                <a:gd name="connsiteX2" fmla="*/ 184150 w 5298309"/>
                <a:gd name="connsiteY2" fmla="*/ 2747440 h 3255910"/>
                <a:gd name="connsiteX3" fmla="*/ 238125 w 5298309"/>
                <a:gd name="connsiteY3" fmla="*/ 2639490 h 3255910"/>
                <a:gd name="connsiteX4" fmla="*/ 311150 w 5298309"/>
                <a:gd name="connsiteY4" fmla="*/ 2649015 h 3255910"/>
                <a:gd name="connsiteX5" fmla="*/ 361950 w 5298309"/>
                <a:gd name="connsiteY5" fmla="*/ 2756965 h 3255910"/>
                <a:gd name="connsiteX6" fmla="*/ 425450 w 5298309"/>
                <a:gd name="connsiteY6" fmla="*/ 2903015 h 3255910"/>
                <a:gd name="connsiteX7" fmla="*/ 527050 w 5298309"/>
                <a:gd name="connsiteY7" fmla="*/ 2972865 h 3255910"/>
                <a:gd name="connsiteX8" fmla="*/ 596900 w 5298309"/>
                <a:gd name="connsiteY8" fmla="*/ 2883965 h 3255910"/>
                <a:gd name="connsiteX9" fmla="*/ 622300 w 5298309"/>
                <a:gd name="connsiteY9" fmla="*/ 2744265 h 3255910"/>
                <a:gd name="connsiteX10" fmla="*/ 635000 w 5298309"/>
                <a:gd name="connsiteY10" fmla="*/ 2664890 h 3255910"/>
                <a:gd name="connsiteX11" fmla="*/ 676275 w 5298309"/>
                <a:gd name="connsiteY11" fmla="*/ 2604565 h 3255910"/>
                <a:gd name="connsiteX12" fmla="*/ 733425 w 5298309"/>
                <a:gd name="connsiteY12" fmla="*/ 2674415 h 3255910"/>
                <a:gd name="connsiteX13" fmla="*/ 793750 w 5298309"/>
                <a:gd name="connsiteY13" fmla="*/ 2769665 h 3255910"/>
                <a:gd name="connsiteX14" fmla="*/ 908050 w 5298309"/>
                <a:gd name="connsiteY14" fmla="*/ 2855390 h 3255910"/>
                <a:gd name="connsiteX15" fmla="*/ 939800 w 5298309"/>
                <a:gd name="connsiteY15" fmla="*/ 2668065 h 3255910"/>
                <a:gd name="connsiteX16" fmla="*/ 971550 w 5298309"/>
                <a:gd name="connsiteY16" fmla="*/ 2522015 h 3255910"/>
                <a:gd name="connsiteX17" fmla="*/ 1012825 w 5298309"/>
                <a:gd name="connsiteY17" fmla="*/ 2410890 h 3255910"/>
                <a:gd name="connsiteX18" fmla="*/ 1104900 w 5298309"/>
                <a:gd name="connsiteY18" fmla="*/ 2528365 h 3255910"/>
                <a:gd name="connsiteX19" fmla="*/ 1187450 w 5298309"/>
                <a:gd name="connsiteY19" fmla="*/ 2674415 h 3255910"/>
                <a:gd name="connsiteX20" fmla="*/ 1244600 w 5298309"/>
                <a:gd name="connsiteY20" fmla="*/ 2680765 h 3255910"/>
                <a:gd name="connsiteX21" fmla="*/ 1276350 w 5298309"/>
                <a:gd name="connsiteY21" fmla="*/ 2572815 h 3255910"/>
                <a:gd name="connsiteX22" fmla="*/ 1314450 w 5298309"/>
                <a:gd name="connsiteY22" fmla="*/ 2217215 h 3255910"/>
                <a:gd name="connsiteX23" fmla="*/ 1358900 w 5298309"/>
                <a:gd name="connsiteY23" fmla="*/ 2137840 h 3255910"/>
                <a:gd name="connsiteX24" fmla="*/ 1422400 w 5298309"/>
                <a:gd name="connsiteY24" fmla="*/ 2236265 h 3255910"/>
                <a:gd name="connsiteX25" fmla="*/ 1524000 w 5298309"/>
                <a:gd name="connsiteY25" fmla="*/ 2439465 h 3255910"/>
                <a:gd name="connsiteX26" fmla="*/ 1584325 w 5298309"/>
                <a:gd name="connsiteY26" fmla="*/ 2347390 h 3255910"/>
                <a:gd name="connsiteX27" fmla="*/ 1631950 w 5298309"/>
                <a:gd name="connsiteY27" fmla="*/ 2179115 h 3255910"/>
                <a:gd name="connsiteX28" fmla="*/ 1670050 w 5298309"/>
                <a:gd name="connsiteY28" fmla="*/ 1982265 h 3255910"/>
                <a:gd name="connsiteX29" fmla="*/ 1730375 w 5298309"/>
                <a:gd name="connsiteY29" fmla="*/ 1918765 h 3255910"/>
                <a:gd name="connsiteX30" fmla="*/ 1790700 w 5298309"/>
                <a:gd name="connsiteY30" fmla="*/ 2001315 h 3255910"/>
                <a:gd name="connsiteX31" fmla="*/ 1860550 w 5298309"/>
                <a:gd name="connsiteY31" fmla="*/ 2188640 h 3255910"/>
                <a:gd name="connsiteX32" fmla="*/ 1905000 w 5298309"/>
                <a:gd name="connsiteY32" fmla="*/ 2226740 h 3255910"/>
                <a:gd name="connsiteX33" fmla="*/ 1949450 w 5298309"/>
                <a:gd name="connsiteY33" fmla="*/ 2179115 h 3255910"/>
                <a:gd name="connsiteX34" fmla="*/ 2057400 w 5298309"/>
                <a:gd name="connsiteY34" fmla="*/ 1906065 h 3255910"/>
                <a:gd name="connsiteX35" fmla="*/ 2152650 w 5298309"/>
                <a:gd name="connsiteY35" fmla="*/ 1912415 h 3255910"/>
                <a:gd name="connsiteX36" fmla="*/ 2254250 w 5298309"/>
                <a:gd name="connsiteY36" fmla="*/ 2229915 h 3255910"/>
                <a:gd name="connsiteX37" fmla="*/ 2374900 w 5298309"/>
                <a:gd name="connsiteY37" fmla="*/ 2560115 h 3255910"/>
                <a:gd name="connsiteX38" fmla="*/ 2489200 w 5298309"/>
                <a:gd name="connsiteY38" fmla="*/ 2604565 h 3255910"/>
                <a:gd name="connsiteX39" fmla="*/ 2673350 w 5298309"/>
                <a:gd name="connsiteY39" fmla="*/ 2464865 h 3255910"/>
                <a:gd name="connsiteX40" fmla="*/ 2809875 w 5298309"/>
                <a:gd name="connsiteY40" fmla="*/ 2442640 h 3255910"/>
                <a:gd name="connsiteX41" fmla="*/ 2933700 w 5298309"/>
                <a:gd name="connsiteY41" fmla="*/ 2636315 h 3255910"/>
                <a:gd name="connsiteX42" fmla="*/ 3041650 w 5298309"/>
                <a:gd name="connsiteY42" fmla="*/ 3093515 h 3255910"/>
                <a:gd name="connsiteX43" fmla="*/ 3206750 w 5298309"/>
                <a:gd name="connsiteY43" fmla="*/ 3252265 h 3255910"/>
                <a:gd name="connsiteX44" fmla="*/ 3343275 w 5298309"/>
                <a:gd name="connsiteY44" fmla="*/ 3182415 h 3255910"/>
                <a:gd name="connsiteX45" fmla="*/ 3429000 w 5298309"/>
                <a:gd name="connsiteY45" fmla="*/ 2934765 h 3255910"/>
                <a:gd name="connsiteX46" fmla="*/ 3613150 w 5298309"/>
                <a:gd name="connsiteY46" fmla="*/ 2826815 h 3255910"/>
                <a:gd name="connsiteX47" fmla="*/ 3790950 w 5298309"/>
                <a:gd name="connsiteY47" fmla="*/ 2960165 h 3255910"/>
                <a:gd name="connsiteX48" fmla="*/ 3917950 w 5298309"/>
                <a:gd name="connsiteY48" fmla="*/ 2674415 h 3255910"/>
                <a:gd name="connsiteX49" fmla="*/ 3943350 w 5298309"/>
                <a:gd name="connsiteY49" fmla="*/ 2306115 h 3255910"/>
                <a:gd name="connsiteX50" fmla="*/ 4064000 w 5298309"/>
                <a:gd name="connsiteY50" fmla="*/ 871015 h 3255910"/>
                <a:gd name="connsiteX51" fmla="*/ 4089400 w 5298309"/>
                <a:gd name="connsiteY51" fmla="*/ 540815 h 3255910"/>
                <a:gd name="connsiteX52" fmla="*/ 4216400 w 5298309"/>
                <a:gd name="connsiteY52" fmla="*/ 369365 h 3255910"/>
                <a:gd name="connsiteX53" fmla="*/ 4375150 w 5298309"/>
                <a:gd name="connsiteY53" fmla="*/ 597965 h 3255910"/>
                <a:gd name="connsiteX54" fmla="*/ 4337050 w 5298309"/>
                <a:gd name="connsiteY54" fmla="*/ 864665 h 3255910"/>
                <a:gd name="connsiteX55" fmla="*/ 4476750 w 5298309"/>
                <a:gd name="connsiteY55" fmla="*/ 985315 h 3255910"/>
                <a:gd name="connsiteX56" fmla="*/ 4521200 w 5298309"/>
                <a:gd name="connsiteY56" fmla="*/ 636065 h 3255910"/>
                <a:gd name="connsiteX57" fmla="*/ 4546600 w 5298309"/>
                <a:gd name="connsiteY57" fmla="*/ 102665 h 3255910"/>
                <a:gd name="connsiteX58" fmla="*/ 4622800 w 5298309"/>
                <a:gd name="connsiteY58" fmla="*/ 20115 h 3255910"/>
                <a:gd name="connsiteX59" fmla="*/ 4762500 w 5298309"/>
                <a:gd name="connsiteY59" fmla="*/ 51865 h 3255910"/>
                <a:gd name="connsiteX60" fmla="*/ 4800600 w 5298309"/>
                <a:gd name="connsiteY60" fmla="*/ 280465 h 3255910"/>
                <a:gd name="connsiteX61" fmla="*/ 4921250 w 5298309"/>
                <a:gd name="connsiteY61" fmla="*/ 267765 h 3255910"/>
                <a:gd name="connsiteX62" fmla="*/ 5010150 w 5298309"/>
                <a:gd name="connsiteY62" fmla="*/ 70915 h 3255910"/>
                <a:gd name="connsiteX63" fmla="*/ 5162550 w 5298309"/>
                <a:gd name="connsiteY63" fmla="*/ 32815 h 3255910"/>
                <a:gd name="connsiteX64" fmla="*/ 5295900 w 5298309"/>
                <a:gd name="connsiteY64" fmla="*/ 528115 h 3255910"/>
                <a:gd name="connsiteX65" fmla="*/ 5238750 w 5298309"/>
                <a:gd name="connsiteY65" fmla="*/ 1086915 h 3255910"/>
                <a:gd name="connsiteX66" fmla="*/ 5118100 w 5298309"/>
                <a:gd name="connsiteY66" fmla="*/ 2306115 h 3255910"/>
                <a:gd name="connsiteX67" fmla="*/ 5194300 w 5298309"/>
                <a:gd name="connsiteY67" fmla="*/ 2629965 h 3255910"/>
                <a:gd name="connsiteX68" fmla="*/ 5238750 w 5298309"/>
                <a:gd name="connsiteY68" fmla="*/ 2839515 h 3255910"/>
                <a:gd name="connsiteX0" fmla="*/ 0 w 5298309"/>
                <a:gd name="connsiteY0" fmla="*/ 2972865 h 3255910"/>
                <a:gd name="connsiteX1" fmla="*/ 120650 w 5298309"/>
                <a:gd name="connsiteY1" fmla="*/ 2880790 h 3255910"/>
                <a:gd name="connsiteX2" fmla="*/ 184150 w 5298309"/>
                <a:gd name="connsiteY2" fmla="*/ 2747440 h 3255910"/>
                <a:gd name="connsiteX3" fmla="*/ 238125 w 5298309"/>
                <a:gd name="connsiteY3" fmla="*/ 2639490 h 3255910"/>
                <a:gd name="connsiteX4" fmla="*/ 311150 w 5298309"/>
                <a:gd name="connsiteY4" fmla="*/ 2649015 h 3255910"/>
                <a:gd name="connsiteX5" fmla="*/ 361950 w 5298309"/>
                <a:gd name="connsiteY5" fmla="*/ 2756965 h 3255910"/>
                <a:gd name="connsiteX6" fmla="*/ 425450 w 5298309"/>
                <a:gd name="connsiteY6" fmla="*/ 2903015 h 3255910"/>
                <a:gd name="connsiteX7" fmla="*/ 527050 w 5298309"/>
                <a:gd name="connsiteY7" fmla="*/ 2972865 h 3255910"/>
                <a:gd name="connsiteX8" fmla="*/ 596900 w 5298309"/>
                <a:gd name="connsiteY8" fmla="*/ 2883965 h 3255910"/>
                <a:gd name="connsiteX9" fmla="*/ 622300 w 5298309"/>
                <a:gd name="connsiteY9" fmla="*/ 2744265 h 3255910"/>
                <a:gd name="connsiteX10" fmla="*/ 635000 w 5298309"/>
                <a:gd name="connsiteY10" fmla="*/ 2664890 h 3255910"/>
                <a:gd name="connsiteX11" fmla="*/ 676275 w 5298309"/>
                <a:gd name="connsiteY11" fmla="*/ 2604565 h 3255910"/>
                <a:gd name="connsiteX12" fmla="*/ 733425 w 5298309"/>
                <a:gd name="connsiteY12" fmla="*/ 2674415 h 3255910"/>
                <a:gd name="connsiteX13" fmla="*/ 793750 w 5298309"/>
                <a:gd name="connsiteY13" fmla="*/ 2769665 h 3255910"/>
                <a:gd name="connsiteX14" fmla="*/ 908050 w 5298309"/>
                <a:gd name="connsiteY14" fmla="*/ 2855390 h 3255910"/>
                <a:gd name="connsiteX15" fmla="*/ 939800 w 5298309"/>
                <a:gd name="connsiteY15" fmla="*/ 2668065 h 3255910"/>
                <a:gd name="connsiteX16" fmla="*/ 971550 w 5298309"/>
                <a:gd name="connsiteY16" fmla="*/ 2522015 h 3255910"/>
                <a:gd name="connsiteX17" fmla="*/ 1012825 w 5298309"/>
                <a:gd name="connsiteY17" fmla="*/ 2410890 h 3255910"/>
                <a:gd name="connsiteX18" fmla="*/ 1104900 w 5298309"/>
                <a:gd name="connsiteY18" fmla="*/ 2528365 h 3255910"/>
                <a:gd name="connsiteX19" fmla="*/ 1187450 w 5298309"/>
                <a:gd name="connsiteY19" fmla="*/ 2674415 h 3255910"/>
                <a:gd name="connsiteX20" fmla="*/ 1244600 w 5298309"/>
                <a:gd name="connsiteY20" fmla="*/ 2680765 h 3255910"/>
                <a:gd name="connsiteX21" fmla="*/ 1276350 w 5298309"/>
                <a:gd name="connsiteY21" fmla="*/ 2572815 h 3255910"/>
                <a:gd name="connsiteX22" fmla="*/ 1314450 w 5298309"/>
                <a:gd name="connsiteY22" fmla="*/ 2217215 h 3255910"/>
                <a:gd name="connsiteX23" fmla="*/ 1358900 w 5298309"/>
                <a:gd name="connsiteY23" fmla="*/ 2137840 h 3255910"/>
                <a:gd name="connsiteX24" fmla="*/ 1422400 w 5298309"/>
                <a:gd name="connsiteY24" fmla="*/ 2236265 h 3255910"/>
                <a:gd name="connsiteX25" fmla="*/ 1524000 w 5298309"/>
                <a:gd name="connsiteY25" fmla="*/ 2439465 h 3255910"/>
                <a:gd name="connsiteX26" fmla="*/ 1584325 w 5298309"/>
                <a:gd name="connsiteY26" fmla="*/ 2347390 h 3255910"/>
                <a:gd name="connsiteX27" fmla="*/ 1631950 w 5298309"/>
                <a:gd name="connsiteY27" fmla="*/ 2179115 h 3255910"/>
                <a:gd name="connsiteX28" fmla="*/ 1670050 w 5298309"/>
                <a:gd name="connsiteY28" fmla="*/ 1982265 h 3255910"/>
                <a:gd name="connsiteX29" fmla="*/ 1730375 w 5298309"/>
                <a:gd name="connsiteY29" fmla="*/ 1918765 h 3255910"/>
                <a:gd name="connsiteX30" fmla="*/ 1790700 w 5298309"/>
                <a:gd name="connsiteY30" fmla="*/ 2001315 h 3255910"/>
                <a:gd name="connsiteX31" fmla="*/ 1860550 w 5298309"/>
                <a:gd name="connsiteY31" fmla="*/ 2188640 h 3255910"/>
                <a:gd name="connsiteX32" fmla="*/ 1905000 w 5298309"/>
                <a:gd name="connsiteY32" fmla="*/ 2226740 h 3255910"/>
                <a:gd name="connsiteX33" fmla="*/ 1949450 w 5298309"/>
                <a:gd name="connsiteY33" fmla="*/ 2179115 h 3255910"/>
                <a:gd name="connsiteX34" fmla="*/ 2057400 w 5298309"/>
                <a:gd name="connsiteY34" fmla="*/ 1906065 h 3255910"/>
                <a:gd name="connsiteX35" fmla="*/ 2152650 w 5298309"/>
                <a:gd name="connsiteY35" fmla="*/ 1912415 h 3255910"/>
                <a:gd name="connsiteX36" fmla="*/ 2254250 w 5298309"/>
                <a:gd name="connsiteY36" fmla="*/ 2229915 h 3255910"/>
                <a:gd name="connsiteX37" fmla="*/ 2374900 w 5298309"/>
                <a:gd name="connsiteY37" fmla="*/ 2560115 h 3255910"/>
                <a:gd name="connsiteX38" fmla="*/ 2489200 w 5298309"/>
                <a:gd name="connsiteY38" fmla="*/ 2604565 h 3255910"/>
                <a:gd name="connsiteX39" fmla="*/ 2673350 w 5298309"/>
                <a:gd name="connsiteY39" fmla="*/ 2464865 h 3255910"/>
                <a:gd name="connsiteX40" fmla="*/ 2809875 w 5298309"/>
                <a:gd name="connsiteY40" fmla="*/ 2442640 h 3255910"/>
                <a:gd name="connsiteX41" fmla="*/ 2933700 w 5298309"/>
                <a:gd name="connsiteY41" fmla="*/ 2636315 h 3255910"/>
                <a:gd name="connsiteX42" fmla="*/ 3041650 w 5298309"/>
                <a:gd name="connsiteY42" fmla="*/ 3093515 h 3255910"/>
                <a:gd name="connsiteX43" fmla="*/ 3206750 w 5298309"/>
                <a:gd name="connsiteY43" fmla="*/ 3252265 h 3255910"/>
                <a:gd name="connsiteX44" fmla="*/ 3343275 w 5298309"/>
                <a:gd name="connsiteY44" fmla="*/ 3182415 h 3255910"/>
                <a:gd name="connsiteX45" fmla="*/ 3429000 w 5298309"/>
                <a:gd name="connsiteY45" fmla="*/ 2934765 h 3255910"/>
                <a:gd name="connsiteX46" fmla="*/ 3495675 w 5298309"/>
                <a:gd name="connsiteY46" fmla="*/ 2842690 h 3255910"/>
                <a:gd name="connsiteX47" fmla="*/ 3790950 w 5298309"/>
                <a:gd name="connsiteY47" fmla="*/ 2960165 h 3255910"/>
                <a:gd name="connsiteX48" fmla="*/ 3917950 w 5298309"/>
                <a:gd name="connsiteY48" fmla="*/ 2674415 h 3255910"/>
                <a:gd name="connsiteX49" fmla="*/ 3943350 w 5298309"/>
                <a:gd name="connsiteY49" fmla="*/ 2306115 h 3255910"/>
                <a:gd name="connsiteX50" fmla="*/ 4064000 w 5298309"/>
                <a:gd name="connsiteY50" fmla="*/ 871015 h 3255910"/>
                <a:gd name="connsiteX51" fmla="*/ 4089400 w 5298309"/>
                <a:gd name="connsiteY51" fmla="*/ 540815 h 3255910"/>
                <a:gd name="connsiteX52" fmla="*/ 4216400 w 5298309"/>
                <a:gd name="connsiteY52" fmla="*/ 369365 h 3255910"/>
                <a:gd name="connsiteX53" fmla="*/ 4375150 w 5298309"/>
                <a:gd name="connsiteY53" fmla="*/ 597965 h 3255910"/>
                <a:gd name="connsiteX54" fmla="*/ 4337050 w 5298309"/>
                <a:gd name="connsiteY54" fmla="*/ 864665 h 3255910"/>
                <a:gd name="connsiteX55" fmla="*/ 4476750 w 5298309"/>
                <a:gd name="connsiteY55" fmla="*/ 985315 h 3255910"/>
                <a:gd name="connsiteX56" fmla="*/ 4521200 w 5298309"/>
                <a:gd name="connsiteY56" fmla="*/ 636065 h 3255910"/>
                <a:gd name="connsiteX57" fmla="*/ 4546600 w 5298309"/>
                <a:gd name="connsiteY57" fmla="*/ 102665 h 3255910"/>
                <a:gd name="connsiteX58" fmla="*/ 4622800 w 5298309"/>
                <a:gd name="connsiteY58" fmla="*/ 20115 h 3255910"/>
                <a:gd name="connsiteX59" fmla="*/ 4762500 w 5298309"/>
                <a:gd name="connsiteY59" fmla="*/ 51865 h 3255910"/>
                <a:gd name="connsiteX60" fmla="*/ 4800600 w 5298309"/>
                <a:gd name="connsiteY60" fmla="*/ 280465 h 3255910"/>
                <a:gd name="connsiteX61" fmla="*/ 4921250 w 5298309"/>
                <a:gd name="connsiteY61" fmla="*/ 267765 h 3255910"/>
                <a:gd name="connsiteX62" fmla="*/ 5010150 w 5298309"/>
                <a:gd name="connsiteY62" fmla="*/ 70915 h 3255910"/>
                <a:gd name="connsiteX63" fmla="*/ 5162550 w 5298309"/>
                <a:gd name="connsiteY63" fmla="*/ 32815 h 3255910"/>
                <a:gd name="connsiteX64" fmla="*/ 5295900 w 5298309"/>
                <a:gd name="connsiteY64" fmla="*/ 528115 h 3255910"/>
                <a:gd name="connsiteX65" fmla="*/ 5238750 w 5298309"/>
                <a:gd name="connsiteY65" fmla="*/ 1086915 h 3255910"/>
                <a:gd name="connsiteX66" fmla="*/ 5118100 w 5298309"/>
                <a:gd name="connsiteY66" fmla="*/ 2306115 h 3255910"/>
                <a:gd name="connsiteX67" fmla="*/ 5194300 w 5298309"/>
                <a:gd name="connsiteY67" fmla="*/ 2629965 h 3255910"/>
                <a:gd name="connsiteX68" fmla="*/ 5238750 w 5298309"/>
                <a:gd name="connsiteY68" fmla="*/ 2839515 h 3255910"/>
                <a:gd name="connsiteX0" fmla="*/ 0 w 5298309"/>
                <a:gd name="connsiteY0" fmla="*/ 2972865 h 3255910"/>
                <a:gd name="connsiteX1" fmla="*/ 120650 w 5298309"/>
                <a:gd name="connsiteY1" fmla="*/ 2880790 h 3255910"/>
                <a:gd name="connsiteX2" fmla="*/ 184150 w 5298309"/>
                <a:gd name="connsiteY2" fmla="*/ 2747440 h 3255910"/>
                <a:gd name="connsiteX3" fmla="*/ 238125 w 5298309"/>
                <a:gd name="connsiteY3" fmla="*/ 2639490 h 3255910"/>
                <a:gd name="connsiteX4" fmla="*/ 311150 w 5298309"/>
                <a:gd name="connsiteY4" fmla="*/ 2649015 h 3255910"/>
                <a:gd name="connsiteX5" fmla="*/ 361950 w 5298309"/>
                <a:gd name="connsiteY5" fmla="*/ 2756965 h 3255910"/>
                <a:gd name="connsiteX6" fmla="*/ 425450 w 5298309"/>
                <a:gd name="connsiteY6" fmla="*/ 2903015 h 3255910"/>
                <a:gd name="connsiteX7" fmla="*/ 527050 w 5298309"/>
                <a:gd name="connsiteY7" fmla="*/ 2972865 h 3255910"/>
                <a:gd name="connsiteX8" fmla="*/ 596900 w 5298309"/>
                <a:gd name="connsiteY8" fmla="*/ 2883965 h 3255910"/>
                <a:gd name="connsiteX9" fmla="*/ 622300 w 5298309"/>
                <a:gd name="connsiteY9" fmla="*/ 2744265 h 3255910"/>
                <a:gd name="connsiteX10" fmla="*/ 635000 w 5298309"/>
                <a:gd name="connsiteY10" fmla="*/ 2664890 h 3255910"/>
                <a:gd name="connsiteX11" fmla="*/ 676275 w 5298309"/>
                <a:gd name="connsiteY11" fmla="*/ 2604565 h 3255910"/>
                <a:gd name="connsiteX12" fmla="*/ 733425 w 5298309"/>
                <a:gd name="connsiteY12" fmla="*/ 2674415 h 3255910"/>
                <a:gd name="connsiteX13" fmla="*/ 793750 w 5298309"/>
                <a:gd name="connsiteY13" fmla="*/ 2769665 h 3255910"/>
                <a:gd name="connsiteX14" fmla="*/ 908050 w 5298309"/>
                <a:gd name="connsiteY14" fmla="*/ 2855390 h 3255910"/>
                <a:gd name="connsiteX15" fmla="*/ 939800 w 5298309"/>
                <a:gd name="connsiteY15" fmla="*/ 2668065 h 3255910"/>
                <a:gd name="connsiteX16" fmla="*/ 971550 w 5298309"/>
                <a:gd name="connsiteY16" fmla="*/ 2522015 h 3255910"/>
                <a:gd name="connsiteX17" fmla="*/ 1012825 w 5298309"/>
                <a:gd name="connsiteY17" fmla="*/ 2410890 h 3255910"/>
                <a:gd name="connsiteX18" fmla="*/ 1104900 w 5298309"/>
                <a:gd name="connsiteY18" fmla="*/ 2528365 h 3255910"/>
                <a:gd name="connsiteX19" fmla="*/ 1187450 w 5298309"/>
                <a:gd name="connsiteY19" fmla="*/ 2674415 h 3255910"/>
                <a:gd name="connsiteX20" fmla="*/ 1244600 w 5298309"/>
                <a:gd name="connsiteY20" fmla="*/ 2680765 h 3255910"/>
                <a:gd name="connsiteX21" fmla="*/ 1276350 w 5298309"/>
                <a:gd name="connsiteY21" fmla="*/ 2572815 h 3255910"/>
                <a:gd name="connsiteX22" fmla="*/ 1314450 w 5298309"/>
                <a:gd name="connsiteY22" fmla="*/ 2217215 h 3255910"/>
                <a:gd name="connsiteX23" fmla="*/ 1358900 w 5298309"/>
                <a:gd name="connsiteY23" fmla="*/ 2137840 h 3255910"/>
                <a:gd name="connsiteX24" fmla="*/ 1422400 w 5298309"/>
                <a:gd name="connsiteY24" fmla="*/ 2236265 h 3255910"/>
                <a:gd name="connsiteX25" fmla="*/ 1524000 w 5298309"/>
                <a:gd name="connsiteY25" fmla="*/ 2439465 h 3255910"/>
                <a:gd name="connsiteX26" fmla="*/ 1584325 w 5298309"/>
                <a:gd name="connsiteY26" fmla="*/ 2347390 h 3255910"/>
                <a:gd name="connsiteX27" fmla="*/ 1631950 w 5298309"/>
                <a:gd name="connsiteY27" fmla="*/ 2179115 h 3255910"/>
                <a:gd name="connsiteX28" fmla="*/ 1670050 w 5298309"/>
                <a:gd name="connsiteY28" fmla="*/ 1982265 h 3255910"/>
                <a:gd name="connsiteX29" fmla="*/ 1730375 w 5298309"/>
                <a:gd name="connsiteY29" fmla="*/ 1918765 h 3255910"/>
                <a:gd name="connsiteX30" fmla="*/ 1790700 w 5298309"/>
                <a:gd name="connsiteY30" fmla="*/ 2001315 h 3255910"/>
                <a:gd name="connsiteX31" fmla="*/ 1860550 w 5298309"/>
                <a:gd name="connsiteY31" fmla="*/ 2188640 h 3255910"/>
                <a:gd name="connsiteX32" fmla="*/ 1905000 w 5298309"/>
                <a:gd name="connsiteY32" fmla="*/ 2226740 h 3255910"/>
                <a:gd name="connsiteX33" fmla="*/ 1949450 w 5298309"/>
                <a:gd name="connsiteY33" fmla="*/ 2179115 h 3255910"/>
                <a:gd name="connsiteX34" fmla="*/ 2057400 w 5298309"/>
                <a:gd name="connsiteY34" fmla="*/ 1906065 h 3255910"/>
                <a:gd name="connsiteX35" fmla="*/ 2152650 w 5298309"/>
                <a:gd name="connsiteY35" fmla="*/ 1912415 h 3255910"/>
                <a:gd name="connsiteX36" fmla="*/ 2254250 w 5298309"/>
                <a:gd name="connsiteY36" fmla="*/ 2229915 h 3255910"/>
                <a:gd name="connsiteX37" fmla="*/ 2374900 w 5298309"/>
                <a:gd name="connsiteY37" fmla="*/ 2560115 h 3255910"/>
                <a:gd name="connsiteX38" fmla="*/ 2489200 w 5298309"/>
                <a:gd name="connsiteY38" fmla="*/ 2604565 h 3255910"/>
                <a:gd name="connsiteX39" fmla="*/ 2673350 w 5298309"/>
                <a:gd name="connsiteY39" fmla="*/ 2464865 h 3255910"/>
                <a:gd name="connsiteX40" fmla="*/ 2809875 w 5298309"/>
                <a:gd name="connsiteY40" fmla="*/ 2442640 h 3255910"/>
                <a:gd name="connsiteX41" fmla="*/ 2933700 w 5298309"/>
                <a:gd name="connsiteY41" fmla="*/ 2636315 h 3255910"/>
                <a:gd name="connsiteX42" fmla="*/ 3041650 w 5298309"/>
                <a:gd name="connsiteY42" fmla="*/ 3093515 h 3255910"/>
                <a:gd name="connsiteX43" fmla="*/ 3206750 w 5298309"/>
                <a:gd name="connsiteY43" fmla="*/ 3252265 h 3255910"/>
                <a:gd name="connsiteX44" fmla="*/ 3343275 w 5298309"/>
                <a:gd name="connsiteY44" fmla="*/ 3182415 h 3255910"/>
                <a:gd name="connsiteX45" fmla="*/ 3429000 w 5298309"/>
                <a:gd name="connsiteY45" fmla="*/ 2934765 h 3255910"/>
                <a:gd name="connsiteX46" fmla="*/ 3486150 w 5298309"/>
                <a:gd name="connsiteY46" fmla="*/ 2833165 h 3255910"/>
                <a:gd name="connsiteX47" fmla="*/ 3790950 w 5298309"/>
                <a:gd name="connsiteY47" fmla="*/ 2960165 h 3255910"/>
                <a:gd name="connsiteX48" fmla="*/ 3917950 w 5298309"/>
                <a:gd name="connsiteY48" fmla="*/ 2674415 h 3255910"/>
                <a:gd name="connsiteX49" fmla="*/ 3943350 w 5298309"/>
                <a:gd name="connsiteY49" fmla="*/ 2306115 h 3255910"/>
                <a:gd name="connsiteX50" fmla="*/ 4064000 w 5298309"/>
                <a:gd name="connsiteY50" fmla="*/ 871015 h 3255910"/>
                <a:gd name="connsiteX51" fmla="*/ 4089400 w 5298309"/>
                <a:gd name="connsiteY51" fmla="*/ 540815 h 3255910"/>
                <a:gd name="connsiteX52" fmla="*/ 4216400 w 5298309"/>
                <a:gd name="connsiteY52" fmla="*/ 369365 h 3255910"/>
                <a:gd name="connsiteX53" fmla="*/ 4375150 w 5298309"/>
                <a:gd name="connsiteY53" fmla="*/ 597965 h 3255910"/>
                <a:gd name="connsiteX54" fmla="*/ 4337050 w 5298309"/>
                <a:gd name="connsiteY54" fmla="*/ 864665 h 3255910"/>
                <a:gd name="connsiteX55" fmla="*/ 4476750 w 5298309"/>
                <a:gd name="connsiteY55" fmla="*/ 985315 h 3255910"/>
                <a:gd name="connsiteX56" fmla="*/ 4521200 w 5298309"/>
                <a:gd name="connsiteY56" fmla="*/ 636065 h 3255910"/>
                <a:gd name="connsiteX57" fmla="*/ 4546600 w 5298309"/>
                <a:gd name="connsiteY57" fmla="*/ 102665 h 3255910"/>
                <a:gd name="connsiteX58" fmla="*/ 4622800 w 5298309"/>
                <a:gd name="connsiteY58" fmla="*/ 20115 h 3255910"/>
                <a:gd name="connsiteX59" fmla="*/ 4762500 w 5298309"/>
                <a:gd name="connsiteY59" fmla="*/ 51865 h 3255910"/>
                <a:gd name="connsiteX60" fmla="*/ 4800600 w 5298309"/>
                <a:gd name="connsiteY60" fmla="*/ 280465 h 3255910"/>
                <a:gd name="connsiteX61" fmla="*/ 4921250 w 5298309"/>
                <a:gd name="connsiteY61" fmla="*/ 267765 h 3255910"/>
                <a:gd name="connsiteX62" fmla="*/ 5010150 w 5298309"/>
                <a:gd name="connsiteY62" fmla="*/ 70915 h 3255910"/>
                <a:gd name="connsiteX63" fmla="*/ 5162550 w 5298309"/>
                <a:gd name="connsiteY63" fmla="*/ 32815 h 3255910"/>
                <a:gd name="connsiteX64" fmla="*/ 5295900 w 5298309"/>
                <a:gd name="connsiteY64" fmla="*/ 528115 h 3255910"/>
                <a:gd name="connsiteX65" fmla="*/ 5238750 w 5298309"/>
                <a:gd name="connsiteY65" fmla="*/ 1086915 h 3255910"/>
                <a:gd name="connsiteX66" fmla="*/ 5118100 w 5298309"/>
                <a:gd name="connsiteY66" fmla="*/ 2306115 h 3255910"/>
                <a:gd name="connsiteX67" fmla="*/ 5194300 w 5298309"/>
                <a:gd name="connsiteY67" fmla="*/ 2629965 h 3255910"/>
                <a:gd name="connsiteX68" fmla="*/ 5238750 w 5298309"/>
                <a:gd name="connsiteY68" fmla="*/ 2839515 h 3255910"/>
                <a:gd name="connsiteX0" fmla="*/ 0 w 5298309"/>
                <a:gd name="connsiteY0" fmla="*/ 2972865 h 3255910"/>
                <a:gd name="connsiteX1" fmla="*/ 120650 w 5298309"/>
                <a:gd name="connsiteY1" fmla="*/ 2880790 h 3255910"/>
                <a:gd name="connsiteX2" fmla="*/ 184150 w 5298309"/>
                <a:gd name="connsiteY2" fmla="*/ 2747440 h 3255910"/>
                <a:gd name="connsiteX3" fmla="*/ 238125 w 5298309"/>
                <a:gd name="connsiteY3" fmla="*/ 2639490 h 3255910"/>
                <a:gd name="connsiteX4" fmla="*/ 311150 w 5298309"/>
                <a:gd name="connsiteY4" fmla="*/ 2649015 h 3255910"/>
                <a:gd name="connsiteX5" fmla="*/ 361950 w 5298309"/>
                <a:gd name="connsiteY5" fmla="*/ 2756965 h 3255910"/>
                <a:gd name="connsiteX6" fmla="*/ 425450 w 5298309"/>
                <a:gd name="connsiteY6" fmla="*/ 2903015 h 3255910"/>
                <a:gd name="connsiteX7" fmla="*/ 527050 w 5298309"/>
                <a:gd name="connsiteY7" fmla="*/ 2972865 h 3255910"/>
                <a:gd name="connsiteX8" fmla="*/ 596900 w 5298309"/>
                <a:gd name="connsiteY8" fmla="*/ 2883965 h 3255910"/>
                <a:gd name="connsiteX9" fmla="*/ 622300 w 5298309"/>
                <a:gd name="connsiteY9" fmla="*/ 2744265 h 3255910"/>
                <a:gd name="connsiteX10" fmla="*/ 635000 w 5298309"/>
                <a:gd name="connsiteY10" fmla="*/ 2664890 h 3255910"/>
                <a:gd name="connsiteX11" fmla="*/ 676275 w 5298309"/>
                <a:gd name="connsiteY11" fmla="*/ 2604565 h 3255910"/>
                <a:gd name="connsiteX12" fmla="*/ 733425 w 5298309"/>
                <a:gd name="connsiteY12" fmla="*/ 2674415 h 3255910"/>
                <a:gd name="connsiteX13" fmla="*/ 793750 w 5298309"/>
                <a:gd name="connsiteY13" fmla="*/ 2769665 h 3255910"/>
                <a:gd name="connsiteX14" fmla="*/ 908050 w 5298309"/>
                <a:gd name="connsiteY14" fmla="*/ 2855390 h 3255910"/>
                <a:gd name="connsiteX15" fmla="*/ 939800 w 5298309"/>
                <a:gd name="connsiteY15" fmla="*/ 2668065 h 3255910"/>
                <a:gd name="connsiteX16" fmla="*/ 971550 w 5298309"/>
                <a:gd name="connsiteY16" fmla="*/ 2522015 h 3255910"/>
                <a:gd name="connsiteX17" fmla="*/ 1012825 w 5298309"/>
                <a:gd name="connsiteY17" fmla="*/ 2410890 h 3255910"/>
                <a:gd name="connsiteX18" fmla="*/ 1104900 w 5298309"/>
                <a:gd name="connsiteY18" fmla="*/ 2528365 h 3255910"/>
                <a:gd name="connsiteX19" fmla="*/ 1187450 w 5298309"/>
                <a:gd name="connsiteY19" fmla="*/ 2674415 h 3255910"/>
                <a:gd name="connsiteX20" fmla="*/ 1244600 w 5298309"/>
                <a:gd name="connsiteY20" fmla="*/ 2680765 h 3255910"/>
                <a:gd name="connsiteX21" fmla="*/ 1276350 w 5298309"/>
                <a:gd name="connsiteY21" fmla="*/ 2572815 h 3255910"/>
                <a:gd name="connsiteX22" fmla="*/ 1314450 w 5298309"/>
                <a:gd name="connsiteY22" fmla="*/ 2217215 h 3255910"/>
                <a:gd name="connsiteX23" fmla="*/ 1358900 w 5298309"/>
                <a:gd name="connsiteY23" fmla="*/ 2137840 h 3255910"/>
                <a:gd name="connsiteX24" fmla="*/ 1422400 w 5298309"/>
                <a:gd name="connsiteY24" fmla="*/ 2236265 h 3255910"/>
                <a:gd name="connsiteX25" fmla="*/ 1524000 w 5298309"/>
                <a:gd name="connsiteY25" fmla="*/ 2439465 h 3255910"/>
                <a:gd name="connsiteX26" fmla="*/ 1584325 w 5298309"/>
                <a:gd name="connsiteY26" fmla="*/ 2347390 h 3255910"/>
                <a:gd name="connsiteX27" fmla="*/ 1631950 w 5298309"/>
                <a:gd name="connsiteY27" fmla="*/ 2179115 h 3255910"/>
                <a:gd name="connsiteX28" fmla="*/ 1670050 w 5298309"/>
                <a:gd name="connsiteY28" fmla="*/ 1982265 h 3255910"/>
                <a:gd name="connsiteX29" fmla="*/ 1730375 w 5298309"/>
                <a:gd name="connsiteY29" fmla="*/ 1918765 h 3255910"/>
                <a:gd name="connsiteX30" fmla="*/ 1790700 w 5298309"/>
                <a:gd name="connsiteY30" fmla="*/ 2001315 h 3255910"/>
                <a:gd name="connsiteX31" fmla="*/ 1860550 w 5298309"/>
                <a:gd name="connsiteY31" fmla="*/ 2188640 h 3255910"/>
                <a:gd name="connsiteX32" fmla="*/ 1905000 w 5298309"/>
                <a:gd name="connsiteY32" fmla="*/ 2226740 h 3255910"/>
                <a:gd name="connsiteX33" fmla="*/ 1949450 w 5298309"/>
                <a:gd name="connsiteY33" fmla="*/ 2179115 h 3255910"/>
                <a:gd name="connsiteX34" fmla="*/ 2057400 w 5298309"/>
                <a:gd name="connsiteY34" fmla="*/ 1906065 h 3255910"/>
                <a:gd name="connsiteX35" fmla="*/ 2152650 w 5298309"/>
                <a:gd name="connsiteY35" fmla="*/ 1912415 h 3255910"/>
                <a:gd name="connsiteX36" fmla="*/ 2254250 w 5298309"/>
                <a:gd name="connsiteY36" fmla="*/ 2229915 h 3255910"/>
                <a:gd name="connsiteX37" fmla="*/ 2374900 w 5298309"/>
                <a:gd name="connsiteY37" fmla="*/ 2560115 h 3255910"/>
                <a:gd name="connsiteX38" fmla="*/ 2489200 w 5298309"/>
                <a:gd name="connsiteY38" fmla="*/ 2604565 h 3255910"/>
                <a:gd name="connsiteX39" fmla="*/ 2673350 w 5298309"/>
                <a:gd name="connsiteY39" fmla="*/ 2464865 h 3255910"/>
                <a:gd name="connsiteX40" fmla="*/ 2809875 w 5298309"/>
                <a:gd name="connsiteY40" fmla="*/ 2442640 h 3255910"/>
                <a:gd name="connsiteX41" fmla="*/ 2933700 w 5298309"/>
                <a:gd name="connsiteY41" fmla="*/ 2636315 h 3255910"/>
                <a:gd name="connsiteX42" fmla="*/ 3041650 w 5298309"/>
                <a:gd name="connsiteY42" fmla="*/ 3093515 h 3255910"/>
                <a:gd name="connsiteX43" fmla="*/ 3206750 w 5298309"/>
                <a:gd name="connsiteY43" fmla="*/ 3252265 h 3255910"/>
                <a:gd name="connsiteX44" fmla="*/ 3343275 w 5298309"/>
                <a:gd name="connsiteY44" fmla="*/ 3182415 h 3255910"/>
                <a:gd name="connsiteX45" fmla="*/ 3429000 w 5298309"/>
                <a:gd name="connsiteY45" fmla="*/ 2934765 h 3255910"/>
                <a:gd name="connsiteX46" fmla="*/ 3486150 w 5298309"/>
                <a:gd name="connsiteY46" fmla="*/ 2833165 h 3255910"/>
                <a:gd name="connsiteX47" fmla="*/ 3790950 w 5298309"/>
                <a:gd name="connsiteY47" fmla="*/ 2960165 h 3255910"/>
                <a:gd name="connsiteX48" fmla="*/ 3917950 w 5298309"/>
                <a:gd name="connsiteY48" fmla="*/ 2674415 h 3255910"/>
                <a:gd name="connsiteX49" fmla="*/ 3943350 w 5298309"/>
                <a:gd name="connsiteY49" fmla="*/ 2306115 h 3255910"/>
                <a:gd name="connsiteX50" fmla="*/ 4064000 w 5298309"/>
                <a:gd name="connsiteY50" fmla="*/ 871015 h 3255910"/>
                <a:gd name="connsiteX51" fmla="*/ 4089400 w 5298309"/>
                <a:gd name="connsiteY51" fmla="*/ 540815 h 3255910"/>
                <a:gd name="connsiteX52" fmla="*/ 4216400 w 5298309"/>
                <a:gd name="connsiteY52" fmla="*/ 369365 h 3255910"/>
                <a:gd name="connsiteX53" fmla="*/ 4375150 w 5298309"/>
                <a:gd name="connsiteY53" fmla="*/ 597965 h 3255910"/>
                <a:gd name="connsiteX54" fmla="*/ 4337050 w 5298309"/>
                <a:gd name="connsiteY54" fmla="*/ 864665 h 3255910"/>
                <a:gd name="connsiteX55" fmla="*/ 4476750 w 5298309"/>
                <a:gd name="connsiteY55" fmla="*/ 985315 h 3255910"/>
                <a:gd name="connsiteX56" fmla="*/ 4521200 w 5298309"/>
                <a:gd name="connsiteY56" fmla="*/ 636065 h 3255910"/>
                <a:gd name="connsiteX57" fmla="*/ 4546600 w 5298309"/>
                <a:gd name="connsiteY57" fmla="*/ 102665 h 3255910"/>
                <a:gd name="connsiteX58" fmla="*/ 4622800 w 5298309"/>
                <a:gd name="connsiteY58" fmla="*/ 20115 h 3255910"/>
                <a:gd name="connsiteX59" fmla="*/ 4762500 w 5298309"/>
                <a:gd name="connsiteY59" fmla="*/ 51865 h 3255910"/>
                <a:gd name="connsiteX60" fmla="*/ 4800600 w 5298309"/>
                <a:gd name="connsiteY60" fmla="*/ 280465 h 3255910"/>
                <a:gd name="connsiteX61" fmla="*/ 4921250 w 5298309"/>
                <a:gd name="connsiteY61" fmla="*/ 267765 h 3255910"/>
                <a:gd name="connsiteX62" fmla="*/ 5010150 w 5298309"/>
                <a:gd name="connsiteY62" fmla="*/ 70915 h 3255910"/>
                <a:gd name="connsiteX63" fmla="*/ 5162550 w 5298309"/>
                <a:gd name="connsiteY63" fmla="*/ 32815 h 3255910"/>
                <a:gd name="connsiteX64" fmla="*/ 5295900 w 5298309"/>
                <a:gd name="connsiteY64" fmla="*/ 528115 h 3255910"/>
                <a:gd name="connsiteX65" fmla="*/ 5238750 w 5298309"/>
                <a:gd name="connsiteY65" fmla="*/ 1086915 h 3255910"/>
                <a:gd name="connsiteX66" fmla="*/ 5118100 w 5298309"/>
                <a:gd name="connsiteY66" fmla="*/ 2306115 h 3255910"/>
                <a:gd name="connsiteX67" fmla="*/ 5194300 w 5298309"/>
                <a:gd name="connsiteY67" fmla="*/ 2629965 h 3255910"/>
                <a:gd name="connsiteX68" fmla="*/ 5238750 w 5298309"/>
                <a:gd name="connsiteY68" fmla="*/ 2839515 h 3255910"/>
                <a:gd name="connsiteX0" fmla="*/ 0 w 5298309"/>
                <a:gd name="connsiteY0" fmla="*/ 2972865 h 3255910"/>
                <a:gd name="connsiteX1" fmla="*/ 120650 w 5298309"/>
                <a:gd name="connsiteY1" fmla="*/ 2880790 h 3255910"/>
                <a:gd name="connsiteX2" fmla="*/ 184150 w 5298309"/>
                <a:gd name="connsiteY2" fmla="*/ 2747440 h 3255910"/>
                <a:gd name="connsiteX3" fmla="*/ 238125 w 5298309"/>
                <a:gd name="connsiteY3" fmla="*/ 2639490 h 3255910"/>
                <a:gd name="connsiteX4" fmla="*/ 311150 w 5298309"/>
                <a:gd name="connsiteY4" fmla="*/ 2649015 h 3255910"/>
                <a:gd name="connsiteX5" fmla="*/ 361950 w 5298309"/>
                <a:gd name="connsiteY5" fmla="*/ 2756965 h 3255910"/>
                <a:gd name="connsiteX6" fmla="*/ 425450 w 5298309"/>
                <a:gd name="connsiteY6" fmla="*/ 2903015 h 3255910"/>
                <a:gd name="connsiteX7" fmla="*/ 527050 w 5298309"/>
                <a:gd name="connsiteY7" fmla="*/ 2972865 h 3255910"/>
                <a:gd name="connsiteX8" fmla="*/ 596900 w 5298309"/>
                <a:gd name="connsiteY8" fmla="*/ 2883965 h 3255910"/>
                <a:gd name="connsiteX9" fmla="*/ 622300 w 5298309"/>
                <a:gd name="connsiteY9" fmla="*/ 2744265 h 3255910"/>
                <a:gd name="connsiteX10" fmla="*/ 635000 w 5298309"/>
                <a:gd name="connsiteY10" fmla="*/ 2664890 h 3255910"/>
                <a:gd name="connsiteX11" fmla="*/ 676275 w 5298309"/>
                <a:gd name="connsiteY11" fmla="*/ 2604565 h 3255910"/>
                <a:gd name="connsiteX12" fmla="*/ 733425 w 5298309"/>
                <a:gd name="connsiteY12" fmla="*/ 2674415 h 3255910"/>
                <a:gd name="connsiteX13" fmla="*/ 793750 w 5298309"/>
                <a:gd name="connsiteY13" fmla="*/ 2769665 h 3255910"/>
                <a:gd name="connsiteX14" fmla="*/ 908050 w 5298309"/>
                <a:gd name="connsiteY14" fmla="*/ 2855390 h 3255910"/>
                <a:gd name="connsiteX15" fmla="*/ 939800 w 5298309"/>
                <a:gd name="connsiteY15" fmla="*/ 2668065 h 3255910"/>
                <a:gd name="connsiteX16" fmla="*/ 971550 w 5298309"/>
                <a:gd name="connsiteY16" fmla="*/ 2522015 h 3255910"/>
                <a:gd name="connsiteX17" fmla="*/ 1012825 w 5298309"/>
                <a:gd name="connsiteY17" fmla="*/ 2410890 h 3255910"/>
                <a:gd name="connsiteX18" fmla="*/ 1104900 w 5298309"/>
                <a:gd name="connsiteY18" fmla="*/ 2528365 h 3255910"/>
                <a:gd name="connsiteX19" fmla="*/ 1187450 w 5298309"/>
                <a:gd name="connsiteY19" fmla="*/ 2674415 h 3255910"/>
                <a:gd name="connsiteX20" fmla="*/ 1244600 w 5298309"/>
                <a:gd name="connsiteY20" fmla="*/ 2680765 h 3255910"/>
                <a:gd name="connsiteX21" fmla="*/ 1276350 w 5298309"/>
                <a:gd name="connsiteY21" fmla="*/ 2572815 h 3255910"/>
                <a:gd name="connsiteX22" fmla="*/ 1314450 w 5298309"/>
                <a:gd name="connsiteY22" fmla="*/ 2217215 h 3255910"/>
                <a:gd name="connsiteX23" fmla="*/ 1358900 w 5298309"/>
                <a:gd name="connsiteY23" fmla="*/ 2137840 h 3255910"/>
                <a:gd name="connsiteX24" fmla="*/ 1422400 w 5298309"/>
                <a:gd name="connsiteY24" fmla="*/ 2236265 h 3255910"/>
                <a:gd name="connsiteX25" fmla="*/ 1524000 w 5298309"/>
                <a:gd name="connsiteY25" fmla="*/ 2439465 h 3255910"/>
                <a:gd name="connsiteX26" fmla="*/ 1584325 w 5298309"/>
                <a:gd name="connsiteY26" fmla="*/ 2347390 h 3255910"/>
                <a:gd name="connsiteX27" fmla="*/ 1631950 w 5298309"/>
                <a:gd name="connsiteY27" fmla="*/ 2179115 h 3255910"/>
                <a:gd name="connsiteX28" fmla="*/ 1670050 w 5298309"/>
                <a:gd name="connsiteY28" fmla="*/ 1982265 h 3255910"/>
                <a:gd name="connsiteX29" fmla="*/ 1730375 w 5298309"/>
                <a:gd name="connsiteY29" fmla="*/ 1918765 h 3255910"/>
                <a:gd name="connsiteX30" fmla="*/ 1790700 w 5298309"/>
                <a:gd name="connsiteY30" fmla="*/ 2001315 h 3255910"/>
                <a:gd name="connsiteX31" fmla="*/ 1860550 w 5298309"/>
                <a:gd name="connsiteY31" fmla="*/ 2188640 h 3255910"/>
                <a:gd name="connsiteX32" fmla="*/ 1905000 w 5298309"/>
                <a:gd name="connsiteY32" fmla="*/ 2226740 h 3255910"/>
                <a:gd name="connsiteX33" fmla="*/ 1949450 w 5298309"/>
                <a:gd name="connsiteY33" fmla="*/ 2179115 h 3255910"/>
                <a:gd name="connsiteX34" fmla="*/ 2057400 w 5298309"/>
                <a:gd name="connsiteY34" fmla="*/ 1906065 h 3255910"/>
                <a:gd name="connsiteX35" fmla="*/ 2152650 w 5298309"/>
                <a:gd name="connsiteY35" fmla="*/ 1912415 h 3255910"/>
                <a:gd name="connsiteX36" fmla="*/ 2254250 w 5298309"/>
                <a:gd name="connsiteY36" fmla="*/ 2229915 h 3255910"/>
                <a:gd name="connsiteX37" fmla="*/ 2374900 w 5298309"/>
                <a:gd name="connsiteY37" fmla="*/ 2560115 h 3255910"/>
                <a:gd name="connsiteX38" fmla="*/ 2489200 w 5298309"/>
                <a:gd name="connsiteY38" fmla="*/ 2604565 h 3255910"/>
                <a:gd name="connsiteX39" fmla="*/ 2673350 w 5298309"/>
                <a:gd name="connsiteY39" fmla="*/ 2464865 h 3255910"/>
                <a:gd name="connsiteX40" fmla="*/ 2809875 w 5298309"/>
                <a:gd name="connsiteY40" fmla="*/ 2442640 h 3255910"/>
                <a:gd name="connsiteX41" fmla="*/ 2933700 w 5298309"/>
                <a:gd name="connsiteY41" fmla="*/ 2636315 h 3255910"/>
                <a:gd name="connsiteX42" fmla="*/ 3041650 w 5298309"/>
                <a:gd name="connsiteY42" fmla="*/ 3093515 h 3255910"/>
                <a:gd name="connsiteX43" fmla="*/ 3206750 w 5298309"/>
                <a:gd name="connsiteY43" fmla="*/ 3252265 h 3255910"/>
                <a:gd name="connsiteX44" fmla="*/ 3343275 w 5298309"/>
                <a:gd name="connsiteY44" fmla="*/ 3182415 h 3255910"/>
                <a:gd name="connsiteX45" fmla="*/ 3429000 w 5298309"/>
                <a:gd name="connsiteY45" fmla="*/ 2934765 h 3255910"/>
                <a:gd name="connsiteX46" fmla="*/ 3486150 w 5298309"/>
                <a:gd name="connsiteY46" fmla="*/ 2833165 h 3255910"/>
                <a:gd name="connsiteX47" fmla="*/ 3790950 w 5298309"/>
                <a:gd name="connsiteY47" fmla="*/ 2960165 h 3255910"/>
                <a:gd name="connsiteX48" fmla="*/ 3917950 w 5298309"/>
                <a:gd name="connsiteY48" fmla="*/ 2674415 h 3255910"/>
                <a:gd name="connsiteX49" fmla="*/ 3943350 w 5298309"/>
                <a:gd name="connsiteY49" fmla="*/ 2306115 h 3255910"/>
                <a:gd name="connsiteX50" fmla="*/ 4064000 w 5298309"/>
                <a:gd name="connsiteY50" fmla="*/ 871015 h 3255910"/>
                <a:gd name="connsiteX51" fmla="*/ 4089400 w 5298309"/>
                <a:gd name="connsiteY51" fmla="*/ 540815 h 3255910"/>
                <a:gd name="connsiteX52" fmla="*/ 4216400 w 5298309"/>
                <a:gd name="connsiteY52" fmla="*/ 369365 h 3255910"/>
                <a:gd name="connsiteX53" fmla="*/ 4375150 w 5298309"/>
                <a:gd name="connsiteY53" fmla="*/ 597965 h 3255910"/>
                <a:gd name="connsiteX54" fmla="*/ 4337050 w 5298309"/>
                <a:gd name="connsiteY54" fmla="*/ 864665 h 3255910"/>
                <a:gd name="connsiteX55" fmla="*/ 4476750 w 5298309"/>
                <a:gd name="connsiteY55" fmla="*/ 985315 h 3255910"/>
                <a:gd name="connsiteX56" fmla="*/ 4521200 w 5298309"/>
                <a:gd name="connsiteY56" fmla="*/ 636065 h 3255910"/>
                <a:gd name="connsiteX57" fmla="*/ 4546600 w 5298309"/>
                <a:gd name="connsiteY57" fmla="*/ 102665 h 3255910"/>
                <a:gd name="connsiteX58" fmla="*/ 4622800 w 5298309"/>
                <a:gd name="connsiteY58" fmla="*/ 20115 h 3255910"/>
                <a:gd name="connsiteX59" fmla="*/ 4762500 w 5298309"/>
                <a:gd name="connsiteY59" fmla="*/ 51865 h 3255910"/>
                <a:gd name="connsiteX60" fmla="*/ 4800600 w 5298309"/>
                <a:gd name="connsiteY60" fmla="*/ 280465 h 3255910"/>
                <a:gd name="connsiteX61" fmla="*/ 4921250 w 5298309"/>
                <a:gd name="connsiteY61" fmla="*/ 267765 h 3255910"/>
                <a:gd name="connsiteX62" fmla="*/ 5010150 w 5298309"/>
                <a:gd name="connsiteY62" fmla="*/ 70915 h 3255910"/>
                <a:gd name="connsiteX63" fmla="*/ 5162550 w 5298309"/>
                <a:gd name="connsiteY63" fmla="*/ 32815 h 3255910"/>
                <a:gd name="connsiteX64" fmla="*/ 5295900 w 5298309"/>
                <a:gd name="connsiteY64" fmla="*/ 528115 h 3255910"/>
                <a:gd name="connsiteX65" fmla="*/ 5238750 w 5298309"/>
                <a:gd name="connsiteY65" fmla="*/ 1086915 h 3255910"/>
                <a:gd name="connsiteX66" fmla="*/ 5118100 w 5298309"/>
                <a:gd name="connsiteY66" fmla="*/ 2306115 h 3255910"/>
                <a:gd name="connsiteX67" fmla="*/ 5194300 w 5298309"/>
                <a:gd name="connsiteY67" fmla="*/ 2629965 h 3255910"/>
                <a:gd name="connsiteX68" fmla="*/ 5238750 w 5298309"/>
                <a:gd name="connsiteY68" fmla="*/ 2839515 h 3255910"/>
                <a:gd name="connsiteX0" fmla="*/ 0 w 5298309"/>
                <a:gd name="connsiteY0" fmla="*/ 2972865 h 3255910"/>
                <a:gd name="connsiteX1" fmla="*/ 120650 w 5298309"/>
                <a:gd name="connsiteY1" fmla="*/ 2880790 h 3255910"/>
                <a:gd name="connsiteX2" fmla="*/ 184150 w 5298309"/>
                <a:gd name="connsiteY2" fmla="*/ 2747440 h 3255910"/>
                <a:gd name="connsiteX3" fmla="*/ 238125 w 5298309"/>
                <a:gd name="connsiteY3" fmla="*/ 2639490 h 3255910"/>
                <a:gd name="connsiteX4" fmla="*/ 311150 w 5298309"/>
                <a:gd name="connsiteY4" fmla="*/ 2649015 h 3255910"/>
                <a:gd name="connsiteX5" fmla="*/ 361950 w 5298309"/>
                <a:gd name="connsiteY5" fmla="*/ 2756965 h 3255910"/>
                <a:gd name="connsiteX6" fmla="*/ 425450 w 5298309"/>
                <a:gd name="connsiteY6" fmla="*/ 2903015 h 3255910"/>
                <a:gd name="connsiteX7" fmla="*/ 527050 w 5298309"/>
                <a:gd name="connsiteY7" fmla="*/ 2972865 h 3255910"/>
                <a:gd name="connsiteX8" fmla="*/ 596900 w 5298309"/>
                <a:gd name="connsiteY8" fmla="*/ 2883965 h 3255910"/>
                <a:gd name="connsiteX9" fmla="*/ 622300 w 5298309"/>
                <a:gd name="connsiteY9" fmla="*/ 2744265 h 3255910"/>
                <a:gd name="connsiteX10" fmla="*/ 635000 w 5298309"/>
                <a:gd name="connsiteY10" fmla="*/ 2664890 h 3255910"/>
                <a:gd name="connsiteX11" fmla="*/ 676275 w 5298309"/>
                <a:gd name="connsiteY11" fmla="*/ 2604565 h 3255910"/>
                <a:gd name="connsiteX12" fmla="*/ 733425 w 5298309"/>
                <a:gd name="connsiteY12" fmla="*/ 2674415 h 3255910"/>
                <a:gd name="connsiteX13" fmla="*/ 793750 w 5298309"/>
                <a:gd name="connsiteY13" fmla="*/ 2769665 h 3255910"/>
                <a:gd name="connsiteX14" fmla="*/ 908050 w 5298309"/>
                <a:gd name="connsiteY14" fmla="*/ 2855390 h 3255910"/>
                <a:gd name="connsiteX15" fmla="*/ 939800 w 5298309"/>
                <a:gd name="connsiteY15" fmla="*/ 2668065 h 3255910"/>
                <a:gd name="connsiteX16" fmla="*/ 971550 w 5298309"/>
                <a:gd name="connsiteY16" fmla="*/ 2522015 h 3255910"/>
                <a:gd name="connsiteX17" fmla="*/ 1012825 w 5298309"/>
                <a:gd name="connsiteY17" fmla="*/ 2410890 h 3255910"/>
                <a:gd name="connsiteX18" fmla="*/ 1104900 w 5298309"/>
                <a:gd name="connsiteY18" fmla="*/ 2528365 h 3255910"/>
                <a:gd name="connsiteX19" fmla="*/ 1187450 w 5298309"/>
                <a:gd name="connsiteY19" fmla="*/ 2674415 h 3255910"/>
                <a:gd name="connsiteX20" fmla="*/ 1244600 w 5298309"/>
                <a:gd name="connsiteY20" fmla="*/ 2680765 h 3255910"/>
                <a:gd name="connsiteX21" fmla="*/ 1276350 w 5298309"/>
                <a:gd name="connsiteY21" fmla="*/ 2572815 h 3255910"/>
                <a:gd name="connsiteX22" fmla="*/ 1314450 w 5298309"/>
                <a:gd name="connsiteY22" fmla="*/ 2217215 h 3255910"/>
                <a:gd name="connsiteX23" fmla="*/ 1358900 w 5298309"/>
                <a:gd name="connsiteY23" fmla="*/ 2137840 h 3255910"/>
                <a:gd name="connsiteX24" fmla="*/ 1422400 w 5298309"/>
                <a:gd name="connsiteY24" fmla="*/ 2236265 h 3255910"/>
                <a:gd name="connsiteX25" fmla="*/ 1524000 w 5298309"/>
                <a:gd name="connsiteY25" fmla="*/ 2439465 h 3255910"/>
                <a:gd name="connsiteX26" fmla="*/ 1584325 w 5298309"/>
                <a:gd name="connsiteY26" fmla="*/ 2347390 h 3255910"/>
                <a:gd name="connsiteX27" fmla="*/ 1631950 w 5298309"/>
                <a:gd name="connsiteY27" fmla="*/ 2179115 h 3255910"/>
                <a:gd name="connsiteX28" fmla="*/ 1670050 w 5298309"/>
                <a:gd name="connsiteY28" fmla="*/ 1982265 h 3255910"/>
                <a:gd name="connsiteX29" fmla="*/ 1730375 w 5298309"/>
                <a:gd name="connsiteY29" fmla="*/ 1918765 h 3255910"/>
                <a:gd name="connsiteX30" fmla="*/ 1790700 w 5298309"/>
                <a:gd name="connsiteY30" fmla="*/ 2001315 h 3255910"/>
                <a:gd name="connsiteX31" fmla="*/ 1860550 w 5298309"/>
                <a:gd name="connsiteY31" fmla="*/ 2188640 h 3255910"/>
                <a:gd name="connsiteX32" fmla="*/ 1905000 w 5298309"/>
                <a:gd name="connsiteY32" fmla="*/ 2226740 h 3255910"/>
                <a:gd name="connsiteX33" fmla="*/ 1949450 w 5298309"/>
                <a:gd name="connsiteY33" fmla="*/ 2179115 h 3255910"/>
                <a:gd name="connsiteX34" fmla="*/ 2057400 w 5298309"/>
                <a:gd name="connsiteY34" fmla="*/ 1906065 h 3255910"/>
                <a:gd name="connsiteX35" fmla="*/ 2152650 w 5298309"/>
                <a:gd name="connsiteY35" fmla="*/ 1912415 h 3255910"/>
                <a:gd name="connsiteX36" fmla="*/ 2254250 w 5298309"/>
                <a:gd name="connsiteY36" fmla="*/ 2229915 h 3255910"/>
                <a:gd name="connsiteX37" fmla="*/ 2374900 w 5298309"/>
                <a:gd name="connsiteY37" fmla="*/ 2560115 h 3255910"/>
                <a:gd name="connsiteX38" fmla="*/ 2489200 w 5298309"/>
                <a:gd name="connsiteY38" fmla="*/ 2604565 h 3255910"/>
                <a:gd name="connsiteX39" fmla="*/ 2673350 w 5298309"/>
                <a:gd name="connsiteY39" fmla="*/ 2464865 h 3255910"/>
                <a:gd name="connsiteX40" fmla="*/ 2809875 w 5298309"/>
                <a:gd name="connsiteY40" fmla="*/ 2442640 h 3255910"/>
                <a:gd name="connsiteX41" fmla="*/ 2933700 w 5298309"/>
                <a:gd name="connsiteY41" fmla="*/ 2636315 h 3255910"/>
                <a:gd name="connsiteX42" fmla="*/ 3041650 w 5298309"/>
                <a:gd name="connsiteY42" fmla="*/ 3093515 h 3255910"/>
                <a:gd name="connsiteX43" fmla="*/ 3206750 w 5298309"/>
                <a:gd name="connsiteY43" fmla="*/ 3252265 h 3255910"/>
                <a:gd name="connsiteX44" fmla="*/ 3343275 w 5298309"/>
                <a:gd name="connsiteY44" fmla="*/ 3182415 h 3255910"/>
                <a:gd name="connsiteX45" fmla="*/ 3429000 w 5298309"/>
                <a:gd name="connsiteY45" fmla="*/ 2934765 h 3255910"/>
                <a:gd name="connsiteX46" fmla="*/ 3486150 w 5298309"/>
                <a:gd name="connsiteY46" fmla="*/ 2833165 h 3255910"/>
                <a:gd name="connsiteX47" fmla="*/ 3797300 w 5298309"/>
                <a:gd name="connsiteY47" fmla="*/ 2963340 h 3255910"/>
                <a:gd name="connsiteX48" fmla="*/ 3917950 w 5298309"/>
                <a:gd name="connsiteY48" fmla="*/ 2674415 h 3255910"/>
                <a:gd name="connsiteX49" fmla="*/ 3943350 w 5298309"/>
                <a:gd name="connsiteY49" fmla="*/ 2306115 h 3255910"/>
                <a:gd name="connsiteX50" fmla="*/ 4064000 w 5298309"/>
                <a:gd name="connsiteY50" fmla="*/ 871015 h 3255910"/>
                <a:gd name="connsiteX51" fmla="*/ 4089400 w 5298309"/>
                <a:gd name="connsiteY51" fmla="*/ 540815 h 3255910"/>
                <a:gd name="connsiteX52" fmla="*/ 4216400 w 5298309"/>
                <a:gd name="connsiteY52" fmla="*/ 369365 h 3255910"/>
                <a:gd name="connsiteX53" fmla="*/ 4375150 w 5298309"/>
                <a:gd name="connsiteY53" fmla="*/ 597965 h 3255910"/>
                <a:gd name="connsiteX54" fmla="*/ 4337050 w 5298309"/>
                <a:gd name="connsiteY54" fmla="*/ 864665 h 3255910"/>
                <a:gd name="connsiteX55" fmla="*/ 4476750 w 5298309"/>
                <a:gd name="connsiteY55" fmla="*/ 985315 h 3255910"/>
                <a:gd name="connsiteX56" fmla="*/ 4521200 w 5298309"/>
                <a:gd name="connsiteY56" fmla="*/ 636065 h 3255910"/>
                <a:gd name="connsiteX57" fmla="*/ 4546600 w 5298309"/>
                <a:gd name="connsiteY57" fmla="*/ 102665 h 3255910"/>
                <a:gd name="connsiteX58" fmla="*/ 4622800 w 5298309"/>
                <a:gd name="connsiteY58" fmla="*/ 20115 h 3255910"/>
                <a:gd name="connsiteX59" fmla="*/ 4762500 w 5298309"/>
                <a:gd name="connsiteY59" fmla="*/ 51865 h 3255910"/>
                <a:gd name="connsiteX60" fmla="*/ 4800600 w 5298309"/>
                <a:gd name="connsiteY60" fmla="*/ 280465 h 3255910"/>
                <a:gd name="connsiteX61" fmla="*/ 4921250 w 5298309"/>
                <a:gd name="connsiteY61" fmla="*/ 267765 h 3255910"/>
                <a:gd name="connsiteX62" fmla="*/ 5010150 w 5298309"/>
                <a:gd name="connsiteY62" fmla="*/ 70915 h 3255910"/>
                <a:gd name="connsiteX63" fmla="*/ 5162550 w 5298309"/>
                <a:gd name="connsiteY63" fmla="*/ 32815 h 3255910"/>
                <a:gd name="connsiteX64" fmla="*/ 5295900 w 5298309"/>
                <a:gd name="connsiteY64" fmla="*/ 528115 h 3255910"/>
                <a:gd name="connsiteX65" fmla="*/ 5238750 w 5298309"/>
                <a:gd name="connsiteY65" fmla="*/ 1086915 h 3255910"/>
                <a:gd name="connsiteX66" fmla="*/ 5118100 w 5298309"/>
                <a:gd name="connsiteY66" fmla="*/ 2306115 h 3255910"/>
                <a:gd name="connsiteX67" fmla="*/ 5194300 w 5298309"/>
                <a:gd name="connsiteY67" fmla="*/ 2629965 h 3255910"/>
                <a:gd name="connsiteX68" fmla="*/ 5238750 w 5298309"/>
                <a:gd name="connsiteY68" fmla="*/ 2839515 h 3255910"/>
                <a:gd name="connsiteX0" fmla="*/ 0 w 5298309"/>
                <a:gd name="connsiteY0" fmla="*/ 2972865 h 3255910"/>
                <a:gd name="connsiteX1" fmla="*/ 120650 w 5298309"/>
                <a:gd name="connsiteY1" fmla="*/ 2880790 h 3255910"/>
                <a:gd name="connsiteX2" fmla="*/ 184150 w 5298309"/>
                <a:gd name="connsiteY2" fmla="*/ 2747440 h 3255910"/>
                <a:gd name="connsiteX3" fmla="*/ 238125 w 5298309"/>
                <a:gd name="connsiteY3" fmla="*/ 2639490 h 3255910"/>
                <a:gd name="connsiteX4" fmla="*/ 311150 w 5298309"/>
                <a:gd name="connsiteY4" fmla="*/ 2649015 h 3255910"/>
                <a:gd name="connsiteX5" fmla="*/ 361950 w 5298309"/>
                <a:gd name="connsiteY5" fmla="*/ 2756965 h 3255910"/>
                <a:gd name="connsiteX6" fmla="*/ 425450 w 5298309"/>
                <a:gd name="connsiteY6" fmla="*/ 2903015 h 3255910"/>
                <a:gd name="connsiteX7" fmla="*/ 527050 w 5298309"/>
                <a:gd name="connsiteY7" fmla="*/ 2972865 h 3255910"/>
                <a:gd name="connsiteX8" fmla="*/ 596900 w 5298309"/>
                <a:gd name="connsiteY8" fmla="*/ 2883965 h 3255910"/>
                <a:gd name="connsiteX9" fmla="*/ 622300 w 5298309"/>
                <a:gd name="connsiteY9" fmla="*/ 2744265 h 3255910"/>
                <a:gd name="connsiteX10" fmla="*/ 635000 w 5298309"/>
                <a:gd name="connsiteY10" fmla="*/ 2664890 h 3255910"/>
                <a:gd name="connsiteX11" fmla="*/ 676275 w 5298309"/>
                <a:gd name="connsiteY11" fmla="*/ 2604565 h 3255910"/>
                <a:gd name="connsiteX12" fmla="*/ 733425 w 5298309"/>
                <a:gd name="connsiteY12" fmla="*/ 2674415 h 3255910"/>
                <a:gd name="connsiteX13" fmla="*/ 793750 w 5298309"/>
                <a:gd name="connsiteY13" fmla="*/ 2769665 h 3255910"/>
                <a:gd name="connsiteX14" fmla="*/ 908050 w 5298309"/>
                <a:gd name="connsiteY14" fmla="*/ 2855390 h 3255910"/>
                <a:gd name="connsiteX15" fmla="*/ 939800 w 5298309"/>
                <a:gd name="connsiteY15" fmla="*/ 2668065 h 3255910"/>
                <a:gd name="connsiteX16" fmla="*/ 971550 w 5298309"/>
                <a:gd name="connsiteY16" fmla="*/ 2522015 h 3255910"/>
                <a:gd name="connsiteX17" fmla="*/ 1012825 w 5298309"/>
                <a:gd name="connsiteY17" fmla="*/ 2410890 h 3255910"/>
                <a:gd name="connsiteX18" fmla="*/ 1104900 w 5298309"/>
                <a:gd name="connsiteY18" fmla="*/ 2528365 h 3255910"/>
                <a:gd name="connsiteX19" fmla="*/ 1187450 w 5298309"/>
                <a:gd name="connsiteY19" fmla="*/ 2674415 h 3255910"/>
                <a:gd name="connsiteX20" fmla="*/ 1244600 w 5298309"/>
                <a:gd name="connsiteY20" fmla="*/ 2680765 h 3255910"/>
                <a:gd name="connsiteX21" fmla="*/ 1276350 w 5298309"/>
                <a:gd name="connsiteY21" fmla="*/ 2572815 h 3255910"/>
                <a:gd name="connsiteX22" fmla="*/ 1314450 w 5298309"/>
                <a:gd name="connsiteY22" fmla="*/ 2217215 h 3255910"/>
                <a:gd name="connsiteX23" fmla="*/ 1358900 w 5298309"/>
                <a:gd name="connsiteY23" fmla="*/ 2137840 h 3255910"/>
                <a:gd name="connsiteX24" fmla="*/ 1422400 w 5298309"/>
                <a:gd name="connsiteY24" fmla="*/ 2236265 h 3255910"/>
                <a:gd name="connsiteX25" fmla="*/ 1524000 w 5298309"/>
                <a:gd name="connsiteY25" fmla="*/ 2439465 h 3255910"/>
                <a:gd name="connsiteX26" fmla="*/ 1584325 w 5298309"/>
                <a:gd name="connsiteY26" fmla="*/ 2347390 h 3255910"/>
                <a:gd name="connsiteX27" fmla="*/ 1631950 w 5298309"/>
                <a:gd name="connsiteY27" fmla="*/ 2179115 h 3255910"/>
                <a:gd name="connsiteX28" fmla="*/ 1670050 w 5298309"/>
                <a:gd name="connsiteY28" fmla="*/ 1982265 h 3255910"/>
                <a:gd name="connsiteX29" fmla="*/ 1730375 w 5298309"/>
                <a:gd name="connsiteY29" fmla="*/ 1918765 h 3255910"/>
                <a:gd name="connsiteX30" fmla="*/ 1790700 w 5298309"/>
                <a:gd name="connsiteY30" fmla="*/ 2001315 h 3255910"/>
                <a:gd name="connsiteX31" fmla="*/ 1860550 w 5298309"/>
                <a:gd name="connsiteY31" fmla="*/ 2188640 h 3255910"/>
                <a:gd name="connsiteX32" fmla="*/ 1905000 w 5298309"/>
                <a:gd name="connsiteY32" fmla="*/ 2226740 h 3255910"/>
                <a:gd name="connsiteX33" fmla="*/ 1949450 w 5298309"/>
                <a:gd name="connsiteY33" fmla="*/ 2179115 h 3255910"/>
                <a:gd name="connsiteX34" fmla="*/ 2057400 w 5298309"/>
                <a:gd name="connsiteY34" fmla="*/ 1906065 h 3255910"/>
                <a:gd name="connsiteX35" fmla="*/ 2152650 w 5298309"/>
                <a:gd name="connsiteY35" fmla="*/ 1912415 h 3255910"/>
                <a:gd name="connsiteX36" fmla="*/ 2254250 w 5298309"/>
                <a:gd name="connsiteY36" fmla="*/ 2229915 h 3255910"/>
                <a:gd name="connsiteX37" fmla="*/ 2374900 w 5298309"/>
                <a:gd name="connsiteY37" fmla="*/ 2560115 h 3255910"/>
                <a:gd name="connsiteX38" fmla="*/ 2489200 w 5298309"/>
                <a:gd name="connsiteY38" fmla="*/ 2604565 h 3255910"/>
                <a:gd name="connsiteX39" fmla="*/ 2673350 w 5298309"/>
                <a:gd name="connsiteY39" fmla="*/ 2464865 h 3255910"/>
                <a:gd name="connsiteX40" fmla="*/ 2809875 w 5298309"/>
                <a:gd name="connsiteY40" fmla="*/ 2442640 h 3255910"/>
                <a:gd name="connsiteX41" fmla="*/ 2933700 w 5298309"/>
                <a:gd name="connsiteY41" fmla="*/ 2636315 h 3255910"/>
                <a:gd name="connsiteX42" fmla="*/ 3041650 w 5298309"/>
                <a:gd name="connsiteY42" fmla="*/ 3093515 h 3255910"/>
                <a:gd name="connsiteX43" fmla="*/ 3206750 w 5298309"/>
                <a:gd name="connsiteY43" fmla="*/ 3252265 h 3255910"/>
                <a:gd name="connsiteX44" fmla="*/ 3343275 w 5298309"/>
                <a:gd name="connsiteY44" fmla="*/ 3182415 h 3255910"/>
                <a:gd name="connsiteX45" fmla="*/ 3429000 w 5298309"/>
                <a:gd name="connsiteY45" fmla="*/ 2934765 h 3255910"/>
                <a:gd name="connsiteX46" fmla="*/ 3486150 w 5298309"/>
                <a:gd name="connsiteY46" fmla="*/ 2833165 h 3255910"/>
                <a:gd name="connsiteX47" fmla="*/ 3797300 w 5298309"/>
                <a:gd name="connsiteY47" fmla="*/ 2963340 h 3255910"/>
                <a:gd name="connsiteX48" fmla="*/ 3917950 w 5298309"/>
                <a:gd name="connsiteY48" fmla="*/ 2674415 h 3255910"/>
                <a:gd name="connsiteX49" fmla="*/ 3943350 w 5298309"/>
                <a:gd name="connsiteY49" fmla="*/ 2306115 h 3255910"/>
                <a:gd name="connsiteX50" fmla="*/ 4064000 w 5298309"/>
                <a:gd name="connsiteY50" fmla="*/ 871015 h 3255910"/>
                <a:gd name="connsiteX51" fmla="*/ 4089400 w 5298309"/>
                <a:gd name="connsiteY51" fmla="*/ 540815 h 3255910"/>
                <a:gd name="connsiteX52" fmla="*/ 4216400 w 5298309"/>
                <a:gd name="connsiteY52" fmla="*/ 369365 h 3255910"/>
                <a:gd name="connsiteX53" fmla="*/ 4375150 w 5298309"/>
                <a:gd name="connsiteY53" fmla="*/ 597965 h 3255910"/>
                <a:gd name="connsiteX54" fmla="*/ 4337050 w 5298309"/>
                <a:gd name="connsiteY54" fmla="*/ 864665 h 3255910"/>
                <a:gd name="connsiteX55" fmla="*/ 4476750 w 5298309"/>
                <a:gd name="connsiteY55" fmla="*/ 985315 h 3255910"/>
                <a:gd name="connsiteX56" fmla="*/ 4521200 w 5298309"/>
                <a:gd name="connsiteY56" fmla="*/ 636065 h 3255910"/>
                <a:gd name="connsiteX57" fmla="*/ 4546600 w 5298309"/>
                <a:gd name="connsiteY57" fmla="*/ 102665 h 3255910"/>
                <a:gd name="connsiteX58" fmla="*/ 4622800 w 5298309"/>
                <a:gd name="connsiteY58" fmla="*/ 20115 h 3255910"/>
                <a:gd name="connsiteX59" fmla="*/ 4762500 w 5298309"/>
                <a:gd name="connsiteY59" fmla="*/ 51865 h 3255910"/>
                <a:gd name="connsiteX60" fmla="*/ 4800600 w 5298309"/>
                <a:gd name="connsiteY60" fmla="*/ 280465 h 3255910"/>
                <a:gd name="connsiteX61" fmla="*/ 4921250 w 5298309"/>
                <a:gd name="connsiteY61" fmla="*/ 267765 h 3255910"/>
                <a:gd name="connsiteX62" fmla="*/ 5010150 w 5298309"/>
                <a:gd name="connsiteY62" fmla="*/ 70915 h 3255910"/>
                <a:gd name="connsiteX63" fmla="*/ 5162550 w 5298309"/>
                <a:gd name="connsiteY63" fmla="*/ 32815 h 3255910"/>
                <a:gd name="connsiteX64" fmla="*/ 5295900 w 5298309"/>
                <a:gd name="connsiteY64" fmla="*/ 528115 h 3255910"/>
                <a:gd name="connsiteX65" fmla="*/ 5238750 w 5298309"/>
                <a:gd name="connsiteY65" fmla="*/ 1086915 h 3255910"/>
                <a:gd name="connsiteX66" fmla="*/ 5118100 w 5298309"/>
                <a:gd name="connsiteY66" fmla="*/ 2306115 h 3255910"/>
                <a:gd name="connsiteX67" fmla="*/ 5194300 w 5298309"/>
                <a:gd name="connsiteY67" fmla="*/ 2629965 h 3255910"/>
                <a:gd name="connsiteX68" fmla="*/ 5238750 w 5298309"/>
                <a:gd name="connsiteY68" fmla="*/ 2839515 h 3255910"/>
                <a:gd name="connsiteX0" fmla="*/ 0 w 5298309"/>
                <a:gd name="connsiteY0" fmla="*/ 2972865 h 3255910"/>
                <a:gd name="connsiteX1" fmla="*/ 120650 w 5298309"/>
                <a:gd name="connsiteY1" fmla="*/ 2880790 h 3255910"/>
                <a:gd name="connsiteX2" fmla="*/ 184150 w 5298309"/>
                <a:gd name="connsiteY2" fmla="*/ 2747440 h 3255910"/>
                <a:gd name="connsiteX3" fmla="*/ 238125 w 5298309"/>
                <a:gd name="connsiteY3" fmla="*/ 2639490 h 3255910"/>
                <a:gd name="connsiteX4" fmla="*/ 311150 w 5298309"/>
                <a:gd name="connsiteY4" fmla="*/ 2649015 h 3255910"/>
                <a:gd name="connsiteX5" fmla="*/ 361950 w 5298309"/>
                <a:gd name="connsiteY5" fmla="*/ 2756965 h 3255910"/>
                <a:gd name="connsiteX6" fmla="*/ 425450 w 5298309"/>
                <a:gd name="connsiteY6" fmla="*/ 2903015 h 3255910"/>
                <a:gd name="connsiteX7" fmla="*/ 527050 w 5298309"/>
                <a:gd name="connsiteY7" fmla="*/ 2972865 h 3255910"/>
                <a:gd name="connsiteX8" fmla="*/ 596900 w 5298309"/>
                <a:gd name="connsiteY8" fmla="*/ 2883965 h 3255910"/>
                <a:gd name="connsiteX9" fmla="*/ 622300 w 5298309"/>
                <a:gd name="connsiteY9" fmla="*/ 2744265 h 3255910"/>
                <a:gd name="connsiteX10" fmla="*/ 635000 w 5298309"/>
                <a:gd name="connsiteY10" fmla="*/ 2664890 h 3255910"/>
                <a:gd name="connsiteX11" fmla="*/ 676275 w 5298309"/>
                <a:gd name="connsiteY11" fmla="*/ 2604565 h 3255910"/>
                <a:gd name="connsiteX12" fmla="*/ 733425 w 5298309"/>
                <a:gd name="connsiteY12" fmla="*/ 2674415 h 3255910"/>
                <a:gd name="connsiteX13" fmla="*/ 793750 w 5298309"/>
                <a:gd name="connsiteY13" fmla="*/ 2769665 h 3255910"/>
                <a:gd name="connsiteX14" fmla="*/ 908050 w 5298309"/>
                <a:gd name="connsiteY14" fmla="*/ 2855390 h 3255910"/>
                <a:gd name="connsiteX15" fmla="*/ 939800 w 5298309"/>
                <a:gd name="connsiteY15" fmla="*/ 2668065 h 3255910"/>
                <a:gd name="connsiteX16" fmla="*/ 971550 w 5298309"/>
                <a:gd name="connsiteY16" fmla="*/ 2522015 h 3255910"/>
                <a:gd name="connsiteX17" fmla="*/ 1012825 w 5298309"/>
                <a:gd name="connsiteY17" fmla="*/ 2410890 h 3255910"/>
                <a:gd name="connsiteX18" fmla="*/ 1104900 w 5298309"/>
                <a:gd name="connsiteY18" fmla="*/ 2528365 h 3255910"/>
                <a:gd name="connsiteX19" fmla="*/ 1187450 w 5298309"/>
                <a:gd name="connsiteY19" fmla="*/ 2674415 h 3255910"/>
                <a:gd name="connsiteX20" fmla="*/ 1244600 w 5298309"/>
                <a:gd name="connsiteY20" fmla="*/ 2680765 h 3255910"/>
                <a:gd name="connsiteX21" fmla="*/ 1276350 w 5298309"/>
                <a:gd name="connsiteY21" fmla="*/ 2572815 h 3255910"/>
                <a:gd name="connsiteX22" fmla="*/ 1314450 w 5298309"/>
                <a:gd name="connsiteY22" fmla="*/ 2217215 h 3255910"/>
                <a:gd name="connsiteX23" fmla="*/ 1358900 w 5298309"/>
                <a:gd name="connsiteY23" fmla="*/ 2137840 h 3255910"/>
                <a:gd name="connsiteX24" fmla="*/ 1422400 w 5298309"/>
                <a:gd name="connsiteY24" fmla="*/ 2236265 h 3255910"/>
                <a:gd name="connsiteX25" fmla="*/ 1524000 w 5298309"/>
                <a:gd name="connsiteY25" fmla="*/ 2439465 h 3255910"/>
                <a:gd name="connsiteX26" fmla="*/ 1584325 w 5298309"/>
                <a:gd name="connsiteY26" fmla="*/ 2347390 h 3255910"/>
                <a:gd name="connsiteX27" fmla="*/ 1631950 w 5298309"/>
                <a:gd name="connsiteY27" fmla="*/ 2179115 h 3255910"/>
                <a:gd name="connsiteX28" fmla="*/ 1670050 w 5298309"/>
                <a:gd name="connsiteY28" fmla="*/ 1982265 h 3255910"/>
                <a:gd name="connsiteX29" fmla="*/ 1730375 w 5298309"/>
                <a:gd name="connsiteY29" fmla="*/ 1918765 h 3255910"/>
                <a:gd name="connsiteX30" fmla="*/ 1790700 w 5298309"/>
                <a:gd name="connsiteY30" fmla="*/ 2001315 h 3255910"/>
                <a:gd name="connsiteX31" fmla="*/ 1860550 w 5298309"/>
                <a:gd name="connsiteY31" fmla="*/ 2188640 h 3255910"/>
                <a:gd name="connsiteX32" fmla="*/ 1905000 w 5298309"/>
                <a:gd name="connsiteY32" fmla="*/ 2226740 h 3255910"/>
                <a:gd name="connsiteX33" fmla="*/ 1949450 w 5298309"/>
                <a:gd name="connsiteY33" fmla="*/ 2179115 h 3255910"/>
                <a:gd name="connsiteX34" fmla="*/ 2057400 w 5298309"/>
                <a:gd name="connsiteY34" fmla="*/ 1906065 h 3255910"/>
                <a:gd name="connsiteX35" fmla="*/ 2152650 w 5298309"/>
                <a:gd name="connsiteY35" fmla="*/ 1912415 h 3255910"/>
                <a:gd name="connsiteX36" fmla="*/ 2254250 w 5298309"/>
                <a:gd name="connsiteY36" fmla="*/ 2229915 h 3255910"/>
                <a:gd name="connsiteX37" fmla="*/ 2374900 w 5298309"/>
                <a:gd name="connsiteY37" fmla="*/ 2560115 h 3255910"/>
                <a:gd name="connsiteX38" fmla="*/ 2489200 w 5298309"/>
                <a:gd name="connsiteY38" fmla="*/ 2604565 h 3255910"/>
                <a:gd name="connsiteX39" fmla="*/ 2673350 w 5298309"/>
                <a:gd name="connsiteY39" fmla="*/ 2464865 h 3255910"/>
                <a:gd name="connsiteX40" fmla="*/ 2809875 w 5298309"/>
                <a:gd name="connsiteY40" fmla="*/ 2442640 h 3255910"/>
                <a:gd name="connsiteX41" fmla="*/ 2933700 w 5298309"/>
                <a:gd name="connsiteY41" fmla="*/ 2636315 h 3255910"/>
                <a:gd name="connsiteX42" fmla="*/ 3041650 w 5298309"/>
                <a:gd name="connsiteY42" fmla="*/ 3093515 h 3255910"/>
                <a:gd name="connsiteX43" fmla="*/ 3206750 w 5298309"/>
                <a:gd name="connsiteY43" fmla="*/ 3252265 h 3255910"/>
                <a:gd name="connsiteX44" fmla="*/ 3343275 w 5298309"/>
                <a:gd name="connsiteY44" fmla="*/ 3182415 h 3255910"/>
                <a:gd name="connsiteX45" fmla="*/ 3429000 w 5298309"/>
                <a:gd name="connsiteY45" fmla="*/ 2934765 h 3255910"/>
                <a:gd name="connsiteX46" fmla="*/ 3486150 w 5298309"/>
                <a:gd name="connsiteY46" fmla="*/ 2833165 h 3255910"/>
                <a:gd name="connsiteX47" fmla="*/ 3822700 w 5298309"/>
                <a:gd name="connsiteY47" fmla="*/ 2950640 h 3255910"/>
                <a:gd name="connsiteX48" fmla="*/ 3917950 w 5298309"/>
                <a:gd name="connsiteY48" fmla="*/ 2674415 h 3255910"/>
                <a:gd name="connsiteX49" fmla="*/ 3943350 w 5298309"/>
                <a:gd name="connsiteY49" fmla="*/ 2306115 h 3255910"/>
                <a:gd name="connsiteX50" fmla="*/ 4064000 w 5298309"/>
                <a:gd name="connsiteY50" fmla="*/ 871015 h 3255910"/>
                <a:gd name="connsiteX51" fmla="*/ 4089400 w 5298309"/>
                <a:gd name="connsiteY51" fmla="*/ 540815 h 3255910"/>
                <a:gd name="connsiteX52" fmla="*/ 4216400 w 5298309"/>
                <a:gd name="connsiteY52" fmla="*/ 369365 h 3255910"/>
                <a:gd name="connsiteX53" fmla="*/ 4375150 w 5298309"/>
                <a:gd name="connsiteY53" fmla="*/ 597965 h 3255910"/>
                <a:gd name="connsiteX54" fmla="*/ 4337050 w 5298309"/>
                <a:gd name="connsiteY54" fmla="*/ 864665 h 3255910"/>
                <a:gd name="connsiteX55" fmla="*/ 4476750 w 5298309"/>
                <a:gd name="connsiteY55" fmla="*/ 985315 h 3255910"/>
                <a:gd name="connsiteX56" fmla="*/ 4521200 w 5298309"/>
                <a:gd name="connsiteY56" fmla="*/ 636065 h 3255910"/>
                <a:gd name="connsiteX57" fmla="*/ 4546600 w 5298309"/>
                <a:gd name="connsiteY57" fmla="*/ 102665 h 3255910"/>
                <a:gd name="connsiteX58" fmla="*/ 4622800 w 5298309"/>
                <a:gd name="connsiteY58" fmla="*/ 20115 h 3255910"/>
                <a:gd name="connsiteX59" fmla="*/ 4762500 w 5298309"/>
                <a:gd name="connsiteY59" fmla="*/ 51865 h 3255910"/>
                <a:gd name="connsiteX60" fmla="*/ 4800600 w 5298309"/>
                <a:gd name="connsiteY60" fmla="*/ 280465 h 3255910"/>
                <a:gd name="connsiteX61" fmla="*/ 4921250 w 5298309"/>
                <a:gd name="connsiteY61" fmla="*/ 267765 h 3255910"/>
                <a:gd name="connsiteX62" fmla="*/ 5010150 w 5298309"/>
                <a:gd name="connsiteY62" fmla="*/ 70915 h 3255910"/>
                <a:gd name="connsiteX63" fmla="*/ 5162550 w 5298309"/>
                <a:gd name="connsiteY63" fmla="*/ 32815 h 3255910"/>
                <a:gd name="connsiteX64" fmla="*/ 5295900 w 5298309"/>
                <a:gd name="connsiteY64" fmla="*/ 528115 h 3255910"/>
                <a:gd name="connsiteX65" fmla="*/ 5238750 w 5298309"/>
                <a:gd name="connsiteY65" fmla="*/ 1086915 h 3255910"/>
                <a:gd name="connsiteX66" fmla="*/ 5118100 w 5298309"/>
                <a:gd name="connsiteY66" fmla="*/ 2306115 h 3255910"/>
                <a:gd name="connsiteX67" fmla="*/ 5194300 w 5298309"/>
                <a:gd name="connsiteY67" fmla="*/ 2629965 h 3255910"/>
                <a:gd name="connsiteX68" fmla="*/ 5238750 w 5298309"/>
                <a:gd name="connsiteY68" fmla="*/ 2839515 h 3255910"/>
                <a:gd name="connsiteX0" fmla="*/ 0 w 5298309"/>
                <a:gd name="connsiteY0" fmla="*/ 2972865 h 3255910"/>
                <a:gd name="connsiteX1" fmla="*/ 120650 w 5298309"/>
                <a:gd name="connsiteY1" fmla="*/ 2880790 h 3255910"/>
                <a:gd name="connsiteX2" fmla="*/ 184150 w 5298309"/>
                <a:gd name="connsiteY2" fmla="*/ 2747440 h 3255910"/>
                <a:gd name="connsiteX3" fmla="*/ 238125 w 5298309"/>
                <a:gd name="connsiteY3" fmla="*/ 2639490 h 3255910"/>
                <a:gd name="connsiteX4" fmla="*/ 311150 w 5298309"/>
                <a:gd name="connsiteY4" fmla="*/ 2649015 h 3255910"/>
                <a:gd name="connsiteX5" fmla="*/ 361950 w 5298309"/>
                <a:gd name="connsiteY5" fmla="*/ 2756965 h 3255910"/>
                <a:gd name="connsiteX6" fmla="*/ 425450 w 5298309"/>
                <a:gd name="connsiteY6" fmla="*/ 2903015 h 3255910"/>
                <a:gd name="connsiteX7" fmla="*/ 527050 w 5298309"/>
                <a:gd name="connsiteY7" fmla="*/ 2972865 h 3255910"/>
                <a:gd name="connsiteX8" fmla="*/ 596900 w 5298309"/>
                <a:gd name="connsiteY8" fmla="*/ 2883965 h 3255910"/>
                <a:gd name="connsiteX9" fmla="*/ 622300 w 5298309"/>
                <a:gd name="connsiteY9" fmla="*/ 2744265 h 3255910"/>
                <a:gd name="connsiteX10" fmla="*/ 635000 w 5298309"/>
                <a:gd name="connsiteY10" fmla="*/ 2664890 h 3255910"/>
                <a:gd name="connsiteX11" fmla="*/ 676275 w 5298309"/>
                <a:gd name="connsiteY11" fmla="*/ 2604565 h 3255910"/>
                <a:gd name="connsiteX12" fmla="*/ 733425 w 5298309"/>
                <a:gd name="connsiteY12" fmla="*/ 2674415 h 3255910"/>
                <a:gd name="connsiteX13" fmla="*/ 793750 w 5298309"/>
                <a:gd name="connsiteY13" fmla="*/ 2769665 h 3255910"/>
                <a:gd name="connsiteX14" fmla="*/ 908050 w 5298309"/>
                <a:gd name="connsiteY14" fmla="*/ 2855390 h 3255910"/>
                <a:gd name="connsiteX15" fmla="*/ 939800 w 5298309"/>
                <a:gd name="connsiteY15" fmla="*/ 2668065 h 3255910"/>
                <a:gd name="connsiteX16" fmla="*/ 971550 w 5298309"/>
                <a:gd name="connsiteY16" fmla="*/ 2522015 h 3255910"/>
                <a:gd name="connsiteX17" fmla="*/ 1012825 w 5298309"/>
                <a:gd name="connsiteY17" fmla="*/ 2410890 h 3255910"/>
                <a:gd name="connsiteX18" fmla="*/ 1104900 w 5298309"/>
                <a:gd name="connsiteY18" fmla="*/ 2528365 h 3255910"/>
                <a:gd name="connsiteX19" fmla="*/ 1187450 w 5298309"/>
                <a:gd name="connsiteY19" fmla="*/ 2674415 h 3255910"/>
                <a:gd name="connsiteX20" fmla="*/ 1244600 w 5298309"/>
                <a:gd name="connsiteY20" fmla="*/ 2680765 h 3255910"/>
                <a:gd name="connsiteX21" fmla="*/ 1276350 w 5298309"/>
                <a:gd name="connsiteY21" fmla="*/ 2572815 h 3255910"/>
                <a:gd name="connsiteX22" fmla="*/ 1314450 w 5298309"/>
                <a:gd name="connsiteY22" fmla="*/ 2217215 h 3255910"/>
                <a:gd name="connsiteX23" fmla="*/ 1358900 w 5298309"/>
                <a:gd name="connsiteY23" fmla="*/ 2137840 h 3255910"/>
                <a:gd name="connsiteX24" fmla="*/ 1422400 w 5298309"/>
                <a:gd name="connsiteY24" fmla="*/ 2236265 h 3255910"/>
                <a:gd name="connsiteX25" fmla="*/ 1524000 w 5298309"/>
                <a:gd name="connsiteY25" fmla="*/ 2439465 h 3255910"/>
                <a:gd name="connsiteX26" fmla="*/ 1584325 w 5298309"/>
                <a:gd name="connsiteY26" fmla="*/ 2347390 h 3255910"/>
                <a:gd name="connsiteX27" fmla="*/ 1631950 w 5298309"/>
                <a:gd name="connsiteY27" fmla="*/ 2179115 h 3255910"/>
                <a:gd name="connsiteX28" fmla="*/ 1670050 w 5298309"/>
                <a:gd name="connsiteY28" fmla="*/ 1982265 h 3255910"/>
                <a:gd name="connsiteX29" fmla="*/ 1730375 w 5298309"/>
                <a:gd name="connsiteY29" fmla="*/ 1918765 h 3255910"/>
                <a:gd name="connsiteX30" fmla="*/ 1790700 w 5298309"/>
                <a:gd name="connsiteY30" fmla="*/ 2001315 h 3255910"/>
                <a:gd name="connsiteX31" fmla="*/ 1860550 w 5298309"/>
                <a:gd name="connsiteY31" fmla="*/ 2188640 h 3255910"/>
                <a:gd name="connsiteX32" fmla="*/ 1905000 w 5298309"/>
                <a:gd name="connsiteY32" fmla="*/ 2226740 h 3255910"/>
                <a:gd name="connsiteX33" fmla="*/ 1949450 w 5298309"/>
                <a:gd name="connsiteY33" fmla="*/ 2179115 h 3255910"/>
                <a:gd name="connsiteX34" fmla="*/ 2057400 w 5298309"/>
                <a:gd name="connsiteY34" fmla="*/ 1906065 h 3255910"/>
                <a:gd name="connsiteX35" fmla="*/ 2152650 w 5298309"/>
                <a:gd name="connsiteY35" fmla="*/ 1912415 h 3255910"/>
                <a:gd name="connsiteX36" fmla="*/ 2254250 w 5298309"/>
                <a:gd name="connsiteY36" fmla="*/ 2229915 h 3255910"/>
                <a:gd name="connsiteX37" fmla="*/ 2374900 w 5298309"/>
                <a:gd name="connsiteY37" fmla="*/ 2560115 h 3255910"/>
                <a:gd name="connsiteX38" fmla="*/ 2489200 w 5298309"/>
                <a:gd name="connsiteY38" fmla="*/ 2604565 h 3255910"/>
                <a:gd name="connsiteX39" fmla="*/ 2673350 w 5298309"/>
                <a:gd name="connsiteY39" fmla="*/ 2464865 h 3255910"/>
                <a:gd name="connsiteX40" fmla="*/ 2809875 w 5298309"/>
                <a:gd name="connsiteY40" fmla="*/ 2442640 h 3255910"/>
                <a:gd name="connsiteX41" fmla="*/ 2933700 w 5298309"/>
                <a:gd name="connsiteY41" fmla="*/ 2636315 h 3255910"/>
                <a:gd name="connsiteX42" fmla="*/ 3041650 w 5298309"/>
                <a:gd name="connsiteY42" fmla="*/ 3093515 h 3255910"/>
                <a:gd name="connsiteX43" fmla="*/ 3206750 w 5298309"/>
                <a:gd name="connsiteY43" fmla="*/ 3252265 h 3255910"/>
                <a:gd name="connsiteX44" fmla="*/ 3343275 w 5298309"/>
                <a:gd name="connsiteY44" fmla="*/ 3182415 h 3255910"/>
                <a:gd name="connsiteX45" fmla="*/ 3429000 w 5298309"/>
                <a:gd name="connsiteY45" fmla="*/ 2934765 h 3255910"/>
                <a:gd name="connsiteX46" fmla="*/ 3486150 w 5298309"/>
                <a:gd name="connsiteY46" fmla="*/ 2833165 h 3255910"/>
                <a:gd name="connsiteX47" fmla="*/ 3822700 w 5298309"/>
                <a:gd name="connsiteY47" fmla="*/ 2950640 h 3255910"/>
                <a:gd name="connsiteX48" fmla="*/ 3930650 w 5298309"/>
                <a:gd name="connsiteY48" fmla="*/ 2687115 h 3255910"/>
                <a:gd name="connsiteX49" fmla="*/ 3943350 w 5298309"/>
                <a:gd name="connsiteY49" fmla="*/ 2306115 h 3255910"/>
                <a:gd name="connsiteX50" fmla="*/ 4064000 w 5298309"/>
                <a:gd name="connsiteY50" fmla="*/ 871015 h 3255910"/>
                <a:gd name="connsiteX51" fmla="*/ 4089400 w 5298309"/>
                <a:gd name="connsiteY51" fmla="*/ 540815 h 3255910"/>
                <a:gd name="connsiteX52" fmla="*/ 4216400 w 5298309"/>
                <a:gd name="connsiteY52" fmla="*/ 369365 h 3255910"/>
                <a:gd name="connsiteX53" fmla="*/ 4375150 w 5298309"/>
                <a:gd name="connsiteY53" fmla="*/ 597965 h 3255910"/>
                <a:gd name="connsiteX54" fmla="*/ 4337050 w 5298309"/>
                <a:gd name="connsiteY54" fmla="*/ 864665 h 3255910"/>
                <a:gd name="connsiteX55" fmla="*/ 4476750 w 5298309"/>
                <a:gd name="connsiteY55" fmla="*/ 985315 h 3255910"/>
                <a:gd name="connsiteX56" fmla="*/ 4521200 w 5298309"/>
                <a:gd name="connsiteY56" fmla="*/ 636065 h 3255910"/>
                <a:gd name="connsiteX57" fmla="*/ 4546600 w 5298309"/>
                <a:gd name="connsiteY57" fmla="*/ 102665 h 3255910"/>
                <a:gd name="connsiteX58" fmla="*/ 4622800 w 5298309"/>
                <a:gd name="connsiteY58" fmla="*/ 20115 h 3255910"/>
                <a:gd name="connsiteX59" fmla="*/ 4762500 w 5298309"/>
                <a:gd name="connsiteY59" fmla="*/ 51865 h 3255910"/>
                <a:gd name="connsiteX60" fmla="*/ 4800600 w 5298309"/>
                <a:gd name="connsiteY60" fmla="*/ 280465 h 3255910"/>
                <a:gd name="connsiteX61" fmla="*/ 4921250 w 5298309"/>
                <a:gd name="connsiteY61" fmla="*/ 267765 h 3255910"/>
                <a:gd name="connsiteX62" fmla="*/ 5010150 w 5298309"/>
                <a:gd name="connsiteY62" fmla="*/ 70915 h 3255910"/>
                <a:gd name="connsiteX63" fmla="*/ 5162550 w 5298309"/>
                <a:gd name="connsiteY63" fmla="*/ 32815 h 3255910"/>
                <a:gd name="connsiteX64" fmla="*/ 5295900 w 5298309"/>
                <a:gd name="connsiteY64" fmla="*/ 528115 h 3255910"/>
                <a:gd name="connsiteX65" fmla="*/ 5238750 w 5298309"/>
                <a:gd name="connsiteY65" fmla="*/ 1086915 h 3255910"/>
                <a:gd name="connsiteX66" fmla="*/ 5118100 w 5298309"/>
                <a:gd name="connsiteY66" fmla="*/ 2306115 h 3255910"/>
                <a:gd name="connsiteX67" fmla="*/ 5194300 w 5298309"/>
                <a:gd name="connsiteY67" fmla="*/ 2629965 h 3255910"/>
                <a:gd name="connsiteX68" fmla="*/ 5238750 w 5298309"/>
                <a:gd name="connsiteY68" fmla="*/ 2839515 h 3255910"/>
                <a:gd name="connsiteX0" fmla="*/ 0 w 5298309"/>
                <a:gd name="connsiteY0" fmla="*/ 2972865 h 3255910"/>
                <a:gd name="connsiteX1" fmla="*/ 120650 w 5298309"/>
                <a:gd name="connsiteY1" fmla="*/ 2880790 h 3255910"/>
                <a:gd name="connsiteX2" fmla="*/ 184150 w 5298309"/>
                <a:gd name="connsiteY2" fmla="*/ 2747440 h 3255910"/>
                <a:gd name="connsiteX3" fmla="*/ 238125 w 5298309"/>
                <a:gd name="connsiteY3" fmla="*/ 2639490 h 3255910"/>
                <a:gd name="connsiteX4" fmla="*/ 311150 w 5298309"/>
                <a:gd name="connsiteY4" fmla="*/ 2649015 h 3255910"/>
                <a:gd name="connsiteX5" fmla="*/ 361950 w 5298309"/>
                <a:gd name="connsiteY5" fmla="*/ 2756965 h 3255910"/>
                <a:gd name="connsiteX6" fmla="*/ 425450 w 5298309"/>
                <a:gd name="connsiteY6" fmla="*/ 2903015 h 3255910"/>
                <a:gd name="connsiteX7" fmla="*/ 527050 w 5298309"/>
                <a:gd name="connsiteY7" fmla="*/ 2972865 h 3255910"/>
                <a:gd name="connsiteX8" fmla="*/ 596900 w 5298309"/>
                <a:gd name="connsiteY8" fmla="*/ 2883965 h 3255910"/>
                <a:gd name="connsiteX9" fmla="*/ 622300 w 5298309"/>
                <a:gd name="connsiteY9" fmla="*/ 2744265 h 3255910"/>
                <a:gd name="connsiteX10" fmla="*/ 635000 w 5298309"/>
                <a:gd name="connsiteY10" fmla="*/ 2664890 h 3255910"/>
                <a:gd name="connsiteX11" fmla="*/ 676275 w 5298309"/>
                <a:gd name="connsiteY11" fmla="*/ 2604565 h 3255910"/>
                <a:gd name="connsiteX12" fmla="*/ 733425 w 5298309"/>
                <a:gd name="connsiteY12" fmla="*/ 2674415 h 3255910"/>
                <a:gd name="connsiteX13" fmla="*/ 793750 w 5298309"/>
                <a:gd name="connsiteY13" fmla="*/ 2769665 h 3255910"/>
                <a:gd name="connsiteX14" fmla="*/ 908050 w 5298309"/>
                <a:gd name="connsiteY14" fmla="*/ 2855390 h 3255910"/>
                <a:gd name="connsiteX15" fmla="*/ 939800 w 5298309"/>
                <a:gd name="connsiteY15" fmla="*/ 2668065 h 3255910"/>
                <a:gd name="connsiteX16" fmla="*/ 971550 w 5298309"/>
                <a:gd name="connsiteY16" fmla="*/ 2522015 h 3255910"/>
                <a:gd name="connsiteX17" fmla="*/ 1012825 w 5298309"/>
                <a:gd name="connsiteY17" fmla="*/ 2410890 h 3255910"/>
                <a:gd name="connsiteX18" fmla="*/ 1104900 w 5298309"/>
                <a:gd name="connsiteY18" fmla="*/ 2528365 h 3255910"/>
                <a:gd name="connsiteX19" fmla="*/ 1187450 w 5298309"/>
                <a:gd name="connsiteY19" fmla="*/ 2674415 h 3255910"/>
                <a:gd name="connsiteX20" fmla="*/ 1244600 w 5298309"/>
                <a:gd name="connsiteY20" fmla="*/ 2680765 h 3255910"/>
                <a:gd name="connsiteX21" fmla="*/ 1276350 w 5298309"/>
                <a:gd name="connsiteY21" fmla="*/ 2572815 h 3255910"/>
                <a:gd name="connsiteX22" fmla="*/ 1314450 w 5298309"/>
                <a:gd name="connsiteY22" fmla="*/ 2217215 h 3255910"/>
                <a:gd name="connsiteX23" fmla="*/ 1358900 w 5298309"/>
                <a:gd name="connsiteY23" fmla="*/ 2137840 h 3255910"/>
                <a:gd name="connsiteX24" fmla="*/ 1422400 w 5298309"/>
                <a:gd name="connsiteY24" fmla="*/ 2236265 h 3255910"/>
                <a:gd name="connsiteX25" fmla="*/ 1524000 w 5298309"/>
                <a:gd name="connsiteY25" fmla="*/ 2439465 h 3255910"/>
                <a:gd name="connsiteX26" fmla="*/ 1584325 w 5298309"/>
                <a:gd name="connsiteY26" fmla="*/ 2347390 h 3255910"/>
                <a:gd name="connsiteX27" fmla="*/ 1631950 w 5298309"/>
                <a:gd name="connsiteY27" fmla="*/ 2179115 h 3255910"/>
                <a:gd name="connsiteX28" fmla="*/ 1670050 w 5298309"/>
                <a:gd name="connsiteY28" fmla="*/ 1982265 h 3255910"/>
                <a:gd name="connsiteX29" fmla="*/ 1730375 w 5298309"/>
                <a:gd name="connsiteY29" fmla="*/ 1918765 h 3255910"/>
                <a:gd name="connsiteX30" fmla="*/ 1790700 w 5298309"/>
                <a:gd name="connsiteY30" fmla="*/ 2001315 h 3255910"/>
                <a:gd name="connsiteX31" fmla="*/ 1860550 w 5298309"/>
                <a:gd name="connsiteY31" fmla="*/ 2188640 h 3255910"/>
                <a:gd name="connsiteX32" fmla="*/ 1905000 w 5298309"/>
                <a:gd name="connsiteY32" fmla="*/ 2226740 h 3255910"/>
                <a:gd name="connsiteX33" fmla="*/ 1949450 w 5298309"/>
                <a:gd name="connsiteY33" fmla="*/ 2179115 h 3255910"/>
                <a:gd name="connsiteX34" fmla="*/ 2057400 w 5298309"/>
                <a:gd name="connsiteY34" fmla="*/ 1906065 h 3255910"/>
                <a:gd name="connsiteX35" fmla="*/ 2152650 w 5298309"/>
                <a:gd name="connsiteY35" fmla="*/ 1912415 h 3255910"/>
                <a:gd name="connsiteX36" fmla="*/ 2254250 w 5298309"/>
                <a:gd name="connsiteY36" fmla="*/ 2229915 h 3255910"/>
                <a:gd name="connsiteX37" fmla="*/ 2374900 w 5298309"/>
                <a:gd name="connsiteY37" fmla="*/ 2560115 h 3255910"/>
                <a:gd name="connsiteX38" fmla="*/ 2489200 w 5298309"/>
                <a:gd name="connsiteY38" fmla="*/ 2604565 h 3255910"/>
                <a:gd name="connsiteX39" fmla="*/ 2673350 w 5298309"/>
                <a:gd name="connsiteY39" fmla="*/ 2464865 h 3255910"/>
                <a:gd name="connsiteX40" fmla="*/ 2809875 w 5298309"/>
                <a:gd name="connsiteY40" fmla="*/ 2442640 h 3255910"/>
                <a:gd name="connsiteX41" fmla="*/ 2933700 w 5298309"/>
                <a:gd name="connsiteY41" fmla="*/ 2636315 h 3255910"/>
                <a:gd name="connsiteX42" fmla="*/ 3041650 w 5298309"/>
                <a:gd name="connsiteY42" fmla="*/ 3093515 h 3255910"/>
                <a:gd name="connsiteX43" fmla="*/ 3206750 w 5298309"/>
                <a:gd name="connsiteY43" fmla="*/ 3252265 h 3255910"/>
                <a:gd name="connsiteX44" fmla="*/ 3343275 w 5298309"/>
                <a:gd name="connsiteY44" fmla="*/ 3182415 h 3255910"/>
                <a:gd name="connsiteX45" fmla="*/ 3429000 w 5298309"/>
                <a:gd name="connsiteY45" fmla="*/ 2934765 h 3255910"/>
                <a:gd name="connsiteX46" fmla="*/ 3486150 w 5298309"/>
                <a:gd name="connsiteY46" fmla="*/ 2833165 h 3255910"/>
                <a:gd name="connsiteX47" fmla="*/ 3822700 w 5298309"/>
                <a:gd name="connsiteY47" fmla="*/ 2950640 h 3255910"/>
                <a:gd name="connsiteX48" fmla="*/ 3930650 w 5298309"/>
                <a:gd name="connsiteY48" fmla="*/ 2687115 h 3255910"/>
                <a:gd name="connsiteX49" fmla="*/ 3943350 w 5298309"/>
                <a:gd name="connsiteY49" fmla="*/ 2306115 h 3255910"/>
                <a:gd name="connsiteX50" fmla="*/ 4064000 w 5298309"/>
                <a:gd name="connsiteY50" fmla="*/ 871015 h 3255910"/>
                <a:gd name="connsiteX51" fmla="*/ 4089400 w 5298309"/>
                <a:gd name="connsiteY51" fmla="*/ 540815 h 3255910"/>
                <a:gd name="connsiteX52" fmla="*/ 4216400 w 5298309"/>
                <a:gd name="connsiteY52" fmla="*/ 369365 h 3255910"/>
                <a:gd name="connsiteX53" fmla="*/ 4375150 w 5298309"/>
                <a:gd name="connsiteY53" fmla="*/ 597965 h 3255910"/>
                <a:gd name="connsiteX54" fmla="*/ 4337050 w 5298309"/>
                <a:gd name="connsiteY54" fmla="*/ 864665 h 3255910"/>
                <a:gd name="connsiteX55" fmla="*/ 4476750 w 5298309"/>
                <a:gd name="connsiteY55" fmla="*/ 985315 h 3255910"/>
                <a:gd name="connsiteX56" fmla="*/ 4521200 w 5298309"/>
                <a:gd name="connsiteY56" fmla="*/ 636065 h 3255910"/>
                <a:gd name="connsiteX57" fmla="*/ 4546600 w 5298309"/>
                <a:gd name="connsiteY57" fmla="*/ 102665 h 3255910"/>
                <a:gd name="connsiteX58" fmla="*/ 4622800 w 5298309"/>
                <a:gd name="connsiteY58" fmla="*/ 20115 h 3255910"/>
                <a:gd name="connsiteX59" fmla="*/ 4762500 w 5298309"/>
                <a:gd name="connsiteY59" fmla="*/ 51865 h 3255910"/>
                <a:gd name="connsiteX60" fmla="*/ 4800600 w 5298309"/>
                <a:gd name="connsiteY60" fmla="*/ 280465 h 3255910"/>
                <a:gd name="connsiteX61" fmla="*/ 4921250 w 5298309"/>
                <a:gd name="connsiteY61" fmla="*/ 267765 h 3255910"/>
                <a:gd name="connsiteX62" fmla="*/ 5010150 w 5298309"/>
                <a:gd name="connsiteY62" fmla="*/ 70915 h 3255910"/>
                <a:gd name="connsiteX63" fmla="*/ 5162550 w 5298309"/>
                <a:gd name="connsiteY63" fmla="*/ 32815 h 3255910"/>
                <a:gd name="connsiteX64" fmla="*/ 5295900 w 5298309"/>
                <a:gd name="connsiteY64" fmla="*/ 528115 h 3255910"/>
                <a:gd name="connsiteX65" fmla="*/ 5238750 w 5298309"/>
                <a:gd name="connsiteY65" fmla="*/ 1086915 h 3255910"/>
                <a:gd name="connsiteX66" fmla="*/ 5118100 w 5298309"/>
                <a:gd name="connsiteY66" fmla="*/ 2306115 h 3255910"/>
                <a:gd name="connsiteX67" fmla="*/ 5194300 w 5298309"/>
                <a:gd name="connsiteY67" fmla="*/ 2629965 h 3255910"/>
                <a:gd name="connsiteX68" fmla="*/ 5238750 w 5298309"/>
                <a:gd name="connsiteY68" fmla="*/ 2839515 h 3255910"/>
                <a:gd name="connsiteX0" fmla="*/ 0 w 5298309"/>
                <a:gd name="connsiteY0" fmla="*/ 2972865 h 3255910"/>
                <a:gd name="connsiteX1" fmla="*/ 120650 w 5298309"/>
                <a:gd name="connsiteY1" fmla="*/ 2880790 h 3255910"/>
                <a:gd name="connsiteX2" fmla="*/ 184150 w 5298309"/>
                <a:gd name="connsiteY2" fmla="*/ 2747440 h 3255910"/>
                <a:gd name="connsiteX3" fmla="*/ 238125 w 5298309"/>
                <a:gd name="connsiteY3" fmla="*/ 2639490 h 3255910"/>
                <a:gd name="connsiteX4" fmla="*/ 311150 w 5298309"/>
                <a:gd name="connsiteY4" fmla="*/ 2649015 h 3255910"/>
                <a:gd name="connsiteX5" fmla="*/ 361950 w 5298309"/>
                <a:gd name="connsiteY5" fmla="*/ 2756965 h 3255910"/>
                <a:gd name="connsiteX6" fmla="*/ 425450 w 5298309"/>
                <a:gd name="connsiteY6" fmla="*/ 2903015 h 3255910"/>
                <a:gd name="connsiteX7" fmla="*/ 527050 w 5298309"/>
                <a:gd name="connsiteY7" fmla="*/ 2972865 h 3255910"/>
                <a:gd name="connsiteX8" fmla="*/ 596900 w 5298309"/>
                <a:gd name="connsiteY8" fmla="*/ 2883965 h 3255910"/>
                <a:gd name="connsiteX9" fmla="*/ 622300 w 5298309"/>
                <a:gd name="connsiteY9" fmla="*/ 2744265 h 3255910"/>
                <a:gd name="connsiteX10" fmla="*/ 635000 w 5298309"/>
                <a:gd name="connsiteY10" fmla="*/ 2664890 h 3255910"/>
                <a:gd name="connsiteX11" fmla="*/ 676275 w 5298309"/>
                <a:gd name="connsiteY11" fmla="*/ 2604565 h 3255910"/>
                <a:gd name="connsiteX12" fmla="*/ 733425 w 5298309"/>
                <a:gd name="connsiteY12" fmla="*/ 2674415 h 3255910"/>
                <a:gd name="connsiteX13" fmla="*/ 793750 w 5298309"/>
                <a:gd name="connsiteY13" fmla="*/ 2769665 h 3255910"/>
                <a:gd name="connsiteX14" fmla="*/ 908050 w 5298309"/>
                <a:gd name="connsiteY14" fmla="*/ 2855390 h 3255910"/>
                <a:gd name="connsiteX15" fmla="*/ 939800 w 5298309"/>
                <a:gd name="connsiteY15" fmla="*/ 2668065 h 3255910"/>
                <a:gd name="connsiteX16" fmla="*/ 971550 w 5298309"/>
                <a:gd name="connsiteY16" fmla="*/ 2522015 h 3255910"/>
                <a:gd name="connsiteX17" fmla="*/ 1012825 w 5298309"/>
                <a:gd name="connsiteY17" fmla="*/ 2410890 h 3255910"/>
                <a:gd name="connsiteX18" fmla="*/ 1104900 w 5298309"/>
                <a:gd name="connsiteY18" fmla="*/ 2528365 h 3255910"/>
                <a:gd name="connsiteX19" fmla="*/ 1187450 w 5298309"/>
                <a:gd name="connsiteY19" fmla="*/ 2674415 h 3255910"/>
                <a:gd name="connsiteX20" fmla="*/ 1244600 w 5298309"/>
                <a:gd name="connsiteY20" fmla="*/ 2680765 h 3255910"/>
                <a:gd name="connsiteX21" fmla="*/ 1276350 w 5298309"/>
                <a:gd name="connsiteY21" fmla="*/ 2572815 h 3255910"/>
                <a:gd name="connsiteX22" fmla="*/ 1314450 w 5298309"/>
                <a:gd name="connsiteY22" fmla="*/ 2217215 h 3255910"/>
                <a:gd name="connsiteX23" fmla="*/ 1358900 w 5298309"/>
                <a:gd name="connsiteY23" fmla="*/ 2137840 h 3255910"/>
                <a:gd name="connsiteX24" fmla="*/ 1422400 w 5298309"/>
                <a:gd name="connsiteY24" fmla="*/ 2236265 h 3255910"/>
                <a:gd name="connsiteX25" fmla="*/ 1524000 w 5298309"/>
                <a:gd name="connsiteY25" fmla="*/ 2439465 h 3255910"/>
                <a:gd name="connsiteX26" fmla="*/ 1584325 w 5298309"/>
                <a:gd name="connsiteY26" fmla="*/ 2347390 h 3255910"/>
                <a:gd name="connsiteX27" fmla="*/ 1631950 w 5298309"/>
                <a:gd name="connsiteY27" fmla="*/ 2179115 h 3255910"/>
                <a:gd name="connsiteX28" fmla="*/ 1670050 w 5298309"/>
                <a:gd name="connsiteY28" fmla="*/ 1982265 h 3255910"/>
                <a:gd name="connsiteX29" fmla="*/ 1730375 w 5298309"/>
                <a:gd name="connsiteY29" fmla="*/ 1918765 h 3255910"/>
                <a:gd name="connsiteX30" fmla="*/ 1790700 w 5298309"/>
                <a:gd name="connsiteY30" fmla="*/ 2001315 h 3255910"/>
                <a:gd name="connsiteX31" fmla="*/ 1860550 w 5298309"/>
                <a:gd name="connsiteY31" fmla="*/ 2188640 h 3255910"/>
                <a:gd name="connsiteX32" fmla="*/ 1905000 w 5298309"/>
                <a:gd name="connsiteY32" fmla="*/ 2226740 h 3255910"/>
                <a:gd name="connsiteX33" fmla="*/ 1949450 w 5298309"/>
                <a:gd name="connsiteY33" fmla="*/ 2179115 h 3255910"/>
                <a:gd name="connsiteX34" fmla="*/ 2057400 w 5298309"/>
                <a:gd name="connsiteY34" fmla="*/ 1906065 h 3255910"/>
                <a:gd name="connsiteX35" fmla="*/ 2152650 w 5298309"/>
                <a:gd name="connsiteY35" fmla="*/ 1912415 h 3255910"/>
                <a:gd name="connsiteX36" fmla="*/ 2254250 w 5298309"/>
                <a:gd name="connsiteY36" fmla="*/ 2229915 h 3255910"/>
                <a:gd name="connsiteX37" fmla="*/ 2374900 w 5298309"/>
                <a:gd name="connsiteY37" fmla="*/ 2560115 h 3255910"/>
                <a:gd name="connsiteX38" fmla="*/ 2489200 w 5298309"/>
                <a:gd name="connsiteY38" fmla="*/ 2604565 h 3255910"/>
                <a:gd name="connsiteX39" fmla="*/ 2673350 w 5298309"/>
                <a:gd name="connsiteY39" fmla="*/ 2464865 h 3255910"/>
                <a:gd name="connsiteX40" fmla="*/ 2809875 w 5298309"/>
                <a:gd name="connsiteY40" fmla="*/ 2442640 h 3255910"/>
                <a:gd name="connsiteX41" fmla="*/ 2933700 w 5298309"/>
                <a:gd name="connsiteY41" fmla="*/ 2636315 h 3255910"/>
                <a:gd name="connsiteX42" fmla="*/ 3041650 w 5298309"/>
                <a:gd name="connsiteY42" fmla="*/ 3093515 h 3255910"/>
                <a:gd name="connsiteX43" fmla="*/ 3206750 w 5298309"/>
                <a:gd name="connsiteY43" fmla="*/ 3252265 h 3255910"/>
                <a:gd name="connsiteX44" fmla="*/ 3343275 w 5298309"/>
                <a:gd name="connsiteY44" fmla="*/ 3182415 h 3255910"/>
                <a:gd name="connsiteX45" fmla="*/ 3429000 w 5298309"/>
                <a:gd name="connsiteY45" fmla="*/ 2934765 h 3255910"/>
                <a:gd name="connsiteX46" fmla="*/ 3486150 w 5298309"/>
                <a:gd name="connsiteY46" fmla="*/ 2833165 h 3255910"/>
                <a:gd name="connsiteX47" fmla="*/ 3822700 w 5298309"/>
                <a:gd name="connsiteY47" fmla="*/ 2950640 h 3255910"/>
                <a:gd name="connsiteX48" fmla="*/ 3933825 w 5298309"/>
                <a:gd name="connsiteY48" fmla="*/ 2690290 h 3255910"/>
                <a:gd name="connsiteX49" fmla="*/ 3943350 w 5298309"/>
                <a:gd name="connsiteY49" fmla="*/ 2306115 h 3255910"/>
                <a:gd name="connsiteX50" fmla="*/ 4064000 w 5298309"/>
                <a:gd name="connsiteY50" fmla="*/ 871015 h 3255910"/>
                <a:gd name="connsiteX51" fmla="*/ 4089400 w 5298309"/>
                <a:gd name="connsiteY51" fmla="*/ 540815 h 3255910"/>
                <a:gd name="connsiteX52" fmla="*/ 4216400 w 5298309"/>
                <a:gd name="connsiteY52" fmla="*/ 369365 h 3255910"/>
                <a:gd name="connsiteX53" fmla="*/ 4375150 w 5298309"/>
                <a:gd name="connsiteY53" fmla="*/ 597965 h 3255910"/>
                <a:gd name="connsiteX54" fmla="*/ 4337050 w 5298309"/>
                <a:gd name="connsiteY54" fmla="*/ 864665 h 3255910"/>
                <a:gd name="connsiteX55" fmla="*/ 4476750 w 5298309"/>
                <a:gd name="connsiteY55" fmla="*/ 985315 h 3255910"/>
                <a:gd name="connsiteX56" fmla="*/ 4521200 w 5298309"/>
                <a:gd name="connsiteY56" fmla="*/ 636065 h 3255910"/>
                <a:gd name="connsiteX57" fmla="*/ 4546600 w 5298309"/>
                <a:gd name="connsiteY57" fmla="*/ 102665 h 3255910"/>
                <a:gd name="connsiteX58" fmla="*/ 4622800 w 5298309"/>
                <a:gd name="connsiteY58" fmla="*/ 20115 h 3255910"/>
                <a:gd name="connsiteX59" fmla="*/ 4762500 w 5298309"/>
                <a:gd name="connsiteY59" fmla="*/ 51865 h 3255910"/>
                <a:gd name="connsiteX60" fmla="*/ 4800600 w 5298309"/>
                <a:gd name="connsiteY60" fmla="*/ 280465 h 3255910"/>
                <a:gd name="connsiteX61" fmla="*/ 4921250 w 5298309"/>
                <a:gd name="connsiteY61" fmla="*/ 267765 h 3255910"/>
                <a:gd name="connsiteX62" fmla="*/ 5010150 w 5298309"/>
                <a:gd name="connsiteY62" fmla="*/ 70915 h 3255910"/>
                <a:gd name="connsiteX63" fmla="*/ 5162550 w 5298309"/>
                <a:gd name="connsiteY63" fmla="*/ 32815 h 3255910"/>
                <a:gd name="connsiteX64" fmla="*/ 5295900 w 5298309"/>
                <a:gd name="connsiteY64" fmla="*/ 528115 h 3255910"/>
                <a:gd name="connsiteX65" fmla="*/ 5238750 w 5298309"/>
                <a:gd name="connsiteY65" fmla="*/ 1086915 h 3255910"/>
                <a:gd name="connsiteX66" fmla="*/ 5118100 w 5298309"/>
                <a:gd name="connsiteY66" fmla="*/ 2306115 h 3255910"/>
                <a:gd name="connsiteX67" fmla="*/ 5194300 w 5298309"/>
                <a:gd name="connsiteY67" fmla="*/ 2629965 h 3255910"/>
                <a:gd name="connsiteX68" fmla="*/ 5238750 w 5298309"/>
                <a:gd name="connsiteY68" fmla="*/ 2839515 h 3255910"/>
                <a:gd name="connsiteX0" fmla="*/ 0 w 5298309"/>
                <a:gd name="connsiteY0" fmla="*/ 2972865 h 3255910"/>
                <a:gd name="connsiteX1" fmla="*/ 120650 w 5298309"/>
                <a:gd name="connsiteY1" fmla="*/ 2880790 h 3255910"/>
                <a:gd name="connsiteX2" fmla="*/ 184150 w 5298309"/>
                <a:gd name="connsiteY2" fmla="*/ 2747440 h 3255910"/>
                <a:gd name="connsiteX3" fmla="*/ 238125 w 5298309"/>
                <a:gd name="connsiteY3" fmla="*/ 2639490 h 3255910"/>
                <a:gd name="connsiteX4" fmla="*/ 311150 w 5298309"/>
                <a:gd name="connsiteY4" fmla="*/ 2649015 h 3255910"/>
                <a:gd name="connsiteX5" fmla="*/ 361950 w 5298309"/>
                <a:gd name="connsiteY5" fmla="*/ 2756965 h 3255910"/>
                <a:gd name="connsiteX6" fmla="*/ 425450 w 5298309"/>
                <a:gd name="connsiteY6" fmla="*/ 2903015 h 3255910"/>
                <a:gd name="connsiteX7" fmla="*/ 527050 w 5298309"/>
                <a:gd name="connsiteY7" fmla="*/ 2972865 h 3255910"/>
                <a:gd name="connsiteX8" fmla="*/ 596900 w 5298309"/>
                <a:gd name="connsiteY8" fmla="*/ 2883965 h 3255910"/>
                <a:gd name="connsiteX9" fmla="*/ 622300 w 5298309"/>
                <a:gd name="connsiteY9" fmla="*/ 2744265 h 3255910"/>
                <a:gd name="connsiteX10" fmla="*/ 635000 w 5298309"/>
                <a:gd name="connsiteY10" fmla="*/ 2664890 h 3255910"/>
                <a:gd name="connsiteX11" fmla="*/ 676275 w 5298309"/>
                <a:gd name="connsiteY11" fmla="*/ 2604565 h 3255910"/>
                <a:gd name="connsiteX12" fmla="*/ 733425 w 5298309"/>
                <a:gd name="connsiteY12" fmla="*/ 2674415 h 3255910"/>
                <a:gd name="connsiteX13" fmla="*/ 793750 w 5298309"/>
                <a:gd name="connsiteY13" fmla="*/ 2769665 h 3255910"/>
                <a:gd name="connsiteX14" fmla="*/ 908050 w 5298309"/>
                <a:gd name="connsiteY14" fmla="*/ 2855390 h 3255910"/>
                <a:gd name="connsiteX15" fmla="*/ 939800 w 5298309"/>
                <a:gd name="connsiteY15" fmla="*/ 2668065 h 3255910"/>
                <a:gd name="connsiteX16" fmla="*/ 971550 w 5298309"/>
                <a:gd name="connsiteY16" fmla="*/ 2522015 h 3255910"/>
                <a:gd name="connsiteX17" fmla="*/ 1012825 w 5298309"/>
                <a:gd name="connsiteY17" fmla="*/ 2410890 h 3255910"/>
                <a:gd name="connsiteX18" fmla="*/ 1104900 w 5298309"/>
                <a:gd name="connsiteY18" fmla="*/ 2528365 h 3255910"/>
                <a:gd name="connsiteX19" fmla="*/ 1187450 w 5298309"/>
                <a:gd name="connsiteY19" fmla="*/ 2674415 h 3255910"/>
                <a:gd name="connsiteX20" fmla="*/ 1244600 w 5298309"/>
                <a:gd name="connsiteY20" fmla="*/ 2680765 h 3255910"/>
                <a:gd name="connsiteX21" fmla="*/ 1276350 w 5298309"/>
                <a:gd name="connsiteY21" fmla="*/ 2572815 h 3255910"/>
                <a:gd name="connsiteX22" fmla="*/ 1314450 w 5298309"/>
                <a:gd name="connsiteY22" fmla="*/ 2217215 h 3255910"/>
                <a:gd name="connsiteX23" fmla="*/ 1358900 w 5298309"/>
                <a:gd name="connsiteY23" fmla="*/ 2137840 h 3255910"/>
                <a:gd name="connsiteX24" fmla="*/ 1422400 w 5298309"/>
                <a:gd name="connsiteY24" fmla="*/ 2236265 h 3255910"/>
                <a:gd name="connsiteX25" fmla="*/ 1524000 w 5298309"/>
                <a:gd name="connsiteY25" fmla="*/ 2439465 h 3255910"/>
                <a:gd name="connsiteX26" fmla="*/ 1584325 w 5298309"/>
                <a:gd name="connsiteY26" fmla="*/ 2347390 h 3255910"/>
                <a:gd name="connsiteX27" fmla="*/ 1631950 w 5298309"/>
                <a:gd name="connsiteY27" fmla="*/ 2179115 h 3255910"/>
                <a:gd name="connsiteX28" fmla="*/ 1670050 w 5298309"/>
                <a:gd name="connsiteY28" fmla="*/ 1982265 h 3255910"/>
                <a:gd name="connsiteX29" fmla="*/ 1730375 w 5298309"/>
                <a:gd name="connsiteY29" fmla="*/ 1918765 h 3255910"/>
                <a:gd name="connsiteX30" fmla="*/ 1790700 w 5298309"/>
                <a:gd name="connsiteY30" fmla="*/ 2001315 h 3255910"/>
                <a:gd name="connsiteX31" fmla="*/ 1860550 w 5298309"/>
                <a:gd name="connsiteY31" fmla="*/ 2188640 h 3255910"/>
                <a:gd name="connsiteX32" fmla="*/ 1905000 w 5298309"/>
                <a:gd name="connsiteY32" fmla="*/ 2226740 h 3255910"/>
                <a:gd name="connsiteX33" fmla="*/ 1949450 w 5298309"/>
                <a:gd name="connsiteY33" fmla="*/ 2179115 h 3255910"/>
                <a:gd name="connsiteX34" fmla="*/ 2057400 w 5298309"/>
                <a:gd name="connsiteY34" fmla="*/ 1906065 h 3255910"/>
                <a:gd name="connsiteX35" fmla="*/ 2152650 w 5298309"/>
                <a:gd name="connsiteY35" fmla="*/ 1912415 h 3255910"/>
                <a:gd name="connsiteX36" fmla="*/ 2254250 w 5298309"/>
                <a:gd name="connsiteY36" fmla="*/ 2229915 h 3255910"/>
                <a:gd name="connsiteX37" fmla="*/ 2374900 w 5298309"/>
                <a:gd name="connsiteY37" fmla="*/ 2560115 h 3255910"/>
                <a:gd name="connsiteX38" fmla="*/ 2489200 w 5298309"/>
                <a:gd name="connsiteY38" fmla="*/ 2604565 h 3255910"/>
                <a:gd name="connsiteX39" fmla="*/ 2673350 w 5298309"/>
                <a:gd name="connsiteY39" fmla="*/ 2464865 h 3255910"/>
                <a:gd name="connsiteX40" fmla="*/ 2809875 w 5298309"/>
                <a:gd name="connsiteY40" fmla="*/ 2442640 h 3255910"/>
                <a:gd name="connsiteX41" fmla="*/ 2933700 w 5298309"/>
                <a:gd name="connsiteY41" fmla="*/ 2636315 h 3255910"/>
                <a:gd name="connsiteX42" fmla="*/ 3041650 w 5298309"/>
                <a:gd name="connsiteY42" fmla="*/ 3093515 h 3255910"/>
                <a:gd name="connsiteX43" fmla="*/ 3206750 w 5298309"/>
                <a:gd name="connsiteY43" fmla="*/ 3252265 h 3255910"/>
                <a:gd name="connsiteX44" fmla="*/ 3343275 w 5298309"/>
                <a:gd name="connsiteY44" fmla="*/ 3182415 h 3255910"/>
                <a:gd name="connsiteX45" fmla="*/ 3429000 w 5298309"/>
                <a:gd name="connsiteY45" fmla="*/ 2934765 h 3255910"/>
                <a:gd name="connsiteX46" fmla="*/ 3486150 w 5298309"/>
                <a:gd name="connsiteY46" fmla="*/ 2833165 h 3255910"/>
                <a:gd name="connsiteX47" fmla="*/ 3822700 w 5298309"/>
                <a:gd name="connsiteY47" fmla="*/ 2950640 h 3255910"/>
                <a:gd name="connsiteX48" fmla="*/ 3933825 w 5298309"/>
                <a:gd name="connsiteY48" fmla="*/ 2690290 h 3255910"/>
                <a:gd name="connsiteX49" fmla="*/ 3943350 w 5298309"/>
                <a:gd name="connsiteY49" fmla="*/ 2306115 h 3255910"/>
                <a:gd name="connsiteX50" fmla="*/ 4064000 w 5298309"/>
                <a:gd name="connsiteY50" fmla="*/ 871015 h 3255910"/>
                <a:gd name="connsiteX51" fmla="*/ 4089400 w 5298309"/>
                <a:gd name="connsiteY51" fmla="*/ 540815 h 3255910"/>
                <a:gd name="connsiteX52" fmla="*/ 4216400 w 5298309"/>
                <a:gd name="connsiteY52" fmla="*/ 369365 h 3255910"/>
                <a:gd name="connsiteX53" fmla="*/ 4375150 w 5298309"/>
                <a:gd name="connsiteY53" fmla="*/ 597965 h 3255910"/>
                <a:gd name="connsiteX54" fmla="*/ 4337050 w 5298309"/>
                <a:gd name="connsiteY54" fmla="*/ 864665 h 3255910"/>
                <a:gd name="connsiteX55" fmla="*/ 4476750 w 5298309"/>
                <a:gd name="connsiteY55" fmla="*/ 985315 h 3255910"/>
                <a:gd name="connsiteX56" fmla="*/ 4521200 w 5298309"/>
                <a:gd name="connsiteY56" fmla="*/ 636065 h 3255910"/>
                <a:gd name="connsiteX57" fmla="*/ 4546600 w 5298309"/>
                <a:gd name="connsiteY57" fmla="*/ 102665 h 3255910"/>
                <a:gd name="connsiteX58" fmla="*/ 4622800 w 5298309"/>
                <a:gd name="connsiteY58" fmla="*/ 20115 h 3255910"/>
                <a:gd name="connsiteX59" fmla="*/ 4762500 w 5298309"/>
                <a:gd name="connsiteY59" fmla="*/ 51865 h 3255910"/>
                <a:gd name="connsiteX60" fmla="*/ 4800600 w 5298309"/>
                <a:gd name="connsiteY60" fmla="*/ 280465 h 3255910"/>
                <a:gd name="connsiteX61" fmla="*/ 4921250 w 5298309"/>
                <a:gd name="connsiteY61" fmla="*/ 267765 h 3255910"/>
                <a:gd name="connsiteX62" fmla="*/ 5010150 w 5298309"/>
                <a:gd name="connsiteY62" fmla="*/ 70915 h 3255910"/>
                <a:gd name="connsiteX63" fmla="*/ 5162550 w 5298309"/>
                <a:gd name="connsiteY63" fmla="*/ 32815 h 3255910"/>
                <a:gd name="connsiteX64" fmla="*/ 5295900 w 5298309"/>
                <a:gd name="connsiteY64" fmla="*/ 528115 h 3255910"/>
                <a:gd name="connsiteX65" fmla="*/ 5238750 w 5298309"/>
                <a:gd name="connsiteY65" fmla="*/ 1086915 h 3255910"/>
                <a:gd name="connsiteX66" fmla="*/ 5118100 w 5298309"/>
                <a:gd name="connsiteY66" fmla="*/ 2306115 h 3255910"/>
                <a:gd name="connsiteX67" fmla="*/ 5194300 w 5298309"/>
                <a:gd name="connsiteY67" fmla="*/ 2629965 h 3255910"/>
                <a:gd name="connsiteX68" fmla="*/ 5238750 w 5298309"/>
                <a:gd name="connsiteY68" fmla="*/ 2839515 h 3255910"/>
                <a:gd name="connsiteX0" fmla="*/ 0 w 5298309"/>
                <a:gd name="connsiteY0" fmla="*/ 2972865 h 3255910"/>
                <a:gd name="connsiteX1" fmla="*/ 120650 w 5298309"/>
                <a:gd name="connsiteY1" fmla="*/ 2880790 h 3255910"/>
                <a:gd name="connsiteX2" fmla="*/ 184150 w 5298309"/>
                <a:gd name="connsiteY2" fmla="*/ 2747440 h 3255910"/>
                <a:gd name="connsiteX3" fmla="*/ 238125 w 5298309"/>
                <a:gd name="connsiteY3" fmla="*/ 2639490 h 3255910"/>
                <a:gd name="connsiteX4" fmla="*/ 311150 w 5298309"/>
                <a:gd name="connsiteY4" fmla="*/ 2649015 h 3255910"/>
                <a:gd name="connsiteX5" fmla="*/ 361950 w 5298309"/>
                <a:gd name="connsiteY5" fmla="*/ 2756965 h 3255910"/>
                <a:gd name="connsiteX6" fmla="*/ 425450 w 5298309"/>
                <a:gd name="connsiteY6" fmla="*/ 2903015 h 3255910"/>
                <a:gd name="connsiteX7" fmla="*/ 527050 w 5298309"/>
                <a:gd name="connsiteY7" fmla="*/ 2972865 h 3255910"/>
                <a:gd name="connsiteX8" fmla="*/ 596900 w 5298309"/>
                <a:gd name="connsiteY8" fmla="*/ 2883965 h 3255910"/>
                <a:gd name="connsiteX9" fmla="*/ 622300 w 5298309"/>
                <a:gd name="connsiteY9" fmla="*/ 2744265 h 3255910"/>
                <a:gd name="connsiteX10" fmla="*/ 635000 w 5298309"/>
                <a:gd name="connsiteY10" fmla="*/ 2664890 h 3255910"/>
                <a:gd name="connsiteX11" fmla="*/ 676275 w 5298309"/>
                <a:gd name="connsiteY11" fmla="*/ 2604565 h 3255910"/>
                <a:gd name="connsiteX12" fmla="*/ 733425 w 5298309"/>
                <a:gd name="connsiteY12" fmla="*/ 2674415 h 3255910"/>
                <a:gd name="connsiteX13" fmla="*/ 793750 w 5298309"/>
                <a:gd name="connsiteY13" fmla="*/ 2769665 h 3255910"/>
                <a:gd name="connsiteX14" fmla="*/ 908050 w 5298309"/>
                <a:gd name="connsiteY14" fmla="*/ 2855390 h 3255910"/>
                <a:gd name="connsiteX15" fmla="*/ 939800 w 5298309"/>
                <a:gd name="connsiteY15" fmla="*/ 2668065 h 3255910"/>
                <a:gd name="connsiteX16" fmla="*/ 971550 w 5298309"/>
                <a:gd name="connsiteY16" fmla="*/ 2522015 h 3255910"/>
                <a:gd name="connsiteX17" fmla="*/ 1012825 w 5298309"/>
                <a:gd name="connsiteY17" fmla="*/ 2410890 h 3255910"/>
                <a:gd name="connsiteX18" fmla="*/ 1104900 w 5298309"/>
                <a:gd name="connsiteY18" fmla="*/ 2528365 h 3255910"/>
                <a:gd name="connsiteX19" fmla="*/ 1187450 w 5298309"/>
                <a:gd name="connsiteY19" fmla="*/ 2674415 h 3255910"/>
                <a:gd name="connsiteX20" fmla="*/ 1244600 w 5298309"/>
                <a:gd name="connsiteY20" fmla="*/ 2680765 h 3255910"/>
                <a:gd name="connsiteX21" fmla="*/ 1276350 w 5298309"/>
                <a:gd name="connsiteY21" fmla="*/ 2572815 h 3255910"/>
                <a:gd name="connsiteX22" fmla="*/ 1314450 w 5298309"/>
                <a:gd name="connsiteY22" fmla="*/ 2217215 h 3255910"/>
                <a:gd name="connsiteX23" fmla="*/ 1358900 w 5298309"/>
                <a:gd name="connsiteY23" fmla="*/ 2137840 h 3255910"/>
                <a:gd name="connsiteX24" fmla="*/ 1422400 w 5298309"/>
                <a:gd name="connsiteY24" fmla="*/ 2236265 h 3255910"/>
                <a:gd name="connsiteX25" fmla="*/ 1524000 w 5298309"/>
                <a:gd name="connsiteY25" fmla="*/ 2439465 h 3255910"/>
                <a:gd name="connsiteX26" fmla="*/ 1584325 w 5298309"/>
                <a:gd name="connsiteY26" fmla="*/ 2347390 h 3255910"/>
                <a:gd name="connsiteX27" fmla="*/ 1631950 w 5298309"/>
                <a:gd name="connsiteY27" fmla="*/ 2179115 h 3255910"/>
                <a:gd name="connsiteX28" fmla="*/ 1670050 w 5298309"/>
                <a:gd name="connsiteY28" fmla="*/ 1982265 h 3255910"/>
                <a:gd name="connsiteX29" fmla="*/ 1730375 w 5298309"/>
                <a:gd name="connsiteY29" fmla="*/ 1918765 h 3255910"/>
                <a:gd name="connsiteX30" fmla="*/ 1790700 w 5298309"/>
                <a:gd name="connsiteY30" fmla="*/ 2001315 h 3255910"/>
                <a:gd name="connsiteX31" fmla="*/ 1860550 w 5298309"/>
                <a:gd name="connsiteY31" fmla="*/ 2188640 h 3255910"/>
                <a:gd name="connsiteX32" fmla="*/ 1905000 w 5298309"/>
                <a:gd name="connsiteY32" fmla="*/ 2226740 h 3255910"/>
                <a:gd name="connsiteX33" fmla="*/ 1949450 w 5298309"/>
                <a:gd name="connsiteY33" fmla="*/ 2179115 h 3255910"/>
                <a:gd name="connsiteX34" fmla="*/ 2057400 w 5298309"/>
                <a:gd name="connsiteY34" fmla="*/ 1906065 h 3255910"/>
                <a:gd name="connsiteX35" fmla="*/ 2152650 w 5298309"/>
                <a:gd name="connsiteY35" fmla="*/ 1912415 h 3255910"/>
                <a:gd name="connsiteX36" fmla="*/ 2254250 w 5298309"/>
                <a:gd name="connsiteY36" fmla="*/ 2229915 h 3255910"/>
                <a:gd name="connsiteX37" fmla="*/ 2374900 w 5298309"/>
                <a:gd name="connsiteY37" fmla="*/ 2560115 h 3255910"/>
                <a:gd name="connsiteX38" fmla="*/ 2489200 w 5298309"/>
                <a:gd name="connsiteY38" fmla="*/ 2604565 h 3255910"/>
                <a:gd name="connsiteX39" fmla="*/ 2673350 w 5298309"/>
                <a:gd name="connsiteY39" fmla="*/ 2464865 h 3255910"/>
                <a:gd name="connsiteX40" fmla="*/ 2809875 w 5298309"/>
                <a:gd name="connsiteY40" fmla="*/ 2442640 h 3255910"/>
                <a:gd name="connsiteX41" fmla="*/ 2933700 w 5298309"/>
                <a:gd name="connsiteY41" fmla="*/ 2636315 h 3255910"/>
                <a:gd name="connsiteX42" fmla="*/ 3041650 w 5298309"/>
                <a:gd name="connsiteY42" fmla="*/ 3093515 h 3255910"/>
                <a:gd name="connsiteX43" fmla="*/ 3206750 w 5298309"/>
                <a:gd name="connsiteY43" fmla="*/ 3252265 h 3255910"/>
                <a:gd name="connsiteX44" fmla="*/ 3343275 w 5298309"/>
                <a:gd name="connsiteY44" fmla="*/ 3182415 h 3255910"/>
                <a:gd name="connsiteX45" fmla="*/ 3429000 w 5298309"/>
                <a:gd name="connsiteY45" fmla="*/ 2934765 h 3255910"/>
                <a:gd name="connsiteX46" fmla="*/ 3486150 w 5298309"/>
                <a:gd name="connsiteY46" fmla="*/ 2833165 h 3255910"/>
                <a:gd name="connsiteX47" fmla="*/ 3822700 w 5298309"/>
                <a:gd name="connsiteY47" fmla="*/ 2950640 h 3255910"/>
                <a:gd name="connsiteX48" fmla="*/ 3933825 w 5298309"/>
                <a:gd name="connsiteY48" fmla="*/ 2690290 h 3255910"/>
                <a:gd name="connsiteX49" fmla="*/ 4064000 w 5298309"/>
                <a:gd name="connsiteY49" fmla="*/ 871015 h 3255910"/>
                <a:gd name="connsiteX50" fmla="*/ 4089400 w 5298309"/>
                <a:gd name="connsiteY50" fmla="*/ 540815 h 3255910"/>
                <a:gd name="connsiteX51" fmla="*/ 4216400 w 5298309"/>
                <a:gd name="connsiteY51" fmla="*/ 369365 h 3255910"/>
                <a:gd name="connsiteX52" fmla="*/ 4375150 w 5298309"/>
                <a:gd name="connsiteY52" fmla="*/ 597965 h 3255910"/>
                <a:gd name="connsiteX53" fmla="*/ 4337050 w 5298309"/>
                <a:gd name="connsiteY53" fmla="*/ 864665 h 3255910"/>
                <a:gd name="connsiteX54" fmla="*/ 4476750 w 5298309"/>
                <a:gd name="connsiteY54" fmla="*/ 985315 h 3255910"/>
                <a:gd name="connsiteX55" fmla="*/ 4521200 w 5298309"/>
                <a:gd name="connsiteY55" fmla="*/ 636065 h 3255910"/>
                <a:gd name="connsiteX56" fmla="*/ 4546600 w 5298309"/>
                <a:gd name="connsiteY56" fmla="*/ 102665 h 3255910"/>
                <a:gd name="connsiteX57" fmla="*/ 4622800 w 5298309"/>
                <a:gd name="connsiteY57" fmla="*/ 20115 h 3255910"/>
                <a:gd name="connsiteX58" fmla="*/ 4762500 w 5298309"/>
                <a:gd name="connsiteY58" fmla="*/ 51865 h 3255910"/>
                <a:gd name="connsiteX59" fmla="*/ 4800600 w 5298309"/>
                <a:gd name="connsiteY59" fmla="*/ 280465 h 3255910"/>
                <a:gd name="connsiteX60" fmla="*/ 4921250 w 5298309"/>
                <a:gd name="connsiteY60" fmla="*/ 267765 h 3255910"/>
                <a:gd name="connsiteX61" fmla="*/ 5010150 w 5298309"/>
                <a:gd name="connsiteY61" fmla="*/ 70915 h 3255910"/>
                <a:gd name="connsiteX62" fmla="*/ 5162550 w 5298309"/>
                <a:gd name="connsiteY62" fmla="*/ 32815 h 3255910"/>
                <a:gd name="connsiteX63" fmla="*/ 5295900 w 5298309"/>
                <a:gd name="connsiteY63" fmla="*/ 528115 h 3255910"/>
                <a:gd name="connsiteX64" fmla="*/ 5238750 w 5298309"/>
                <a:gd name="connsiteY64" fmla="*/ 1086915 h 3255910"/>
                <a:gd name="connsiteX65" fmla="*/ 5118100 w 5298309"/>
                <a:gd name="connsiteY65" fmla="*/ 2306115 h 3255910"/>
                <a:gd name="connsiteX66" fmla="*/ 5194300 w 5298309"/>
                <a:gd name="connsiteY66" fmla="*/ 2629965 h 3255910"/>
                <a:gd name="connsiteX67" fmla="*/ 5238750 w 5298309"/>
                <a:gd name="connsiteY67" fmla="*/ 2839515 h 3255910"/>
                <a:gd name="connsiteX0" fmla="*/ 0 w 5298309"/>
                <a:gd name="connsiteY0" fmla="*/ 2972865 h 3255910"/>
                <a:gd name="connsiteX1" fmla="*/ 120650 w 5298309"/>
                <a:gd name="connsiteY1" fmla="*/ 2880790 h 3255910"/>
                <a:gd name="connsiteX2" fmla="*/ 184150 w 5298309"/>
                <a:gd name="connsiteY2" fmla="*/ 2747440 h 3255910"/>
                <a:gd name="connsiteX3" fmla="*/ 238125 w 5298309"/>
                <a:gd name="connsiteY3" fmla="*/ 2639490 h 3255910"/>
                <a:gd name="connsiteX4" fmla="*/ 311150 w 5298309"/>
                <a:gd name="connsiteY4" fmla="*/ 2649015 h 3255910"/>
                <a:gd name="connsiteX5" fmla="*/ 361950 w 5298309"/>
                <a:gd name="connsiteY5" fmla="*/ 2756965 h 3255910"/>
                <a:gd name="connsiteX6" fmla="*/ 425450 w 5298309"/>
                <a:gd name="connsiteY6" fmla="*/ 2903015 h 3255910"/>
                <a:gd name="connsiteX7" fmla="*/ 527050 w 5298309"/>
                <a:gd name="connsiteY7" fmla="*/ 2972865 h 3255910"/>
                <a:gd name="connsiteX8" fmla="*/ 596900 w 5298309"/>
                <a:gd name="connsiteY8" fmla="*/ 2883965 h 3255910"/>
                <a:gd name="connsiteX9" fmla="*/ 622300 w 5298309"/>
                <a:gd name="connsiteY9" fmla="*/ 2744265 h 3255910"/>
                <a:gd name="connsiteX10" fmla="*/ 635000 w 5298309"/>
                <a:gd name="connsiteY10" fmla="*/ 2664890 h 3255910"/>
                <a:gd name="connsiteX11" fmla="*/ 676275 w 5298309"/>
                <a:gd name="connsiteY11" fmla="*/ 2604565 h 3255910"/>
                <a:gd name="connsiteX12" fmla="*/ 733425 w 5298309"/>
                <a:gd name="connsiteY12" fmla="*/ 2674415 h 3255910"/>
                <a:gd name="connsiteX13" fmla="*/ 793750 w 5298309"/>
                <a:gd name="connsiteY13" fmla="*/ 2769665 h 3255910"/>
                <a:gd name="connsiteX14" fmla="*/ 908050 w 5298309"/>
                <a:gd name="connsiteY14" fmla="*/ 2855390 h 3255910"/>
                <a:gd name="connsiteX15" fmla="*/ 939800 w 5298309"/>
                <a:gd name="connsiteY15" fmla="*/ 2668065 h 3255910"/>
                <a:gd name="connsiteX16" fmla="*/ 971550 w 5298309"/>
                <a:gd name="connsiteY16" fmla="*/ 2522015 h 3255910"/>
                <a:gd name="connsiteX17" fmla="*/ 1012825 w 5298309"/>
                <a:gd name="connsiteY17" fmla="*/ 2410890 h 3255910"/>
                <a:gd name="connsiteX18" fmla="*/ 1104900 w 5298309"/>
                <a:gd name="connsiteY18" fmla="*/ 2528365 h 3255910"/>
                <a:gd name="connsiteX19" fmla="*/ 1187450 w 5298309"/>
                <a:gd name="connsiteY19" fmla="*/ 2674415 h 3255910"/>
                <a:gd name="connsiteX20" fmla="*/ 1244600 w 5298309"/>
                <a:gd name="connsiteY20" fmla="*/ 2680765 h 3255910"/>
                <a:gd name="connsiteX21" fmla="*/ 1276350 w 5298309"/>
                <a:gd name="connsiteY21" fmla="*/ 2572815 h 3255910"/>
                <a:gd name="connsiteX22" fmla="*/ 1314450 w 5298309"/>
                <a:gd name="connsiteY22" fmla="*/ 2217215 h 3255910"/>
                <a:gd name="connsiteX23" fmla="*/ 1358900 w 5298309"/>
                <a:gd name="connsiteY23" fmla="*/ 2137840 h 3255910"/>
                <a:gd name="connsiteX24" fmla="*/ 1422400 w 5298309"/>
                <a:gd name="connsiteY24" fmla="*/ 2236265 h 3255910"/>
                <a:gd name="connsiteX25" fmla="*/ 1524000 w 5298309"/>
                <a:gd name="connsiteY25" fmla="*/ 2439465 h 3255910"/>
                <a:gd name="connsiteX26" fmla="*/ 1584325 w 5298309"/>
                <a:gd name="connsiteY26" fmla="*/ 2347390 h 3255910"/>
                <a:gd name="connsiteX27" fmla="*/ 1631950 w 5298309"/>
                <a:gd name="connsiteY27" fmla="*/ 2179115 h 3255910"/>
                <a:gd name="connsiteX28" fmla="*/ 1670050 w 5298309"/>
                <a:gd name="connsiteY28" fmla="*/ 1982265 h 3255910"/>
                <a:gd name="connsiteX29" fmla="*/ 1730375 w 5298309"/>
                <a:gd name="connsiteY29" fmla="*/ 1918765 h 3255910"/>
                <a:gd name="connsiteX30" fmla="*/ 1790700 w 5298309"/>
                <a:gd name="connsiteY30" fmla="*/ 2001315 h 3255910"/>
                <a:gd name="connsiteX31" fmla="*/ 1860550 w 5298309"/>
                <a:gd name="connsiteY31" fmla="*/ 2188640 h 3255910"/>
                <a:gd name="connsiteX32" fmla="*/ 1905000 w 5298309"/>
                <a:gd name="connsiteY32" fmla="*/ 2226740 h 3255910"/>
                <a:gd name="connsiteX33" fmla="*/ 1949450 w 5298309"/>
                <a:gd name="connsiteY33" fmla="*/ 2179115 h 3255910"/>
                <a:gd name="connsiteX34" fmla="*/ 2057400 w 5298309"/>
                <a:gd name="connsiteY34" fmla="*/ 1906065 h 3255910"/>
                <a:gd name="connsiteX35" fmla="*/ 2152650 w 5298309"/>
                <a:gd name="connsiteY35" fmla="*/ 1912415 h 3255910"/>
                <a:gd name="connsiteX36" fmla="*/ 2254250 w 5298309"/>
                <a:gd name="connsiteY36" fmla="*/ 2229915 h 3255910"/>
                <a:gd name="connsiteX37" fmla="*/ 2374900 w 5298309"/>
                <a:gd name="connsiteY37" fmla="*/ 2560115 h 3255910"/>
                <a:gd name="connsiteX38" fmla="*/ 2489200 w 5298309"/>
                <a:gd name="connsiteY38" fmla="*/ 2604565 h 3255910"/>
                <a:gd name="connsiteX39" fmla="*/ 2673350 w 5298309"/>
                <a:gd name="connsiteY39" fmla="*/ 2464865 h 3255910"/>
                <a:gd name="connsiteX40" fmla="*/ 2809875 w 5298309"/>
                <a:gd name="connsiteY40" fmla="*/ 2442640 h 3255910"/>
                <a:gd name="connsiteX41" fmla="*/ 2933700 w 5298309"/>
                <a:gd name="connsiteY41" fmla="*/ 2636315 h 3255910"/>
                <a:gd name="connsiteX42" fmla="*/ 3041650 w 5298309"/>
                <a:gd name="connsiteY42" fmla="*/ 3093515 h 3255910"/>
                <a:gd name="connsiteX43" fmla="*/ 3206750 w 5298309"/>
                <a:gd name="connsiteY43" fmla="*/ 3252265 h 3255910"/>
                <a:gd name="connsiteX44" fmla="*/ 3343275 w 5298309"/>
                <a:gd name="connsiteY44" fmla="*/ 3182415 h 3255910"/>
                <a:gd name="connsiteX45" fmla="*/ 3429000 w 5298309"/>
                <a:gd name="connsiteY45" fmla="*/ 2934765 h 3255910"/>
                <a:gd name="connsiteX46" fmla="*/ 3486150 w 5298309"/>
                <a:gd name="connsiteY46" fmla="*/ 2833165 h 3255910"/>
                <a:gd name="connsiteX47" fmla="*/ 3822700 w 5298309"/>
                <a:gd name="connsiteY47" fmla="*/ 2950640 h 3255910"/>
                <a:gd name="connsiteX48" fmla="*/ 3952875 w 5298309"/>
                <a:gd name="connsiteY48" fmla="*/ 2556940 h 3255910"/>
                <a:gd name="connsiteX49" fmla="*/ 4064000 w 5298309"/>
                <a:gd name="connsiteY49" fmla="*/ 871015 h 3255910"/>
                <a:gd name="connsiteX50" fmla="*/ 4089400 w 5298309"/>
                <a:gd name="connsiteY50" fmla="*/ 540815 h 3255910"/>
                <a:gd name="connsiteX51" fmla="*/ 4216400 w 5298309"/>
                <a:gd name="connsiteY51" fmla="*/ 369365 h 3255910"/>
                <a:gd name="connsiteX52" fmla="*/ 4375150 w 5298309"/>
                <a:gd name="connsiteY52" fmla="*/ 597965 h 3255910"/>
                <a:gd name="connsiteX53" fmla="*/ 4337050 w 5298309"/>
                <a:gd name="connsiteY53" fmla="*/ 864665 h 3255910"/>
                <a:gd name="connsiteX54" fmla="*/ 4476750 w 5298309"/>
                <a:gd name="connsiteY54" fmla="*/ 985315 h 3255910"/>
                <a:gd name="connsiteX55" fmla="*/ 4521200 w 5298309"/>
                <a:gd name="connsiteY55" fmla="*/ 636065 h 3255910"/>
                <a:gd name="connsiteX56" fmla="*/ 4546600 w 5298309"/>
                <a:gd name="connsiteY56" fmla="*/ 102665 h 3255910"/>
                <a:gd name="connsiteX57" fmla="*/ 4622800 w 5298309"/>
                <a:gd name="connsiteY57" fmla="*/ 20115 h 3255910"/>
                <a:gd name="connsiteX58" fmla="*/ 4762500 w 5298309"/>
                <a:gd name="connsiteY58" fmla="*/ 51865 h 3255910"/>
                <a:gd name="connsiteX59" fmla="*/ 4800600 w 5298309"/>
                <a:gd name="connsiteY59" fmla="*/ 280465 h 3255910"/>
                <a:gd name="connsiteX60" fmla="*/ 4921250 w 5298309"/>
                <a:gd name="connsiteY60" fmla="*/ 267765 h 3255910"/>
                <a:gd name="connsiteX61" fmla="*/ 5010150 w 5298309"/>
                <a:gd name="connsiteY61" fmla="*/ 70915 h 3255910"/>
                <a:gd name="connsiteX62" fmla="*/ 5162550 w 5298309"/>
                <a:gd name="connsiteY62" fmla="*/ 32815 h 3255910"/>
                <a:gd name="connsiteX63" fmla="*/ 5295900 w 5298309"/>
                <a:gd name="connsiteY63" fmla="*/ 528115 h 3255910"/>
                <a:gd name="connsiteX64" fmla="*/ 5238750 w 5298309"/>
                <a:gd name="connsiteY64" fmla="*/ 1086915 h 3255910"/>
                <a:gd name="connsiteX65" fmla="*/ 5118100 w 5298309"/>
                <a:gd name="connsiteY65" fmla="*/ 2306115 h 3255910"/>
                <a:gd name="connsiteX66" fmla="*/ 5194300 w 5298309"/>
                <a:gd name="connsiteY66" fmla="*/ 2629965 h 3255910"/>
                <a:gd name="connsiteX67" fmla="*/ 5238750 w 5298309"/>
                <a:gd name="connsiteY67" fmla="*/ 2839515 h 3255910"/>
                <a:gd name="connsiteX0" fmla="*/ 0 w 5298309"/>
                <a:gd name="connsiteY0" fmla="*/ 2972865 h 3255910"/>
                <a:gd name="connsiteX1" fmla="*/ 120650 w 5298309"/>
                <a:gd name="connsiteY1" fmla="*/ 2880790 h 3255910"/>
                <a:gd name="connsiteX2" fmla="*/ 184150 w 5298309"/>
                <a:gd name="connsiteY2" fmla="*/ 2747440 h 3255910"/>
                <a:gd name="connsiteX3" fmla="*/ 238125 w 5298309"/>
                <a:gd name="connsiteY3" fmla="*/ 2639490 h 3255910"/>
                <a:gd name="connsiteX4" fmla="*/ 311150 w 5298309"/>
                <a:gd name="connsiteY4" fmla="*/ 2649015 h 3255910"/>
                <a:gd name="connsiteX5" fmla="*/ 361950 w 5298309"/>
                <a:gd name="connsiteY5" fmla="*/ 2756965 h 3255910"/>
                <a:gd name="connsiteX6" fmla="*/ 425450 w 5298309"/>
                <a:gd name="connsiteY6" fmla="*/ 2903015 h 3255910"/>
                <a:gd name="connsiteX7" fmla="*/ 527050 w 5298309"/>
                <a:gd name="connsiteY7" fmla="*/ 2972865 h 3255910"/>
                <a:gd name="connsiteX8" fmla="*/ 596900 w 5298309"/>
                <a:gd name="connsiteY8" fmla="*/ 2883965 h 3255910"/>
                <a:gd name="connsiteX9" fmla="*/ 622300 w 5298309"/>
                <a:gd name="connsiteY9" fmla="*/ 2744265 h 3255910"/>
                <a:gd name="connsiteX10" fmla="*/ 635000 w 5298309"/>
                <a:gd name="connsiteY10" fmla="*/ 2664890 h 3255910"/>
                <a:gd name="connsiteX11" fmla="*/ 676275 w 5298309"/>
                <a:gd name="connsiteY11" fmla="*/ 2604565 h 3255910"/>
                <a:gd name="connsiteX12" fmla="*/ 733425 w 5298309"/>
                <a:gd name="connsiteY12" fmla="*/ 2674415 h 3255910"/>
                <a:gd name="connsiteX13" fmla="*/ 793750 w 5298309"/>
                <a:gd name="connsiteY13" fmla="*/ 2769665 h 3255910"/>
                <a:gd name="connsiteX14" fmla="*/ 908050 w 5298309"/>
                <a:gd name="connsiteY14" fmla="*/ 2855390 h 3255910"/>
                <a:gd name="connsiteX15" fmla="*/ 939800 w 5298309"/>
                <a:gd name="connsiteY15" fmla="*/ 2668065 h 3255910"/>
                <a:gd name="connsiteX16" fmla="*/ 971550 w 5298309"/>
                <a:gd name="connsiteY16" fmla="*/ 2522015 h 3255910"/>
                <a:gd name="connsiteX17" fmla="*/ 1012825 w 5298309"/>
                <a:gd name="connsiteY17" fmla="*/ 2410890 h 3255910"/>
                <a:gd name="connsiteX18" fmla="*/ 1104900 w 5298309"/>
                <a:gd name="connsiteY18" fmla="*/ 2528365 h 3255910"/>
                <a:gd name="connsiteX19" fmla="*/ 1187450 w 5298309"/>
                <a:gd name="connsiteY19" fmla="*/ 2674415 h 3255910"/>
                <a:gd name="connsiteX20" fmla="*/ 1244600 w 5298309"/>
                <a:gd name="connsiteY20" fmla="*/ 2680765 h 3255910"/>
                <a:gd name="connsiteX21" fmla="*/ 1276350 w 5298309"/>
                <a:gd name="connsiteY21" fmla="*/ 2572815 h 3255910"/>
                <a:gd name="connsiteX22" fmla="*/ 1314450 w 5298309"/>
                <a:gd name="connsiteY22" fmla="*/ 2217215 h 3255910"/>
                <a:gd name="connsiteX23" fmla="*/ 1358900 w 5298309"/>
                <a:gd name="connsiteY23" fmla="*/ 2137840 h 3255910"/>
                <a:gd name="connsiteX24" fmla="*/ 1422400 w 5298309"/>
                <a:gd name="connsiteY24" fmla="*/ 2236265 h 3255910"/>
                <a:gd name="connsiteX25" fmla="*/ 1524000 w 5298309"/>
                <a:gd name="connsiteY25" fmla="*/ 2439465 h 3255910"/>
                <a:gd name="connsiteX26" fmla="*/ 1584325 w 5298309"/>
                <a:gd name="connsiteY26" fmla="*/ 2347390 h 3255910"/>
                <a:gd name="connsiteX27" fmla="*/ 1631950 w 5298309"/>
                <a:gd name="connsiteY27" fmla="*/ 2179115 h 3255910"/>
                <a:gd name="connsiteX28" fmla="*/ 1670050 w 5298309"/>
                <a:gd name="connsiteY28" fmla="*/ 1982265 h 3255910"/>
                <a:gd name="connsiteX29" fmla="*/ 1730375 w 5298309"/>
                <a:gd name="connsiteY29" fmla="*/ 1918765 h 3255910"/>
                <a:gd name="connsiteX30" fmla="*/ 1790700 w 5298309"/>
                <a:gd name="connsiteY30" fmla="*/ 2001315 h 3255910"/>
                <a:gd name="connsiteX31" fmla="*/ 1860550 w 5298309"/>
                <a:gd name="connsiteY31" fmla="*/ 2188640 h 3255910"/>
                <a:gd name="connsiteX32" fmla="*/ 1905000 w 5298309"/>
                <a:gd name="connsiteY32" fmla="*/ 2226740 h 3255910"/>
                <a:gd name="connsiteX33" fmla="*/ 1949450 w 5298309"/>
                <a:gd name="connsiteY33" fmla="*/ 2179115 h 3255910"/>
                <a:gd name="connsiteX34" fmla="*/ 2057400 w 5298309"/>
                <a:gd name="connsiteY34" fmla="*/ 1906065 h 3255910"/>
                <a:gd name="connsiteX35" fmla="*/ 2152650 w 5298309"/>
                <a:gd name="connsiteY35" fmla="*/ 1912415 h 3255910"/>
                <a:gd name="connsiteX36" fmla="*/ 2254250 w 5298309"/>
                <a:gd name="connsiteY36" fmla="*/ 2229915 h 3255910"/>
                <a:gd name="connsiteX37" fmla="*/ 2374900 w 5298309"/>
                <a:gd name="connsiteY37" fmla="*/ 2560115 h 3255910"/>
                <a:gd name="connsiteX38" fmla="*/ 2489200 w 5298309"/>
                <a:gd name="connsiteY38" fmla="*/ 2604565 h 3255910"/>
                <a:gd name="connsiteX39" fmla="*/ 2673350 w 5298309"/>
                <a:gd name="connsiteY39" fmla="*/ 2464865 h 3255910"/>
                <a:gd name="connsiteX40" fmla="*/ 2809875 w 5298309"/>
                <a:gd name="connsiteY40" fmla="*/ 2442640 h 3255910"/>
                <a:gd name="connsiteX41" fmla="*/ 2933700 w 5298309"/>
                <a:gd name="connsiteY41" fmla="*/ 2636315 h 3255910"/>
                <a:gd name="connsiteX42" fmla="*/ 3041650 w 5298309"/>
                <a:gd name="connsiteY42" fmla="*/ 3093515 h 3255910"/>
                <a:gd name="connsiteX43" fmla="*/ 3206750 w 5298309"/>
                <a:gd name="connsiteY43" fmla="*/ 3252265 h 3255910"/>
                <a:gd name="connsiteX44" fmla="*/ 3343275 w 5298309"/>
                <a:gd name="connsiteY44" fmla="*/ 3182415 h 3255910"/>
                <a:gd name="connsiteX45" fmla="*/ 3429000 w 5298309"/>
                <a:gd name="connsiteY45" fmla="*/ 2934765 h 3255910"/>
                <a:gd name="connsiteX46" fmla="*/ 3486150 w 5298309"/>
                <a:gd name="connsiteY46" fmla="*/ 2833165 h 3255910"/>
                <a:gd name="connsiteX47" fmla="*/ 3822700 w 5298309"/>
                <a:gd name="connsiteY47" fmla="*/ 2950640 h 3255910"/>
                <a:gd name="connsiteX48" fmla="*/ 3952875 w 5298309"/>
                <a:gd name="connsiteY48" fmla="*/ 2556940 h 3255910"/>
                <a:gd name="connsiteX49" fmla="*/ 4064000 w 5298309"/>
                <a:gd name="connsiteY49" fmla="*/ 871015 h 3255910"/>
                <a:gd name="connsiteX50" fmla="*/ 4089400 w 5298309"/>
                <a:gd name="connsiteY50" fmla="*/ 540815 h 3255910"/>
                <a:gd name="connsiteX51" fmla="*/ 4216400 w 5298309"/>
                <a:gd name="connsiteY51" fmla="*/ 369365 h 3255910"/>
                <a:gd name="connsiteX52" fmla="*/ 4375150 w 5298309"/>
                <a:gd name="connsiteY52" fmla="*/ 597965 h 3255910"/>
                <a:gd name="connsiteX53" fmla="*/ 4337050 w 5298309"/>
                <a:gd name="connsiteY53" fmla="*/ 864665 h 3255910"/>
                <a:gd name="connsiteX54" fmla="*/ 4476750 w 5298309"/>
                <a:gd name="connsiteY54" fmla="*/ 985315 h 3255910"/>
                <a:gd name="connsiteX55" fmla="*/ 4521200 w 5298309"/>
                <a:gd name="connsiteY55" fmla="*/ 636065 h 3255910"/>
                <a:gd name="connsiteX56" fmla="*/ 4546600 w 5298309"/>
                <a:gd name="connsiteY56" fmla="*/ 102665 h 3255910"/>
                <a:gd name="connsiteX57" fmla="*/ 4622800 w 5298309"/>
                <a:gd name="connsiteY57" fmla="*/ 20115 h 3255910"/>
                <a:gd name="connsiteX58" fmla="*/ 4762500 w 5298309"/>
                <a:gd name="connsiteY58" fmla="*/ 51865 h 3255910"/>
                <a:gd name="connsiteX59" fmla="*/ 4800600 w 5298309"/>
                <a:gd name="connsiteY59" fmla="*/ 280465 h 3255910"/>
                <a:gd name="connsiteX60" fmla="*/ 4921250 w 5298309"/>
                <a:gd name="connsiteY60" fmla="*/ 267765 h 3255910"/>
                <a:gd name="connsiteX61" fmla="*/ 5010150 w 5298309"/>
                <a:gd name="connsiteY61" fmla="*/ 70915 h 3255910"/>
                <a:gd name="connsiteX62" fmla="*/ 5162550 w 5298309"/>
                <a:gd name="connsiteY62" fmla="*/ 32815 h 3255910"/>
                <a:gd name="connsiteX63" fmla="*/ 5295900 w 5298309"/>
                <a:gd name="connsiteY63" fmla="*/ 528115 h 3255910"/>
                <a:gd name="connsiteX64" fmla="*/ 5238750 w 5298309"/>
                <a:gd name="connsiteY64" fmla="*/ 1086915 h 3255910"/>
                <a:gd name="connsiteX65" fmla="*/ 5118100 w 5298309"/>
                <a:gd name="connsiteY65" fmla="*/ 2306115 h 3255910"/>
                <a:gd name="connsiteX66" fmla="*/ 5194300 w 5298309"/>
                <a:gd name="connsiteY66" fmla="*/ 2629965 h 3255910"/>
                <a:gd name="connsiteX67" fmla="*/ 5238750 w 5298309"/>
                <a:gd name="connsiteY67" fmla="*/ 2839515 h 3255910"/>
                <a:gd name="connsiteX0" fmla="*/ 0 w 5298309"/>
                <a:gd name="connsiteY0" fmla="*/ 2972865 h 3255910"/>
                <a:gd name="connsiteX1" fmla="*/ 120650 w 5298309"/>
                <a:gd name="connsiteY1" fmla="*/ 2880790 h 3255910"/>
                <a:gd name="connsiteX2" fmla="*/ 184150 w 5298309"/>
                <a:gd name="connsiteY2" fmla="*/ 2747440 h 3255910"/>
                <a:gd name="connsiteX3" fmla="*/ 238125 w 5298309"/>
                <a:gd name="connsiteY3" fmla="*/ 2639490 h 3255910"/>
                <a:gd name="connsiteX4" fmla="*/ 311150 w 5298309"/>
                <a:gd name="connsiteY4" fmla="*/ 2649015 h 3255910"/>
                <a:gd name="connsiteX5" fmla="*/ 361950 w 5298309"/>
                <a:gd name="connsiteY5" fmla="*/ 2756965 h 3255910"/>
                <a:gd name="connsiteX6" fmla="*/ 425450 w 5298309"/>
                <a:gd name="connsiteY6" fmla="*/ 2903015 h 3255910"/>
                <a:gd name="connsiteX7" fmla="*/ 527050 w 5298309"/>
                <a:gd name="connsiteY7" fmla="*/ 2972865 h 3255910"/>
                <a:gd name="connsiteX8" fmla="*/ 596900 w 5298309"/>
                <a:gd name="connsiteY8" fmla="*/ 2883965 h 3255910"/>
                <a:gd name="connsiteX9" fmla="*/ 622300 w 5298309"/>
                <a:gd name="connsiteY9" fmla="*/ 2744265 h 3255910"/>
                <a:gd name="connsiteX10" fmla="*/ 635000 w 5298309"/>
                <a:gd name="connsiteY10" fmla="*/ 2664890 h 3255910"/>
                <a:gd name="connsiteX11" fmla="*/ 676275 w 5298309"/>
                <a:gd name="connsiteY11" fmla="*/ 2604565 h 3255910"/>
                <a:gd name="connsiteX12" fmla="*/ 733425 w 5298309"/>
                <a:gd name="connsiteY12" fmla="*/ 2674415 h 3255910"/>
                <a:gd name="connsiteX13" fmla="*/ 793750 w 5298309"/>
                <a:gd name="connsiteY13" fmla="*/ 2769665 h 3255910"/>
                <a:gd name="connsiteX14" fmla="*/ 908050 w 5298309"/>
                <a:gd name="connsiteY14" fmla="*/ 2855390 h 3255910"/>
                <a:gd name="connsiteX15" fmla="*/ 939800 w 5298309"/>
                <a:gd name="connsiteY15" fmla="*/ 2668065 h 3255910"/>
                <a:gd name="connsiteX16" fmla="*/ 971550 w 5298309"/>
                <a:gd name="connsiteY16" fmla="*/ 2522015 h 3255910"/>
                <a:gd name="connsiteX17" fmla="*/ 1012825 w 5298309"/>
                <a:gd name="connsiteY17" fmla="*/ 2410890 h 3255910"/>
                <a:gd name="connsiteX18" fmla="*/ 1104900 w 5298309"/>
                <a:gd name="connsiteY18" fmla="*/ 2528365 h 3255910"/>
                <a:gd name="connsiteX19" fmla="*/ 1187450 w 5298309"/>
                <a:gd name="connsiteY19" fmla="*/ 2674415 h 3255910"/>
                <a:gd name="connsiteX20" fmla="*/ 1244600 w 5298309"/>
                <a:gd name="connsiteY20" fmla="*/ 2680765 h 3255910"/>
                <a:gd name="connsiteX21" fmla="*/ 1276350 w 5298309"/>
                <a:gd name="connsiteY21" fmla="*/ 2572815 h 3255910"/>
                <a:gd name="connsiteX22" fmla="*/ 1314450 w 5298309"/>
                <a:gd name="connsiteY22" fmla="*/ 2217215 h 3255910"/>
                <a:gd name="connsiteX23" fmla="*/ 1358900 w 5298309"/>
                <a:gd name="connsiteY23" fmla="*/ 2137840 h 3255910"/>
                <a:gd name="connsiteX24" fmla="*/ 1422400 w 5298309"/>
                <a:gd name="connsiteY24" fmla="*/ 2236265 h 3255910"/>
                <a:gd name="connsiteX25" fmla="*/ 1524000 w 5298309"/>
                <a:gd name="connsiteY25" fmla="*/ 2439465 h 3255910"/>
                <a:gd name="connsiteX26" fmla="*/ 1584325 w 5298309"/>
                <a:gd name="connsiteY26" fmla="*/ 2347390 h 3255910"/>
                <a:gd name="connsiteX27" fmla="*/ 1631950 w 5298309"/>
                <a:gd name="connsiteY27" fmla="*/ 2179115 h 3255910"/>
                <a:gd name="connsiteX28" fmla="*/ 1670050 w 5298309"/>
                <a:gd name="connsiteY28" fmla="*/ 1982265 h 3255910"/>
                <a:gd name="connsiteX29" fmla="*/ 1730375 w 5298309"/>
                <a:gd name="connsiteY29" fmla="*/ 1918765 h 3255910"/>
                <a:gd name="connsiteX30" fmla="*/ 1790700 w 5298309"/>
                <a:gd name="connsiteY30" fmla="*/ 2001315 h 3255910"/>
                <a:gd name="connsiteX31" fmla="*/ 1860550 w 5298309"/>
                <a:gd name="connsiteY31" fmla="*/ 2188640 h 3255910"/>
                <a:gd name="connsiteX32" fmla="*/ 1905000 w 5298309"/>
                <a:gd name="connsiteY32" fmla="*/ 2226740 h 3255910"/>
                <a:gd name="connsiteX33" fmla="*/ 1949450 w 5298309"/>
                <a:gd name="connsiteY33" fmla="*/ 2179115 h 3255910"/>
                <a:gd name="connsiteX34" fmla="*/ 2057400 w 5298309"/>
                <a:gd name="connsiteY34" fmla="*/ 1906065 h 3255910"/>
                <a:gd name="connsiteX35" fmla="*/ 2152650 w 5298309"/>
                <a:gd name="connsiteY35" fmla="*/ 1912415 h 3255910"/>
                <a:gd name="connsiteX36" fmla="*/ 2254250 w 5298309"/>
                <a:gd name="connsiteY36" fmla="*/ 2229915 h 3255910"/>
                <a:gd name="connsiteX37" fmla="*/ 2374900 w 5298309"/>
                <a:gd name="connsiteY37" fmla="*/ 2560115 h 3255910"/>
                <a:gd name="connsiteX38" fmla="*/ 2489200 w 5298309"/>
                <a:gd name="connsiteY38" fmla="*/ 2604565 h 3255910"/>
                <a:gd name="connsiteX39" fmla="*/ 2673350 w 5298309"/>
                <a:gd name="connsiteY39" fmla="*/ 2464865 h 3255910"/>
                <a:gd name="connsiteX40" fmla="*/ 2809875 w 5298309"/>
                <a:gd name="connsiteY40" fmla="*/ 2442640 h 3255910"/>
                <a:gd name="connsiteX41" fmla="*/ 2933700 w 5298309"/>
                <a:gd name="connsiteY41" fmla="*/ 2636315 h 3255910"/>
                <a:gd name="connsiteX42" fmla="*/ 3041650 w 5298309"/>
                <a:gd name="connsiteY42" fmla="*/ 3093515 h 3255910"/>
                <a:gd name="connsiteX43" fmla="*/ 3206750 w 5298309"/>
                <a:gd name="connsiteY43" fmla="*/ 3252265 h 3255910"/>
                <a:gd name="connsiteX44" fmla="*/ 3343275 w 5298309"/>
                <a:gd name="connsiteY44" fmla="*/ 3182415 h 3255910"/>
                <a:gd name="connsiteX45" fmla="*/ 3429000 w 5298309"/>
                <a:gd name="connsiteY45" fmla="*/ 2934765 h 3255910"/>
                <a:gd name="connsiteX46" fmla="*/ 3486150 w 5298309"/>
                <a:gd name="connsiteY46" fmla="*/ 2833165 h 3255910"/>
                <a:gd name="connsiteX47" fmla="*/ 3822700 w 5298309"/>
                <a:gd name="connsiteY47" fmla="*/ 2950640 h 3255910"/>
                <a:gd name="connsiteX48" fmla="*/ 3952875 w 5298309"/>
                <a:gd name="connsiteY48" fmla="*/ 2556940 h 3255910"/>
                <a:gd name="connsiteX49" fmla="*/ 4064000 w 5298309"/>
                <a:gd name="connsiteY49" fmla="*/ 871015 h 3255910"/>
                <a:gd name="connsiteX50" fmla="*/ 4089400 w 5298309"/>
                <a:gd name="connsiteY50" fmla="*/ 540815 h 3255910"/>
                <a:gd name="connsiteX51" fmla="*/ 4216400 w 5298309"/>
                <a:gd name="connsiteY51" fmla="*/ 369365 h 3255910"/>
                <a:gd name="connsiteX52" fmla="*/ 4352925 w 5298309"/>
                <a:gd name="connsiteY52" fmla="*/ 617015 h 3255910"/>
                <a:gd name="connsiteX53" fmla="*/ 4337050 w 5298309"/>
                <a:gd name="connsiteY53" fmla="*/ 864665 h 3255910"/>
                <a:gd name="connsiteX54" fmla="*/ 4476750 w 5298309"/>
                <a:gd name="connsiteY54" fmla="*/ 985315 h 3255910"/>
                <a:gd name="connsiteX55" fmla="*/ 4521200 w 5298309"/>
                <a:gd name="connsiteY55" fmla="*/ 636065 h 3255910"/>
                <a:gd name="connsiteX56" fmla="*/ 4546600 w 5298309"/>
                <a:gd name="connsiteY56" fmla="*/ 102665 h 3255910"/>
                <a:gd name="connsiteX57" fmla="*/ 4622800 w 5298309"/>
                <a:gd name="connsiteY57" fmla="*/ 20115 h 3255910"/>
                <a:gd name="connsiteX58" fmla="*/ 4762500 w 5298309"/>
                <a:gd name="connsiteY58" fmla="*/ 51865 h 3255910"/>
                <a:gd name="connsiteX59" fmla="*/ 4800600 w 5298309"/>
                <a:gd name="connsiteY59" fmla="*/ 280465 h 3255910"/>
                <a:gd name="connsiteX60" fmla="*/ 4921250 w 5298309"/>
                <a:gd name="connsiteY60" fmla="*/ 267765 h 3255910"/>
                <a:gd name="connsiteX61" fmla="*/ 5010150 w 5298309"/>
                <a:gd name="connsiteY61" fmla="*/ 70915 h 3255910"/>
                <a:gd name="connsiteX62" fmla="*/ 5162550 w 5298309"/>
                <a:gd name="connsiteY62" fmla="*/ 32815 h 3255910"/>
                <a:gd name="connsiteX63" fmla="*/ 5295900 w 5298309"/>
                <a:gd name="connsiteY63" fmla="*/ 528115 h 3255910"/>
                <a:gd name="connsiteX64" fmla="*/ 5238750 w 5298309"/>
                <a:gd name="connsiteY64" fmla="*/ 1086915 h 3255910"/>
                <a:gd name="connsiteX65" fmla="*/ 5118100 w 5298309"/>
                <a:gd name="connsiteY65" fmla="*/ 2306115 h 3255910"/>
                <a:gd name="connsiteX66" fmla="*/ 5194300 w 5298309"/>
                <a:gd name="connsiteY66" fmla="*/ 2629965 h 3255910"/>
                <a:gd name="connsiteX67" fmla="*/ 5238750 w 5298309"/>
                <a:gd name="connsiteY67" fmla="*/ 2839515 h 3255910"/>
                <a:gd name="connsiteX0" fmla="*/ 0 w 5298309"/>
                <a:gd name="connsiteY0" fmla="*/ 2972865 h 3255910"/>
                <a:gd name="connsiteX1" fmla="*/ 120650 w 5298309"/>
                <a:gd name="connsiteY1" fmla="*/ 2880790 h 3255910"/>
                <a:gd name="connsiteX2" fmla="*/ 184150 w 5298309"/>
                <a:gd name="connsiteY2" fmla="*/ 2747440 h 3255910"/>
                <a:gd name="connsiteX3" fmla="*/ 238125 w 5298309"/>
                <a:gd name="connsiteY3" fmla="*/ 2639490 h 3255910"/>
                <a:gd name="connsiteX4" fmla="*/ 311150 w 5298309"/>
                <a:gd name="connsiteY4" fmla="*/ 2649015 h 3255910"/>
                <a:gd name="connsiteX5" fmla="*/ 361950 w 5298309"/>
                <a:gd name="connsiteY5" fmla="*/ 2756965 h 3255910"/>
                <a:gd name="connsiteX6" fmla="*/ 425450 w 5298309"/>
                <a:gd name="connsiteY6" fmla="*/ 2903015 h 3255910"/>
                <a:gd name="connsiteX7" fmla="*/ 527050 w 5298309"/>
                <a:gd name="connsiteY7" fmla="*/ 2972865 h 3255910"/>
                <a:gd name="connsiteX8" fmla="*/ 596900 w 5298309"/>
                <a:gd name="connsiteY8" fmla="*/ 2883965 h 3255910"/>
                <a:gd name="connsiteX9" fmla="*/ 622300 w 5298309"/>
                <a:gd name="connsiteY9" fmla="*/ 2744265 h 3255910"/>
                <a:gd name="connsiteX10" fmla="*/ 635000 w 5298309"/>
                <a:gd name="connsiteY10" fmla="*/ 2664890 h 3255910"/>
                <a:gd name="connsiteX11" fmla="*/ 676275 w 5298309"/>
                <a:gd name="connsiteY11" fmla="*/ 2604565 h 3255910"/>
                <a:gd name="connsiteX12" fmla="*/ 733425 w 5298309"/>
                <a:gd name="connsiteY12" fmla="*/ 2674415 h 3255910"/>
                <a:gd name="connsiteX13" fmla="*/ 793750 w 5298309"/>
                <a:gd name="connsiteY13" fmla="*/ 2769665 h 3255910"/>
                <a:gd name="connsiteX14" fmla="*/ 908050 w 5298309"/>
                <a:gd name="connsiteY14" fmla="*/ 2855390 h 3255910"/>
                <a:gd name="connsiteX15" fmla="*/ 939800 w 5298309"/>
                <a:gd name="connsiteY15" fmla="*/ 2668065 h 3255910"/>
                <a:gd name="connsiteX16" fmla="*/ 971550 w 5298309"/>
                <a:gd name="connsiteY16" fmla="*/ 2522015 h 3255910"/>
                <a:gd name="connsiteX17" fmla="*/ 1012825 w 5298309"/>
                <a:gd name="connsiteY17" fmla="*/ 2410890 h 3255910"/>
                <a:gd name="connsiteX18" fmla="*/ 1104900 w 5298309"/>
                <a:gd name="connsiteY18" fmla="*/ 2528365 h 3255910"/>
                <a:gd name="connsiteX19" fmla="*/ 1187450 w 5298309"/>
                <a:gd name="connsiteY19" fmla="*/ 2674415 h 3255910"/>
                <a:gd name="connsiteX20" fmla="*/ 1244600 w 5298309"/>
                <a:gd name="connsiteY20" fmla="*/ 2680765 h 3255910"/>
                <a:gd name="connsiteX21" fmla="*/ 1276350 w 5298309"/>
                <a:gd name="connsiteY21" fmla="*/ 2572815 h 3255910"/>
                <a:gd name="connsiteX22" fmla="*/ 1314450 w 5298309"/>
                <a:gd name="connsiteY22" fmla="*/ 2217215 h 3255910"/>
                <a:gd name="connsiteX23" fmla="*/ 1358900 w 5298309"/>
                <a:gd name="connsiteY23" fmla="*/ 2137840 h 3255910"/>
                <a:gd name="connsiteX24" fmla="*/ 1422400 w 5298309"/>
                <a:gd name="connsiteY24" fmla="*/ 2236265 h 3255910"/>
                <a:gd name="connsiteX25" fmla="*/ 1524000 w 5298309"/>
                <a:gd name="connsiteY25" fmla="*/ 2439465 h 3255910"/>
                <a:gd name="connsiteX26" fmla="*/ 1584325 w 5298309"/>
                <a:gd name="connsiteY26" fmla="*/ 2347390 h 3255910"/>
                <a:gd name="connsiteX27" fmla="*/ 1631950 w 5298309"/>
                <a:gd name="connsiteY27" fmla="*/ 2179115 h 3255910"/>
                <a:gd name="connsiteX28" fmla="*/ 1670050 w 5298309"/>
                <a:gd name="connsiteY28" fmla="*/ 1982265 h 3255910"/>
                <a:gd name="connsiteX29" fmla="*/ 1730375 w 5298309"/>
                <a:gd name="connsiteY29" fmla="*/ 1918765 h 3255910"/>
                <a:gd name="connsiteX30" fmla="*/ 1790700 w 5298309"/>
                <a:gd name="connsiteY30" fmla="*/ 2001315 h 3255910"/>
                <a:gd name="connsiteX31" fmla="*/ 1860550 w 5298309"/>
                <a:gd name="connsiteY31" fmla="*/ 2188640 h 3255910"/>
                <a:gd name="connsiteX32" fmla="*/ 1905000 w 5298309"/>
                <a:gd name="connsiteY32" fmla="*/ 2226740 h 3255910"/>
                <a:gd name="connsiteX33" fmla="*/ 1949450 w 5298309"/>
                <a:gd name="connsiteY33" fmla="*/ 2179115 h 3255910"/>
                <a:gd name="connsiteX34" fmla="*/ 2057400 w 5298309"/>
                <a:gd name="connsiteY34" fmla="*/ 1906065 h 3255910"/>
                <a:gd name="connsiteX35" fmla="*/ 2152650 w 5298309"/>
                <a:gd name="connsiteY35" fmla="*/ 1912415 h 3255910"/>
                <a:gd name="connsiteX36" fmla="*/ 2254250 w 5298309"/>
                <a:gd name="connsiteY36" fmla="*/ 2229915 h 3255910"/>
                <a:gd name="connsiteX37" fmla="*/ 2374900 w 5298309"/>
                <a:gd name="connsiteY37" fmla="*/ 2560115 h 3255910"/>
                <a:gd name="connsiteX38" fmla="*/ 2489200 w 5298309"/>
                <a:gd name="connsiteY38" fmla="*/ 2604565 h 3255910"/>
                <a:gd name="connsiteX39" fmla="*/ 2673350 w 5298309"/>
                <a:gd name="connsiteY39" fmla="*/ 2464865 h 3255910"/>
                <a:gd name="connsiteX40" fmla="*/ 2809875 w 5298309"/>
                <a:gd name="connsiteY40" fmla="*/ 2442640 h 3255910"/>
                <a:gd name="connsiteX41" fmla="*/ 2933700 w 5298309"/>
                <a:gd name="connsiteY41" fmla="*/ 2636315 h 3255910"/>
                <a:gd name="connsiteX42" fmla="*/ 3041650 w 5298309"/>
                <a:gd name="connsiteY42" fmla="*/ 3093515 h 3255910"/>
                <a:gd name="connsiteX43" fmla="*/ 3206750 w 5298309"/>
                <a:gd name="connsiteY43" fmla="*/ 3252265 h 3255910"/>
                <a:gd name="connsiteX44" fmla="*/ 3343275 w 5298309"/>
                <a:gd name="connsiteY44" fmla="*/ 3182415 h 3255910"/>
                <a:gd name="connsiteX45" fmla="*/ 3429000 w 5298309"/>
                <a:gd name="connsiteY45" fmla="*/ 2934765 h 3255910"/>
                <a:gd name="connsiteX46" fmla="*/ 3486150 w 5298309"/>
                <a:gd name="connsiteY46" fmla="*/ 2833165 h 3255910"/>
                <a:gd name="connsiteX47" fmla="*/ 3822700 w 5298309"/>
                <a:gd name="connsiteY47" fmla="*/ 2950640 h 3255910"/>
                <a:gd name="connsiteX48" fmla="*/ 3952875 w 5298309"/>
                <a:gd name="connsiteY48" fmla="*/ 2556940 h 3255910"/>
                <a:gd name="connsiteX49" fmla="*/ 4064000 w 5298309"/>
                <a:gd name="connsiteY49" fmla="*/ 871015 h 3255910"/>
                <a:gd name="connsiteX50" fmla="*/ 4089400 w 5298309"/>
                <a:gd name="connsiteY50" fmla="*/ 540815 h 3255910"/>
                <a:gd name="connsiteX51" fmla="*/ 4216400 w 5298309"/>
                <a:gd name="connsiteY51" fmla="*/ 369365 h 3255910"/>
                <a:gd name="connsiteX52" fmla="*/ 4352925 w 5298309"/>
                <a:gd name="connsiteY52" fmla="*/ 617015 h 3255910"/>
                <a:gd name="connsiteX53" fmla="*/ 4337050 w 5298309"/>
                <a:gd name="connsiteY53" fmla="*/ 864665 h 3255910"/>
                <a:gd name="connsiteX54" fmla="*/ 4476750 w 5298309"/>
                <a:gd name="connsiteY54" fmla="*/ 985315 h 3255910"/>
                <a:gd name="connsiteX55" fmla="*/ 4521200 w 5298309"/>
                <a:gd name="connsiteY55" fmla="*/ 636065 h 3255910"/>
                <a:gd name="connsiteX56" fmla="*/ 4546600 w 5298309"/>
                <a:gd name="connsiteY56" fmla="*/ 102665 h 3255910"/>
                <a:gd name="connsiteX57" fmla="*/ 4622800 w 5298309"/>
                <a:gd name="connsiteY57" fmla="*/ 20115 h 3255910"/>
                <a:gd name="connsiteX58" fmla="*/ 4762500 w 5298309"/>
                <a:gd name="connsiteY58" fmla="*/ 51865 h 3255910"/>
                <a:gd name="connsiteX59" fmla="*/ 4800600 w 5298309"/>
                <a:gd name="connsiteY59" fmla="*/ 280465 h 3255910"/>
                <a:gd name="connsiteX60" fmla="*/ 4921250 w 5298309"/>
                <a:gd name="connsiteY60" fmla="*/ 267765 h 3255910"/>
                <a:gd name="connsiteX61" fmla="*/ 5010150 w 5298309"/>
                <a:gd name="connsiteY61" fmla="*/ 70915 h 3255910"/>
                <a:gd name="connsiteX62" fmla="*/ 5162550 w 5298309"/>
                <a:gd name="connsiteY62" fmla="*/ 32815 h 3255910"/>
                <a:gd name="connsiteX63" fmla="*/ 5295900 w 5298309"/>
                <a:gd name="connsiteY63" fmla="*/ 528115 h 3255910"/>
                <a:gd name="connsiteX64" fmla="*/ 5238750 w 5298309"/>
                <a:gd name="connsiteY64" fmla="*/ 1086915 h 3255910"/>
                <a:gd name="connsiteX65" fmla="*/ 5118100 w 5298309"/>
                <a:gd name="connsiteY65" fmla="*/ 2306115 h 3255910"/>
                <a:gd name="connsiteX66" fmla="*/ 5194300 w 5298309"/>
                <a:gd name="connsiteY66" fmla="*/ 2629965 h 3255910"/>
                <a:gd name="connsiteX67" fmla="*/ 5238750 w 5298309"/>
                <a:gd name="connsiteY67" fmla="*/ 2839515 h 3255910"/>
                <a:gd name="connsiteX0" fmla="*/ 0 w 5298309"/>
                <a:gd name="connsiteY0" fmla="*/ 2972865 h 3255910"/>
                <a:gd name="connsiteX1" fmla="*/ 120650 w 5298309"/>
                <a:gd name="connsiteY1" fmla="*/ 2880790 h 3255910"/>
                <a:gd name="connsiteX2" fmla="*/ 184150 w 5298309"/>
                <a:gd name="connsiteY2" fmla="*/ 2747440 h 3255910"/>
                <a:gd name="connsiteX3" fmla="*/ 238125 w 5298309"/>
                <a:gd name="connsiteY3" fmla="*/ 2639490 h 3255910"/>
                <a:gd name="connsiteX4" fmla="*/ 311150 w 5298309"/>
                <a:gd name="connsiteY4" fmla="*/ 2649015 h 3255910"/>
                <a:gd name="connsiteX5" fmla="*/ 361950 w 5298309"/>
                <a:gd name="connsiteY5" fmla="*/ 2756965 h 3255910"/>
                <a:gd name="connsiteX6" fmla="*/ 425450 w 5298309"/>
                <a:gd name="connsiteY6" fmla="*/ 2903015 h 3255910"/>
                <a:gd name="connsiteX7" fmla="*/ 527050 w 5298309"/>
                <a:gd name="connsiteY7" fmla="*/ 2972865 h 3255910"/>
                <a:gd name="connsiteX8" fmla="*/ 596900 w 5298309"/>
                <a:gd name="connsiteY8" fmla="*/ 2883965 h 3255910"/>
                <a:gd name="connsiteX9" fmla="*/ 622300 w 5298309"/>
                <a:gd name="connsiteY9" fmla="*/ 2744265 h 3255910"/>
                <a:gd name="connsiteX10" fmla="*/ 635000 w 5298309"/>
                <a:gd name="connsiteY10" fmla="*/ 2664890 h 3255910"/>
                <a:gd name="connsiteX11" fmla="*/ 676275 w 5298309"/>
                <a:gd name="connsiteY11" fmla="*/ 2604565 h 3255910"/>
                <a:gd name="connsiteX12" fmla="*/ 733425 w 5298309"/>
                <a:gd name="connsiteY12" fmla="*/ 2674415 h 3255910"/>
                <a:gd name="connsiteX13" fmla="*/ 793750 w 5298309"/>
                <a:gd name="connsiteY13" fmla="*/ 2769665 h 3255910"/>
                <a:gd name="connsiteX14" fmla="*/ 908050 w 5298309"/>
                <a:gd name="connsiteY14" fmla="*/ 2855390 h 3255910"/>
                <a:gd name="connsiteX15" fmla="*/ 939800 w 5298309"/>
                <a:gd name="connsiteY15" fmla="*/ 2668065 h 3255910"/>
                <a:gd name="connsiteX16" fmla="*/ 971550 w 5298309"/>
                <a:gd name="connsiteY16" fmla="*/ 2522015 h 3255910"/>
                <a:gd name="connsiteX17" fmla="*/ 1012825 w 5298309"/>
                <a:gd name="connsiteY17" fmla="*/ 2410890 h 3255910"/>
                <a:gd name="connsiteX18" fmla="*/ 1104900 w 5298309"/>
                <a:gd name="connsiteY18" fmla="*/ 2528365 h 3255910"/>
                <a:gd name="connsiteX19" fmla="*/ 1187450 w 5298309"/>
                <a:gd name="connsiteY19" fmla="*/ 2674415 h 3255910"/>
                <a:gd name="connsiteX20" fmla="*/ 1244600 w 5298309"/>
                <a:gd name="connsiteY20" fmla="*/ 2680765 h 3255910"/>
                <a:gd name="connsiteX21" fmla="*/ 1276350 w 5298309"/>
                <a:gd name="connsiteY21" fmla="*/ 2572815 h 3255910"/>
                <a:gd name="connsiteX22" fmla="*/ 1314450 w 5298309"/>
                <a:gd name="connsiteY22" fmla="*/ 2217215 h 3255910"/>
                <a:gd name="connsiteX23" fmla="*/ 1358900 w 5298309"/>
                <a:gd name="connsiteY23" fmla="*/ 2137840 h 3255910"/>
                <a:gd name="connsiteX24" fmla="*/ 1422400 w 5298309"/>
                <a:gd name="connsiteY24" fmla="*/ 2236265 h 3255910"/>
                <a:gd name="connsiteX25" fmla="*/ 1524000 w 5298309"/>
                <a:gd name="connsiteY25" fmla="*/ 2439465 h 3255910"/>
                <a:gd name="connsiteX26" fmla="*/ 1584325 w 5298309"/>
                <a:gd name="connsiteY26" fmla="*/ 2347390 h 3255910"/>
                <a:gd name="connsiteX27" fmla="*/ 1631950 w 5298309"/>
                <a:gd name="connsiteY27" fmla="*/ 2179115 h 3255910"/>
                <a:gd name="connsiteX28" fmla="*/ 1670050 w 5298309"/>
                <a:gd name="connsiteY28" fmla="*/ 1982265 h 3255910"/>
                <a:gd name="connsiteX29" fmla="*/ 1730375 w 5298309"/>
                <a:gd name="connsiteY29" fmla="*/ 1918765 h 3255910"/>
                <a:gd name="connsiteX30" fmla="*/ 1790700 w 5298309"/>
                <a:gd name="connsiteY30" fmla="*/ 2001315 h 3255910"/>
                <a:gd name="connsiteX31" fmla="*/ 1860550 w 5298309"/>
                <a:gd name="connsiteY31" fmla="*/ 2188640 h 3255910"/>
                <a:gd name="connsiteX32" fmla="*/ 1905000 w 5298309"/>
                <a:gd name="connsiteY32" fmla="*/ 2226740 h 3255910"/>
                <a:gd name="connsiteX33" fmla="*/ 1949450 w 5298309"/>
                <a:gd name="connsiteY33" fmla="*/ 2179115 h 3255910"/>
                <a:gd name="connsiteX34" fmla="*/ 2057400 w 5298309"/>
                <a:gd name="connsiteY34" fmla="*/ 1906065 h 3255910"/>
                <a:gd name="connsiteX35" fmla="*/ 2152650 w 5298309"/>
                <a:gd name="connsiteY35" fmla="*/ 1912415 h 3255910"/>
                <a:gd name="connsiteX36" fmla="*/ 2254250 w 5298309"/>
                <a:gd name="connsiteY36" fmla="*/ 2229915 h 3255910"/>
                <a:gd name="connsiteX37" fmla="*/ 2374900 w 5298309"/>
                <a:gd name="connsiteY37" fmla="*/ 2560115 h 3255910"/>
                <a:gd name="connsiteX38" fmla="*/ 2489200 w 5298309"/>
                <a:gd name="connsiteY38" fmla="*/ 2604565 h 3255910"/>
                <a:gd name="connsiteX39" fmla="*/ 2673350 w 5298309"/>
                <a:gd name="connsiteY39" fmla="*/ 2464865 h 3255910"/>
                <a:gd name="connsiteX40" fmla="*/ 2809875 w 5298309"/>
                <a:gd name="connsiteY40" fmla="*/ 2442640 h 3255910"/>
                <a:gd name="connsiteX41" fmla="*/ 2933700 w 5298309"/>
                <a:gd name="connsiteY41" fmla="*/ 2636315 h 3255910"/>
                <a:gd name="connsiteX42" fmla="*/ 3041650 w 5298309"/>
                <a:gd name="connsiteY42" fmla="*/ 3093515 h 3255910"/>
                <a:gd name="connsiteX43" fmla="*/ 3206750 w 5298309"/>
                <a:gd name="connsiteY43" fmla="*/ 3252265 h 3255910"/>
                <a:gd name="connsiteX44" fmla="*/ 3343275 w 5298309"/>
                <a:gd name="connsiteY44" fmla="*/ 3182415 h 3255910"/>
                <a:gd name="connsiteX45" fmla="*/ 3429000 w 5298309"/>
                <a:gd name="connsiteY45" fmla="*/ 2934765 h 3255910"/>
                <a:gd name="connsiteX46" fmla="*/ 3486150 w 5298309"/>
                <a:gd name="connsiteY46" fmla="*/ 2833165 h 3255910"/>
                <a:gd name="connsiteX47" fmla="*/ 3822700 w 5298309"/>
                <a:gd name="connsiteY47" fmla="*/ 2950640 h 3255910"/>
                <a:gd name="connsiteX48" fmla="*/ 3952875 w 5298309"/>
                <a:gd name="connsiteY48" fmla="*/ 2556940 h 3255910"/>
                <a:gd name="connsiteX49" fmla="*/ 4064000 w 5298309"/>
                <a:gd name="connsiteY49" fmla="*/ 871015 h 3255910"/>
                <a:gd name="connsiteX50" fmla="*/ 4089400 w 5298309"/>
                <a:gd name="connsiteY50" fmla="*/ 540815 h 3255910"/>
                <a:gd name="connsiteX51" fmla="*/ 4238625 w 5298309"/>
                <a:gd name="connsiteY51" fmla="*/ 363015 h 3255910"/>
                <a:gd name="connsiteX52" fmla="*/ 4352925 w 5298309"/>
                <a:gd name="connsiteY52" fmla="*/ 617015 h 3255910"/>
                <a:gd name="connsiteX53" fmla="*/ 4337050 w 5298309"/>
                <a:gd name="connsiteY53" fmla="*/ 864665 h 3255910"/>
                <a:gd name="connsiteX54" fmla="*/ 4476750 w 5298309"/>
                <a:gd name="connsiteY54" fmla="*/ 985315 h 3255910"/>
                <a:gd name="connsiteX55" fmla="*/ 4521200 w 5298309"/>
                <a:gd name="connsiteY55" fmla="*/ 636065 h 3255910"/>
                <a:gd name="connsiteX56" fmla="*/ 4546600 w 5298309"/>
                <a:gd name="connsiteY56" fmla="*/ 102665 h 3255910"/>
                <a:gd name="connsiteX57" fmla="*/ 4622800 w 5298309"/>
                <a:gd name="connsiteY57" fmla="*/ 20115 h 3255910"/>
                <a:gd name="connsiteX58" fmla="*/ 4762500 w 5298309"/>
                <a:gd name="connsiteY58" fmla="*/ 51865 h 3255910"/>
                <a:gd name="connsiteX59" fmla="*/ 4800600 w 5298309"/>
                <a:gd name="connsiteY59" fmla="*/ 280465 h 3255910"/>
                <a:gd name="connsiteX60" fmla="*/ 4921250 w 5298309"/>
                <a:gd name="connsiteY60" fmla="*/ 267765 h 3255910"/>
                <a:gd name="connsiteX61" fmla="*/ 5010150 w 5298309"/>
                <a:gd name="connsiteY61" fmla="*/ 70915 h 3255910"/>
                <a:gd name="connsiteX62" fmla="*/ 5162550 w 5298309"/>
                <a:gd name="connsiteY62" fmla="*/ 32815 h 3255910"/>
                <a:gd name="connsiteX63" fmla="*/ 5295900 w 5298309"/>
                <a:gd name="connsiteY63" fmla="*/ 528115 h 3255910"/>
                <a:gd name="connsiteX64" fmla="*/ 5238750 w 5298309"/>
                <a:gd name="connsiteY64" fmla="*/ 1086915 h 3255910"/>
                <a:gd name="connsiteX65" fmla="*/ 5118100 w 5298309"/>
                <a:gd name="connsiteY65" fmla="*/ 2306115 h 3255910"/>
                <a:gd name="connsiteX66" fmla="*/ 5194300 w 5298309"/>
                <a:gd name="connsiteY66" fmla="*/ 2629965 h 3255910"/>
                <a:gd name="connsiteX67" fmla="*/ 5238750 w 5298309"/>
                <a:gd name="connsiteY67" fmla="*/ 2839515 h 3255910"/>
                <a:gd name="connsiteX0" fmla="*/ 0 w 5298309"/>
                <a:gd name="connsiteY0" fmla="*/ 2972865 h 3255910"/>
                <a:gd name="connsiteX1" fmla="*/ 120650 w 5298309"/>
                <a:gd name="connsiteY1" fmla="*/ 2880790 h 3255910"/>
                <a:gd name="connsiteX2" fmla="*/ 184150 w 5298309"/>
                <a:gd name="connsiteY2" fmla="*/ 2747440 h 3255910"/>
                <a:gd name="connsiteX3" fmla="*/ 238125 w 5298309"/>
                <a:gd name="connsiteY3" fmla="*/ 2639490 h 3255910"/>
                <a:gd name="connsiteX4" fmla="*/ 311150 w 5298309"/>
                <a:gd name="connsiteY4" fmla="*/ 2649015 h 3255910"/>
                <a:gd name="connsiteX5" fmla="*/ 361950 w 5298309"/>
                <a:gd name="connsiteY5" fmla="*/ 2756965 h 3255910"/>
                <a:gd name="connsiteX6" fmla="*/ 425450 w 5298309"/>
                <a:gd name="connsiteY6" fmla="*/ 2903015 h 3255910"/>
                <a:gd name="connsiteX7" fmla="*/ 527050 w 5298309"/>
                <a:gd name="connsiteY7" fmla="*/ 2972865 h 3255910"/>
                <a:gd name="connsiteX8" fmla="*/ 596900 w 5298309"/>
                <a:gd name="connsiteY8" fmla="*/ 2883965 h 3255910"/>
                <a:gd name="connsiteX9" fmla="*/ 622300 w 5298309"/>
                <a:gd name="connsiteY9" fmla="*/ 2744265 h 3255910"/>
                <a:gd name="connsiteX10" fmla="*/ 635000 w 5298309"/>
                <a:gd name="connsiteY10" fmla="*/ 2664890 h 3255910"/>
                <a:gd name="connsiteX11" fmla="*/ 676275 w 5298309"/>
                <a:gd name="connsiteY11" fmla="*/ 2604565 h 3255910"/>
                <a:gd name="connsiteX12" fmla="*/ 733425 w 5298309"/>
                <a:gd name="connsiteY12" fmla="*/ 2674415 h 3255910"/>
                <a:gd name="connsiteX13" fmla="*/ 793750 w 5298309"/>
                <a:gd name="connsiteY13" fmla="*/ 2769665 h 3255910"/>
                <a:gd name="connsiteX14" fmla="*/ 908050 w 5298309"/>
                <a:gd name="connsiteY14" fmla="*/ 2855390 h 3255910"/>
                <a:gd name="connsiteX15" fmla="*/ 939800 w 5298309"/>
                <a:gd name="connsiteY15" fmla="*/ 2668065 h 3255910"/>
                <a:gd name="connsiteX16" fmla="*/ 971550 w 5298309"/>
                <a:gd name="connsiteY16" fmla="*/ 2522015 h 3255910"/>
                <a:gd name="connsiteX17" fmla="*/ 1012825 w 5298309"/>
                <a:gd name="connsiteY17" fmla="*/ 2410890 h 3255910"/>
                <a:gd name="connsiteX18" fmla="*/ 1104900 w 5298309"/>
                <a:gd name="connsiteY18" fmla="*/ 2528365 h 3255910"/>
                <a:gd name="connsiteX19" fmla="*/ 1187450 w 5298309"/>
                <a:gd name="connsiteY19" fmla="*/ 2674415 h 3255910"/>
                <a:gd name="connsiteX20" fmla="*/ 1244600 w 5298309"/>
                <a:gd name="connsiteY20" fmla="*/ 2680765 h 3255910"/>
                <a:gd name="connsiteX21" fmla="*/ 1276350 w 5298309"/>
                <a:gd name="connsiteY21" fmla="*/ 2572815 h 3255910"/>
                <a:gd name="connsiteX22" fmla="*/ 1314450 w 5298309"/>
                <a:gd name="connsiteY22" fmla="*/ 2217215 h 3255910"/>
                <a:gd name="connsiteX23" fmla="*/ 1358900 w 5298309"/>
                <a:gd name="connsiteY23" fmla="*/ 2137840 h 3255910"/>
                <a:gd name="connsiteX24" fmla="*/ 1422400 w 5298309"/>
                <a:gd name="connsiteY24" fmla="*/ 2236265 h 3255910"/>
                <a:gd name="connsiteX25" fmla="*/ 1524000 w 5298309"/>
                <a:gd name="connsiteY25" fmla="*/ 2439465 h 3255910"/>
                <a:gd name="connsiteX26" fmla="*/ 1584325 w 5298309"/>
                <a:gd name="connsiteY26" fmla="*/ 2347390 h 3255910"/>
                <a:gd name="connsiteX27" fmla="*/ 1631950 w 5298309"/>
                <a:gd name="connsiteY27" fmla="*/ 2179115 h 3255910"/>
                <a:gd name="connsiteX28" fmla="*/ 1670050 w 5298309"/>
                <a:gd name="connsiteY28" fmla="*/ 1982265 h 3255910"/>
                <a:gd name="connsiteX29" fmla="*/ 1730375 w 5298309"/>
                <a:gd name="connsiteY29" fmla="*/ 1918765 h 3255910"/>
                <a:gd name="connsiteX30" fmla="*/ 1790700 w 5298309"/>
                <a:gd name="connsiteY30" fmla="*/ 2001315 h 3255910"/>
                <a:gd name="connsiteX31" fmla="*/ 1860550 w 5298309"/>
                <a:gd name="connsiteY31" fmla="*/ 2188640 h 3255910"/>
                <a:gd name="connsiteX32" fmla="*/ 1905000 w 5298309"/>
                <a:gd name="connsiteY32" fmla="*/ 2226740 h 3255910"/>
                <a:gd name="connsiteX33" fmla="*/ 1949450 w 5298309"/>
                <a:gd name="connsiteY33" fmla="*/ 2179115 h 3255910"/>
                <a:gd name="connsiteX34" fmla="*/ 2057400 w 5298309"/>
                <a:gd name="connsiteY34" fmla="*/ 1906065 h 3255910"/>
                <a:gd name="connsiteX35" fmla="*/ 2152650 w 5298309"/>
                <a:gd name="connsiteY35" fmla="*/ 1912415 h 3255910"/>
                <a:gd name="connsiteX36" fmla="*/ 2254250 w 5298309"/>
                <a:gd name="connsiteY36" fmla="*/ 2229915 h 3255910"/>
                <a:gd name="connsiteX37" fmla="*/ 2374900 w 5298309"/>
                <a:gd name="connsiteY37" fmla="*/ 2560115 h 3255910"/>
                <a:gd name="connsiteX38" fmla="*/ 2489200 w 5298309"/>
                <a:gd name="connsiteY38" fmla="*/ 2604565 h 3255910"/>
                <a:gd name="connsiteX39" fmla="*/ 2673350 w 5298309"/>
                <a:gd name="connsiteY39" fmla="*/ 2464865 h 3255910"/>
                <a:gd name="connsiteX40" fmla="*/ 2809875 w 5298309"/>
                <a:gd name="connsiteY40" fmla="*/ 2442640 h 3255910"/>
                <a:gd name="connsiteX41" fmla="*/ 2933700 w 5298309"/>
                <a:gd name="connsiteY41" fmla="*/ 2636315 h 3255910"/>
                <a:gd name="connsiteX42" fmla="*/ 3041650 w 5298309"/>
                <a:gd name="connsiteY42" fmla="*/ 3093515 h 3255910"/>
                <a:gd name="connsiteX43" fmla="*/ 3206750 w 5298309"/>
                <a:gd name="connsiteY43" fmla="*/ 3252265 h 3255910"/>
                <a:gd name="connsiteX44" fmla="*/ 3343275 w 5298309"/>
                <a:gd name="connsiteY44" fmla="*/ 3182415 h 3255910"/>
                <a:gd name="connsiteX45" fmla="*/ 3429000 w 5298309"/>
                <a:gd name="connsiteY45" fmla="*/ 2934765 h 3255910"/>
                <a:gd name="connsiteX46" fmla="*/ 3486150 w 5298309"/>
                <a:gd name="connsiteY46" fmla="*/ 2833165 h 3255910"/>
                <a:gd name="connsiteX47" fmla="*/ 3822700 w 5298309"/>
                <a:gd name="connsiteY47" fmla="*/ 2950640 h 3255910"/>
                <a:gd name="connsiteX48" fmla="*/ 3952875 w 5298309"/>
                <a:gd name="connsiteY48" fmla="*/ 2556940 h 3255910"/>
                <a:gd name="connsiteX49" fmla="*/ 4064000 w 5298309"/>
                <a:gd name="connsiteY49" fmla="*/ 871015 h 3255910"/>
                <a:gd name="connsiteX50" fmla="*/ 4089400 w 5298309"/>
                <a:gd name="connsiteY50" fmla="*/ 540815 h 3255910"/>
                <a:gd name="connsiteX51" fmla="*/ 4238625 w 5298309"/>
                <a:gd name="connsiteY51" fmla="*/ 363015 h 3255910"/>
                <a:gd name="connsiteX52" fmla="*/ 4343400 w 5298309"/>
                <a:gd name="connsiteY52" fmla="*/ 540815 h 3255910"/>
                <a:gd name="connsiteX53" fmla="*/ 4337050 w 5298309"/>
                <a:gd name="connsiteY53" fmla="*/ 864665 h 3255910"/>
                <a:gd name="connsiteX54" fmla="*/ 4476750 w 5298309"/>
                <a:gd name="connsiteY54" fmla="*/ 985315 h 3255910"/>
                <a:gd name="connsiteX55" fmla="*/ 4521200 w 5298309"/>
                <a:gd name="connsiteY55" fmla="*/ 636065 h 3255910"/>
                <a:gd name="connsiteX56" fmla="*/ 4546600 w 5298309"/>
                <a:gd name="connsiteY56" fmla="*/ 102665 h 3255910"/>
                <a:gd name="connsiteX57" fmla="*/ 4622800 w 5298309"/>
                <a:gd name="connsiteY57" fmla="*/ 20115 h 3255910"/>
                <a:gd name="connsiteX58" fmla="*/ 4762500 w 5298309"/>
                <a:gd name="connsiteY58" fmla="*/ 51865 h 3255910"/>
                <a:gd name="connsiteX59" fmla="*/ 4800600 w 5298309"/>
                <a:gd name="connsiteY59" fmla="*/ 280465 h 3255910"/>
                <a:gd name="connsiteX60" fmla="*/ 4921250 w 5298309"/>
                <a:gd name="connsiteY60" fmla="*/ 267765 h 3255910"/>
                <a:gd name="connsiteX61" fmla="*/ 5010150 w 5298309"/>
                <a:gd name="connsiteY61" fmla="*/ 70915 h 3255910"/>
                <a:gd name="connsiteX62" fmla="*/ 5162550 w 5298309"/>
                <a:gd name="connsiteY62" fmla="*/ 32815 h 3255910"/>
                <a:gd name="connsiteX63" fmla="*/ 5295900 w 5298309"/>
                <a:gd name="connsiteY63" fmla="*/ 528115 h 3255910"/>
                <a:gd name="connsiteX64" fmla="*/ 5238750 w 5298309"/>
                <a:gd name="connsiteY64" fmla="*/ 1086915 h 3255910"/>
                <a:gd name="connsiteX65" fmla="*/ 5118100 w 5298309"/>
                <a:gd name="connsiteY65" fmla="*/ 2306115 h 3255910"/>
                <a:gd name="connsiteX66" fmla="*/ 5194300 w 5298309"/>
                <a:gd name="connsiteY66" fmla="*/ 2629965 h 3255910"/>
                <a:gd name="connsiteX67" fmla="*/ 5238750 w 5298309"/>
                <a:gd name="connsiteY67" fmla="*/ 2839515 h 3255910"/>
                <a:gd name="connsiteX0" fmla="*/ 0 w 5298309"/>
                <a:gd name="connsiteY0" fmla="*/ 2972865 h 3255910"/>
                <a:gd name="connsiteX1" fmla="*/ 120650 w 5298309"/>
                <a:gd name="connsiteY1" fmla="*/ 2880790 h 3255910"/>
                <a:gd name="connsiteX2" fmla="*/ 184150 w 5298309"/>
                <a:gd name="connsiteY2" fmla="*/ 2747440 h 3255910"/>
                <a:gd name="connsiteX3" fmla="*/ 238125 w 5298309"/>
                <a:gd name="connsiteY3" fmla="*/ 2639490 h 3255910"/>
                <a:gd name="connsiteX4" fmla="*/ 311150 w 5298309"/>
                <a:gd name="connsiteY4" fmla="*/ 2649015 h 3255910"/>
                <a:gd name="connsiteX5" fmla="*/ 361950 w 5298309"/>
                <a:gd name="connsiteY5" fmla="*/ 2756965 h 3255910"/>
                <a:gd name="connsiteX6" fmla="*/ 425450 w 5298309"/>
                <a:gd name="connsiteY6" fmla="*/ 2903015 h 3255910"/>
                <a:gd name="connsiteX7" fmla="*/ 527050 w 5298309"/>
                <a:gd name="connsiteY7" fmla="*/ 2972865 h 3255910"/>
                <a:gd name="connsiteX8" fmla="*/ 596900 w 5298309"/>
                <a:gd name="connsiteY8" fmla="*/ 2883965 h 3255910"/>
                <a:gd name="connsiteX9" fmla="*/ 622300 w 5298309"/>
                <a:gd name="connsiteY9" fmla="*/ 2744265 h 3255910"/>
                <a:gd name="connsiteX10" fmla="*/ 635000 w 5298309"/>
                <a:gd name="connsiteY10" fmla="*/ 2664890 h 3255910"/>
                <a:gd name="connsiteX11" fmla="*/ 676275 w 5298309"/>
                <a:gd name="connsiteY11" fmla="*/ 2604565 h 3255910"/>
                <a:gd name="connsiteX12" fmla="*/ 733425 w 5298309"/>
                <a:gd name="connsiteY12" fmla="*/ 2674415 h 3255910"/>
                <a:gd name="connsiteX13" fmla="*/ 793750 w 5298309"/>
                <a:gd name="connsiteY13" fmla="*/ 2769665 h 3255910"/>
                <a:gd name="connsiteX14" fmla="*/ 908050 w 5298309"/>
                <a:gd name="connsiteY14" fmla="*/ 2855390 h 3255910"/>
                <a:gd name="connsiteX15" fmla="*/ 939800 w 5298309"/>
                <a:gd name="connsiteY15" fmla="*/ 2668065 h 3255910"/>
                <a:gd name="connsiteX16" fmla="*/ 971550 w 5298309"/>
                <a:gd name="connsiteY16" fmla="*/ 2522015 h 3255910"/>
                <a:gd name="connsiteX17" fmla="*/ 1012825 w 5298309"/>
                <a:gd name="connsiteY17" fmla="*/ 2410890 h 3255910"/>
                <a:gd name="connsiteX18" fmla="*/ 1104900 w 5298309"/>
                <a:gd name="connsiteY18" fmla="*/ 2528365 h 3255910"/>
                <a:gd name="connsiteX19" fmla="*/ 1187450 w 5298309"/>
                <a:gd name="connsiteY19" fmla="*/ 2674415 h 3255910"/>
                <a:gd name="connsiteX20" fmla="*/ 1244600 w 5298309"/>
                <a:gd name="connsiteY20" fmla="*/ 2680765 h 3255910"/>
                <a:gd name="connsiteX21" fmla="*/ 1276350 w 5298309"/>
                <a:gd name="connsiteY21" fmla="*/ 2572815 h 3255910"/>
                <a:gd name="connsiteX22" fmla="*/ 1314450 w 5298309"/>
                <a:gd name="connsiteY22" fmla="*/ 2217215 h 3255910"/>
                <a:gd name="connsiteX23" fmla="*/ 1358900 w 5298309"/>
                <a:gd name="connsiteY23" fmla="*/ 2137840 h 3255910"/>
                <a:gd name="connsiteX24" fmla="*/ 1422400 w 5298309"/>
                <a:gd name="connsiteY24" fmla="*/ 2236265 h 3255910"/>
                <a:gd name="connsiteX25" fmla="*/ 1524000 w 5298309"/>
                <a:gd name="connsiteY25" fmla="*/ 2439465 h 3255910"/>
                <a:gd name="connsiteX26" fmla="*/ 1584325 w 5298309"/>
                <a:gd name="connsiteY26" fmla="*/ 2347390 h 3255910"/>
                <a:gd name="connsiteX27" fmla="*/ 1631950 w 5298309"/>
                <a:gd name="connsiteY27" fmla="*/ 2179115 h 3255910"/>
                <a:gd name="connsiteX28" fmla="*/ 1670050 w 5298309"/>
                <a:gd name="connsiteY28" fmla="*/ 1982265 h 3255910"/>
                <a:gd name="connsiteX29" fmla="*/ 1730375 w 5298309"/>
                <a:gd name="connsiteY29" fmla="*/ 1918765 h 3255910"/>
                <a:gd name="connsiteX30" fmla="*/ 1790700 w 5298309"/>
                <a:gd name="connsiteY30" fmla="*/ 2001315 h 3255910"/>
                <a:gd name="connsiteX31" fmla="*/ 1860550 w 5298309"/>
                <a:gd name="connsiteY31" fmla="*/ 2188640 h 3255910"/>
                <a:gd name="connsiteX32" fmla="*/ 1905000 w 5298309"/>
                <a:gd name="connsiteY32" fmla="*/ 2226740 h 3255910"/>
                <a:gd name="connsiteX33" fmla="*/ 1949450 w 5298309"/>
                <a:gd name="connsiteY33" fmla="*/ 2179115 h 3255910"/>
                <a:gd name="connsiteX34" fmla="*/ 2057400 w 5298309"/>
                <a:gd name="connsiteY34" fmla="*/ 1906065 h 3255910"/>
                <a:gd name="connsiteX35" fmla="*/ 2152650 w 5298309"/>
                <a:gd name="connsiteY35" fmla="*/ 1912415 h 3255910"/>
                <a:gd name="connsiteX36" fmla="*/ 2254250 w 5298309"/>
                <a:gd name="connsiteY36" fmla="*/ 2229915 h 3255910"/>
                <a:gd name="connsiteX37" fmla="*/ 2374900 w 5298309"/>
                <a:gd name="connsiteY37" fmla="*/ 2560115 h 3255910"/>
                <a:gd name="connsiteX38" fmla="*/ 2489200 w 5298309"/>
                <a:gd name="connsiteY38" fmla="*/ 2604565 h 3255910"/>
                <a:gd name="connsiteX39" fmla="*/ 2673350 w 5298309"/>
                <a:gd name="connsiteY39" fmla="*/ 2464865 h 3255910"/>
                <a:gd name="connsiteX40" fmla="*/ 2809875 w 5298309"/>
                <a:gd name="connsiteY40" fmla="*/ 2442640 h 3255910"/>
                <a:gd name="connsiteX41" fmla="*/ 2933700 w 5298309"/>
                <a:gd name="connsiteY41" fmla="*/ 2636315 h 3255910"/>
                <a:gd name="connsiteX42" fmla="*/ 3041650 w 5298309"/>
                <a:gd name="connsiteY42" fmla="*/ 3093515 h 3255910"/>
                <a:gd name="connsiteX43" fmla="*/ 3206750 w 5298309"/>
                <a:gd name="connsiteY43" fmla="*/ 3252265 h 3255910"/>
                <a:gd name="connsiteX44" fmla="*/ 3343275 w 5298309"/>
                <a:gd name="connsiteY44" fmla="*/ 3182415 h 3255910"/>
                <a:gd name="connsiteX45" fmla="*/ 3429000 w 5298309"/>
                <a:gd name="connsiteY45" fmla="*/ 2934765 h 3255910"/>
                <a:gd name="connsiteX46" fmla="*/ 3486150 w 5298309"/>
                <a:gd name="connsiteY46" fmla="*/ 2833165 h 3255910"/>
                <a:gd name="connsiteX47" fmla="*/ 3822700 w 5298309"/>
                <a:gd name="connsiteY47" fmla="*/ 2950640 h 3255910"/>
                <a:gd name="connsiteX48" fmla="*/ 3952875 w 5298309"/>
                <a:gd name="connsiteY48" fmla="*/ 2556940 h 3255910"/>
                <a:gd name="connsiteX49" fmla="*/ 4064000 w 5298309"/>
                <a:gd name="connsiteY49" fmla="*/ 871015 h 3255910"/>
                <a:gd name="connsiteX50" fmla="*/ 4089400 w 5298309"/>
                <a:gd name="connsiteY50" fmla="*/ 540815 h 3255910"/>
                <a:gd name="connsiteX51" fmla="*/ 4216400 w 5298309"/>
                <a:gd name="connsiteY51" fmla="*/ 356665 h 3255910"/>
                <a:gd name="connsiteX52" fmla="*/ 4343400 w 5298309"/>
                <a:gd name="connsiteY52" fmla="*/ 540815 h 3255910"/>
                <a:gd name="connsiteX53" fmla="*/ 4337050 w 5298309"/>
                <a:gd name="connsiteY53" fmla="*/ 864665 h 3255910"/>
                <a:gd name="connsiteX54" fmla="*/ 4476750 w 5298309"/>
                <a:gd name="connsiteY54" fmla="*/ 985315 h 3255910"/>
                <a:gd name="connsiteX55" fmla="*/ 4521200 w 5298309"/>
                <a:gd name="connsiteY55" fmla="*/ 636065 h 3255910"/>
                <a:gd name="connsiteX56" fmla="*/ 4546600 w 5298309"/>
                <a:gd name="connsiteY56" fmla="*/ 102665 h 3255910"/>
                <a:gd name="connsiteX57" fmla="*/ 4622800 w 5298309"/>
                <a:gd name="connsiteY57" fmla="*/ 20115 h 3255910"/>
                <a:gd name="connsiteX58" fmla="*/ 4762500 w 5298309"/>
                <a:gd name="connsiteY58" fmla="*/ 51865 h 3255910"/>
                <a:gd name="connsiteX59" fmla="*/ 4800600 w 5298309"/>
                <a:gd name="connsiteY59" fmla="*/ 280465 h 3255910"/>
                <a:gd name="connsiteX60" fmla="*/ 4921250 w 5298309"/>
                <a:gd name="connsiteY60" fmla="*/ 267765 h 3255910"/>
                <a:gd name="connsiteX61" fmla="*/ 5010150 w 5298309"/>
                <a:gd name="connsiteY61" fmla="*/ 70915 h 3255910"/>
                <a:gd name="connsiteX62" fmla="*/ 5162550 w 5298309"/>
                <a:gd name="connsiteY62" fmla="*/ 32815 h 3255910"/>
                <a:gd name="connsiteX63" fmla="*/ 5295900 w 5298309"/>
                <a:gd name="connsiteY63" fmla="*/ 528115 h 3255910"/>
                <a:gd name="connsiteX64" fmla="*/ 5238750 w 5298309"/>
                <a:gd name="connsiteY64" fmla="*/ 1086915 h 3255910"/>
                <a:gd name="connsiteX65" fmla="*/ 5118100 w 5298309"/>
                <a:gd name="connsiteY65" fmla="*/ 2306115 h 3255910"/>
                <a:gd name="connsiteX66" fmla="*/ 5194300 w 5298309"/>
                <a:gd name="connsiteY66" fmla="*/ 2629965 h 3255910"/>
                <a:gd name="connsiteX67" fmla="*/ 5238750 w 5298309"/>
                <a:gd name="connsiteY67" fmla="*/ 2839515 h 3255910"/>
                <a:gd name="connsiteX0" fmla="*/ 0 w 5298309"/>
                <a:gd name="connsiteY0" fmla="*/ 2972865 h 3255910"/>
                <a:gd name="connsiteX1" fmla="*/ 120650 w 5298309"/>
                <a:gd name="connsiteY1" fmla="*/ 2880790 h 3255910"/>
                <a:gd name="connsiteX2" fmla="*/ 184150 w 5298309"/>
                <a:gd name="connsiteY2" fmla="*/ 2747440 h 3255910"/>
                <a:gd name="connsiteX3" fmla="*/ 238125 w 5298309"/>
                <a:gd name="connsiteY3" fmla="*/ 2639490 h 3255910"/>
                <a:gd name="connsiteX4" fmla="*/ 311150 w 5298309"/>
                <a:gd name="connsiteY4" fmla="*/ 2649015 h 3255910"/>
                <a:gd name="connsiteX5" fmla="*/ 361950 w 5298309"/>
                <a:gd name="connsiteY5" fmla="*/ 2756965 h 3255910"/>
                <a:gd name="connsiteX6" fmla="*/ 425450 w 5298309"/>
                <a:gd name="connsiteY6" fmla="*/ 2903015 h 3255910"/>
                <a:gd name="connsiteX7" fmla="*/ 527050 w 5298309"/>
                <a:gd name="connsiteY7" fmla="*/ 2972865 h 3255910"/>
                <a:gd name="connsiteX8" fmla="*/ 596900 w 5298309"/>
                <a:gd name="connsiteY8" fmla="*/ 2883965 h 3255910"/>
                <a:gd name="connsiteX9" fmla="*/ 622300 w 5298309"/>
                <a:gd name="connsiteY9" fmla="*/ 2744265 h 3255910"/>
                <a:gd name="connsiteX10" fmla="*/ 635000 w 5298309"/>
                <a:gd name="connsiteY10" fmla="*/ 2664890 h 3255910"/>
                <a:gd name="connsiteX11" fmla="*/ 676275 w 5298309"/>
                <a:gd name="connsiteY11" fmla="*/ 2604565 h 3255910"/>
                <a:gd name="connsiteX12" fmla="*/ 733425 w 5298309"/>
                <a:gd name="connsiteY12" fmla="*/ 2674415 h 3255910"/>
                <a:gd name="connsiteX13" fmla="*/ 793750 w 5298309"/>
                <a:gd name="connsiteY13" fmla="*/ 2769665 h 3255910"/>
                <a:gd name="connsiteX14" fmla="*/ 908050 w 5298309"/>
                <a:gd name="connsiteY14" fmla="*/ 2855390 h 3255910"/>
                <a:gd name="connsiteX15" fmla="*/ 939800 w 5298309"/>
                <a:gd name="connsiteY15" fmla="*/ 2668065 h 3255910"/>
                <a:gd name="connsiteX16" fmla="*/ 971550 w 5298309"/>
                <a:gd name="connsiteY16" fmla="*/ 2522015 h 3255910"/>
                <a:gd name="connsiteX17" fmla="*/ 1012825 w 5298309"/>
                <a:gd name="connsiteY17" fmla="*/ 2410890 h 3255910"/>
                <a:gd name="connsiteX18" fmla="*/ 1104900 w 5298309"/>
                <a:gd name="connsiteY18" fmla="*/ 2528365 h 3255910"/>
                <a:gd name="connsiteX19" fmla="*/ 1187450 w 5298309"/>
                <a:gd name="connsiteY19" fmla="*/ 2674415 h 3255910"/>
                <a:gd name="connsiteX20" fmla="*/ 1244600 w 5298309"/>
                <a:gd name="connsiteY20" fmla="*/ 2680765 h 3255910"/>
                <a:gd name="connsiteX21" fmla="*/ 1276350 w 5298309"/>
                <a:gd name="connsiteY21" fmla="*/ 2572815 h 3255910"/>
                <a:gd name="connsiteX22" fmla="*/ 1314450 w 5298309"/>
                <a:gd name="connsiteY22" fmla="*/ 2217215 h 3255910"/>
                <a:gd name="connsiteX23" fmla="*/ 1358900 w 5298309"/>
                <a:gd name="connsiteY23" fmla="*/ 2137840 h 3255910"/>
                <a:gd name="connsiteX24" fmla="*/ 1422400 w 5298309"/>
                <a:gd name="connsiteY24" fmla="*/ 2236265 h 3255910"/>
                <a:gd name="connsiteX25" fmla="*/ 1524000 w 5298309"/>
                <a:gd name="connsiteY25" fmla="*/ 2439465 h 3255910"/>
                <a:gd name="connsiteX26" fmla="*/ 1584325 w 5298309"/>
                <a:gd name="connsiteY26" fmla="*/ 2347390 h 3255910"/>
                <a:gd name="connsiteX27" fmla="*/ 1631950 w 5298309"/>
                <a:gd name="connsiteY27" fmla="*/ 2179115 h 3255910"/>
                <a:gd name="connsiteX28" fmla="*/ 1670050 w 5298309"/>
                <a:gd name="connsiteY28" fmla="*/ 1982265 h 3255910"/>
                <a:gd name="connsiteX29" fmla="*/ 1730375 w 5298309"/>
                <a:gd name="connsiteY29" fmla="*/ 1918765 h 3255910"/>
                <a:gd name="connsiteX30" fmla="*/ 1790700 w 5298309"/>
                <a:gd name="connsiteY30" fmla="*/ 2001315 h 3255910"/>
                <a:gd name="connsiteX31" fmla="*/ 1860550 w 5298309"/>
                <a:gd name="connsiteY31" fmla="*/ 2188640 h 3255910"/>
                <a:gd name="connsiteX32" fmla="*/ 1905000 w 5298309"/>
                <a:gd name="connsiteY32" fmla="*/ 2226740 h 3255910"/>
                <a:gd name="connsiteX33" fmla="*/ 1949450 w 5298309"/>
                <a:gd name="connsiteY33" fmla="*/ 2179115 h 3255910"/>
                <a:gd name="connsiteX34" fmla="*/ 2057400 w 5298309"/>
                <a:gd name="connsiteY34" fmla="*/ 1906065 h 3255910"/>
                <a:gd name="connsiteX35" fmla="*/ 2152650 w 5298309"/>
                <a:gd name="connsiteY35" fmla="*/ 1912415 h 3255910"/>
                <a:gd name="connsiteX36" fmla="*/ 2254250 w 5298309"/>
                <a:gd name="connsiteY36" fmla="*/ 2229915 h 3255910"/>
                <a:gd name="connsiteX37" fmla="*/ 2374900 w 5298309"/>
                <a:gd name="connsiteY37" fmla="*/ 2560115 h 3255910"/>
                <a:gd name="connsiteX38" fmla="*/ 2489200 w 5298309"/>
                <a:gd name="connsiteY38" fmla="*/ 2604565 h 3255910"/>
                <a:gd name="connsiteX39" fmla="*/ 2673350 w 5298309"/>
                <a:gd name="connsiteY39" fmla="*/ 2464865 h 3255910"/>
                <a:gd name="connsiteX40" fmla="*/ 2809875 w 5298309"/>
                <a:gd name="connsiteY40" fmla="*/ 2442640 h 3255910"/>
                <a:gd name="connsiteX41" fmla="*/ 2933700 w 5298309"/>
                <a:gd name="connsiteY41" fmla="*/ 2636315 h 3255910"/>
                <a:gd name="connsiteX42" fmla="*/ 3041650 w 5298309"/>
                <a:gd name="connsiteY42" fmla="*/ 3093515 h 3255910"/>
                <a:gd name="connsiteX43" fmla="*/ 3206750 w 5298309"/>
                <a:gd name="connsiteY43" fmla="*/ 3252265 h 3255910"/>
                <a:gd name="connsiteX44" fmla="*/ 3343275 w 5298309"/>
                <a:gd name="connsiteY44" fmla="*/ 3182415 h 3255910"/>
                <a:gd name="connsiteX45" fmla="*/ 3429000 w 5298309"/>
                <a:gd name="connsiteY45" fmla="*/ 2934765 h 3255910"/>
                <a:gd name="connsiteX46" fmla="*/ 3486150 w 5298309"/>
                <a:gd name="connsiteY46" fmla="*/ 2833165 h 3255910"/>
                <a:gd name="connsiteX47" fmla="*/ 3822700 w 5298309"/>
                <a:gd name="connsiteY47" fmla="*/ 2950640 h 3255910"/>
                <a:gd name="connsiteX48" fmla="*/ 3952875 w 5298309"/>
                <a:gd name="connsiteY48" fmla="*/ 2556940 h 3255910"/>
                <a:gd name="connsiteX49" fmla="*/ 4064000 w 5298309"/>
                <a:gd name="connsiteY49" fmla="*/ 871015 h 3255910"/>
                <a:gd name="connsiteX50" fmla="*/ 4089400 w 5298309"/>
                <a:gd name="connsiteY50" fmla="*/ 540815 h 3255910"/>
                <a:gd name="connsiteX51" fmla="*/ 4216400 w 5298309"/>
                <a:gd name="connsiteY51" fmla="*/ 356665 h 3255910"/>
                <a:gd name="connsiteX52" fmla="*/ 4343400 w 5298309"/>
                <a:gd name="connsiteY52" fmla="*/ 540815 h 3255910"/>
                <a:gd name="connsiteX53" fmla="*/ 4356100 w 5298309"/>
                <a:gd name="connsiteY53" fmla="*/ 867840 h 3255910"/>
                <a:gd name="connsiteX54" fmla="*/ 4476750 w 5298309"/>
                <a:gd name="connsiteY54" fmla="*/ 985315 h 3255910"/>
                <a:gd name="connsiteX55" fmla="*/ 4521200 w 5298309"/>
                <a:gd name="connsiteY55" fmla="*/ 636065 h 3255910"/>
                <a:gd name="connsiteX56" fmla="*/ 4546600 w 5298309"/>
                <a:gd name="connsiteY56" fmla="*/ 102665 h 3255910"/>
                <a:gd name="connsiteX57" fmla="*/ 4622800 w 5298309"/>
                <a:gd name="connsiteY57" fmla="*/ 20115 h 3255910"/>
                <a:gd name="connsiteX58" fmla="*/ 4762500 w 5298309"/>
                <a:gd name="connsiteY58" fmla="*/ 51865 h 3255910"/>
                <a:gd name="connsiteX59" fmla="*/ 4800600 w 5298309"/>
                <a:gd name="connsiteY59" fmla="*/ 280465 h 3255910"/>
                <a:gd name="connsiteX60" fmla="*/ 4921250 w 5298309"/>
                <a:gd name="connsiteY60" fmla="*/ 267765 h 3255910"/>
                <a:gd name="connsiteX61" fmla="*/ 5010150 w 5298309"/>
                <a:gd name="connsiteY61" fmla="*/ 70915 h 3255910"/>
                <a:gd name="connsiteX62" fmla="*/ 5162550 w 5298309"/>
                <a:gd name="connsiteY62" fmla="*/ 32815 h 3255910"/>
                <a:gd name="connsiteX63" fmla="*/ 5295900 w 5298309"/>
                <a:gd name="connsiteY63" fmla="*/ 528115 h 3255910"/>
                <a:gd name="connsiteX64" fmla="*/ 5238750 w 5298309"/>
                <a:gd name="connsiteY64" fmla="*/ 1086915 h 3255910"/>
                <a:gd name="connsiteX65" fmla="*/ 5118100 w 5298309"/>
                <a:gd name="connsiteY65" fmla="*/ 2306115 h 3255910"/>
                <a:gd name="connsiteX66" fmla="*/ 5194300 w 5298309"/>
                <a:gd name="connsiteY66" fmla="*/ 2629965 h 3255910"/>
                <a:gd name="connsiteX67" fmla="*/ 5238750 w 5298309"/>
                <a:gd name="connsiteY67" fmla="*/ 2839515 h 3255910"/>
                <a:gd name="connsiteX0" fmla="*/ 0 w 5298309"/>
                <a:gd name="connsiteY0" fmla="*/ 2972865 h 3255910"/>
                <a:gd name="connsiteX1" fmla="*/ 120650 w 5298309"/>
                <a:gd name="connsiteY1" fmla="*/ 2880790 h 3255910"/>
                <a:gd name="connsiteX2" fmla="*/ 184150 w 5298309"/>
                <a:gd name="connsiteY2" fmla="*/ 2747440 h 3255910"/>
                <a:gd name="connsiteX3" fmla="*/ 238125 w 5298309"/>
                <a:gd name="connsiteY3" fmla="*/ 2639490 h 3255910"/>
                <a:gd name="connsiteX4" fmla="*/ 311150 w 5298309"/>
                <a:gd name="connsiteY4" fmla="*/ 2649015 h 3255910"/>
                <a:gd name="connsiteX5" fmla="*/ 361950 w 5298309"/>
                <a:gd name="connsiteY5" fmla="*/ 2756965 h 3255910"/>
                <a:gd name="connsiteX6" fmla="*/ 425450 w 5298309"/>
                <a:gd name="connsiteY6" fmla="*/ 2903015 h 3255910"/>
                <a:gd name="connsiteX7" fmla="*/ 527050 w 5298309"/>
                <a:gd name="connsiteY7" fmla="*/ 2972865 h 3255910"/>
                <a:gd name="connsiteX8" fmla="*/ 596900 w 5298309"/>
                <a:gd name="connsiteY8" fmla="*/ 2883965 h 3255910"/>
                <a:gd name="connsiteX9" fmla="*/ 622300 w 5298309"/>
                <a:gd name="connsiteY9" fmla="*/ 2744265 h 3255910"/>
                <a:gd name="connsiteX10" fmla="*/ 635000 w 5298309"/>
                <a:gd name="connsiteY10" fmla="*/ 2664890 h 3255910"/>
                <a:gd name="connsiteX11" fmla="*/ 676275 w 5298309"/>
                <a:gd name="connsiteY11" fmla="*/ 2604565 h 3255910"/>
                <a:gd name="connsiteX12" fmla="*/ 733425 w 5298309"/>
                <a:gd name="connsiteY12" fmla="*/ 2674415 h 3255910"/>
                <a:gd name="connsiteX13" fmla="*/ 793750 w 5298309"/>
                <a:gd name="connsiteY13" fmla="*/ 2769665 h 3255910"/>
                <a:gd name="connsiteX14" fmla="*/ 908050 w 5298309"/>
                <a:gd name="connsiteY14" fmla="*/ 2855390 h 3255910"/>
                <a:gd name="connsiteX15" fmla="*/ 939800 w 5298309"/>
                <a:gd name="connsiteY15" fmla="*/ 2668065 h 3255910"/>
                <a:gd name="connsiteX16" fmla="*/ 971550 w 5298309"/>
                <a:gd name="connsiteY16" fmla="*/ 2522015 h 3255910"/>
                <a:gd name="connsiteX17" fmla="*/ 1012825 w 5298309"/>
                <a:gd name="connsiteY17" fmla="*/ 2410890 h 3255910"/>
                <a:gd name="connsiteX18" fmla="*/ 1104900 w 5298309"/>
                <a:gd name="connsiteY18" fmla="*/ 2528365 h 3255910"/>
                <a:gd name="connsiteX19" fmla="*/ 1187450 w 5298309"/>
                <a:gd name="connsiteY19" fmla="*/ 2674415 h 3255910"/>
                <a:gd name="connsiteX20" fmla="*/ 1244600 w 5298309"/>
                <a:gd name="connsiteY20" fmla="*/ 2680765 h 3255910"/>
                <a:gd name="connsiteX21" fmla="*/ 1276350 w 5298309"/>
                <a:gd name="connsiteY21" fmla="*/ 2572815 h 3255910"/>
                <a:gd name="connsiteX22" fmla="*/ 1314450 w 5298309"/>
                <a:gd name="connsiteY22" fmla="*/ 2217215 h 3255910"/>
                <a:gd name="connsiteX23" fmla="*/ 1358900 w 5298309"/>
                <a:gd name="connsiteY23" fmla="*/ 2137840 h 3255910"/>
                <a:gd name="connsiteX24" fmla="*/ 1422400 w 5298309"/>
                <a:gd name="connsiteY24" fmla="*/ 2236265 h 3255910"/>
                <a:gd name="connsiteX25" fmla="*/ 1524000 w 5298309"/>
                <a:gd name="connsiteY25" fmla="*/ 2439465 h 3255910"/>
                <a:gd name="connsiteX26" fmla="*/ 1584325 w 5298309"/>
                <a:gd name="connsiteY26" fmla="*/ 2347390 h 3255910"/>
                <a:gd name="connsiteX27" fmla="*/ 1631950 w 5298309"/>
                <a:gd name="connsiteY27" fmla="*/ 2179115 h 3255910"/>
                <a:gd name="connsiteX28" fmla="*/ 1670050 w 5298309"/>
                <a:gd name="connsiteY28" fmla="*/ 1982265 h 3255910"/>
                <a:gd name="connsiteX29" fmla="*/ 1730375 w 5298309"/>
                <a:gd name="connsiteY29" fmla="*/ 1918765 h 3255910"/>
                <a:gd name="connsiteX30" fmla="*/ 1790700 w 5298309"/>
                <a:gd name="connsiteY30" fmla="*/ 2001315 h 3255910"/>
                <a:gd name="connsiteX31" fmla="*/ 1860550 w 5298309"/>
                <a:gd name="connsiteY31" fmla="*/ 2188640 h 3255910"/>
                <a:gd name="connsiteX32" fmla="*/ 1905000 w 5298309"/>
                <a:gd name="connsiteY32" fmla="*/ 2226740 h 3255910"/>
                <a:gd name="connsiteX33" fmla="*/ 1949450 w 5298309"/>
                <a:gd name="connsiteY33" fmla="*/ 2179115 h 3255910"/>
                <a:gd name="connsiteX34" fmla="*/ 2057400 w 5298309"/>
                <a:gd name="connsiteY34" fmla="*/ 1906065 h 3255910"/>
                <a:gd name="connsiteX35" fmla="*/ 2152650 w 5298309"/>
                <a:gd name="connsiteY35" fmla="*/ 1912415 h 3255910"/>
                <a:gd name="connsiteX36" fmla="*/ 2254250 w 5298309"/>
                <a:gd name="connsiteY36" fmla="*/ 2229915 h 3255910"/>
                <a:gd name="connsiteX37" fmla="*/ 2374900 w 5298309"/>
                <a:gd name="connsiteY37" fmla="*/ 2560115 h 3255910"/>
                <a:gd name="connsiteX38" fmla="*/ 2489200 w 5298309"/>
                <a:gd name="connsiteY38" fmla="*/ 2604565 h 3255910"/>
                <a:gd name="connsiteX39" fmla="*/ 2673350 w 5298309"/>
                <a:gd name="connsiteY39" fmla="*/ 2464865 h 3255910"/>
                <a:gd name="connsiteX40" fmla="*/ 2809875 w 5298309"/>
                <a:gd name="connsiteY40" fmla="*/ 2442640 h 3255910"/>
                <a:gd name="connsiteX41" fmla="*/ 2933700 w 5298309"/>
                <a:gd name="connsiteY41" fmla="*/ 2636315 h 3255910"/>
                <a:gd name="connsiteX42" fmla="*/ 3041650 w 5298309"/>
                <a:gd name="connsiteY42" fmla="*/ 3093515 h 3255910"/>
                <a:gd name="connsiteX43" fmla="*/ 3206750 w 5298309"/>
                <a:gd name="connsiteY43" fmla="*/ 3252265 h 3255910"/>
                <a:gd name="connsiteX44" fmla="*/ 3343275 w 5298309"/>
                <a:gd name="connsiteY44" fmla="*/ 3182415 h 3255910"/>
                <a:gd name="connsiteX45" fmla="*/ 3429000 w 5298309"/>
                <a:gd name="connsiteY45" fmla="*/ 2934765 h 3255910"/>
                <a:gd name="connsiteX46" fmla="*/ 3486150 w 5298309"/>
                <a:gd name="connsiteY46" fmla="*/ 2833165 h 3255910"/>
                <a:gd name="connsiteX47" fmla="*/ 3822700 w 5298309"/>
                <a:gd name="connsiteY47" fmla="*/ 2950640 h 3255910"/>
                <a:gd name="connsiteX48" fmla="*/ 3952875 w 5298309"/>
                <a:gd name="connsiteY48" fmla="*/ 2556940 h 3255910"/>
                <a:gd name="connsiteX49" fmla="*/ 4064000 w 5298309"/>
                <a:gd name="connsiteY49" fmla="*/ 871015 h 3255910"/>
                <a:gd name="connsiteX50" fmla="*/ 4089400 w 5298309"/>
                <a:gd name="connsiteY50" fmla="*/ 540815 h 3255910"/>
                <a:gd name="connsiteX51" fmla="*/ 4216400 w 5298309"/>
                <a:gd name="connsiteY51" fmla="*/ 356665 h 3255910"/>
                <a:gd name="connsiteX52" fmla="*/ 4343400 w 5298309"/>
                <a:gd name="connsiteY52" fmla="*/ 540815 h 3255910"/>
                <a:gd name="connsiteX53" fmla="*/ 4356100 w 5298309"/>
                <a:gd name="connsiteY53" fmla="*/ 867840 h 3255910"/>
                <a:gd name="connsiteX54" fmla="*/ 4476750 w 5298309"/>
                <a:gd name="connsiteY54" fmla="*/ 982140 h 3255910"/>
                <a:gd name="connsiteX55" fmla="*/ 4521200 w 5298309"/>
                <a:gd name="connsiteY55" fmla="*/ 636065 h 3255910"/>
                <a:gd name="connsiteX56" fmla="*/ 4546600 w 5298309"/>
                <a:gd name="connsiteY56" fmla="*/ 102665 h 3255910"/>
                <a:gd name="connsiteX57" fmla="*/ 4622800 w 5298309"/>
                <a:gd name="connsiteY57" fmla="*/ 20115 h 3255910"/>
                <a:gd name="connsiteX58" fmla="*/ 4762500 w 5298309"/>
                <a:gd name="connsiteY58" fmla="*/ 51865 h 3255910"/>
                <a:gd name="connsiteX59" fmla="*/ 4800600 w 5298309"/>
                <a:gd name="connsiteY59" fmla="*/ 280465 h 3255910"/>
                <a:gd name="connsiteX60" fmla="*/ 4921250 w 5298309"/>
                <a:gd name="connsiteY60" fmla="*/ 267765 h 3255910"/>
                <a:gd name="connsiteX61" fmla="*/ 5010150 w 5298309"/>
                <a:gd name="connsiteY61" fmla="*/ 70915 h 3255910"/>
                <a:gd name="connsiteX62" fmla="*/ 5162550 w 5298309"/>
                <a:gd name="connsiteY62" fmla="*/ 32815 h 3255910"/>
                <a:gd name="connsiteX63" fmla="*/ 5295900 w 5298309"/>
                <a:gd name="connsiteY63" fmla="*/ 528115 h 3255910"/>
                <a:gd name="connsiteX64" fmla="*/ 5238750 w 5298309"/>
                <a:gd name="connsiteY64" fmla="*/ 1086915 h 3255910"/>
                <a:gd name="connsiteX65" fmla="*/ 5118100 w 5298309"/>
                <a:gd name="connsiteY65" fmla="*/ 2306115 h 3255910"/>
                <a:gd name="connsiteX66" fmla="*/ 5194300 w 5298309"/>
                <a:gd name="connsiteY66" fmla="*/ 2629965 h 3255910"/>
                <a:gd name="connsiteX67" fmla="*/ 5238750 w 5298309"/>
                <a:gd name="connsiteY67" fmla="*/ 2839515 h 3255910"/>
                <a:gd name="connsiteX0" fmla="*/ 0 w 5298309"/>
                <a:gd name="connsiteY0" fmla="*/ 2972865 h 3255910"/>
                <a:gd name="connsiteX1" fmla="*/ 120650 w 5298309"/>
                <a:gd name="connsiteY1" fmla="*/ 2880790 h 3255910"/>
                <a:gd name="connsiteX2" fmla="*/ 184150 w 5298309"/>
                <a:gd name="connsiteY2" fmla="*/ 2747440 h 3255910"/>
                <a:gd name="connsiteX3" fmla="*/ 238125 w 5298309"/>
                <a:gd name="connsiteY3" fmla="*/ 2639490 h 3255910"/>
                <a:gd name="connsiteX4" fmla="*/ 311150 w 5298309"/>
                <a:gd name="connsiteY4" fmla="*/ 2649015 h 3255910"/>
                <a:gd name="connsiteX5" fmla="*/ 361950 w 5298309"/>
                <a:gd name="connsiteY5" fmla="*/ 2756965 h 3255910"/>
                <a:gd name="connsiteX6" fmla="*/ 425450 w 5298309"/>
                <a:gd name="connsiteY6" fmla="*/ 2903015 h 3255910"/>
                <a:gd name="connsiteX7" fmla="*/ 527050 w 5298309"/>
                <a:gd name="connsiteY7" fmla="*/ 2972865 h 3255910"/>
                <a:gd name="connsiteX8" fmla="*/ 596900 w 5298309"/>
                <a:gd name="connsiteY8" fmla="*/ 2883965 h 3255910"/>
                <a:gd name="connsiteX9" fmla="*/ 622300 w 5298309"/>
                <a:gd name="connsiteY9" fmla="*/ 2744265 h 3255910"/>
                <a:gd name="connsiteX10" fmla="*/ 635000 w 5298309"/>
                <a:gd name="connsiteY10" fmla="*/ 2664890 h 3255910"/>
                <a:gd name="connsiteX11" fmla="*/ 676275 w 5298309"/>
                <a:gd name="connsiteY11" fmla="*/ 2604565 h 3255910"/>
                <a:gd name="connsiteX12" fmla="*/ 733425 w 5298309"/>
                <a:gd name="connsiteY12" fmla="*/ 2674415 h 3255910"/>
                <a:gd name="connsiteX13" fmla="*/ 793750 w 5298309"/>
                <a:gd name="connsiteY13" fmla="*/ 2769665 h 3255910"/>
                <a:gd name="connsiteX14" fmla="*/ 908050 w 5298309"/>
                <a:gd name="connsiteY14" fmla="*/ 2855390 h 3255910"/>
                <a:gd name="connsiteX15" fmla="*/ 939800 w 5298309"/>
                <a:gd name="connsiteY15" fmla="*/ 2668065 h 3255910"/>
                <a:gd name="connsiteX16" fmla="*/ 971550 w 5298309"/>
                <a:gd name="connsiteY16" fmla="*/ 2522015 h 3255910"/>
                <a:gd name="connsiteX17" fmla="*/ 1012825 w 5298309"/>
                <a:gd name="connsiteY17" fmla="*/ 2410890 h 3255910"/>
                <a:gd name="connsiteX18" fmla="*/ 1104900 w 5298309"/>
                <a:gd name="connsiteY18" fmla="*/ 2528365 h 3255910"/>
                <a:gd name="connsiteX19" fmla="*/ 1187450 w 5298309"/>
                <a:gd name="connsiteY19" fmla="*/ 2674415 h 3255910"/>
                <a:gd name="connsiteX20" fmla="*/ 1244600 w 5298309"/>
                <a:gd name="connsiteY20" fmla="*/ 2680765 h 3255910"/>
                <a:gd name="connsiteX21" fmla="*/ 1276350 w 5298309"/>
                <a:gd name="connsiteY21" fmla="*/ 2572815 h 3255910"/>
                <a:gd name="connsiteX22" fmla="*/ 1314450 w 5298309"/>
                <a:gd name="connsiteY22" fmla="*/ 2217215 h 3255910"/>
                <a:gd name="connsiteX23" fmla="*/ 1358900 w 5298309"/>
                <a:gd name="connsiteY23" fmla="*/ 2137840 h 3255910"/>
                <a:gd name="connsiteX24" fmla="*/ 1422400 w 5298309"/>
                <a:gd name="connsiteY24" fmla="*/ 2236265 h 3255910"/>
                <a:gd name="connsiteX25" fmla="*/ 1524000 w 5298309"/>
                <a:gd name="connsiteY25" fmla="*/ 2439465 h 3255910"/>
                <a:gd name="connsiteX26" fmla="*/ 1584325 w 5298309"/>
                <a:gd name="connsiteY26" fmla="*/ 2347390 h 3255910"/>
                <a:gd name="connsiteX27" fmla="*/ 1631950 w 5298309"/>
                <a:gd name="connsiteY27" fmla="*/ 2179115 h 3255910"/>
                <a:gd name="connsiteX28" fmla="*/ 1670050 w 5298309"/>
                <a:gd name="connsiteY28" fmla="*/ 1982265 h 3255910"/>
                <a:gd name="connsiteX29" fmla="*/ 1730375 w 5298309"/>
                <a:gd name="connsiteY29" fmla="*/ 1918765 h 3255910"/>
                <a:gd name="connsiteX30" fmla="*/ 1790700 w 5298309"/>
                <a:gd name="connsiteY30" fmla="*/ 2001315 h 3255910"/>
                <a:gd name="connsiteX31" fmla="*/ 1860550 w 5298309"/>
                <a:gd name="connsiteY31" fmla="*/ 2188640 h 3255910"/>
                <a:gd name="connsiteX32" fmla="*/ 1905000 w 5298309"/>
                <a:gd name="connsiteY32" fmla="*/ 2226740 h 3255910"/>
                <a:gd name="connsiteX33" fmla="*/ 1949450 w 5298309"/>
                <a:gd name="connsiteY33" fmla="*/ 2179115 h 3255910"/>
                <a:gd name="connsiteX34" fmla="*/ 2057400 w 5298309"/>
                <a:gd name="connsiteY34" fmla="*/ 1906065 h 3255910"/>
                <a:gd name="connsiteX35" fmla="*/ 2152650 w 5298309"/>
                <a:gd name="connsiteY35" fmla="*/ 1912415 h 3255910"/>
                <a:gd name="connsiteX36" fmla="*/ 2254250 w 5298309"/>
                <a:gd name="connsiteY36" fmla="*/ 2229915 h 3255910"/>
                <a:gd name="connsiteX37" fmla="*/ 2374900 w 5298309"/>
                <a:gd name="connsiteY37" fmla="*/ 2560115 h 3255910"/>
                <a:gd name="connsiteX38" fmla="*/ 2489200 w 5298309"/>
                <a:gd name="connsiteY38" fmla="*/ 2604565 h 3255910"/>
                <a:gd name="connsiteX39" fmla="*/ 2673350 w 5298309"/>
                <a:gd name="connsiteY39" fmla="*/ 2464865 h 3255910"/>
                <a:gd name="connsiteX40" fmla="*/ 2809875 w 5298309"/>
                <a:gd name="connsiteY40" fmla="*/ 2442640 h 3255910"/>
                <a:gd name="connsiteX41" fmla="*/ 2933700 w 5298309"/>
                <a:gd name="connsiteY41" fmla="*/ 2636315 h 3255910"/>
                <a:gd name="connsiteX42" fmla="*/ 3041650 w 5298309"/>
                <a:gd name="connsiteY42" fmla="*/ 3093515 h 3255910"/>
                <a:gd name="connsiteX43" fmla="*/ 3206750 w 5298309"/>
                <a:gd name="connsiteY43" fmla="*/ 3252265 h 3255910"/>
                <a:gd name="connsiteX44" fmla="*/ 3343275 w 5298309"/>
                <a:gd name="connsiteY44" fmla="*/ 3182415 h 3255910"/>
                <a:gd name="connsiteX45" fmla="*/ 3429000 w 5298309"/>
                <a:gd name="connsiteY45" fmla="*/ 2934765 h 3255910"/>
                <a:gd name="connsiteX46" fmla="*/ 3486150 w 5298309"/>
                <a:gd name="connsiteY46" fmla="*/ 2833165 h 3255910"/>
                <a:gd name="connsiteX47" fmla="*/ 3822700 w 5298309"/>
                <a:gd name="connsiteY47" fmla="*/ 2950640 h 3255910"/>
                <a:gd name="connsiteX48" fmla="*/ 3952875 w 5298309"/>
                <a:gd name="connsiteY48" fmla="*/ 2556940 h 3255910"/>
                <a:gd name="connsiteX49" fmla="*/ 4064000 w 5298309"/>
                <a:gd name="connsiteY49" fmla="*/ 871015 h 3255910"/>
                <a:gd name="connsiteX50" fmla="*/ 4089400 w 5298309"/>
                <a:gd name="connsiteY50" fmla="*/ 540815 h 3255910"/>
                <a:gd name="connsiteX51" fmla="*/ 4216400 w 5298309"/>
                <a:gd name="connsiteY51" fmla="*/ 356665 h 3255910"/>
                <a:gd name="connsiteX52" fmla="*/ 4343400 w 5298309"/>
                <a:gd name="connsiteY52" fmla="*/ 540815 h 3255910"/>
                <a:gd name="connsiteX53" fmla="*/ 4356100 w 5298309"/>
                <a:gd name="connsiteY53" fmla="*/ 867840 h 3255910"/>
                <a:gd name="connsiteX54" fmla="*/ 4476750 w 5298309"/>
                <a:gd name="connsiteY54" fmla="*/ 982140 h 3255910"/>
                <a:gd name="connsiteX55" fmla="*/ 4511675 w 5298309"/>
                <a:gd name="connsiteY55" fmla="*/ 832915 h 3255910"/>
                <a:gd name="connsiteX56" fmla="*/ 4546600 w 5298309"/>
                <a:gd name="connsiteY56" fmla="*/ 102665 h 3255910"/>
                <a:gd name="connsiteX57" fmla="*/ 4622800 w 5298309"/>
                <a:gd name="connsiteY57" fmla="*/ 20115 h 3255910"/>
                <a:gd name="connsiteX58" fmla="*/ 4762500 w 5298309"/>
                <a:gd name="connsiteY58" fmla="*/ 51865 h 3255910"/>
                <a:gd name="connsiteX59" fmla="*/ 4800600 w 5298309"/>
                <a:gd name="connsiteY59" fmla="*/ 280465 h 3255910"/>
                <a:gd name="connsiteX60" fmla="*/ 4921250 w 5298309"/>
                <a:gd name="connsiteY60" fmla="*/ 267765 h 3255910"/>
                <a:gd name="connsiteX61" fmla="*/ 5010150 w 5298309"/>
                <a:gd name="connsiteY61" fmla="*/ 70915 h 3255910"/>
                <a:gd name="connsiteX62" fmla="*/ 5162550 w 5298309"/>
                <a:gd name="connsiteY62" fmla="*/ 32815 h 3255910"/>
                <a:gd name="connsiteX63" fmla="*/ 5295900 w 5298309"/>
                <a:gd name="connsiteY63" fmla="*/ 528115 h 3255910"/>
                <a:gd name="connsiteX64" fmla="*/ 5238750 w 5298309"/>
                <a:gd name="connsiteY64" fmla="*/ 1086915 h 3255910"/>
                <a:gd name="connsiteX65" fmla="*/ 5118100 w 5298309"/>
                <a:gd name="connsiteY65" fmla="*/ 2306115 h 3255910"/>
                <a:gd name="connsiteX66" fmla="*/ 5194300 w 5298309"/>
                <a:gd name="connsiteY66" fmla="*/ 2629965 h 3255910"/>
                <a:gd name="connsiteX67" fmla="*/ 5238750 w 5298309"/>
                <a:gd name="connsiteY67" fmla="*/ 2839515 h 3255910"/>
                <a:gd name="connsiteX0" fmla="*/ 0 w 5298309"/>
                <a:gd name="connsiteY0" fmla="*/ 2972865 h 3255910"/>
                <a:gd name="connsiteX1" fmla="*/ 120650 w 5298309"/>
                <a:gd name="connsiteY1" fmla="*/ 2880790 h 3255910"/>
                <a:gd name="connsiteX2" fmla="*/ 184150 w 5298309"/>
                <a:gd name="connsiteY2" fmla="*/ 2747440 h 3255910"/>
                <a:gd name="connsiteX3" fmla="*/ 238125 w 5298309"/>
                <a:gd name="connsiteY3" fmla="*/ 2639490 h 3255910"/>
                <a:gd name="connsiteX4" fmla="*/ 311150 w 5298309"/>
                <a:gd name="connsiteY4" fmla="*/ 2649015 h 3255910"/>
                <a:gd name="connsiteX5" fmla="*/ 361950 w 5298309"/>
                <a:gd name="connsiteY5" fmla="*/ 2756965 h 3255910"/>
                <a:gd name="connsiteX6" fmla="*/ 425450 w 5298309"/>
                <a:gd name="connsiteY6" fmla="*/ 2903015 h 3255910"/>
                <a:gd name="connsiteX7" fmla="*/ 527050 w 5298309"/>
                <a:gd name="connsiteY7" fmla="*/ 2972865 h 3255910"/>
                <a:gd name="connsiteX8" fmla="*/ 596900 w 5298309"/>
                <a:gd name="connsiteY8" fmla="*/ 2883965 h 3255910"/>
                <a:gd name="connsiteX9" fmla="*/ 622300 w 5298309"/>
                <a:gd name="connsiteY9" fmla="*/ 2744265 h 3255910"/>
                <a:gd name="connsiteX10" fmla="*/ 635000 w 5298309"/>
                <a:gd name="connsiteY10" fmla="*/ 2664890 h 3255910"/>
                <a:gd name="connsiteX11" fmla="*/ 676275 w 5298309"/>
                <a:gd name="connsiteY11" fmla="*/ 2604565 h 3255910"/>
                <a:gd name="connsiteX12" fmla="*/ 733425 w 5298309"/>
                <a:gd name="connsiteY12" fmla="*/ 2674415 h 3255910"/>
                <a:gd name="connsiteX13" fmla="*/ 793750 w 5298309"/>
                <a:gd name="connsiteY13" fmla="*/ 2769665 h 3255910"/>
                <a:gd name="connsiteX14" fmla="*/ 908050 w 5298309"/>
                <a:gd name="connsiteY14" fmla="*/ 2855390 h 3255910"/>
                <a:gd name="connsiteX15" fmla="*/ 939800 w 5298309"/>
                <a:gd name="connsiteY15" fmla="*/ 2668065 h 3255910"/>
                <a:gd name="connsiteX16" fmla="*/ 971550 w 5298309"/>
                <a:gd name="connsiteY16" fmla="*/ 2522015 h 3255910"/>
                <a:gd name="connsiteX17" fmla="*/ 1012825 w 5298309"/>
                <a:gd name="connsiteY17" fmla="*/ 2410890 h 3255910"/>
                <a:gd name="connsiteX18" fmla="*/ 1104900 w 5298309"/>
                <a:gd name="connsiteY18" fmla="*/ 2528365 h 3255910"/>
                <a:gd name="connsiteX19" fmla="*/ 1187450 w 5298309"/>
                <a:gd name="connsiteY19" fmla="*/ 2674415 h 3255910"/>
                <a:gd name="connsiteX20" fmla="*/ 1244600 w 5298309"/>
                <a:gd name="connsiteY20" fmla="*/ 2680765 h 3255910"/>
                <a:gd name="connsiteX21" fmla="*/ 1276350 w 5298309"/>
                <a:gd name="connsiteY21" fmla="*/ 2572815 h 3255910"/>
                <a:gd name="connsiteX22" fmla="*/ 1314450 w 5298309"/>
                <a:gd name="connsiteY22" fmla="*/ 2217215 h 3255910"/>
                <a:gd name="connsiteX23" fmla="*/ 1358900 w 5298309"/>
                <a:gd name="connsiteY23" fmla="*/ 2137840 h 3255910"/>
                <a:gd name="connsiteX24" fmla="*/ 1422400 w 5298309"/>
                <a:gd name="connsiteY24" fmla="*/ 2236265 h 3255910"/>
                <a:gd name="connsiteX25" fmla="*/ 1524000 w 5298309"/>
                <a:gd name="connsiteY25" fmla="*/ 2439465 h 3255910"/>
                <a:gd name="connsiteX26" fmla="*/ 1584325 w 5298309"/>
                <a:gd name="connsiteY26" fmla="*/ 2347390 h 3255910"/>
                <a:gd name="connsiteX27" fmla="*/ 1631950 w 5298309"/>
                <a:gd name="connsiteY27" fmla="*/ 2179115 h 3255910"/>
                <a:gd name="connsiteX28" fmla="*/ 1670050 w 5298309"/>
                <a:gd name="connsiteY28" fmla="*/ 1982265 h 3255910"/>
                <a:gd name="connsiteX29" fmla="*/ 1730375 w 5298309"/>
                <a:gd name="connsiteY29" fmla="*/ 1918765 h 3255910"/>
                <a:gd name="connsiteX30" fmla="*/ 1790700 w 5298309"/>
                <a:gd name="connsiteY30" fmla="*/ 2001315 h 3255910"/>
                <a:gd name="connsiteX31" fmla="*/ 1860550 w 5298309"/>
                <a:gd name="connsiteY31" fmla="*/ 2188640 h 3255910"/>
                <a:gd name="connsiteX32" fmla="*/ 1905000 w 5298309"/>
                <a:gd name="connsiteY32" fmla="*/ 2226740 h 3255910"/>
                <a:gd name="connsiteX33" fmla="*/ 1949450 w 5298309"/>
                <a:gd name="connsiteY33" fmla="*/ 2179115 h 3255910"/>
                <a:gd name="connsiteX34" fmla="*/ 2057400 w 5298309"/>
                <a:gd name="connsiteY34" fmla="*/ 1906065 h 3255910"/>
                <a:gd name="connsiteX35" fmla="*/ 2152650 w 5298309"/>
                <a:gd name="connsiteY35" fmla="*/ 1912415 h 3255910"/>
                <a:gd name="connsiteX36" fmla="*/ 2254250 w 5298309"/>
                <a:gd name="connsiteY36" fmla="*/ 2229915 h 3255910"/>
                <a:gd name="connsiteX37" fmla="*/ 2374900 w 5298309"/>
                <a:gd name="connsiteY37" fmla="*/ 2560115 h 3255910"/>
                <a:gd name="connsiteX38" fmla="*/ 2489200 w 5298309"/>
                <a:gd name="connsiteY38" fmla="*/ 2604565 h 3255910"/>
                <a:gd name="connsiteX39" fmla="*/ 2673350 w 5298309"/>
                <a:gd name="connsiteY39" fmla="*/ 2464865 h 3255910"/>
                <a:gd name="connsiteX40" fmla="*/ 2809875 w 5298309"/>
                <a:gd name="connsiteY40" fmla="*/ 2442640 h 3255910"/>
                <a:gd name="connsiteX41" fmla="*/ 2933700 w 5298309"/>
                <a:gd name="connsiteY41" fmla="*/ 2636315 h 3255910"/>
                <a:gd name="connsiteX42" fmla="*/ 3041650 w 5298309"/>
                <a:gd name="connsiteY42" fmla="*/ 3093515 h 3255910"/>
                <a:gd name="connsiteX43" fmla="*/ 3206750 w 5298309"/>
                <a:gd name="connsiteY43" fmla="*/ 3252265 h 3255910"/>
                <a:gd name="connsiteX44" fmla="*/ 3343275 w 5298309"/>
                <a:gd name="connsiteY44" fmla="*/ 3182415 h 3255910"/>
                <a:gd name="connsiteX45" fmla="*/ 3429000 w 5298309"/>
                <a:gd name="connsiteY45" fmla="*/ 2934765 h 3255910"/>
                <a:gd name="connsiteX46" fmla="*/ 3486150 w 5298309"/>
                <a:gd name="connsiteY46" fmla="*/ 2833165 h 3255910"/>
                <a:gd name="connsiteX47" fmla="*/ 3822700 w 5298309"/>
                <a:gd name="connsiteY47" fmla="*/ 2950640 h 3255910"/>
                <a:gd name="connsiteX48" fmla="*/ 3952875 w 5298309"/>
                <a:gd name="connsiteY48" fmla="*/ 2556940 h 3255910"/>
                <a:gd name="connsiteX49" fmla="*/ 4064000 w 5298309"/>
                <a:gd name="connsiteY49" fmla="*/ 871015 h 3255910"/>
                <a:gd name="connsiteX50" fmla="*/ 4089400 w 5298309"/>
                <a:gd name="connsiteY50" fmla="*/ 540815 h 3255910"/>
                <a:gd name="connsiteX51" fmla="*/ 4216400 w 5298309"/>
                <a:gd name="connsiteY51" fmla="*/ 356665 h 3255910"/>
                <a:gd name="connsiteX52" fmla="*/ 4343400 w 5298309"/>
                <a:gd name="connsiteY52" fmla="*/ 540815 h 3255910"/>
                <a:gd name="connsiteX53" fmla="*/ 4356100 w 5298309"/>
                <a:gd name="connsiteY53" fmla="*/ 867840 h 3255910"/>
                <a:gd name="connsiteX54" fmla="*/ 4476750 w 5298309"/>
                <a:gd name="connsiteY54" fmla="*/ 982140 h 3255910"/>
                <a:gd name="connsiteX55" fmla="*/ 4511675 w 5298309"/>
                <a:gd name="connsiteY55" fmla="*/ 832915 h 3255910"/>
                <a:gd name="connsiteX56" fmla="*/ 4546600 w 5298309"/>
                <a:gd name="connsiteY56" fmla="*/ 102665 h 3255910"/>
                <a:gd name="connsiteX57" fmla="*/ 4622800 w 5298309"/>
                <a:gd name="connsiteY57" fmla="*/ 20115 h 3255910"/>
                <a:gd name="connsiteX58" fmla="*/ 4762500 w 5298309"/>
                <a:gd name="connsiteY58" fmla="*/ 51865 h 3255910"/>
                <a:gd name="connsiteX59" fmla="*/ 4800600 w 5298309"/>
                <a:gd name="connsiteY59" fmla="*/ 280465 h 3255910"/>
                <a:gd name="connsiteX60" fmla="*/ 4921250 w 5298309"/>
                <a:gd name="connsiteY60" fmla="*/ 267765 h 3255910"/>
                <a:gd name="connsiteX61" fmla="*/ 5010150 w 5298309"/>
                <a:gd name="connsiteY61" fmla="*/ 70915 h 3255910"/>
                <a:gd name="connsiteX62" fmla="*/ 5162550 w 5298309"/>
                <a:gd name="connsiteY62" fmla="*/ 32815 h 3255910"/>
                <a:gd name="connsiteX63" fmla="*/ 5295900 w 5298309"/>
                <a:gd name="connsiteY63" fmla="*/ 528115 h 3255910"/>
                <a:gd name="connsiteX64" fmla="*/ 5238750 w 5298309"/>
                <a:gd name="connsiteY64" fmla="*/ 1086915 h 3255910"/>
                <a:gd name="connsiteX65" fmla="*/ 5118100 w 5298309"/>
                <a:gd name="connsiteY65" fmla="*/ 2306115 h 3255910"/>
                <a:gd name="connsiteX66" fmla="*/ 5194300 w 5298309"/>
                <a:gd name="connsiteY66" fmla="*/ 2629965 h 3255910"/>
                <a:gd name="connsiteX67" fmla="*/ 5238750 w 5298309"/>
                <a:gd name="connsiteY67" fmla="*/ 2839515 h 3255910"/>
                <a:gd name="connsiteX0" fmla="*/ 0 w 5298309"/>
                <a:gd name="connsiteY0" fmla="*/ 2972865 h 3255910"/>
                <a:gd name="connsiteX1" fmla="*/ 120650 w 5298309"/>
                <a:gd name="connsiteY1" fmla="*/ 2880790 h 3255910"/>
                <a:gd name="connsiteX2" fmla="*/ 184150 w 5298309"/>
                <a:gd name="connsiteY2" fmla="*/ 2747440 h 3255910"/>
                <a:gd name="connsiteX3" fmla="*/ 238125 w 5298309"/>
                <a:gd name="connsiteY3" fmla="*/ 2639490 h 3255910"/>
                <a:gd name="connsiteX4" fmla="*/ 311150 w 5298309"/>
                <a:gd name="connsiteY4" fmla="*/ 2649015 h 3255910"/>
                <a:gd name="connsiteX5" fmla="*/ 361950 w 5298309"/>
                <a:gd name="connsiteY5" fmla="*/ 2756965 h 3255910"/>
                <a:gd name="connsiteX6" fmla="*/ 425450 w 5298309"/>
                <a:gd name="connsiteY6" fmla="*/ 2903015 h 3255910"/>
                <a:gd name="connsiteX7" fmla="*/ 527050 w 5298309"/>
                <a:gd name="connsiteY7" fmla="*/ 2972865 h 3255910"/>
                <a:gd name="connsiteX8" fmla="*/ 596900 w 5298309"/>
                <a:gd name="connsiteY8" fmla="*/ 2883965 h 3255910"/>
                <a:gd name="connsiteX9" fmla="*/ 622300 w 5298309"/>
                <a:gd name="connsiteY9" fmla="*/ 2744265 h 3255910"/>
                <a:gd name="connsiteX10" fmla="*/ 635000 w 5298309"/>
                <a:gd name="connsiteY10" fmla="*/ 2664890 h 3255910"/>
                <a:gd name="connsiteX11" fmla="*/ 676275 w 5298309"/>
                <a:gd name="connsiteY11" fmla="*/ 2604565 h 3255910"/>
                <a:gd name="connsiteX12" fmla="*/ 733425 w 5298309"/>
                <a:gd name="connsiteY12" fmla="*/ 2674415 h 3255910"/>
                <a:gd name="connsiteX13" fmla="*/ 793750 w 5298309"/>
                <a:gd name="connsiteY13" fmla="*/ 2769665 h 3255910"/>
                <a:gd name="connsiteX14" fmla="*/ 908050 w 5298309"/>
                <a:gd name="connsiteY14" fmla="*/ 2855390 h 3255910"/>
                <a:gd name="connsiteX15" fmla="*/ 939800 w 5298309"/>
                <a:gd name="connsiteY15" fmla="*/ 2668065 h 3255910"/>
                <a:gd name="connsiteX16" fmla="*/ 971550 w 5298309"/>
                <a:gd name="connsiteY16" fmla="*/ 2522015 h 3255910"/>
                <a:gd name="connsiteX17" fmla="*/ 1012825 w 5298309"/>
                <a:gd name="connsiteY17" fmla="*/ 2410890 h 3255910"/>
                <a:gd name="connsiteX18" fmla="*/ 1104900 w 5298309"/>
                <a:gd name="connsiteY18" fmla="*/ 2528365 h 3255910"/>
                <a:gd name="connsiteX19" fmla="*/ 1187450 w 5298309"/>
                <a:gd name="connsiteY19" fmla="*/ 2674415 h 3255910"/>
                <a:gd name="connsiteX20" fmla="*/ 1244600 w 5298309"/>
                <a:gd name="connsiteY20" fmla="*/ 2680765 h 3255910"/>
                <a:gd name="connsiteX21" fmla="*/ 1276350 w 5298309"/>
                <a:gd name="connsiteY21" fmla="*/ 2572815 h 3255910"/>
                <a:gd name="connsiteX22" fmla="*/ 1314450 w 5298309"/>
                <a:gd name="connsiteY22" fmla="*/ 2217215 h 3255910"/>
                <a:gd name="connsiteX23" fmla="*/ 1358900 w 5298309"/>
                <a:gd name="connsiteY23" fmla="*/ 2137840 h 3255910"/>
                <a:gd name="connsiteX24" fmla="*/ 1422400 w 5298309"/>
                <a:gd name="connsiteY24" fmla="*/ 2236265 h 3255910"/>
                <a:gd name="connsiteX25" fmla="*/ 1524000 w 5298309"/>
                <a:gd name="connsiteY25" fmla="*/ 2439465 h 3255910"/>
                <a:gd name="connsiteX26" fmla="*/ 1584325 w 5298309"/>
                <a:gd name="connsiteY26" fmla="*/ 2347390 h 3255910"/>
                <a:gd name="connsiteX27" fmla="*/ 1631950 w 5298309"/>
                <a:gd name="connsiteY27" fmla="*/ 2179115 h 3255910"/>
                <a:gd name="connsiteX28" fmla="*/ 1670050 w 5298309"/>
                <a:gd name="connsiteY28" fmla="*/ 1982265 h 3255910"/>
                <a:gd name="connsiteX29" fmla="*/ 1730375 w 5298309"/>
                <a:gd name="connsiteY29" fmla="*/ 1918765 h 3255910"/>
                <a:gd name="connsiteX30" fmla="*/ 1790700 w 5298309"/>
                <a:gd name="connsiteY30" fmla="*/ 2001315 h 3255910"/>
                <a:gd name="connsiteX31" fmla="*/ 1860550 w 5298309"/>
                <a:gd name="connsiteY31" fmla="*/ 2188640 h 3255910"/>
                <a:gd name="connsiteX32" fmla="*/ 1905000 w 5298309"/>
                <a:gd name="connsiteY32" fmla="*/ 2226740 h 3255910"/>
                <a:gd name="connsiteX33" fmla="*/ 1949450 w 5298309"/>
                <a:gd name="connsiteY33" fmla="*/ 2179115 h 3255910"/>
                <a:gd name="connsiteX34" fmla="*/ 2057400 w 5298309"/>
                <a:gd name="connsiteY34" fmla="*/ 1906065 h 3255910"/>
                <a:gd name="connsiteX35" fmla="*/ 2152650 w 5298309"/>
                <a:gd name="connsiteY35" fmla="*/ 1912415 h 3255910"/>
                <a:gd name="connsiteX36" fmla="*/ 2254250 w 5298309"/>
                <a:gd name="connsiteY36" fmla="*/ 2229915 h 3255910"/>
                <a:gd name="connsiteX37" fmla="*/ 2374900 w 5298309"/>
                <a:gd name="connsiteY37" fmla="*/ 2560115 h 3255910"/>
                <a:gd name="connsiteX38" fmla="*/ 2489200 w 5298309"/>
                <a:gd name="connsiteY38" fmla="*/ 2604565 h 3255910"/>
                <a:gd name="connsiteX39" fmla="*/ 2673350 w 5298309"/>
                <a:gd name="connsiteY39" fmla="*/ 2464865 h 3255910"/>
                <a:gd name="connsiteX40" fmla="*/ 2809875 w 5298309"/>
                <a:gd name="connsiteY40" fmla="*/ 2442640 h 3255910"/>
                <a:gd name="connsiteX41" fmla="*/ 2933700 w 5298309"/>
                <a:gd name="connsiteY41" fmla="*/ 2636315 h 3255910"/>
                <a:gd name="connsiteX42" fmla="*/ 3041650 w 5298309"/>
                <a:gd name="connsiteY42" fmla="*/ 3093515 h 3255910"/>
                <a:gd name="connsiteX43" fmla="*/ 3206750 w 5298309"/>
                <a:gd name="connsiteY43" fmla="*/ 3252265 h 3255910"/>
                <a:gd name="connsiteX44" fmla="*/ 3343275 w 5298309"/>
                <a:gd name="connsiteY44" fmla="*/ 3182415 h 3255910"/>
                <a:gd name="connsiteX45" fmla="*/ 3429000 w 5298309"/>
                <a:gd name="connsiteY45" fmla="*/ 2934765 h 3255910"/>
                <a:gd name="connsiteX46" fmla="*/ 3486150 w 5298309"/>
                <a:gd name="connsiteY46" fmla="*/ 2833165 h 3255910"/>
                <a:gd name="connsiteX47" fmla="*/ 3822700 w 5298309"/>
                <a:gd name="connsiteY47" fmla="*/ 2950640 h 3255910"/>
                <a:gd name="connsiteX48" fmla="*/ 3952875 w 5298309"/>
                <a:gd name="connsiteY48" fmla="*/ 2556940 h 3255910"/>
                <a:gd name="connsiteX49" fmla="*/ 4064000 w 5298309"/>
                <a:gd name="connsiteY49" fmla="*/ 871015 h 3255910"/>
                <a:gd name="connsiteX50" fmla="*/ 4089400 w 5298309"/>
                <a:gd name="connsiteY50" fmla="*/ 540815 h 3255910"/>
                <a:gd name="connsiteX51" fmla="*/ 4216400 w 5298309"/>
                <a:gd name="connsiteY51" fmla="*/ 356665 h 3255910"/>
                <a:gd name="connsiteX52" fmla="*/ 4343400 w 5298309"/>
                <a:gd name="connsiteY52" fmla="*/ 540815 h 3255910"/>
                <a:gd name="connsiteX53" fmla="*/ 4356100 w 5298309"/>
                <a:gd name="connsiteY53" fmla="*/ 867840 h 3255910"/>
                <a:gd name="connsiteX54" fmla="*/ 4457700 w 5298309"/>
                <a:gd name="connsiteY54" fmla="*/ 988490 h 3255910"/>
                <a:gd name="connsiteX55" fmla="*/ 4511675 w 5298309"/>
                <a:gd name="connsiteY55" fmla="*/ 832915 h 3255910"/>
                <a:gd name="connsiteX56" fmla="*/ 4546600 w 5298309"/>
                <a:gd name="connsiteY56" fmla="*/ 102665 h 3255910"/>
                <a:gd name="connsiteX57" fmla="*/ 4622800 w 5298309"/>
                <a:gd name="connsiteY57" fmla="*/ 20115 h 3255910"/>
                <a:gd name="connsiteX58" fmla="*/ 4762500 w 5298309"/>
                <a:gd name="connsiteY58" fmla="*/ 51865 h 3255910"/>
                <a:gd name="connsiteX59" fmla="*/ 4800600 w 5298309"/>
                <a:gd name="connsiteY59" fmla="*/ 280465 h 3255910"/>
                <a:gd name="connsiteX60" fmla="*/ 4921250 w 5298309"/>
                <a:gd name="connsiteY60" fmla="*/ 267765 h 3255910"/>
                <a:gd name="connsiteX61" fmla="*/ 5010150 w 5298309"/>
                <a:gd name="connsiteY61" fmla="*/ 70915 h 3255910"/>
                <a:gd name="connsiteX62" fmla="*/ 5162550 w 5298309"/>
                <a:gd name="connsiteY62" fmla="*/ 32815 h 3255910"/>
                <a:gd name="connsiteX63" fmla="*/ 5295900 w 5298309"/>
                <a:gd name="connsiteY63" fmla="*/ 528115 h 3255910"/>
                <a:gd name="connsiteX64" fmla="*/ 5238750 w 5298309"/>
                <a:gd name="connsiteY64" fmla="*/ 1086915 h 3255910"/>
                <a:gd name="connsiteX65" fmla="*/ 5118100 w 5298309"/>
                <a:gd name="connsiteY65" fmla="*/ 2306115 h 3255910"/>
                <a:gd name="connsiteX66" fmla="*/ 5194300 w 5298309"/>
                <a:gd name="connsiteY66" fmla="*/ 2629965 h 3255910"/>
                <a:gd name="connsiteX67" fmla="*/ 5238750 w 5298309"/>
                <a:gd name="connsiteY67" fmla="*/ 2839515 h 3255910"/>
                <a:gd name="connsiteX0" fmla="*/ 0 w 5298309"/>
                <a:gd name="connsiteY0" fmla="*/ 2972865 h 3255910"/>
                <a:gd name="connsiteX1" fmla="*/ 120650 w 5298309"/>
                <a:gd name="connsiteY1" fmla="*/ 2880790 h 3255910"/>
                <a:gd name="connsiteX2" fmla="*/ 184150 w 5298309"/>
                <a:gd name="connsiteY2" fmla="*/ 2747440 h 3255910"/>
                <a:gd name="connsiteX3" fmla="*/ 238125 w 5298309"/>
                <a:gd name="connsiteY3" fmla="*/ 2639490 h 3255910"/>
                <a:gd name="connsiteX4" fmla="*/ 311150 w 5298309"/>
                <a:gd name="connsiteY4" fmla="*/ 2649015 h 3255910"/>
                <a:gd name="connsiteX5" fmla="*/ 361950 w 5298309"/>
                <a:gd name="connsiteY5" fmla="*/ 2756965 h 3255910"/>
                <a:gd name="connsiteX6" fmla="*/ 425450 w 5298309"/>
                <a:gd name="connsiteY6" fmla="*/ 2903015 h 3255910"/>
                <a:gd name="connsiteX7" fmla="*/ 527050 w 5298309"/>
                <a:gd name="connsiteY7" fmla="*/ 2972865 h 3255910"/>
                <a:gd name="connsiteX8" fmla="*/ 596900 w 5298309"/>
                <a:gd name="connsiteY8" fmla="*/ 2883965 h 3255910"/>
                <a:gd name="connsiteX9" fmla="*/ 622300 w 5298309"/>
                <a:gd name="connsiteY9" fmla="*/ 2744265 h 3255910"/>
                <a:gd name="connsiteX10" fmla="*/ 635000 w 5298309"/>
                <a:gd name="connsiteY10" fmla="*/ 2664890 h 3255910"/>
                <a:gd name="connsiteX11" fmla="*/ 676275 w 5298309"/>
                <a:gd name="connsiteY11" fmla="*/ 2604565 h 3255910"/>
                <a:gd name="connsiteX12" fmla="*/ 733425 w 5298309"/>
                <a:gd name="connsiteY12" fmla="*/ 2674415 h 3255910"/>
                <a:gd name="connsiteX13" fmla="*/ 793750 w 5298309"/>
                <a:gd name="connsiteY13" fmla="*/ 2769665 h 3255910"/>
                <a:gd name="connsiteX14" fmla="*/ 908050 w 5298309"/>
                <a:gd name="connsiteY14" fmla="*/ 2855390 h 3255910"/>
                <a:gd name="connsiteX15" fmla="*/ 939800 w 5298309"/>
                <a:gd name="connsiteY15" fmla="*/ 2668065 h 3255910"/>
                <a:gd name="connsiteX16" fmla="*/ 971550 w 5298309"/>
                <a:gd name="connsiteY16" fmla="*/ 2522015 h 3255910"/>
                <a:gd name="connsiteX17" fmla="*/ 1012825 w 5298309"/>
                <a:gd name="connsiteY17" fmla="*/ 2410890 h 3255910"/>
                <a:gd name="connsiteX18" fmla="*/ 1104900 w 5298309"/>
                <a:gd name="connsiteY18" fmla="*/ 2528365 h 3255910"/>
                <a:gd name="connsiteX19" fmla="*/ 1187450 w 5298309"/>
                <a:gd name="connsiteY19" fmla="*/ 2674415 h 3255910"/>
                <a:gd name="connsiteX20" fmla="*/ 1244600 w 5298309"/>
                <a:gd name="connsiteY20" fmla="*/ 2680765 h 3255910"/>
                <a:gd name="connsiteX21" fmla="*/ 1276350 w 5298309"/>
                <a:gd name="connsiteY21" fmla="*/ 2572815 h 3255910"/>
                <a:gd name="connsiteX22" fmla="*/ 1314450 w 5298309"/>
                <a:gd name="connsiteY22" fmla="*/ 2217215 h 3255910"/>
                <a:gd name="connsiteX23" fmla="*/ 1358900 w 5298309"/>
                <a:gd name="connsiteY23" fmla="*/ 2137840 h 3255910"/>
                <a:gd name="connsiteX24" fmla="*/ 1422400 w 5298309"/>
                <a:gd name="connsiteY24" fmla="*/ 2236265 h 3255910"/>
                <a:gd name="connsiteX25" fmla="*/ 1524000 w 5298309"/>
                <a:gd name="connsiteY25" fmla="*/ 2439465 h 3255910"/>
                <a:gd name="connsiteX26" fmla="*/ 1584325 w 5298309"/>
                <a:gd name="connsiteY26" fmla="*/ 2347390 h 3255910"/>
                <a:gd name="connsiteX27" fmla="*/ 1631950 w 5298309"/>
                <a:gd name="connsiteY27" fmla="*/ 2179115 h 3255910"/>
                <a:gd name="connsiteX28" fmla="*/ 1670050 w 5298309"/>
                <a:gd name="connsiteY28" fmla="*/ 1982265 h 3255910"/>
                <a:gd name="connsiteX29" fmla="*/ 1730375 w 5298309"/>
                <a:gd name="connsiteY29" fmla="*/ 1918765 h 3255910"/>
                <a:gd name="connsiteX30" fmla="*/ 1790700 w 5298309"/>
                <a:gd name="connsiteY30" fmla="*/ 2001315 h 3255910"/>
                <a:gd name="connsiteX31" fmla="*/ 1860550 w 5298309"/>
                <a:gd name="connsiteY31" fmla="*/ 2188640 h 3255910"/>
                <a:gd name="connsiteX32" fmla="*/ 1905000 w 5298309"/>
                <a:gd name="connsiteY32" fmla="*/ 2226740 h 3255910"/>
                <a:gd name="connsiteX33" fmla="*/ 1949450 w 5298309"/>
                <a:gd name="connsiteY33" fmla="*/ 2179115 h 3255910"/>
                <a:gd name="connsiteX34" fmla="*/ 2057400 w 5298309"/>
                <a:gd name="connsiteY34" fmla="*/ 1906065 h 3255910"/>
                <a:gd name="connsiteX35" fmla="*/ 2152650 w 5298309"/>
                <a:gd name="connsiteY35" fmla="*/ 1912415 h 3255910"/>
                <a:gd name="connsiteX36" fmla="*/ 2254250 w 5298309"/>
                <a:gd name="connsiteY36" fmla="*/ 2229915 h 3255910"/>
                <a:gd name="connsiteX37" fmla="*/ 2374900 w 5298309"/>
                <a:gd name="connsiteY37" fmla="*/ 2560115 h 3255910"/>
                <a:gd name="connsiteX38" fmla="*/ 2489200 w 5298309"/>
                <a:gd name="connsiteY38" fmla="*/ 2604565 h 3255910"/>
                <a:gd name="connsiteX39" fmla="*/ 2673350 w 5298309"/>
                <a:gd name="connsiteY39" fmla="*/ 2464865 h 3255910"/>
                <a:gd name="connsiteX40" fmla="*/ 2809875 w 5298309"/>
                <a:gd name="connsiteY40" fmla="*/ 2442640 h 3255910"/>
                <a:gd name="connsiteX41" fmla="*/ 2933700 w 5298309"/>
                <a:gd name="connsiteY41" fmla="*/ 2636315 h 3255910"/>
                <a:gd name="connsiteX42" fmla="*/ 3041650 w 5298309"/>
                <a:gd name="connsiteY42" fmla="*/ 3093515 h 3255910"/>
                <a:gd name="connsiteX43" fmla="*/ 3206750 w 5298309"/>
                <a:gd name="connsiteY43" fmla="*/ 3252265 h 3255910"/>
                <a:gd name="connsiteX44" fmla="*/ 3343275 w 5298309"/>
                <a:gd name="connsiteY44" fmla="*/ 3182415 h 3255910"/>
                <a:gd name="connsiteX45" fmla="*/ 3429000 w 5298309"/>
                <a:gd name="connsiteY45" fmla="*/ 2934765 h 3255910"/>
                <a:gd name="connsiteX46" fmla="*/ 3486150 w 5298309"/>
                <a:gd name="connsiteY46" fmla="*/ 2833165 h 3255910"/>
                <a:gd name="connsiteX47" fmla="*/ 3822700 w 5298309"/>
                <a:gd name="connsiteY47" fmla="*/ 2950640 h 3255910"/>
                <a:gd name="connsiteX48" fmla="*/ 3952875 w 5298309"/>
                <a:gd name="connsiteY48" fmla="*/ 2556940 h 3255910"/>
                <a:gd name="connsiteX49" fmla="*/ 4064000 w 5298309"/>
                <a:gd name="connsiteY49" fmla="*/ 871015 h 3255910"/>
                <a:gd name="connsiteX50" fmla="*/ 4089400 w 5298309"/>
                <a:gd name="connsiteY50" fmla="*/ 540815 h 3255910"/>
                <a:gd name="connsiteX51" fmla="*/ 4216400 w 5298309"/>
                <a:gd name="connsiteY51" fmla="*/ 356665 h 3255910"/>
                <a:gd name="connsiteX52" fmla="*/ 4343400 w 5298309"/>
                <a:gd name="connsiteY52" fmla="*/ 540815 h 3255910"/>
                <a:gd name="connsiteX53" fmla="*/ 4368800 w 5298309"/>
                <a:gd name="connsiteY53" fmla="*/ 864665 h 3255910"/>
                <a:gd name="connsiteX54" fmla="*/ 4457700 w 5298309"/>
                <a:gd name="connsiteY54" fmla="*/ 988490 h 3255910"/>
                <a:gd name="connsiteX55" fmla="*/ 4511675 w 5298309"/>
                <a:gd name="connsiteY55" fmla="*/ 832915 h 3255910"/>
                <a:gd name="connsiteX56" fmla="*/ 4546600 w 5298309"/>
                <a:gd name="connsiteY56" fmla="*/ 102665 h 3255910"/>
                <a:gd name="connsiteX57" fmla="*/ 4622800 w 5298309"/>
                <a:gd name="connsiteY57" fmla="*/ 20115 h 3255910"/>
                <a:gd name="connsiteX58" fmla="*/ 4762500 w 5298309"/>
                <a:gd name="connsiteY58" fmla="*/ 51865 h 3255910"/>
                <a:gd name="connsiteX59" fmla="*/ 4800600 w 5298309"/>
                <a:gd name="connsiteY59" fmla="*/ 280465 h 3255910"/>
                <a:gd name="connsiteX60" fmla="*/ 4921250 w 5298309"/>
                <a:gd name="connsiteY60" fmla="*/ 267765 h 3255910"/>
                <a:gd name="connsiteX61" fmla="*/ 5010150 w 5298309"/>
                <a:gd name="connsiteY61" fmla="*/ 70915 h 3255910"/>
                <a:gd name="connsiteX62" fmla="*/ 5162550 w 5298309"/>
                <a:gd name="connsiteY62" fmla="*/ 32815 h 3255910"/>
                <a:gd name="connsiteX63" fmla="*/ 5295900 w 5298309"/>
                <a:gd name="connsiteY63" fmla="*/ 528115 h 3255910"/>
                <a:gd name="connsiteX64" fmla="*/ 5238750 w 5298309"/>
                <a:gd name="connsiteY64" fmla="*/ 1086915 h 3255910"/>
                <a:gd name="connsiteX65" fmla="*/ 5118100 w 5298309"/>
                <a:gd name="connsiteY65" fmla="*/ 2306115 h 3255910"/>
                <a:gd name="connsiteX66" fmla="*/ 5194300 w 5298309"/>
                <a:gd name="connsiteY66" fmla="*/ 2629965 h 3255910"/>
                <a:gd name="connsiteX67" fmla="*/ 5238750 w 5298309"/>
                <a:gd name="connsiteY67" fmla="*/ 2839515 h 3255910"/>
                <a:gd name="connsiteX0" fmla="*/ 0 w 5298309"/>
                <a:gd name="connsiteY0" fmla="*/ 2972865 h 3255910"/>
                <a:gd name="connsiteX1" fmla="*/ 120650 w 5298309"/>
                <a:gd name="connsiteY1" fmla="*/ 2880790 h 3255910"/>
                <a:gd name="connsiteX2" fmla="*/ 184150 w 5298309"/>
                <a:gd name="connsiteY2" fmla="*/ 2747440 h 3255910"/>
                <a:gd name="connsiteX3" fmla="*/ 238125 w 5298309"/>
                <a:gd name="connsiteY3" fmla="*/ 2639490 h 3255910"/>
                <a:gd name="connsiteX4" fmla="*/ 311150 w 5298309"/>
                <a:gd name="connsiteY4" fmla="*/ 2649015 h 3255910"/>
                <a:gd name="connsiteX5" fmla="*/ 361950 w 5298309"/>
                <a:gd name="connsiteY5" fmla="*/ 2756965 h 3255910"/>
                <a:gd name="connsiteX6" fmla="*/ 425450 w 5298309"/>
                <a:gd name="connsiteY6" fmla="*/ 2903015 h 3255910"/>
                <a:gd name="connsiteX7" fmla="*/ 527050 w 5298309"/>
                <a:gd name="connsiteY7" fmla="*/ 2972865 h 3255910"/>
                <a:gd name="connsiteX8" fmla="*/ 596900 w 5298309"/>
                <a:gd name="connsiteY8" fmla="*/ 2883965 h 3255910"/>
                <a:gd name="connsiteX9" fmla="*/ 622300 w 5298309"/>
                <a:gd name="connsiteY9" fmla="*/ 2744265 h 3255910"/>
                <a:gd name="connsiteX10" fmla="*/ 635000 w 5298309"/>
                <a:gd name="connsiteY10" fmla="*/ 2664890 h 3255910"/>
                <a:gd name="connsiteX11" fmla="*/ 676275 w 5298309"/>
                <a:gd name="connsiteY11" fmla="*/ 2604565 h 3255910"/>
                <a:gd name="connsiteX12" fmla="*/ 733425 w 5298309"/>
                <a:gd name="connsiteY12" fmla="*/ 2674415 h 3255910"/>
                <a:gd name="connsiteX13" fmla="*/ 793750 w 5298309"/>
                <a:gd name="connsiteY13" fmla="*/ 2769665 h 3255910"/>
                <a:gd name="connsiteX14" fmla="*/ 908050 w 5298309"/>
                <a:gd name="connsiteY14" fmla="*/ 2855390 h 3255910"/>
                <a:gd name="connsiteX15" fmla="*/ 939800 w 5298309"/>
                <a:gd name="connsiteY15" fmla="*/ 2668065 h 3255910"/>
                <a:gd name="connsiteX16" fmla="*/ 971550 w 5298309"/>
                <a:gd name="connsiteY16" fmla="*/ 2522015 h 3255910"/>
                <a:gd name="connsiteX17" fmla="*/ 1012825 w 5298309"/>
                <a:gd name="connsiteY17" fmla="*/ 2410890 h 3255910"/>
                <a:gd name="connsiteX18" fmla="*/ 1104900 w 5298309"/>
                <a:gd name="connsiteY18" fmla="*/ 2528365 h 3255910"/>
                <a:gd name="connsiteX19" fmla="*/ 1187450 w 5298309"/>
                <a:gd name="connsiteY19" fmla="*/ 2674415 h 3255910"/>
                <a:gd name="connsiteX20" fmla="*/ 1244600 w 5298309"/>
                <a:gd name="connsiteY20" fmla="*/ 2680765 h 3255910"/>
                <a:gd name="connsiteX21" fmla="*/ 1276350 w 5298309"/>
                <a:gd name="connsiteY21" fmla="*/ 2572815 h 3255910"/>
                <a:gd name="connsiteX22" fmla="*/ 1314450 w 5298309"/>
                <a:gd name="connsiteY22" fmla="*/ 2217215 h 3255910"/>
                <a:gd name="connsiteX23" fmla="*/ 1358900 w 5298309"/>
                <a:gd name="connsiteY23" fmla="*/ 2137840 h 3255910"/>
                <a:gd name="connsiteX24" fmla="*/ 1422400 w 5298309"/>
                <a:gd name="connsiteY24" fmla="*/ 2236265 h 3255910"/>
                <a:gd name="connsiteX25" fmla="*/ 1524000 w 5298309"/>
                <a:gd name="connsiteY25" fmla="*/ 2439465 h 3255910"/>
                <a:gd name="connsiteX26" fmla="*/ 1584325 w 5298309"/>
                <a:gd name="connsiteY26" fmla="*/ 2347390 h 3255910"/>
                <a:gd name="connsiteX27" fmla="*/ 1631950 w 5298309"/>
                <a:gd name="connsiteY27" fmla="*/ 2179115 h 3255910"/>
                <a:gd name="connsiteX28" fmla="*/ 1670050 w 5298309"/>
                <a:gd name="connsiteY28" fmla="*/ 1982265 h 3255910"/>
                <a:gd name="connsiteX29" fmla="*/ 1730375 w 5298309"/>
                <a:gd name="connsiteY29" fmla="*/ 1918765 h 3255910"/>
                <a:gd name="connsiteX30" fmla="*/ 1790700 w 5298309"/>
                <a:gd name="connsiteY30" fmla="*/ 2001315 h 3255910"/>
                <a:gd name="connsiteX31" fmla="*/ 1860550 w 5298309"/>
                <a:gd name="connsiteY31" fmla="*/ 2188640 h 3255910"/>
                <a:gd name="connsiteX32" fmla="*/ 1905000 w 5298309"/>
                <a:gd name="connsiteY32" fmla="*/ 2226740 h 3255910"/>
                <a:gd name="connsiteX33" fmla="*/ 1949450 w 5298309"/>
                <a:gd name="connsiteY33" fmla="*/ 2179115 h 3255910"/>
                <a:gd name="connsiteX34" fmla="*/ 2057400 w 5298309"/>
                <a:gd name="connsiteY34" fmla="*/ 1906065 h 3255910"/>
                <a:gd name="connsiteX35" fmla="*/ 2152650 w 5298309"/>
                <a:gd name="connsiteY35" fmla="*/ 1912415 h 3255910"/>
                <a:gd name="connsiteX36" fmla="*/ 2254250 w 5298309"/>
                <a:gd name="connsiteY36" fmla="*/ 2229915 h 3255910"/>
                <a:gd name="connsiteX37" fmla="*/ 2374900 w 5298309"/>
                <a:gd name="connsiteY37" fmla="*/ 2560115 h 3255910"/>
                <a:gd name="connsiteX38" fmla="*/ 2489200 w 5298309"/>
                <a:gd name="connsiteY38" fmla="*/ 2604565 h 3255910"/>
                <a:gd name="connsiteX39" fmla="*/ 2673350 w 5298309"/>
                <a:gd name="connsiteY39" fmla="*/ 2464865 h 3255910"/>
                <a:gd name="connsiteX40" fmla="*/ 2809875 w 5298309"/>
                <a:gd name="connsiteY40" fmla="*/ 2442640 h 3255910"/>
                <a:gd name="connsiteX41" fmla="*/ 2933700 w 5298309"/>
                <a:gd name="connsiteY41" fmla="*/ 2636315 h 3255910"/>
                <a:gd name="connsiteX42" fmla="*/ 3041650 w 5298309"/>
                <a:gd name="connsiteY42" fmla="*/ 3093515 h 3255910"/>
                <a:gd name="connsiteX43" fmla="*/ 3206750 w 5298309"/>
                <a:gd name="connsiteY43" fmla="*/ 3252265 h 3255910"/>
                <a:gd name="connsiteX44" fmla="*/ 3343275 w 5298309"/>
                <a:gd name="connsiteY44" fmla="*/ 3182415 h 3255910"/>
                <a:gd name="connsiteX45" fmla="*/ 3429000 w 5298309"/>
                <a:gd name="connsiteY45" fmla="*/ 2934765 h 3255910"/>
                <a:gd name="connsiteX46" fmla="*/ 3486150 w 5298309"/>
                <a:gd name="connsiteY46" fmla="*/ 2833165 h 3255910"/>
                <a:gd name="connsiteX47" fmla="*/ 3822700 w 5298309"/>
                <a:gd name="connsiteY47" fmla="*/ 2950640 h 3255910"/>
                <a:gd name="connsiteX48" fmla="*/ 3952875 w 5298309"/>
                <a:gd name="connsiteY48" fmla="*/ 2556940 h 3255910"/>
                <a:gd name="connsiteX49" fmla="*/ 4064000 w 5298309"/>
                <a:gd name="connsiteY49" fmla="*/ 871015 h 3255910"/>
                <a:gd name="connsiteX50" fmla="*/ 4089400 w 5298309"/>
                <a:gd name="connsiteY50" fmla="*/ 540815 h 3255910"/>
                <a:gd name="connsiteX51" fmla="*/ 4216400 w 5298309"/>
                <a:gd name="connsiteY51" fmla="*/ 356665 h 3255910"/>
                <a:gd name="connsiteX52" fmla="*/ 4343400 w 5298309"/>
                <a:gd name="connsiteY52" fmla="*/ 540815 h 3255910"/>
                <a:gd name="connsiteX53" fmla="*/ 4381500 w 5298309"/>
                <a:gd name="connsiteY53" fmla="*/ 899590 h 3255910"/>
                <a:gd name="connsiteX54" fmla="*/ 4457700 w 5298309"/>
                <a:gd name="connsiteY54" fmla="*/ 988490 h 3255910"/>
                <a:gd name="connsiteX55" fmla="*/ 4511675 w 5298309"/>
                <a:gd name="connsiteY55" fmla="*/ 832915 h 3255910"/>
                <a:gd name="connsiteX56" fmla="*/ 4546600 w 5298309"/>
                <a:gd name="connsiteY56" fmla="*/ 102665 h 3255910"/>
                <a:gd name="connsiteX57" fmla="*/ 4622800 w 5298309"/>
                <a:gd name="connsiteY57" fmla="*/ 20115 h 3255910"/>
                <a:gd name="connsiteX58" fmla="*/ 4762500 w 5298309"/>
                <a:gd name="connsiteY58" fmla="*/ 51865 h 3255910"/>
                <a:gd name="connsiteX59" fmla="*/ 4800600 w 5298309"/>
                <a:gd name="connsiteY59" fmla="*/ 280465 h 3255910"/>
                <a:gd name="connsiteX60" fmla="*/ 4921250 w 5298309"/>
                <a:gd name="connsiteY60" fmla="*/ 267765 h 3255910"/>
                <a:gd name="connsiteX61" fmla="*/ 5010150 w 5298309"/>
                <a:gd name="connsiteY61" fmla="*/ 70915 h 3255910"/>
                <a:gd name="connsiteX62" fmla="*/ 5162550 w 5298309"/>
                <a:gd name="connsiteY62" fmla="*/ 32815 h 3255910"/>
                <a:gd name="connsiteX63" fmla="*/ 5295900 w 5298309"/>
                <a:gd name="connsiteY63" fmla="*/ 528115 h 3255910"/>
                <a:gd name="connsiteX64" fmla="*/ 5238750 w 5298309"/>
                <a:gd name="connsiteY64" fmla="*/ 1086915 h 3255910"/>
                <a:gd name="connsiteX65" fmla="*/ 5118100 w 5298309"/>
                <a:gd name="connsiteY65" fmla="*/ 2306115 h 3255910"/>
                <a:gd name="connsiteX66" fmla="*/ 5194300 w 5298309"/>
                <a:gd name="connsiteY66" fmla="*/ 2629965 h 3255910"/>
                <a:gd name="connsiteX67" fmla="*/ 5238750 w 5298309"/>
                <a:gd name="connsiteY67" fmla="*/ 2839515 h 3255910"/>
                <a:gd name="connsiteX0" fmla="*/ 0 w 5298309"/>
                <a:gd name="connsiteY0" fmla="*/ 2972865 h 3255910"/>
                <a:gd name="connsiteX1" fmla="*/ 120650 w 5298309"/>
                <a:gd name="connsiteY1" fmla="*/ 2880790 h 3255910"/>
                <a:gd name="connsiteX2" fmla="*/ 184150 w 5298309"/>
                <a:gd name="connsiteY2" fmla="*/ 2747440 h 3255910"/>
                <a:gd name="connsiteX3" fmla="*/ 238125 w 5298309"/>
                <a:gd name="connsiteY3" fmla="*/ 2639490 h 3255910"/>
                <a:gd name="connsiteX4" fmla="*/ 311150 w 5298309"/>
                <a:gd name="connsiteY4" fmla="*/ 2649015 h 3255910"/>
                <a:gd name="connsiteX5" fmla="*/ 361950 w 5298309"/>
                <a:gd name="connsiteY5" fmla="*/ 2756965 h 3255910"/>
                <a:gd name="connsiteX6" fmla="*/ 425450 w 5298309"/>
                <a:gd name="connsiteY6" fmla="*/ 2903015 h 3255910"/>
                <a:gd name="connsiteX7" fmla="*/ 527050 w 5298309"/>
                <a:gd name="connsiteY7" fmla="*/ 2972865 h 3255910"/>
                <a:gd name="connsiteX8" fmla="*/ 596900 w 5298309"/>
                <a:gd name="connsiteY8" fmla="*/ 2883965 h 3255910"/>
                <a:gd name="connsiteX9" fmla="*/ 622300 w 5298309"/>
                <a:gd name="connsiteY9" fmla="*/ 2744265 h 3255910"/>
                <a:gd name="connsiteX10" fmla="*/ 635000 w 5298309"/>
                <a:gd name="connsiteY10" fmla="*/ 2664890 h 3255910"/>
                <a:gd name="connsiteX11" fmla="*/ 676275 w 5298309"/>
                <a:gd name="connsiteY11" fmla="*/ 2604565 h 3255910"/>
                <a:gd name="connsiteX12" fmla="*/ 733425 w 5298309"/>
                <a:gd name="connsiteY12" fmla="*/ 2674415 h 3255910"/>
                <a:gd name="connsiteX13" fmla="*/ 793750 w 5298309"/>
                <a:gd name="connsiteY13" fmla="*/ 2769665 h 3255910"/>
                <a:gd name="connsiteX14" fmla="*/ 908050 w 5298309"/>
                <a:gd name="connsiteY14" fmla="*/ 2855390 h 3255910"/>
                <a:gd name="connsiteX15" fmla="*/ 939800 w 5298309"/>
                <a:gd name="connsiteY15" fmla="*/ 2668065 h 3255910"/>
                <a:gd name="connsiteX16" fmla="*/ 971550 w 5298309"/>
                <a:gd name="connsiteY16" fmla="*/ 2522015 h 3255910"/>
                <a:gd name="connsiteX17" fmla="*/ 1012825 w 5298309"/>
                <a:gd name="connsiteY17" fmla="*/ 2410890 h 3255910"/>
                <a:gd name="connsiteX18" fmla="*/ 1104900 w 5298309"/>
                <a:gd name="connsiteY18" fmla="*/ 2528365 h 3255910"/>
                <a:gd name="connsiteX19" fmla="*/ 1187450 w 5298309"/>
                <a:gd name="connsiteY19" fmla="*/ 2674415 h 3255910"/>
                <a:gd name="connsiteX20" fmla="*/ 1244600 w 5298309"/>
                <a:gd name="connsiteY20" fmla="*/ 2680765 h 3255910"/>
                <a:gd name="connsiteX21" fmla="*/ 1276350 w 5298309"/>
                <a:gd name="connsiteY21" fmla="*/ 2572815 h 3255910"/>
                <a:gd name="connsiteX22" fmla="*/ 1314450 w 5298309"/>
                <a:gd name="connsiteY22" fmla="*/ 2217215 h 3255910"/>
                <a:gd name="connsiteX23" fmla="*/ 1358900 w 5298309"/>
                <a:gd name="connsiteY23" fmla="*/ 2137840 h 3255910"/>
                <a:gd name="connsiteX24" fmla="*/ 1422400 w 5298309"/>
                <a:gd name="connsiteY24" fmla="*/ 2236265 h 3255910"/>
                <a:gd name="connsiteX25" fmla="*/ 1524000 w 5298309"/>
                <a:gd name="connsiteY25" fmla="*/ 2439465 h 3255910"/>
                <a:gd name="connsiteX26" fmla="*/ 1584325 w 5298309"/>
                <a:gd name="connsiteY26" fmla="*/ 2347390 h 3255910"/>
                <a:gd name="connsiteX27" fmla="*/ 1631950 w 5298309"/>
                <a:gd name="connsiteY27" fmla="*/ 2179115 h 3255910"/>
                <a:gd name="connsiteX28" fmla="*/ 1670050 w 5298309"/>
                <a:gd name="connsiteY28" fmla="*/ 1982265 h 3255910"/>
                <a:gd name="connsiteX29" fmla="*/ 1730375 w 5298309"/>
                <a:gd name="connsiteY29" fmla="*/ 1918765 h 3255910"/>
                <a:gd name="connsiteX30" fmla="*/ 1790700 w 5298309"/>
                <a:gd name="connsiteY30" fmla="*/ 2001315 h 3255910"/>
                <a:gd name="connsiteX31" fmla="*/ 1860550 w 5298309"/>
                <a:gd name="connsiteY31" fmla="*/ 2188640 h 3255910"/>
                <a:gd name="connsiteX32" fmla="*/ 1905000 w 5298309"/>
                <a:gd name="connsiteY32" fmla="*/ 2226740 h 3255910"/>
                <a:gd name="connsiteX33" fmla="*/ 1949450 w 5298309"/>
                <a:gd name="connsiteY33" fmla="*/ 2179115 h 3255910"/>
                <a:gd name="connsiteX34" fmla="*/ 2057400 w 5298309"/>
                <a:gd name="connsiteY34" fmla="*/ 1906065 h 3255910"/>
                <a:gd name="connsiteX35" fmla="*/ 2152650 w 5298309"/>
                <a:gd name="connsiteY35" fmla="*/ 1912415 h 3255910"/>
                <a:gd name="connsiteX36" fmla="*/ 2254250 w 5298309"/>
                <a:gd name="connsiteY36" fmla="*/ 2229915 h 3255910"/>
                <a:gd name="connsiteX37" fmla="*/ 2374900 w 5298309"/>
                <a:gd name="connsiteY37" fmla="*/ 2560115 h 3255910"/>
                <a:gd name="connsiteX38" fmla="*/ 2489200 w 5298309"/>
                <a:gd name="connsiteY38" fmla="*/ 2604565 h 3255910"/>
                <a:gd name="connsiteX39" fmla="*/ 2673350 w 5298309"/>
                <a:gd name="connsiteY39" fmla="*/ 2464865 h 3255910"/>
                <a:gd name="connsiteX40" fmla="*/ 2809875 w 5298309"/>
                <a:gd name="connsiteY40" fmla="*/ 2442640 h 3255910"/>
                <a:gd name="connsiteX41" fmla="*/ 2933700 w 5298309"/>
                <a:gd name="connsiteY41" fmla="*/ 2636315 h 3255910"/>
                <a:gd name="connsiteX42" fmla="*/ 3041650 w 5298309"/>
                <a:gd name="connsiteY42" fmla="*/ 3093515 h 3255910"/>
                <a:gd name="connsiteX43" fmla="*/ 3206750 w 5298309"/>
                <a:gd name="connsiteY43" fmla="*/ 3252265 h 3255910"/>
                <a:gd name="connsiteX44" fmla="*/ 3343275 w 5298309"/>
                <a:gd name="connsiteY44" fmla="*/ 3182415 h 3255910"/>
                <a:gd name="connsiteX45" fmla="*/ 3429000 w 5298309"/>
                <a:gd name="connsiteY45" fmla="*/ 2934765 h 3255910"/>
                <a:gd name="connsiteX46" fmla="*/ 3486150 w 5298309"/>
                <a:gd name="connsiteY46" fmla="*/ 2833165 h 3255910"/>
                <a:gd name="connsiteX47" fmla="*/ 3822700 w 5298309"/>
                <a:gd name="connsiteY47" fmla="*/ 2950640 h 3255910"/>
                <a:gd name="connsiteX48" fmla="*/ 3952875 w 5298309"/>
                <a:gd name="connsiteY48" fmla="*/ 2556940 h 3255910"/>
                <a:gd name="connsiteX49" fmla="*/ 4064000 w 5298309"/>
                <a:gd name="connsiteY49" fmla="*/ 871015 h 3255910"/>
                <a:gd name="connsiteX50" fmla="*/ 4089400 w 5298309"/>
                <a:gd name="connsiteY50" fmla="*/ 540815 h 3255910"/>
                <a:gd name="connsiteX51" fmla="*/ 4216400 w 5298309"/>
                <a:gd name="connsiteY51" fmla="*/ 356665 h 3255910"/>
                <a:gd name="connsiteX52" fmla="*/ 4343400 w 5298309"/>
                <a:gd name="connsiteY52" fmla="*/ 540815 h 3255910"/>
                <a:gd name="connsiteX53" fmla="*/ 4381500 w 5298309"/>
                <a:gd name="connsiteY53" fmla="*/ 899590 h 3255910"/>
                <a:gd name="connsiteX54" fmla="*/ 4457700 w 5298309"/>
                <a:gd name="connsiteY54" fmla="*/ 988490 h 3255910"/>
                <a:gd name="connsiteX55" fmla="*/ 4511675 w 5298309"/>
                <a:gd name="connsiteY55" fmla="*/ 832915 h 3255910"/>
                <a:gd name="connsiteX56" fmla="*/ 4546600 w 5298309"/>
                <a:gd name="connsiteY56" fmla="*/ 102665 h 3255910"/>
                <a:gd name="connsiteX57" fmla="*/ 4622800 w 5298309"/>
                <a:gd name="connsiteY57" fmla="*/ 20115 h 3255910"/>
                <a:gd name="connsiteX58" fmla="*/ 4762500 w 5298309"/>
                <a:gd name="connsiteY58" fmla="*/ 51865 h 3255910"/>
                <a:gd name="connsiteX59" fmla="*/ 4800600 w 5298309"/>
                <a:gd name="connsiteY59" fmla="*/ 280465 h 3255910"/>
                <a:gd name="connsiteX60" fmla="*/ 4921250 w 5298309"/>
                <a:gd name="connsiteY60" fmla="*/ 267765 h 3255910"/>
                <a:gd name="connsiteX61" fmla="*/ 5010150 w 5298309"/>
                <a:gd name="connsiteY61" fmla="*/ 70915 h 3255910"/>
                <a:gd name="connsiteX62" fmla="*/ 5162550 w 5298309"/>
                <a:gd name="connsiteY62" fmla="*/ 32815 h 3255910"/>
                <a:gd name="connsiteX63" fmla="*/ 5295900 w 5298309"/>
                <a:gd name="connsiteY63" fmla="*/ 528115 h 3255910"/>
                <a:gd name="connsiteX64" fmla="*/ 5238750 w 5298309"/>
                <a:gd name="connsiteY64" fmla="*/ 1086915 h 3255910"/>
                <a:gd name="connsiteX65" fmla="*/ 5118100 w 5298309"/>
                <a:gd name="connsiteY65" fmla="*/ 2306115 h 3255910"/>
                <a:gd name="connsiteX66" fmla="*/ 5194300 w 5298309"/>
                <a:gd name="connsiteY66" fmla="*/ 2629965 h 3255910"/>
                <a:gd name="connsiteX67" fmla="*/ 5238750 w 5298309"/>
                <a:gd name="connsiteY67" fmla="*/ 2839515 h 3255910"/>
                <a:gd name="connsiteX0" fmla="*/ 0 w 5298309"/>
                <a:gd name="connsiteY0" fmla="*/ 2972865 h 3255910"/>
                <a:gd name="connsiteX1" fmla="*/ 120650 w 5298309"/>
                <a:gd name="connsiteY1" fmla="*/ 2880790 h 3255910"/>
                <a:gd name="connsiteX2" fmla="*/ 184150 w 5298309"/>
                <a:gd name="connsiteY2" fmla="*/ 2747440 h 3255910"/>
                <a:gd name="connsiteX3" fmla="*/ 238125 w 5298309"/>
                <a:gd name="connsiteY3" fmla="*/ 2639490 h 3255910"/>
                <a:gd name="connsiteX4" fmla="*/ 311150 w 5298309"/>
                <a:gd name="connsiteY4" fmla="*/ 2649015 h 3255910"/>
                <a:gd name="connsiteX5" fmla="*/ 361950 w 5298309"/>
                <a:gd name="connsiteY5" fmla="*/ 2756965 h 3255910"/>
                <a:gd name="connsiteX6" fmla="*/ 425450 w 5298309"/>
                <a:gd name="connsiteY6" fmla="*/ 2903015 h 3255910"/>
                <a:gd name="connsiteX7" fmla="*/ 527050 w 5298309"/>
                <a:gd name="connsiteY7" fmla="*/ 2972865 h 3255910"/>
                <a:gd name="connsiteX8" fmla="*/ 596900 w 5298309"/>
                <a:gd name="connsiteY8" fmla="*/ 2883965 h 3255910"/>
                <a:gd name="connsiteX9" fmla="*/ 622300 w 5298309"/>
                <a:gd name="connsiteY9" fmla="*/ 2744265 h 3255910"/>
                <a:gd name="connsiteX10" fmla="*/ 635000 w 5298309"/>
                <a:gd name="connsiteY10" fmla="*/ 2664890 h 3255910"/>
                <a:gd name="connsiteX11" fmla="*/ 676275 w 5298309"/>
                <a:gd name="connsiteY11" fmla="*/ 2604565 h 3255910"/>
                <a:gd name="connsiteX12" fmla="*/ 733425 w 5298309"/>
                <a:gd name="connsiteY12" fmla="*/ 2674415 h 3255910"/>
                <a:gd name="connsiteX13" fmla="*/ 793750 w 5298309"/>
                <a:gd name="connsiteY13" fmla="*/ 2769665 h 3255910"/>
                <a:gd name="connsiteX14" fmla="*/ 908050 w 5298309"/>
                <a:gd name="connsiteY14" fmla="*/ 2855390 h 3255910"/>
                <a:gd name="connsiteX15" fmla="*/ 939800 w 5298309"/>
                <a:gd name="connsiteY15" fmla="*/ 2668065 h 3255910"/>
                <a:gd name="connsiteX16" fmla="*/ 971550 w 5298309"/>
                <a:gd name="connsiteY16" fmla="*/ 2522015 h 3255910"/>
                <a:gd name="connsiteX17" fmla="*/ 1012825 w 5298309"/>
                <a:gd name="connsiteY17" fmla="*/ 2410890 h 3255910"/>
                <a:gd name="connsiteX18" fmla="*/ 1104900 w 5298309"/>
                <a:gd name="connsiteY18" fmla="*/ 2528365 h 3255910"/>
                <a:gd name="connsiteX19" fmla="*/ 1187450 w 5298309"/>
                <a:gd name="connsiteY19" fmla="*/ 2674415 h 3255910"/>
                <a:gd name="connsiteX20" fmla="*/ 1244600 w 5298309"/>
                <a:gd name="connsiteY20" fmla="*/ 2680765 h 3255910"/>
                <a:gd name="connsiteX21" fmla="*/ 1276350 w 5298309"/>
                <a:gd name="connsiteY21" fmla="*/ 2572815 h 3255910"/>
                <a:gd name="connsiteX22" fmla="*/ 1314450 w 5298309"/>
                <a:gd name="connsiteY22" fmla="*/ 2217215 h 3255910"/>
                <a:gd name="connsiteX23" fmla="*/ 1358900 w 5298309"/>
                <a:gd name="connsiteY23" fmla="*/ 2137840 h 3255910"/>
                <a:gd name="connsiteX24" fmla="*/ 1422400 w 5298309"/>
                <a:gd name="connsiteY24" fmla="*/ 2236265 h 3255910"/>
                <a:gd name="connsiteX25" fmla="*/ 1524000 w 5298309"/>
                <a:gd name="connsiteY25" fmla="*/ 2439465 h 3255910"/>
                <a:gd name="connsiteX26" fmla="*/ 1584325 w 5298309"/>
                <a:gd name="connsiteY26" fmla="*/ 2347390 h 3255910"/>
                <a:gd name="connsiteX27" fmla="*/ 1631950 w 5298309"/>
                <a:gd name="connsiteY27" fmla="*/ 2179115 h 3255910"/>
                <a:gd name="connsiteX28" fmla="*/ 1670050 w 5298309"/>
                <a:gd name="connsiteY28" fmla="*/ 1982265 h 3255910"/>
                <a:gd name="connsiteX29" fmla="*/ 1730375 w 5298309"/>
                <a:gd name="connsiteY29" fmla="*/ 1918765 h 3255910"/>
                <a:gd name="connsiteX30" fmla="*/ 1790700 w 5298309"/>
                <a:gd name="connsiteY30" fmla="*/ 2001315 h 3255910"/>
                <a:gd name="connsiteX31" fmla="*/ 1860550 w 5298309"/>
                <a:gd name="connsiteY31" fmla="*/ 2188640 h 3255910"/>
                <a:gd name="connsiteX32" fmla="*/ 1905000 w 5298309"/>
                <a:gd name="connsiteY32" fmla="*/ 2226740 h 3255910"/>
                <a:gd name="connsiteX33" fmla="*/ 1949450 w 5298309"/>
                <a:gd name="connsiteY33" fmla="*/ 2179115 h 3255910"/>
                <a:gd name="connsiteX34" fmla="*/ 2057400 w 5298309"/>
                <a:gd name="connsiteY34" fmla="*/ 1906065 h 3255910"/>
                <a:gd name="connsiteX35" fmla="*/ 2152650 w 5298309"/>
                <a:gd name="connsiteY35" fmla="*/ 1912415 h 3255910"/>
                <a:gd name="connsiteX36" fmla="*/ 2254250 w 5298309"/>
                <a:gd name="connsiteY36" fmla="*/ 2229915 h 3255910"/>
                <a:gd name="connsiteX37" fmla="*/ 2374900 w 5298309"/>
                <a:gd name="connsiteY37" fmla="*/ 2560115 h 3255910"/>
                <a:gd name="connsiteX38" fmla="*/ 2489200 w 5298309"/>
                <a:gd name="connsiteY38" fmla="*/ 2604565 h 3255910"/>
                <a:gd name="connsiteX39" fmla="*/ 2673350 w 5298309"/>
                <a:gd name="connsiteY39" fmla="*/ 2464865 h 3255910"/>
                <a:gd name="connsiteX40" fmla="*/ 2809875 w 5298309"/>
                <a:gd name="connsiteY40" fmla="*/ 2442640 h 3255910"/>
                <a:gd name="connsiteX41" fmla="*/ 2933700 w 5298309"/>
                <a:gd name="connsiteY41" fmla="*/ 2636315 h 3255910"/>
                <a:gd name="connsiteX42" fmla="*/ 3041650 w 5298309"/>
                <a:gd name="connsiteY42" fmla="*/ 3093515 h 3255910"/>
                <a:gd name="connsiteX43" fmla="*/ 3206750 w 5298309"/>
                <a:gd name="connsiteY43" fmla="*/ 3252265 h 3255910"/>
                <a:gd name="connsiteX44" fmla="*/ 3343275 w 5298309"/>
                <a:gd name="connsiteY44" fmla="*/ 3182415 h 3255910"/>
                <a:gd name="connsiteX45" fmla="*/ 3429000 w 5298309"/>
                <a:gd name="connsiteY45" fmla="*/ 2934765 h 3255910"/>
                <a:gd name="connsiteX46" fmla="*/ 3486150 w 5298309"/>
                <a:gd name="connsiteY46" fmla="*/ 2833165 h 3255910"/>
                <a:gd name="connsiteX47" fmla="*/ 3822700 w 5298309"/>
                <a:gd name="connsiteY47" fmla="*/ 2950640 h 3255910"/>
                <a:gd name="connsiteX48" fmla="*/ 3952875 w 5298309"/>
                <a:gd name="connsiteY48" fmla="*/ 2556940 h 3255910"/>
                <a:gd name="connsiteX49" fmla="*/ 4064000 w 5298309"/>
                <a:gd name="connsiteY49" fmla="*/ 871015 h 3255910"/>
                <a:gd name="connsiteX50" fmla="*/ 4089400 w 5298309"/>
                <a:gd name="connsiteY50" fmla="*/ 540815 h 3255910"/>
                <a:gd name="connsiteX51" fmla="*/ 4216400 w 5298309"/>
                <a:gd name="connsiteY51" fmla="*/ 356665 h 3255910"/>
                <a:gd name="connsiteX52" fmla="*/ 4343400 w 5298309"/>
                <a:gd name="connsiteY52" fmla="*/ 540815 h 3255910"/>
                <a:gd name="connsiteX53" fmla="*/ 4381500 w 5298309"/>
                <a:gd name="connsiteY53" fmla="*/ 899590 h 3255910"/>
                <a:gd name="connsiteX54" fmla="*/ 4479925 w 5298309"/>
                <a:gd name="connsiteY54" fmla="*/ 966265 h 3255910"/>
                <a:gd name="connsiteX55" fmla="*/ 4511675 w 5298309"/>
                <a:gd name="connsiteY55" fmla="*/ 832915 h 3255910"/>
                <a:gd name="connsiteX56" fmla="*/ 4546600 w 5298309"/>
                <a:gd name="connsiteY56" fmla="*/ 102665 h 3255910"/>
                <a:gd name="connsiteX57" fmla="*/ 4622800 w 5298309"/>
                <a:gd name="connsiteY57" fmla="*/ 20115 h 3255910"/>
                <a:gd name="connsiteX58" fmla="*/ 4762500 w 5298309"/>
                <a:gd name="connsiteY58" fmla="*/ 51865 h 3255910"/>
                <a:gd name="connsiteX59" fmla="*/ 4800600 w 5298309"/>
                <a:gd name="connsiteY59" fmla="*/ 280465 h 3255910"/>
                <a:gd name="connsiteX60" fmla="*/ 4921250 w 5298309"/>
                <a:gd name="connsiteY60" fmla="*/ 267765 h 3255910"/>
                <a:gd name="connsiteX61" fmla="*/ 5010150 w 5298309"/>
                <a:gd name="connsiteY61" fmla="*/ 70915 h 3255910"/>
                <a:gd name="connsiteX62" fmla="*/ 5162550 w 5298309"/>
                <a:gd name="connsiteY62" fmla="*/ 32815 h 3255910"/>
                <a:gd name="connsiteX63" fmla="*/ 5295900 w 5298309"/>
                <a:gd name="connsiteY63" fmla="*/ 528115 h 3255910"/>
                <a:gd name="connsiteX64" fmla="*/ 5238750 w 5298309"/>
                <a:gd name="connsiteY64" fmla="*/ 1086915 h 3255910"/>
                <a:gd name="connsiteX65" fmla="*/ 5118100 w 5298309"/>
                <a:gd name="connsiteY65" fmla="*/ 2306115 h 3255910"/>
                <a:gd name="connsiteX66" fmla="*/ 5194300 w 5298309"/>
                <a:gd name="connsiteY66" fmla="*/ 2629965 h 3255910"/>
                <a:gd name="connsiteX67" fmla="*/ 5238750 w 5298309"/>
                <a:gd name="connsiteY67" fmla="*/ 2839515 h 3255910"/>
                <a:gd name="connsiteX0" fmla="*/ 0 w 5298309"/>
                <a:gd name="connsiteY0" fmla="*/ 2972865 h 3255910"/>
                <a:gd name="connsiteX1" fmla="*/ 120650 w 5298309"/>
                <a:gd name="connsiteY1" fmla="*/ 2880790 h 3255910"/>
                <a:gd name="connsiteX2" fmla="*/ 184150 w 5298309"/>
                <a:gd name="connsiteY2" fmla="*/ 2747440 h 3255910"/>
                <a:gd name="connsiteX3" fmla="*/ 238125 w 5298309"/>
                <a:gd name="connsiteY3" fmla="*/ 2639490 h 3255910"/>
                <a:gd name="connsiteX4" fmla="*/ 311150 w 5298309"/>
                <a:gd name="connsiteY4" fmla="*/ 2649015 h 3255910"/>
                <a:gd name="connsiteX5" fmla="*/ 361950 w 5298309"/>
                <a:gd name="connsiteY5" fmla="*/ 2756965 h 3255910"/>
                <a:gd name="connsiteX6" fmla="*/ 425450 w 5298309"/>
                <a:gd name="connsiteY6" fmla="*/ 2903015 h 3255910"/>
                <a:gd name="connsiteX7" fmla="*/ 527050 w 5298309"/>
                <a:gd name="connsiteY7" fmla="*/ 2972865 h 3255910"/>
                <a:gd name="connsiteX8" fmla="*/ 596900 w 5298309"/>
                <a:gd name="connsiteY8" fmla="*/ 2883965 h 3255910"/>
                <a:gd name="connsiteX9" fmla="*/ 622300 w 5298309"/>
                <a:gd name="connsiteY9" fmla="*/ 2744265 h 3255910"/>
                <a:gd name="connsiteX10" fmla="*/ 635000 w 5298309"/>
                <a:gd name="connsiteY10" fmla="*/ 2664890 h 3255910"/>
                <a:gd name="connsiteX11" fmla="*/ 676275 w 5298309"/>
                <a:gd name="connsiteY11" fmla="*/ 2604565 h 3255910"/>
                <a:gd name="connsiteX12" fmla="*/ 733425 w 5298309"/>
                <a:gd name="connsiteY12" fmla="*/ 2674415 h 3255910"/>
                <a:gd name="connsiteX13" fmla="*/ 793750 w 5298309"/>
                <a:gd name="connsiteY13" fmla="*/ 2769665 h 3255910"/>
                <a:gd name="connsiteX14" fmla="*/ 908050 w 5298309"/>
                <a:gd name="connsiteY14" fmla="*/ 2855390 h 3255910"/>
                <a:gd name="connsiteX15" fmla="*/ 939800 w 5298309"/>
                <a:gd name="connsiteY15" fmla="*/ 2668065 h 3255910"/>
                <a:gd name="connsiteX16" fmla="*/ 971550 w 5298309"/>
                <a:gd name="connsiteY16" fmla="*/ 2522015 h 3255910"/>
                <a:gd name="connsiteX17" fmla="*/ 1012825 w 5298309"/>
                <a:gd name="connsiteY17" fmla="*/ 2410890 h 3255910"/>
                <a:gd name="connsiteX18" fmla="*/ 1104900 w 5298309"/>
                <a:gd name="connsiteY18" fmla="*/ 2528365 h 3255910"/>
                <a:gd name="connsiteX19" fmla="*/ 1187450 w 5298309"/>
                <a:gd name="connsiteY19" fmla="*/ 2674415 h 3255910"/>
                <a:gd name="connsiteX20" fmla="*/ 1244600 w 5298309"/>
                <a:gd name="connsiteY20" fmla="*/ 2680765 h 3255910"/>
                <a:gd name="connsiteX21" fmla="*/ 1276350 w 5298309"/>
                <a:gd name="connsiteY21" fmla="*/ 2572815 h 3255910"/>
                <a:gd name="connsiteX22" fmla="*/ 1314450 w 5298309"/>
                <a:gd name="connsiteY22" fmla="*/ 2217215 h 3255910"/>
                <a:gd name="connsiteX23" fmla="*/ 1358900 w 5298309"/>
                <a:gd name="connsiteY23" fmla="*/ 2137840 h 3255910"/>
                <a:gd name="connsiteX24" fmla="*/ 1422400 w 5298309"/>
                <a:gd name="connsiteY24" fmla="*/ 2236265 h 3255910"/>
                <a:gd name="connsiteX25" fmla="*/ 1524000 w 5298309"/>
                <a:gd name="connsiteY25" fmla="*/ 2439465 h 3255910"/>
                <a:gd name="connsiteX26" fmla="*/ 1584325 w 5298309"/>
                <a:gd name="connsiteY26" fmla="*/ 2347390 h 3255910"/>
                <a:gd name="connsiteX27" fmla="*/ 1631950 w 5298309"/>
                <a:gd name="connsiteY27" fmla="*/ 2179115 h 3255910"/>
                <a:gd name="connsiteX28" fmla="*/ 1670050 w 5298309"/>
                <a:gd name="connsiteY28" fmla="*/ 1982265 h 3255910"/>
                <a:gd name="connsiteX29" fmla="*/ 1730375 w 5298309"/>
                <a:gd name="connsiteY29" fmla="*/ 1918765 h 3255910"/>
                <a:gd name="connsiteX30" fmla="*/ 1790700 w 5298309"/>
                <a:gd name="connsiteY30" fmla="*/ 2001315 h 3255910"/>
                <a:gd name="connsiteX31" fmla="*/ 1860550 w 5298309"/>
                <a:gd name="connsiteY31" fmla="*/ 2188640 h 3255910"/>
                <a:gd name="connsiteX32" fmla="*/ 1905000 w 5298309"/>
                <a:gd name="connsiteY32" fmla="*/ 2226740 h 3255910"/>
                <a:gd name="connsiteX33" fmla="*/ 1949450 w 5298309"/>
                <a:gd name="connsiteY33" fmla="*/ 2179115 h 3255910"/>
                <a:gd name="connsiteX34" fmla="*/ 2057400 w 5298309"/>
                <a:gd name="connsiteY34" fmla="*/ 1906065 h 3255910"/>
                <a:gd name="connsiteX35" fmla="*/ 2152650 w 5298309"/>
                <a:gd name="connsiteY35" fmla="*/ 1912415 h 3255910"/>
                <a:gd name="connsiteX36" fmla="*/ 2254250 w 5298309"/>
                <a:gd name="connsiteY36" fmla="*/ 2229915 h 3255910"/>
                <a:gd name="connsiteX37" fmla="*/ 2374900 w 5298309"/>
                <a:gd name="connsiteY37" fmla="*/ 2560115 h 3255910"/>
                <a:gd name="connsiteX38" fmla="*/ 2489200 w 5298309"/>
                <a:gd name="connsiteY38" fmla="*/ 2604565 h 3255910"/>
                <a:gd name="connsiteX39" fmla="*/ 2673350 w 5298309"/>
                <a:gd name="connsiteY39" fmla="*/ 2464865 h 3255910"/>
                <a:gd name="connsiteX40" fmla="*/ 2809875 w 5298309"/>
                <a:gd name="connsiteY40" fmla="*/ 2442640 h 3255910"/>
                <a:gd name="connsiteX41" fmla="*/ 2933700 w 5298309"/>
                <a:gd name="connsiteY41" fmla="*/ 2636315 h 3255910"/>
                <a:gd name="connsiteX42" fmla="*/ 3041650 w 5298309"/>
                <a:gd name="connsiteY42" fmla="*/ 3093515 h 3255910"/>
                <a:gd name="connsiteX43" fmla="*/ 3206750 w 5298309"/>
                <a:gd name="connsiteY43" fmla="*/ 3252265 h 3255910"/>
                <a:gd name="connsiteX44" fmla="*/ 3343275 w 5298309"/>
                <a:gd name="connsiteY44" fmla="*/ 3182415 h 3255910"/>
                <a:gd name="connsiteX45" fmla="*/ 3429000 w 5298309"/>
                <a:gd name="connsiteY45" fmla="*/ 2934765 h 3255910"/>
                <a:gd name="connsiteX46" fmla="*/ 3486150 w 5298309"/>
                <a:gd name="connsiteY46" fmla="*/ 2833165 h 3255910"/>
                <a:gd name="connsiteX47" fmla="*/ 3822700 w 5298309"/>
                <a:gd name="connsiteY47" fmla="*/ 2950640 h 3255910"/>
                <a:gd name="connsiteX48" fmla="*/ 3952875 w 5298309"/>
                <a:gd name="connsiteY48" fmla="*/ 2556940 h 3255910"/>
                <a:gd name="connsiteX49" fmla="*/ 4064000 w 5298309"/>
                <a:gd name="connsiteY49" fmla="*/ 871015 h 3255910"/>
                <a:gd name="connsiteX50" fmla="*/ 4089400 w 5298309"/>
                <a:gd name="connsiteY50" fmla="*/ 540815 h 3255910"/>
                <a:gd name="connsiteX51" fmla="*/ 4216400 w 5298309"/>
                <a:gd name="connsiteY51" fmla="*/ 356665 h 3255910"/>
                <a:gd name="connsiteX52" fmla="*/ 4343400 w 5298309"/>
                <a:gd name="connsiteY52" fmla="*/ 540815 h 3255910"/>
                <a:gd name="connsiteX53" fmla="*/ 4381500 w 5298309"/>
                <a:gd name="connsiteY53" fmla="*/ 899590 h 3255910"/>
                <a:gd name="connsiteX54" fmla="*/ 4464050 w 5298309"/>
                <a:gd name="connsiteY54" fmla="*/ 972615 h 3255910"/>
                <a:gd name="connsiteX55" fmla="*/ 4511675 w 5298309"/>
                <a:gd name="connsiteY55" fmla="*/ 832915 h 3255910"/>
                <a:gd name="connsiteX56" fmla="*/ 4546600 w 5298309"/>
                <a:gd name="connsiteY56" fmla="*/ 102665 h 3255910"/>
                <a:gd name="connsiteX57" fmla="*/ 4622800 w 5298309"/>
                <a:gd name="connsiteY57" fmla="*/ 20115 h 3255910"/>
                <a:gd name="connsiteX58" fmla="*/ 4762500 w 5298309"/>
                <a:gd name="connsiteY58" fmla="*/ 51865 h 3255910"/>
                <a:gd name="connsiteX59" fmla="*/ 4800600 w 5298309"/>
                <a:gd name="connsiteY59" fmla="*/ 280465 h 3255910"/>
                <a:gd name="connsiteX60" fmla="*/ 4921250 w 5298309"/>
                <a:gd name="connsiteY60" fmla="*/ 267765 h 3255910"/>
                <a:gd name="connsiteX61" fmla="*/ 5010150 w 5298309"/>
                <a:gd name="connsiteY61" fmla="*/ 70915 h 3255910"/>
                <a:gd name="connsiteX62" fmla="*/ 5162550 w 5298309"/>
                <a:gd name="connsiteY62" fmla="*/ 32815 h 3255910"/>
                <a:gd name="connsiteX63" fmla="*/ 5295900 w 5298309"/>
                <a:gd name="connsiteY63" fmla="*/ 528115 h 3255910"/>
                <a:gd name="connsiteX64" fmla="*/ 5238750 w 5298309"/>
                <a:gd name="connsiteY64" fmla="*/ 1086915 h 3255910"/>
                <a:gd name="connsiteX65" fmla="*/ 5118100 w 5298309"/>
                <a:gd name="connsiteY65" fmla="*/ 2306115 h 3255910"/>
                <a:gd name="connsiteX66" fmla="*/ 5194300 w 5298309"/>
                <a:gd name="connsiteY66" fmla="*/ 2629965 h 3255910"/>
                <a:gd name="connsiteX67" fmla="*/ 5238750 w 5298309"/>
                <a:gd name="connsiteY67" fmla="*/ 2839515 h 3255910"/>
                <a:gd name="connsiteX0" fmla="*/ 0 w 5298309"/>
                <a:gd name="connsiteY0" fmla="*/ 2972865 h 3255910"/>
                <a:gd name="connsiteX1" fmla="*/ 120650 w 5298309"/>
                <a:gd name="connsiteY1" fmla="*/ 2880790 h 3255910"/>
                <a:gd name="connsiteX2" fmla="*/ 184150 w 5298309"/>
                <a:gd name="connsiteY2" fmla="*/ 2747440 h 3255910"/>
                <a:gd name="connsiteX3" fmla="*/ 238125 w 5298309"/>
                <a:gd name="connsiteY3" fmla="*/ 2639490 h 3255910"/>
                <a:gd name="connsiteX4" fmla="*/ 311150 w 5298309"/>
                <a:gd name="connsiteY4" fmla="*/ 2649015 h 3255910"/>
                <a:gd name="connsiteX5" fmla="*/ 361950 w 5298309"/>
                <a:gd name="connsiteY5" fmla="*/ 2756965 h 3255910"/>
                <a:gd name="connsiteX6" fmla="*/ 425450 w 5298309"/>
                <a:gd name="connsiteY6" fmla="*/ 2903015 h 3255910"/>
                <a:gd name="connsiteX7" fmla="*/ 527050 w 5298309"/>
                <a:gd name="connsiteY7" fmla="*/ 2972865 h 3255910"/>
                <a:gd name="connsiteX8" fmla="*/ 596900 w 5298309"/>
                <a:gd name="connsiteY8" fmla="*/ 2883965 h 3255910"/>
                <a:gd name="connsiteX9" fmla="*/ 622300 w 5298309"/>
                <a:gd name="connsiteY9" fmla="*/ 2744265 h 3255910"/>
                <a:gd name="connsiteX10" fmla="*/ 635000 w 5298309"/>
                <a:gd name="connsiteY10" fmla="*/ 2664890 h 3255910"/>
                <a:gd name="connsiteX11" fmla="*/ 676275 w 5298309"/>
                <a:gd name="connsiteY11" fmla="*/ 2604565 h 3255910"/>
                <a:gd name="connsiteX12" fmla="*/ 733425 w 5298309"/>
                <a:gd name="connsiteY12" fmla="*/ 2674415 h 3255910"/>
                <a:gd name="connsiteX13" fmla="*/ 793750 w 5298309"/>
                <a:gd name="connsiteY13" fmla="*/ 2769665 h 3255910"/>
                <a:gd name="connsiteX14" fmla="*/ 908050 w 5298309"/>
                <a:gd name="connsiteY14" fmla="*/ 2855390 h 3255910"/>
                <a:gd name="connsiteX15" fmla="*/ 939800 w 5298309"/>
                <a:gd name="connsiteY15" fmla="*/ 2668065 h 3255910"/>
                <a:gd name="connsiteX16" fmla="*/ 971550 w 5298309"/>
                <a:gd name="connsiteY16" fmla="*/ 2522015 h 3255910"/>
                <a:gd name="connsiteX17" fmla="*/ 1012825 w 5298309"/>
                <a:gd name="connsiteY17" fmla="*/ 2410890 h 3255910"/>
                <a:gd name="connsiteX18" fmla="*/ 1104900 w 5298309"/>
                <a:gd name="connsiteY18" fmla="*/ 2528365 h 3255910"/>
                <a:gd name="connsiteX19" fmla="*/ 1187450 w 5298309"/>
                <a:gd name="connsiteY19" fmla="*/ 2674415 h 3255910"/>
                <a:gd name="connsiteX20" fmla="*/ 1244600 w 5298309"/>
                <a:gd name="connsiteY20" fmla="*/ 2680765 h 3255910"/>
                <a:gd name="connsiteX21" fmla="*/ 1276350 w 5298309"/>
                <a:gd name="connsiteY21" fmla="*/ 2572815 h 3255910"/>
                <a:gd name="connsiteX22" fmla="*/ 1314450 w 5298309"/>
                <a:gd name="connsiteY22" fmla="*/ 2217215 h 3255910"/>
                <a:gd name="connsiteX23" fmla="*/ 1358900 w 5298309"/>
                <a:gd name="connsiteY23" fmla="*/ 2137840 h 3255910"/>
                <a:gd name="connsiteX24" fmla="*/ 1422400 w 5298309"/>
                <a:gd name="connsiteY24" fmla="*/ 2236265 h 3255910"/>
                <a:gd name="connsiteX25" fmla="*/ 1524000 w 5298309"/>
                <a:gd name="connsiteY25" fmla="*/ 2439465 h 3255910"/>
                <a:gd name="connsiteX26" fmla="*/ 1584325 w 5298309"/>
                <a:gd name="connsiteY26" fmla="*/ 2347390 h 3255910"/>
                <a:gd name="connsiteX27" fmla="*/ 1631950 w 5298309"/>
                <a:gd name="connsiteY27" fmla="*/ 2179115 h 3255910"/>
                <a:gd name="connsiteX28" fmla="*/ 1670050 w 5298309"/>
                <a:gd name="connsiteY28" fmla="*/ 1982265 h 3255910"/>
                <a:gd name="connsiteX29" fmla="*/ 1730375 w 5298309"/>
                <a:gd name="connsiteY29" fmla="*/ 1918765 h 3255910"/>
                <a:gd name="connsiteX30" fmla="*/ 1790700 w 5298309"/>
                <a:gd name="connsiteY30" fmla="*/ 2001315 h 3255910"/>
                <a:gd name="connsiteX31" fmla="*/ 1860550 w 5298309"/>
                <a:gd name="connsiteY31" fmla="*/ 2188640 h 3255910"/>
                <a:gd name="connsiteX32" fmla="*/ 1905000 w 5298309"/>
                <a:gd name="connsiteY32" fmla="*/ 2226740 h 3255910"/>
                <a:gd name="connsiteX33" fmla="*/ 1949450 w 5298309"/>
                <a:gd name="connsiteY33" fmla="*/ 2179115 h 3255910"/>
                <a:gd name="connsiteX34" fmla="*/ 2057400 w 5298309"/>
                <a:gd name="connsiteY34" fmla="*/ 1906065 h 3255910"/>
                <a:gd name="connsiteX35" fmla="*/ 2152650 w 5298309"/>
                <a:gd name="connsiteY35" fmla="*/ 1912415 h 3255910"/>
                <a:gd name="connsiteX36" fmla="*/ 2254250 w 5298309"/>
                <a:gd name="connsiteY36" fmla="*/ 2229915 h 3255910"/>
                <a:gd name="connsiteX37" fmla="*/ 2374900 w 5298309"/>
                <a:gd name="connsiteY37" fmla="*/ 2560115 h 3255910"/>
                <a:gd name="connsiteX38" fmla="*/ 2489200 w 5298309"/>
                <a:gd name="connsiteY38" fmla="*/ 2604565 h 3255910"/>
                <a:gd name="connsiteX39" fmla="*/ 2673350 w 5298309"/>
                <a:gd name="connsiteY39" fmla="*/ 2464865 h 3255910"/>
                <a:gd name="connsiteX40" fmla="*/ 2809875 w 5298309"/>
                <a:gd name="connsiteY40" fmla="*/ 2442640 h 3255910"/>
                <a:gd name="connsiteX41" fmla="*/ 2933700 w 5298309"/>
                <a:gd name="connsiteY41" fmla="*/ 2636315 h 3255910"/>
                <a:gd name="connsiteX42" fmla="*/ 3041650 w 5298309"/>
                <a:gd name="connsiteY42" fmla="*/ 3093515 h 3255910"/>
                <a:gd name="connsiteX43" fmla="*/ 3206750 w 5298309"/>
                <a:gd name="connsiteY43" fmla="*/ 3252265 h 3255910"/>
                <a:gd name="connsiteX44" fmla="*/ 3343275 w 5298309"/>
                <a:gd name="connsiteY44" fmla="*/ 3182415 h 3255910"/>
                <a:gd name="connsiteX45" fmla="*/ 3429000 w 5298309"/>
                <a:gd name="connsiteY45" fmla="*/ 2934765 h 3255910"/>
                <a:gd name="connsiteX46" fmla="*/ 3486150 w 5298309"/>
                <a:gd name="connsiteY46" fmla="*/ 2833165 h 3255910"/>
                <a:gd name="connsiteX47" fmla="*/ 3822700 w 5298309"/>
                <a:gd name="connsiteY47" fmla="*/ 2950640 h 3255910"/>
                <a:gd name="connsiteX48" fmla="*/ 3952875 w 5298309"/>
                <a:gd name="connsiteY48" fmla="*/ 2556940 h 3255910"/>
                <a:gd name="connsiteX49" fmla="*/ 4064000 w 5298309"/>
                <a:gd name="connsiteY49" fmla="*/ 871015 h 3255910"/>
                <a:gd name="connsiteX50" fmla="*/ 4089400 w 5298309"/>
                <a:gd name="connsiteY50" fmla="*/ 540815 h 3255910"/>
                <a:gd name="connsiteX51" fmla="*/ 4216400 w 5298309"/>
                <a:gd name="connsiteY51" fmla="*/ 356665 h 3255910"/>
                <a:gd name="connsiteX52" fmla="*/ 4343400 w 5298309"/>
                <a:gd name="connsiteY52" fmla="*/ 540815 h 3255910"/>
                <a:gd name="connsiteX53" fmla="*/ 4381500 w 5298309"/>
                <a:gd name="connsiteY53" fmla="*/ 899590 h 3255910"/>
                <a:gd name="connsiteX54" fmla="*/ 4464050 w 5298309"/>
                <a:gd name="connsiteY54" fmla="*/ 972615 h 3255910"/>
                <a:gd name="connsiteX55" fmla="*/ 4511675 w 5298309"/>
                <a:gd name="connsiteY55" fmla="*/ 832915 h 3255910"/>
                <a:gd name="connsiteX56" fmla="*/ 4546600 w 5298309"/>
                <a:gd name="connsiteY56" fmla="*/ 102665 h 3255910"/>
                <a:gd name="connsiteX57" fmla="*/ 4622800 w 5298309"/>
                <a:gd name="connsiteY57" fmla="*/ 20115 h 3255910"/>
                <a:gd name="connsiteX58" fmla="*/ 4762500 w 5298309"/>
                <a:gd name="connsiteY58" fmla="*/ 51865 h 3255910"/>
                <a:gd name="connsiteX59" fmla="*/ 4800600 w 5298309"/>
                <a:gd name="connsiteY59" fmla="*/ 280465 h 3255910"/>
                <a:gd name="connsiteX60" fmla="*/ 4921250 w 5298309"/>
                <a:gd name="connsiteY60" fmla="*/ 267765 h 3255910"/>
                <a:gd name="connsiteX61" fmla="*/ 5010150 w 5298309"/>
                <a:gd name="connsiteY61" fmla="*/ 70915 h 3255910"/>
                <a:gd name="connsiteX62" fmla="*/ 5162550 w 5298309"/>
                <a:gd name="connsiteY62" fmla="*/ 32815 h 3255910"/>
                <a:gd name="connsiteX63" fmla="*/ 5295900 w 5298309"/>
                <a:gd name="connsiteY63" fmla="*/ 528115 h 3255910"/>
                <a:gd name="connsiteX64" fmla="*/ 5238750 w 5298309"/>
                <a:gd name="connsiteY64" fmla="*/ 1086915 h 3255910"/>
                <a:gd name="connsiteX65" fmla="*/ 5118100 w 5298309"/>
                <a:gd name="connsiteY65" fmla="*/ 2306115 h 3255910"/>
                <a:gd name="connsiteX66" fmla="*/ 5194300 w 5298309"/>
                <a:gd name="connsiteY66" fmla="*/ 2629965 h 3255910"/>
                <a:gd name="connsiteX67" fmla="*/ 5238750 w 5298309"/>
                <a:gd name="connsiteY67" fmla="*/ 2839515 h 3255910"/>
                <a:gd name="connsiteX0" fmla="*/ 0 w 5298309"/>
                <a:gd name="connsiteY0" fmla="*/ 2972865 h 3255910"/>
                <a:gd name="connsiteX1" fmla="*/ 120650 w 5298309"/>
                <a:gd name="connsiteY1" fmla="*/ 2880790 h 3255910"/>
                <a:gd name="connsiteX2" fmla="*/ 184150 w 5298309"/>
                <a:gd name="connsiteY2" fmla="*/ 2747440 h 3255910"/>
                <a:gd name="connsiteX3" fmla="*/ 238125 w 5298309"/>
                <a:gd name="connsiteY3" fmla="*/ 2639490 h 3255910"/>
                <a:gd name="connsiteX4" fmla="*/ 311150 w 5298309"/>
                <a:gd name="connsiteY4" fmla="*/ 2649015 h 3255910"/>
                <a:gd name="connsiteX5" fmla="*/ 361950 w 5298309"/>
                <a:gd name="connsiteY5" fmla="*/ 2756965 h 3255910"/>
                <a:gd name="connsiteX6" fmla="*/ 425450 w 5298309"/>
                <a:gd name="connsiteY6" fmla="*/ 2903015 h 3255910"/>
                <a:gd name="connsiteX7" fmla="*/ 527050 w 5298309"/>
                <a:gd name="connsiteY7" fmla="*/ 2972865 h 3255910"/>
                <a:gd name="connsiteX8" fmla="*/ 596900 w 5298309"/>
                <a:gd name="connsiteY8" fmla="*/ 2883965 h 3255910"/>
                <a:gd name="connsiteX9" fmla="*/ 622300 w 5298309"/>
                <a:gd name="connsiteY9" fmla="*/ 2744265 h 3255910"/>
                <a:gd name="connsiteX10" fmla="*/ 635000 w 5298309"/>
                <a:gd name="connsiteY10" fmla="*/ 2664890 h 3255910"/>
                <a:gd name="connsiteX11" fmla="*/ 676275 w 5298309"/>
                <a:gd name="connsiteY11" fmla="*/ 2604565 h 3255910"/>
                <a:gd name="connsiteX12" fmla="*/ 733425 w 5298309"/>
                <a:gd name="connsiteY12" fmla="*/ 2674415 h 3255910"/>
                <a:gd name="connsiteX13" fmla="*/ 793750 w 5298309"/>
                <a:gd name="connsiteY13" fmla="*/ 2769665 h 3255910"/>
                <a:gd name="connsiteX14" fmla="*/ 908050 w 5298309"/>
                <a:gd name="connsiteY14" fmla="*/ 2855390 h 3255910"/>
                <a:gd name="connsiteX15" fmla="*/ 939800 w 5298309"/>
                <a:gd name="connsiteY15" fmla="*/ 2668065 h 3255910"/>
                <a:gd name="connsiteX16" fmla="*/ 971550 w 5298309"/>
                <a:gd name="connsiteY16" fmla="*/ 2522015 h 3255910"/>
                <a:gd name="connsiteX17" fmla="*/ 1012825 w 5298309"/>
                <a:gd name="connsiteY17" fmla="*/ 2410890 h 3255910"/>
                <a:gd name="connsiteX18" fmla="*/ 1104900 w 5298309"/>
                <a:gd name="connsiteY18" fmla="*/ 2528365 h 3255910"/>
                <a:gd name="connsiteX19" fmla="*/ 1187450 w 5298309"/>
                <a:gd name="connsiteY19" fmla="*/ 2674415 h 3255910"/>
                <a:gd name="connsiteX20" fmla="*/ 1244600 w 5298309"/>
                <a:gd name="connsiteY20" fmla="*/ 2680765 h 3255910"/>
                <a:gd name="connsiteX21" fmla="*/ 1276350 w 5298309"/>
                <a:gd name="connsiteY21" fmla="*/ 2572815 h 3255910"/>
                <a:gd name="connsiteX22" fmla="*/ 1314450 w 5298309"/>
                <a:gd name="connsiteY22" fmla="*/ 2217215 h 3255910"/>
                <a:gd name="connsiteX23" fmla="*/ 1358900 w 5298309"/>
                <a:gd name="connsiteY23" fmla="*/ 2137840 h 3255910"/>
                <a:gd name="connsiteX24" fmla="*/ 1422400 w 5298309"/>
                <a:gd name="connsiteY24" fmla="*/ 2236265 h 3255910"/>
                <a:gd name="connsiteX25" fmla="*/ 1524000 w 5298309"/>
                <a:gd name="connsiteY25" fmla="*/ 2439465 h 3255910"/>
                <a:gd name="connsiteX26" fmla="*/ 1584325 w 5298309"/>
                <a:gd name="connsiteY26" fmla="*/ 2347390 h 3255910"/>
                <a:gd name="connsiteX27" fmla="*/ 1631950 w 5298309"/>
                <a:gd name="connsiteY27" fmla="*/ 2179115 h 3255910"/>
                <a:gd name="connsiteX28" fmla="*/ 1670050 w 5298309"/>
                <a:gd name="connsiteY28" fmla="*/ 1982265 h 3255910"/>
                <a:gd name="connsiteX29" fmla="*/ 1730375 w 5298309"/>
                <a:gd name="connsiteY29" fmla="*/ 1918765 h 3255910"/>
                <a:gd name="connsiteX30" fmla="*/ 1790700 w 5298309"/>
                <a:gd name="connsiteY30" fmla="*/ 2001315 h 3255910"/>
                <a:gd name="connsiteX31" fmla="*/ 1860550 w 5298309"/>
                <a:gd name="connsiteY31" fmla="*/ 2188640 h 3255910"/>
                <a:gd name="connsiteX32" fmla="*/ 1905000 w 5298309"/>
                <a:gd name="connsiteY32" fmla="*/ 2226740 h 3255910"/>
                <a:gd name="connsiteX33" fmla="*/ 1949450 w 5298309"/>
                <a:gd name="connsiteY33" fmla="*/ 2179115 h 3255910"/>
                <a:gd name="connsiteX34" fmla="*/ 2057400 w 5298309"/>
                <a:gd name="connsiteY34" fmla="*/ 1906065 h 3255910"/>
                <a:gd name="connsiteX35" fmla="*/ 2152650 w 5298309"/>
                <a:gd name="connsiteY35" fmla="*/ 1912415 h 3255910"/>
                <a:gd name="connsiteX36" fmla="*/ 2254250 w 5298309"/>
                <a:gd name="connsiteY36" fmla="*/ 2229915 h 3255910"/>
                <a:gd name="connsiteX37" fmla="*/ 2374900 w 5298309"/>
                <a:gd name="connsiteY37" fmla="*/ 2560115 h 3255910"/>
                <a:gd name="connsiteX38" fmla="*/ 2489200 w 5298309"/>
                <a:gd name="connsiteY38" fmla="*/ 2604565 h 3255910"/>
                <a:gd name="connsiteX39" fmla="*/ 2673350 w 5298309"/>
                <a:gd name="connsiteY39" fmla="*/ 2464865 h 3255910"/>
                <a:gd name="connsiteX40" fmla="*/ 2809875 w 5298309"/>
                <a:gd name="connsiteY40" fmla="*/ 2442640 h 3255910"/>
                <a:gd name="connsiteX41" fmla="*/ 2933700 w 5298309"/>
                <a:gd name="connsiteY41" fmla="*/ 2636315 h 3255910"/>
                <a:gd name="connsiteX42" fmla="*/ 3041650 w 5298309"/>
                <a:gd name="connsiteY42" fmla="*/ 3093515 h 3255910"/>
                <a:gd name="connsiteX43" fmla="*/ 3206750 w 5298309"/>
                <a:gd name="connsiteY43" fmla="*/ 3252265 h 3255910"/>
                <a:gd name="connsiteX44" fmla="*/ 3343275 w 5298309"/>
                <a:gd name="connsiteY44" fmla="*/ 3182415 h 3255910"/>
                <a:gd name="connsiteX45" fmla="*/ 3429000 w 5298309"/>
                <a:gd name="connsiteY45" fmla="*/ 2934765 h 3255910"/>
                <a:gd name="connsiteX46" fmla="*/ 3486150 w 5298309"/>
                <a:gd name="connsiteY46" fmla="*/ 2833165 h 3255910"/>
                <a:gd name="connsiteX47" fmla="*/ 3822700 w 5298309"/>
                <a:gd name="connsiteY47" fmla="*/ 2950640 h 3255910"/>
                <a:gd name="connsiteX48" fmla="*/ 3952875 w 5298309"/>
                <a:gd name="connsiteY48" fmla="*/ 2556940 h 3255910"/>
                <a:gd name="connsiteX49" fmla="*/ 4064000 w 5298309"/>
                <a:gd name="connsiteY49" fmla="*/ 871015 h 3255910"/>
                <a:gd name="connsiteX50" fmla="*/ 4089400 w 5298309"/>
                <a:gd name="connsiteY50" fmla="*/ 540815 h 3255910"/>
                <a:gd name="connsiteX51" fmla="*/ 4216400 w 5298309"/>
                <a:gd name="connsiteY51" fmla="*/ 356665 h 3255910"/>
                <a:gd name="connsiteX52" fmla="*/ 4343400 w 5298309"/>
                <a:gd name="connsiteY52" fmla="*/ 540815 h 3255910"/>
                <a:gd name="connsiteX53" fmla="*/ 4381500 w 5298309"/>
                <a:gd name="connsiteY53" fmla="*/ 899590 h 3255910"/>
                <a:gd name="connsiteX54" fmla="*/ 4464050 w 5298309"/>
                <a:gd name="connsiteY54" fmla="*/ 972615 h 3255910"/>
                <a:gd name="connsiteX55" fmla="*/ 4511675 w 5298309"/>
                <a:gd name="connsiteY55" fmla="*/ 832915 h 3255910"/>
                <a:gd name="connsiteX56" fmla="*/ 4546600 w 5298309"/>
                <a:gd name="connsiteY56" fmla="*/ 102665 h 3255910"/>
                <a:gd name="connsiteX57" fmla="*/ 4622800 w 5298309"/>
                <a:gd name="connsiteY57" fmla="*/ 20115 h 3255910"/>
                <a:gd name="connsiteX58" fmla="*/ 4762500 w 5298309"/>
                <a:gd name="connsiteY58" fmla="*/ 51865 h 3255910"/>
                <a:gd name="connsiteX59" fmla="*/ 4800600 w 5298309"/>
                <a:gd name="connsiteY59" fmla="*/ 280465 h 3255910"/>
                <a:gd name="connsiteX60" fmla="*/ 4921250 w 5298309"/>
                <a:gd name="connsiteY60" fmla="*/ 267765 h 3255910"/>
                <a:gd name="connsiteX61" fmla="*/ 5010150 w 5298309"/>
                <a:gd name="connsiteY61" fmla="*/ 70915 h 3255910"/>
                <a:gd name="connsiteX62" fmla="*/ 5162550 w 5298309"/>
                <a:gd name="connsiteY62" fmla="*/ 32815 h 3255910"/>
                <a:gd name="connsiteX63" fmla="*/ 5295900 w 5298309"/>
                <a:gd name="connsiteY63" fmla="*/ 528115 h 3255910"/>
                <a:gd name="connsiteX64" fmla="*/ 5238750 w 5298309"/>
                <a:gd name="connsiteY64" fmla="*/ 1086915 h 3255910"/>
                <a:gd name="connsiteX65" fmla="*/ 5118100 w 5298309"/>
                <a:gd name="connsiteY65" fmla="*/ 2306115 h 3255910"/>
                <a:gd name="connsiteX66" fmla="*/ 5194300 w 5298309"/>
                <a:gd name="connsiteY66" fmla="*/ 2629965 h 3255910"/>
                <a:gd name="connsiteX67" fmla="*/ 5238750 w 5298309"/>
                <a:gd name="connsiteY67" fmla="*/ 2839515 h 3255910"/>
                <a:gd name="connsiteX0" fmla="*/ 0 w 5298309"/>
                <a:gd name="connsiteY0" fmla="*/ 3089734 h 3372779"/>
                <a:gd name="connsiteX1" fmla="*/ 120650 w 5298309"/>
                <a:gd name="connsiteY1" fmla="*/ 2997659 h 3372779"/>
                <a:gd name="connsiteX2" fmla="*/ 184150 w 5298309"/>
                <a:gd name="connsiteY2" fmla="*/ 2864309 h 3372779"/>
                <a:gd name="connsiteX3" fmla="*/ 238125 w 5298309"/>
                <a:gd name="connsiteY3" fmla="*/ 2756359 h 3372779"/>
                <a:gd name="connsiteX4" fmla="*/ 311150 w 5298309"/>
                <a:gd name="connsiteY4" fmla="*/ 2765884 h 3372779"/>
                <a:gd name="connsiteX5" fmla="*/ 361950 w 5298309"/>
                <a:gd name="connsiteY5" fmla="*/ 2873834 h 3372779"/>
                <a:gd name="connsiteX6" fmla="*/ 425450 w 5298309"/>
                <a:gd name="connsiteY6" fmla="*/ 3019884 h 3372779"/>
                <a:gd name="connsiteX7" fmla="*/ 527050 w 5298309"/>
                <a:gd name="connsiteY7" fmla="*/ 3089734 h 3372779"/>
                <a:gd name="connsiteX8" fmla="*/ 596900 w 5298309"/>
                <a:gd name="connsiteY8" fmla="*/ 3000834 h 3372779"/>
                <a:gd name="connsiteX9" fmla="*/ 622300 w 5298309"/>
                <a:gd name="connsiteY9" fmla="*/ 2861134 h 3372779"/>
                <a:gd name="connsiteX10" fmla="*/ 635000 w 5298309"/>
                <a:gd name="connsiteY10" fmla="*/ 2781759 h 3372779"/>
                <a:gd name="connsiteX11" fmla="*/ 676275 w 5298309"/>
                <a:gd name="connsiteY11" fmla="*/ 2721434 h 3372779"/>
                <a:gd name="connsiteX12" fmla="*/ 733425 w 5298309"/>
                <a:gd name="connsiteY12" fmla="*/ 2791284 h 3372779"/>
                <a:gd name="connsiteX13" fmla="*/ 793750 w 5298309"/>
                <a:gd name="connsiteY13" fmla="*/ 2886534 h 3372779"/>
                <a:gd name="connsiteX14" fmla="*/ 908050 w 5298309"/>
                <a:gd name="connsiteY14" fmla="*/ 2972259 h 3372779"/>
                <a:gd name="connsiteX15" fmla="*/ 939800 w 5298309"/>
                <a:gd name="connsiteY15" fmla="*/ 2784934 h 3372779"/>
                <a:gd name="connsiteX16" fmla="*/ 971550 w 5298309"/>
                <a:gd name="connsiteY16" fmla="*/ 2638884 h 3372779"/>
                <a:gd name="connsiteX17" fmla="*/ 1012825 w 5298309"/>
                <a:gd name="connsiteY17" fmla="*/ 2527759 h 3372779"/>
                <a:gd name="connsiteX18" fmla="*/ 1104900 w 5298309"/>
                <a:gd name="connsiteY18" fmla="*/ 2645234 h 3372779"/>
                <a:gd name="connsiteX19" fmla="*/ 1187450 w 5298309"/>
                <a:gd name="connsiteY19" fmla="*/ 2791284 h 3372779"/>
                <a:gd name="connsiteX20" fmla="*/ 1244600 w 5298309"/>
                <a:gd name="connsiteY20" fmla="*/ 2797634 h 3372779"/>
                <a:gd name="connsiteX21" fmla="*/ 1276350 w 5298309"/>
                <a:gd name="connsiteY21" fmla="*/ 2689684 h 3372779"/>
                <a:gd name="connsiteX22" fmla="*/ 1314450 w 5298309"/>
                <a:gd name="connsiteY22" fmla="*/ 2334084 h 3372779"/>
                <a:gd name="connsiteX23" fmla="*/ 1358900 w 5298309"/>
                <a:gd name="connsiteY23" fmla="*/ 2254709 h 3372779"/>
                <a:gd name="connsiteX24" fmla="*/ 1422400 w 5298309"/>
                <a:gd name="connsiteY24" fmla="*/ 2353134 h 3372779"/>
                <a:gd name="connsiteX25" fmla="*/ 1524000 w 5298309"/>
                <a:gd name="connsiteY25" fmla="*/ 2556334 h 3372779"/>
                <a:gd name="connsiteX26" fmla="*/ 1584325 w 5298309"/>
                <a:gd name="connsiteY26" fmla="*/ 2464259 h 3372779"/>
                <a:gd name="connsiteX27" fmla="*/ 1631950 w 5298309"/>
                <a:gd name="connsiteY27" fmla="*/ 2295984 h 3372779"/>
                <a:gd name="connsiteX28" fmla="*/ 1670050 w 5298309"/>
                <a:gd name="connsiteY28" fmla="*/ 2099134 h 3372779"/>
                <a:gd name="connsiteX29" fmla="*/ 1730375 w 5298309"/>
                <a:gd name="connsiteY29" fmla="*/ 2035634 h 3372779"/>
                <a:gd name="connsiteX30" fmla="*/ 1790700 w 5298309"/>
                <a:gd name="connsiteY30" fmla="*/ 2118184 h 3372779"/>
                <a:gd name="connsiteX31" fmla="*/ 1860550 w 5298309"/>
                <a:gd name="connsiteY31" fmla="*/ 2305509 h 3372779"/>
                <a:gd name="connsiteX32" fmla="*/ 1905000 w 5298309"/>
                <a:gd name="connsiteY32" fmla="*/ 2343609 h 3372779"/>
                <a:gd name="connsiteX33" fmla="*/ 1949450 w 5298309"/>
                <a:gd name="connsiteY33" fmla="*/ 2295984 h 3372779"/>
                <a:gd name="connsiteX34" fmla="*/ 2057400 w 5298309"/>
                <a:gd name="connsiteY34" fmla="*/ 2022934 h 3372779"/>
                <a:gd name="connsiteX35" fmla="*/ 2152650 w 5298309"/>
                <a:gd name="connsiteY35" fmla="*/ 2029284 h 3372779"/>
                <a:gd name="connsiteX36" fmla="*/ 2254250 w 5298309"/>
                <a:gd name="connsiteY36" fmla="*/ 2346784 h 3372779"/>
                <a:gd name="connsiteX37" fmla="*/ 2374900 w 5298309"/>
                <a:gd name="connsiteY37" fmla="*/ 2676984 h 3372779"/>
                <a:gd name="connsiteX38" fmla="*/ 2489200 w 5298309"/>
                <a:gd name="connsiteY38" fmla="*/ 2721434 h 3372779"/>
                <a:gd name="connsiteX39" fmla="*/ 2673350 w 5298309"/>
                <a:gd name="connsiteY39" fmla="*/ 2581734 h 3372779"/>
                <a:gd name="connsiteX40" fmla="*/ 2809875 w 5298309"/>
                <a:gd name="connsiteY40" fmla="*/ 2559509 h 3372779"/>
                <a:gd name="connsiteX41" fmla="*/ 2933700 w 5298309"/>
                <a:gd name="connsiteY41" fmla="*/ 2753184 h 3372779"/>
                <a:gd name="connsiteX42" fmla="*/ 3041650 w 5298309"/>
                <a:gd name="connsiteY42" fmla="*/ 3210384 h 3372779"/>
                <a:gd name="connsiteX43" fmla="*/ 3206750 w 5298309"/>
                <a:gd name="connsiteY43" fmla="*/ 3369134 h 3372779"/>
                <a:gd name="connsiteX44" fmla="*/ 3343275 w 5298309"/>
                <a:gd name="connsiteY44" fmla="*/ 3299284 h 3372779"/>
                <a:gd name="connsiteX45" fmla="*/ 3429000 w 5298309"/>
                <a:gd name="connsiteY45" fmla="*/ 3051634 h 3372779"/>
                <a:gd name="connsiteX46" fmla="*/ 3486150 w 5298309"/>
                <a:gd name="connsiteY46" fmla="*/ 2950034 h 3372779"/>
                <a:gd name="connsiteX47" fmla="*/ 3822700 w 5298309"/>
                <a:gd name="connsiteY47" fmla="*/ 3067509 h 3372779"/>
                <a:gd name="connsiteX48" fmla="*/ 3952875 w 5298309"/>
                <a:gd name="connsiteY48" fmla="*/ 2673809 h 3372779"/>
                <a:gd name="connsiteX49" fmla="*/ 4064000 w 5298309"/>
                <a:gd name="connsiteY49" fmla="*/ 987884 h 3372779"/>
                <a:gd name="connsiteX50" fmla="*/ 4089400 w 5298309"/>
                <a:gd name="connsiteY50" fmla="*/ 657684 h 3372779"/>
                <a:gd name="connsiteX51" fmla="*/ 4216400 w 5298309"/>
                <a:gd name="connsiteY51" fmla="*/ 473534 h 3372779"/>
                <a:gd name="connsiteX52" fmla="*/ 4343400 w 5298309"/>
                <a:gd name="connsiteY52" fmla="*/ 657684 h 3372779"/>
                <a:gd name="connsiteX53" fmla="*/ 4381500 w 5298309"/>
                <a:gd name="connsiteY53" fmla="*/ 1016459 h 3372779"/>
                <a:gd name="connsiteX54" fmla="*/ 4464050 w 5298309"/>
                <a:gd name="connsiteY54" fmla="*/ 1089484 h 3372779"/>
                <a:gd name="connsiteX55" fmla="*/ 4511675 w 5298309"/>
                <a:gd name="connsiteY55" fmla="*/ 949784 h 3372779"/>
                <a:gd name="connsiteX56" fmla="*/ 4546600 w 5298309"/>
                <a:gd name="connsiteY56" fmla="*/ 219534 h 3372779"/>
                <a:gd name="connsiteX57" fmla="*/ 4622800 w 5298309"/>
                <a:gd name="connsiteY57" fmla="*/ 459 h 3372779"/>
                <a:gd name="connsiteX58" fmla="*/ 4762500 w 5298309"/>
                <a:gd name="connsiteY58" fmla="*/ 168734 h 3372779"/>
                <a:gd name="connsiteX59" fmla="*/ 4800600 w 5298309"/>
                <a:gd name="connsiteY59" fmla="*/ 397334 h 3372779"/>
                <a:gd name="connsiteX60" fmla="*/ 4921250 w 5298309"/>
                <a:gd name="connsiteY60" fmla="*/ 384634 h 3372779"/>
                <a:gd name="connsiteX61" fmla="*/ 5010150 w 5298309"/>
                <a:gd name="connsiteY61" fmla="*/ 187784 h 3372779"/>
                <a:gd name="connsiteX62" fmla="*/ 5162550 w 5298309"/>
                <a:gd name="connsiteY62" fmla="*/ 149684 h 3372779"/>
                <a:gd name="connsiteX63" fmla="*/ 5295900 w 5298309"/>
                <a:gd name="connsiteY63" fmla="*/ 644984 h 3372779"/>
                <a:gd name="connsiteX64" fmla="*/ 5238750 w 5298309"/>
                <a:gd name="connsiteY64" fmla="*/ 1203784 h 3372779"/>
                <a:gd name="connsiteX65" fmla="*/ 5118100 w 5298309"/>
                <a:gd name="connsiteY65" fmla="*/ 2422984 h 3372779"/>
                <a:gd name="connsiteX66" fmla="*/ 5194300 w 5298309"/>
                <a:gd name="connsiteY66" fmla="*/ 2746834 h 3372779"/>
                <a:gd name="connsiteX67" fmla="*/ 5238750 w 5298309"/>
                <a:gd name="connsiteY67" fmla="*/ 2956384 h 3372779"/>
                <a:gd name="connsiteX0" fmla="*/ 0 w 5298309"/>
                <a:gd name="connsiteY0" fmla="*/ 3096064 h 3379109"/>
                <a:gd name="connsiteX1" fmla="*/ 120650 w 5298309"/>
                <a:gd name="connsiteY1" fmla="*/ 3003989 h 3379109"/>
                <a:gd name="connsiteX2" fmla="*/ 184150 w 5298309"/>
                <a:gd name="connsiteY2" fmla="*/ 2870639 h 3379109"/>
                <a:gd name="connsiteX3" fmla="*/ 238125 w 5298309"/>
                <a:gd name="connsiteY3" fmla="*/ 2762689 h 3379109"/>
                <a:gd name="connsiteX4" fmla="*/ 311150 w 5298309"/>
                <a:gd name="connsiteY4" fmla="*/ 2772214 h 3379109"/>
                <a:gd name="connsiteX5" fmla="*/ 361950 w 5298309"/>
                <a:gd name="connsiteY5" fmla="*/ 2880164 h 3379109"/>
                <a:gd name="connsiteX6" fmla="*/ 425450 w 5298309"/>
                <a:gd name="connsiteY6" fmla="*/ 3026214 h 3379109"/>
                <a:gd name="connsiteX7" fmla="*/ 527050 w 5298309"/>
                <a:gd name="connsiteY7" fmla="*/ 3096064 h 3379109"/>
                <a:gd name="connsiteX8" fmla="*/ 596900 w 5298309"/>
                <a:gd name="connsiteY8" fmla="*/ 3007164 h 3379109"/>
                <a:gd name="connsiteX9" fmla="*/ 622300 w 5298309"/>
                <a:gd name="connsiteY9" fmla="*/ 2867464 h 3379109"/>
                <a:gd name="connsiteX10" fmla="*/ 635000 w 5298309"/>
                <a:gd name="connsiteY10" fmla="*/ 2788089 h 3379109"/>
                <a:gd name="connsiteX11" fmla="*/ 676275 w 5298309"/>
                <a:gd name="connsiteY11" fmla="*/ 2727764 h 3379109"/>
                <a:gd name="connsiteX12" fmla="*/ 733425 w 5298309"/>
                <a:gd name="connsiteY12" fmla="*/ 2797614 h 3379109"/>
                <a:gd name="connsiteX13" fmla="*/ 793750 w 5298309"/>
                <a:gd name="connsiteY13" fmla="*/ 2892864 h 3379109"/>
                <a:gd name="connsiteX14" fmla="*/ 908050 w 5298309"/>
                <a:gd name="connsiteY14" fmla="*/ 2978589 h 3379109"/>
                <a:gd name="connsiteX15" fmla="*/ 939800 w 5298309"/>
                <a:gd name="connsiteY15" fmla="*/ 2791264 h 3379109"/>
                <a:gd name="connsiteX16" fmla="*/ 971550 w 5298309"/>
                <a:gd name="connsiteY16" fmla="*/ 2645214 h 3379109"/>
                <a:gd name="connsiteX17" fmla="*/ 1012825 w 5298309"/>
                <a:gd name="connsiteY17" fmla="*/ 2534089 h 3379109"/>
                <a:gd name="connsiteX18" fmla="*/ 1104900 w 5298309"/>
                <a:gd name="connsiteY18" fmla="*/ 2651564 h 3379109"/>
                <a:gd name="connsiteX19" fmla="*/ 1187450 w 5298309"/>
                <a:gd name="connsiteY19" fmla="*/ 2797614 h 3379109"/>
                <a:gd name="connsiteX20" fmla="*/ 1244600 w 5298309"/>
                <a:gd name="connsiteY20" fmla="*/ 2803964 h 3379109"/>
                <a:gd name="connsiteX21" fmla="*/ 1276350 w 5298309"/>
                <a:gd name="connsiteY21" fmla="*/ 2696014 h 3379109"/>
                <a:gd name="connsiteX22" fmla="*/ 1314450 w 5298309"/>
                <a:gd name="connsiteY22" fmla="*/ 2340414 h 3379109"/>
                <a:gd name="connsiteX23" fmla="*/ 1358900 w 5298309"/>
                <a:gd name="connsiteY23" fmla="*/ 2261039 h 3379109"/>
                <a:gd name="connsiteX24" fmla="*/ 1422400 w 5298309"/>
                <a:gd name="connsiteY24" fmla="*/ 2359464 h 3379109"/>
                <a:gd name="connsiteX25" fmla="*/ 1524000 w 5298309"/>
                <a:gd name="connsiteY25" fmla="*/ 2562664 h 3379109"/>
                <a:gd name="connsiteX26" fmla="*/ 1584325 w 5298309"/>
                <a:gd name="connsiteY26" fmla="*/ 2470589 h 3379109"/>
                <a:gd name="connsiteX27" fmla="*/ 1631950 w 5298309"/>
                <a:gd name="connsiteY27" fmla="*/ 2302314 h 3379109"/>
                <a:gd name="connsiteX28" fmla="*/ 1670050 w 5298309"/>
                <a:gd name="connsiteY28" fmla="*/ 2105464 h 3379109"/>
                <a:gd name="connsiteX29" fmla="*/ 1730375 w 5298309"/>
                <a:gd name="connsiteY29" fmla="*/ 2041964 h 3379109"/>
                <a:gd name="connsiteX30" fmla="*/ 1790700 w 5298309"/>
                <a:gd name="connsiteY30" fmla="*/ 2124514 h 3379109"/>
                <a:gd name="connsiteX31" fmla="*/ 1860550 w 5298309"/>
                <a:gd name="connsiteY31" fmla="*/ 2311839 h 3379109"/>
                <a:gd name="connsiteX32" fmla="*/ 1905000 w 5298309"/>
                <a:gd name="connsiteY32" fmla="*/ 2349939 h 3379109"/>
                <a:gd name="connsiteX33" fmla="*/ 1949450 w 5298309"/>
                <a:gd name="connsiteY33" fmla="*/ 2302314 h 3379109"/>
                <a:gd name="connsiteX34" fmla="*/ 2057400 w 5298309"/>
                <a:gd name="connsiteY34" fmla="*/ 2029264 h 3379109"/>
                <a:gd name="connsiteX35" fmla="*/ 2152650 w 5298309"/>
                <a:gd name="connsiteY35" fmla="*/ 2035614 h 3379109"/>
                <a:gd name="connsiteX36" fmla="*/ 2254250 w 5298309"/>
                <a:gd name="connsiteY36" fmla="*/ 2353114 h 3379109"/>
                <a:gd name="connsiteX37" fmla="*/ 2374900 w 5298309"/>
                <a:gd name="connsiteY37" fmla="*/ 2683314 h 3379109"/>
                <a:gd name="connsiteX38" fmla="*/ 2489200 w 5298309"/>
                <a:gd name="connsiteY38" fmla="*/ 2727764 h 3379109"/>
                <a:gd name="connsiteX39" fmla="*/ 2673350 w 5298309"/>
                <a:gd name="connsiteY39" fmla="*/ 2588064 h 3379109"/>
                <a:gd name="connsiteX40" fmla="*/ 2809875 w 5298309"/>
                <a:gd name="connsiteY40" fmla="*/ 2565839 h 3379109"/>
                <a:gd name="connsiteX41" fmla="*/ 2933700 w 5298309"/>
                <a:gd name="connsiteY41" fmla="*/ 2759514 h 3379109"/>
                <a:gd name="connsiteX42" fmla="*/ 3041650 w 5298309"/>
                <a:gd name="connsiteY42" fmla="*/ 3216714 h 3379109"/>
                <a:gd name="connsiteX43" fmla="*/ 3206750 w 5298309"/>
                <a:gd name="connsiteY43" fmla="*/ 3375464 h 3379109"/>
                <a:gd name="connsiteX44" fmla="*/ 3343275 w 5298309"/>
                <a:gd name="connsiteY44" fmla="*/ 3305614 h 3379109"/>
                <a:gd name="connsiteX45" fmla="*/ 3429000 w 5298309"/>
                <a:gd name="connsiteY45" fmla="*/ 3057964 h 3379109"/>
                <a:gd name="connsiteX46" fmla="*/ 3486150 w 5298309"/>
                <a:gd name="connsiteY46" fmla="*/ 2956364 h 3379109"/>
                <a:gd name="connsiteX47" fmla="*/ 3822700 w 5298309"/>
                <a:gd name="connsiteY47" fmla="*/ 3073839 h 3379109"/>
                <a:gd name="connsiteX48" fmla="*/ 3952875 w 5298309"/>
                <a:gd name="connsiteY48" fmla="*/ 2680139 h 3379109"/>
                <a:gd name="connsiteX49" fmla="*/ 4064000 w 5298309"/>
                <a:gd name="connsiteY49" fmla="*/ 994214 h 3379109"/>
                <a:gd name="connsiteX50" fmla="*/ 4089400 w 5298309"/>
                <a:gd name="connsiteY50" fmla="*/ 664014 h 3379109"/>
                <a:gd name="connsiteX51" fmla="*/ 4216400 w 5298309"/>
                <a:gd name="connsiteY51" fmla="*/ 479864 h 3379109"/>
                <a:gd name="connsiteX52" fmla="*/ 4343400 w 5298309"/>
                <a:gd name="connsiteY52" fmla="*/ 664014 h 3379109"/>
                <a:gd name="connsiteX53" fmla="*/ 4381500 w 5298309"/>
                <a:gd name="connsiteY53" fmla="*/ 1022789 h 3379109"/>
                <a:gd name="connsiteX54" fmla="*/ 4464050 w 5298309"/>
                <a:gd name="connsiteY54" fmla="*/ 1095814 h 3379109"/>
                <a:gd name="connsiteX55" fmla="*/ 4511675 w 5298309"/>
                <a:gd name="connsiteY55" fmla="*/ 956114 h 3379109"/>
                <a:gd name="connsiteX56" fmla="*/ 4546600 w 5298309"/>
                <a:gd name="connsiteY56" fmla="*/ 225864 h 3379109"/>
                <a:gd name="connsiteX57" fmla="*/ 4654550 w 5298309"/>
                <a:gd name="connsiteY57" fmla="*/ 439 h 3379109"/>
                <a:gd name="connsiteX58" fmla="*/ 4762500 w 5298309"/>
                <a:gd name="connsiteY58" fmla="*/ 175064 h 3379109"/>
                <a:gd name="connsiteX59" fmla="*/ 4800600 w 5298309"/>
                <a:gd name="connsiteY59" fmla="*/ 403664 h 3379109"/>
                <a:gd name="connsiteX60" fmla="*/ 4921250 w 5298309"/>
                <a:gd name="connsiteY60" fmla="*/ 390964 h 3379109"/>
                <a:gd name="connsiteX61" fmla="*/ 5010150 w 5298309"/>
                <a:gd name="connsiteY61" fmla="*/ 194114 h 3379109"/>
                <a:gd name="connsiteX62" fmla="*/ 5162550 w 5298309"/>
                <a:gd name="connsiteY62" fmla="*/ 156014 h 3379109"/>
                <a:gd name="connsiteX63" fmla="*/ 5295900 w 5298309"/>
                <a:gd name="connsiteY63" fmla="*/ 651314 h 3379109"/>
                <a:gd name="connsiteX64" fmla="*/ 5238750 w 5298309"/>
                <a:gd name="connsiteY64" fmla="*/ 1210114 h 3379109"/>
                <a:gd name="connsiteX65" fmla="*/ 5118100 w 5298309"/>
                <a:gd name="connsiteY65" fmla="*/ 2429314 h 3379109"/>
                <a:gd name="connsiteX66" fmla="*/ 5194300 w 5298309"/>
                <a:gd name="connsiteY66" fmla="*/ 2753164 h 3379109"/>
                <a:gd name="connsiteX67" fmla="*/ 5238750 w 5298309"/>
                <a:gd name="connsiteY67" fmla="*/ 2962714 h 3379109"/>
                <a:gd name="connsiteX0" fmla="*/ 0 w 5298309"/>
                <a:gd name="connsiteY0" fmla="*/ 3096419 h 3379464"/>
                <a:gd name="connsiteX1" fmla="*/ 120650 w 5298309"/>
                <a:gd name="connsiteY1" fmla="*/ 3004344 h 3379464"/>
                <a:gd name="connsiteX2" fmla="*/ 184150 w 5298309"/>
                <a:gd name="connsiteY2" fmla="*/ 2870994 h 3379464"/>
                <a:gd name="connsiteX3" fmla="*/ 238125 w 5298309"/>
                <a:gd name="connsiteY3" fmla="*/ 2763044 h 3379464"/>
                <a:gd name="connsiteX4" fmla="*/ 311150 w 5298309"/>
                <a:gd name="connsiteY4" fmla="*/ 2772569 h 3379464"/>
                <a:gd name="connsiteX5" fmla="*/ 361950 w 5298309"/>
                <a:gd name="connsiteY5" fmla="*/ 2880519 h 3379464"/>
                <a:gd name="connsiteX6" fmla="*/ 425450 w 5298309"/>
                <a:gd name="connsiteY6" fmla="*/ 3026569 h 3379464"/>
                <a:gd name="connsiteX7" fmla="*/ 527050 w 5298309"/>
                <a:gd name="connsiteY7" fmla="*/ 3096419 h 3379464"/>
                <a:gd name="connsiteX8" fmla="*/ 596900 w 5298309"/>
                <a:gd name="connsiteY8" fmla="*/ 3007519 h 3379464"/>
                <a:gd name="connsiteX9" fmla="*/ 622300 w 5298309"/>
                <a:gd name="connsiteY9" fmla="*/ 2867819 h 3379464"/>
                <a:gd name="connsiteX10" fmla="*/ 635000 w 5298309"/>
                <a:gd name="connsiteY10" fmla="*/ 2788444 h 3379464"/>
                <a:gd name="connsiteX11" fmla="*/ 676275 w 5298309"/>
                <a:gd name="connsiteY11" fmla="*/ 2728119 h 3379464"/>
                <a:gd name="connsiteX12" fmla="*/ 733425 w 5298309"/>
                <a:gd name="connsiteY12" fmla="*/ 2797969 h 3379464"/>
                <a:gd name="connsiteX13" fmla="*/ 793750 w 5298309"/>
                <a:gd name="connsiteY13" fmla="*/ 2893219 h 3379464"/>
                <a:gd name="connsiteX14" fmla="*/ 908050 w 5298309"/>
                <a:gd name="connsiteY14" fmla="*/ 2978944 h 3379464"/>
                <a:gd name="connsiteX15" fmla="*/ 939800 w 5298309"/>
                <a:gd name="connsiteY15" fmla="*/ 2791619 h 3379464"/>
                <a:gd name="connsiteX16" fmla="*/ 971550 w 5298309"/>
                <a:gd name="connsiteY16" fmla="*/ 2645569 h 3379464"/>
                <a:gd name="connsiteX17" fmla="*/ 1012825 w 5298309"/>
                <a:gd name="connsiteY17" fmla="*/ 2534444 h 3379464"/>
                <a:gd name="connsiteX18" fmla="*/ 1104900 w 5298309"/>
                <a:gd name="connsiteY18" fmla="*/ 2651919 h 3379464"/>
                <a:gd name="connsiteX19" fmla="*/ 1187450 w 5298309"/>
                <a:gd name="connsiteY19" fmla="*/ 2797969 h 3379464"/>
                <a:gd name="connsiteX20" fmla="*/ 1244600 w 5298309"/>
                <a:gd name="connsiteY20" fmla="*/ 2804319 h 3379464"/>
                <a:gd name="connsiteX21" fmla="*/ 1276350 w 5298309"/>
                <a:gd name="connsiteY21" fmla="*/ 2696369 h 3379464"/>
                <a:gd name="connsiteX22" fmla="*/ 1314450 w 5298309"/>
                <a:gd name="connsiteY22" fmla="*/ 2340769 h 3379464"/>
                <a:gd name="connsiteX23" fmla="*/ 1358900 w 5298309"/>
                <a:gd name="connsiteY23" fmla="*/ 2261394 h 3379464"/>
                <a:gd name="connsiteX24" fmla="*/ 1422400 w 5298309"/>
                <a:gd name="connsiteY24" fmla="*/ 2359819 h 3379464"/>
                <a:gd name="connsiteX25" fmla="*/ 1524000 w 5298309"/>
                <a:gd name="connsiteY25" fmla="*/ 2563019 h 3379464"/>
                <a:gd name="connsiteX26" fmla="*/ 1584325 w 5298309"/>
                <a:gd name="connsiteY26" fmla="*/ 2470944 h 3379464"/>
                <a:gd name="connsiteX27" fmla="*/ 1631950 w 5298309"/>
                <a:gd name="connsiteY27" fmla="*/ 2302669 h 3379464"/>
                <a:gd name="connsiteX28" fmla="*/ 1670050 w 5298309"/>
                <a:gd name="connsiteY28" fmla="*/ 2105819 h 3379464"/>
                <a:gd name="connsiteX29" fmla="*/ 1730375 w 5298309"/>
                <a:gd name="connsiteY29" fmla="*/ 2042319 h 3379464"/>
                <a:gd name="connsiteX30" fmla="*/ 1790700 w 5298309"/>
                <a:gd name="connsiteY30" fmla="*/ 2124869 h 3379464"/>
                <a:gd name="connsiteX31" fmla="*/ 1860550 w 5298309"/>
                <a:gd name="connsiteY31" fmla="*/ 2312194 h 3379464"/>
                <a:gd name="connsiteX32" fmla="*/ 1905000 w 5298309"/>
                <a:gd name="connsiteY32" fmla="*/ 2350294 h 3379464"/>
                <a:gd name="connsiteX33" fmla="*/ 1949450 w 5298309"/>
                <a:gd name="connsiteY33" fmla="*/ 2302669 h 3379464"/>
                <a:gd name="connsiteX34" fmla="*/ 2057400 w 5298309"/>
                <a:gd name="connsiteY34" fmla="*/ 2029619 h 3379464"/>
                <a:gd name="connsiteX35" fmla="*/ 2152650 w 5298309"/>
                <a:gd name="connsiteY35" fmla="*/ 2035969 h 3379464"/>
                <a:gd name="connsiteX36" fmla="*/ 2254250 w 5298309"/>
                <a:gd name="connsiteY36" fmla="*/ 2353469 h 3379464"/>
                <a:gd name="connsiteX37" fmla="*/ 2374900 w 5298309"/>
                <a:gd name="connsiteY37" fmla="*/ 2683669 h 3379464"/>
                <a:gd name="connsiteX38" fmla="*/ 2489200 w 5298309"/>
                <a:gd name="connsiteY38" fmla="*/ 2728119 h 3379464"/>
                <a:gd name="connsiteX39" fmla="*/ 2673350 w 5298309"/>
                <a:gd name="connsiteY39" fmla="*/ 2588419 h 3379464"/>
                <a:gd name="connsiteX40" fmla="*/ 2809875 w 5298309"/>
                <a:gd name="connsiteY40" fmla="*/ 2566194 h 3379464"/>
                <a:gd name="connsiteX41" fmla="*/ 2933700 w 5298309"/>
                <a:gd name="connsiteY41" fmla="*/ 2759869 h 3379464"/>
                <a:gd name="connsiteX42" fmla="*/ 3041650 w 5298309"/>
                <a:gd name="connsiteY42" fmla="*/ 3217069 h 3379464"/>
                <a:gd name="connsiteX43" fmla="*/ 3206750 w 5298309"/>
                <a:gd name="connsiteY43" fmla="*/ 3375819 h 3379464"/>
                <a:gd name="connsiteX44" fmla="*/ 3343275 w 5298309"/>
                <a:gd name="connsiteY44" fmla="*/ 3305969 h 3379464"/>
                <a:gd name="connsiteX45" fmla="*/ 3429000 w 5298309"/>
                <a:gd name="connsiteY45" fmla="*/ 3058319 h 3379464"/>
                <a:gd name="connsiteX46" fmla="*/ 3486150 w 5298309"/>
                <a:gd name="connsiteY46" fmla="*/ 2956719 h 3379464"/>
                <a:gd name="connsiteX47" fmla="*/ 3822700 w 5298309"/>
                <a:gd name="connsiteY47" fmla="*/ 3074194 h 3379464"/>
                <a:gd name="connsiteX48" fmla="*/ 3952875 w 5298309"/>
                <a:gd name="connsiteY48" fmla="*/ 2680494 h 3379464"/>
                <a:gd name="connsiteX49" fmla="*/ 4064000 w 5298309"/>
                <a:gd name="connsiteY49" fmla="*/ 994569 h 3379464"/>
                <a:gd name="connsiteX50" fmla="*/ 4089400 w 5298309"/>
                <a:gd name="connsiteY50" fmla="*/ 664369 h 3379464"/>
                <a:gd name="connsiteX51" fmla="*/ 4216400 w 5298309"/>
                <a:gd name="connsiteY51" fmla="*/ 480219 h 3379464"/>
                <a:gd name="connsiteX52" fmla="*/ 4343400 w 5298309"/>
                <a:gd name="connsiteY52" fmla="*/ 664369 h 3379464"/>
                <a:gd name="connsiteX53" fmla="*/ 4381500 w 5298309"/>
                <a:gd name="connsiteY53" fmla="*/ 1023144 h 3379464"/>
                <a:gd name="connsiteX54" fmla="*/ 4464050 w 5298309"/>
                <a:gd name="connsiteY54" fmla="*/ 1096169 h 3379464"/>
                <a:gd name="connsiteX55" fmla="*/ 4511675 w 5298309"/>
                <a:gd name="connsiteY55" fmla="*/ 956469 h 3379464"/>
                <a:gd name="connsiteX56" fmla="*/ 4546600 w 5298309"/>
                <a:gd name="connsiteY56" fmla="*/ 226219 h 3379464"/>
                <a:gd name="connsiteX57" fmla="*/ 4654550 w 5298309"/>
                <a:gd name="connsiteY57" fmla="*/ 794 h 3379464"/>
                <a:gd name="connsiteX58" fmla="*/ 4762500 w 5298309"/>
                <a:gd name="connsiteY58" fmla="*/ 175419 h 3379464"/>
                <a:gd name="connsiteX59" fmla="*/ 4800600 w 5298309"/>
                <a:gd name="connsiteY59" fmla="*/ 404019 h 3379464"/>
                <a:gd name="connsiteX60" fmla="*/ 4921250 w 5298309"/>
                <a:gd name="connsiteY60" fmla="*/ 391319 h 3379464"/>
                <a:gd name="connsiteX61" fmla="*/ 5010150 w 5298309"/>
                <a:gd name="connsiteY61" fmla="*/ 194469 h 3379464"/>
                <a:gd name="connsiteX62" fmla="*/ 5162550 w 5298309"/>
                <a:gd name="connsiteY62" fmla="*/ 156369 h 3379464"/>
                <a:gd name="connsiteX63" fmla="*/ 5295900 w 5298309"/>
                <a:gd name="connsiteY63" fmla="*/ 651669 h 3379464"/>
                <a:gd name="connsiteX64" fmla="*/ 5238750 w 5298309"/>
                <a:gd name="connsiteY64" fmla="*/ 1210469 h 3379464"/>
                <a:gd name="connsiteX65" fmla="*/ 5118100 w 5298309"/>
                <a:gd name="connsiteY65" fmla="*/ 2429669 h 3379464"/>
                <a:gd name="connsiteX66" fmla="*/ 5194300 w 5298309"/>
                <a:gd name="connsiteY66" fmla="*/ 2753519 h 3379464"/>
                <a:gd name="connsiteX67" fmla="*/ 5238750 w 5298309"/>
                <a:gd name="connsiteY67" fmla="*/ 2963069 h 3379464"/>
                <a:gd name="connsiteX0" fmla="*/ 0 w 5298309"/>
                <a:gd name="connsiteY0" fmla="*/ 3096414 h 3379459"/>
                <a:gd name="connsiteX1" fmla="*/ 120650 w 5298309"/>
                <a:gd name="connsiteY1" fmla="*/ 3004339 h 3379459"/>
                <a:gd name="connsiteX2" fmla="*/ 184150 w 5298309"/>
                <a:gd name="connsiteY2" fmla="*/ 2870989 h 3379459"/>
                <a:gd name="connsiteX3" fmla="*/ 238125 w 5298309"/>
                <a:gd name="connsiteY3" fmla="*/ 2763039 h 3379459"/>
                <a:gd name="connsiteX4" fmla="*/ 311150 w 5298309"/>
                <a:gd name="connsiteY4" fmla="*/ 2772564 h 3379459"/>
                <a:gd name="connsiteX5" fmla="*/ 361950 w 5298309"/>
                <a:gd name="connsiteY5" fmla="*/ 2880514 h 3379459"/>
                <a:gd name="connsiteX6" fmla="*/ 425450 w 5298309"/>
                <a:gd name="connsiteY6" fmla="*/ 3026564 h 3379459"/>
                <a:gd name="connsiteX7" fmla="*/ 527050 w 5298309"/>
                <a:gd name="connsiteY7" fmla="*/ 3096414 h 3379459"/>
                <a:gd name="connsiteX8" fmla="*/ 596900 w 5298309"/>
                <a:gd name="connsiteY8" fmla="*/ 3007514 h 3379459"/>
                <a:gd name="connsiteX9" fmla="*/ 622300 w 5298309"/>
                <a:gd name="connsiteY9" fmla="*/ 2867814 h 3379459"/>
                <a:gd name="connsiteX10" fmla="*/ 635000 w 5298309"/>
                <a:gd name="connsiteY10" fmla="*/ 2788439 h 3379459"/>
                <a:gd name="connsiteX11" fmla="*/ 676275 w 5298309"/>
                <a:gd name="connsiteY11" fmla="*/ 2728114 h 3379459"/>
                <a:gd name="connsiteX12" fmla="*/ 733425 w 5298309"/>
                <a:gd name="connsiteY12" fmla="*/ 2797964 h 3379459"/>
                <a:gd name="connsiteX13" fmla="*/ 793750 w 5298309"/>
                <a:gd name="connsiteY13" fmla="*/ 2893214 h 3379459"/>
                <a:gd name="connsiteX14" fmla="*/ 908050 w 5298309"/>
                <a:gd name="connsiteY14" fmla="*/ 2978939 h 3379459"/>
                <a:gd name="connsiteX15" fmla="*/ 939800 w 5298309"/>
                <a:gd name="connsiteY15" fmla="*/ 2791614 h 3379459"/>
                <a:gd name="connsiteX16" fmla="*/ 971550 w 5298309"/>
                <a:gd name="connsiteY16" fmla="*/ 2645564 h 3379459"/>
                <a:gd name="connsiteX17" fmla="*/ 1012825 w 5298309"/>
                <a:gd name="connsiteY17" fmla="*/ 2534439 h 3379459"/>
                <a:gd name="connsiteX18" fmla="*/ 1104900 w 5298309"/>
                <a:gd name="connsiteY18" fmla="*/ 2651914 h 3379459"/>
                <a:gd name="connsiteX19" fmla="*/ 1187450 w 5298309"/>
                <a:gd name="connsiteY19" fmla="*/ 2797964 h 3379459"/>
                <a:gd name="connsiteX20" fmla="*/ 1244600 w 5298309"/>
                <a:gd name="connsiteY20" fmla="*/ 2804314 h 3379459"/>
                <a:gd name="connsiteX21" fmla="*/ 1276350 w 5298309"/>
                <a:gd name="connsiteY21" fmla="*/ 2696364 h 3379459"/>
                <a:gd name="connsiteX22" fmla="*/ 1314450 w 5298309"/>
                <a:gd name="connsiteY22" fmla="*/ 2340764 h 3379459"/>
                <a:gd name="connsiteX23" fmla="*/ 1358900 w 5298309"/>
                <a:gd name="connsiteY23" fmla="*/ 2261389 h 3379459"/>
                <a:gd name="connsiteX24" fmla="*/ 1422400 w 5298309"/>
                <a:gd name="connsiteY24" fmla="*/ 2359814 h 3379459"/>
                <a:gd name="connsiteX25" fmla="*/ 1524000 w 5298309"/>
                <a:gd name="connsiteY25" fmla="*/ 2563014 h 3379459"/>
                <a:gd name="connsiteX26" fmla="*/ 1584325 w 5298309"/>
                <a:gd name="connsiteY26" fmla="*/ 2470939 h 3379459"/>
                <a:gd name="connsiteX27" fmla="*/ 1631950 w 5298309"/>
                <a:gd name="connsiteY27" fmla="*/ 2302664 h 3379459"/>
                <a:gd name="connsiteX28" fmla="*/ 1670050 w 5298309"/>
                <a:gd name="connsiteY28" fmla="*/ 2105814 h 3379459"/>
                <a:gd name="connsiteX29" fmla="*/ 1730375 w 5298309"/>
                <a:gd name="connsiteY29" fmla="*/ 2042314 h 3379459"/>
                <a:gd name="connsiteX30" fmla="*/ 1790700 w 5298309"/>
                <a:gd name="connsiteY30" fmla="*/ 2124864 h 3379459"/>
                <a:gd name="connsiteX31" fmla="*/ 1860550 w 5298309"/>
                <a:gd name="connsiteY31" fmla="*/ 2312189 h 3379459"/>
                <a:gd name="connsiteX32" fmla="*/ 1905000 w 5298309"/>
                <a:gd name="connsiteY32" fmla="*/ 2350289 h 3379459"/>
                <a:gd name="connsiteX33" fmla="*/ 1949450 w 5298309"/>
                <a:gd name="connsiteY33" fmla="*/ 2302664 h 3379459"/>
                <a:gd name="connsiteX34" fmla="*/ 2057400 w 5298309"/>
                <a:gd name="connsiteY34" fmla="*/ 2029614 h 3379459"/>
                <a:gd name="connsiteX35" fmla="*/ 2152650 w 5298309"/>
                <a:gd name="connsiteY35" fmla="*/ 2035964 h 3379459"/>
                <a:gd name="connsiteX36" fmla="*/ 2254250 w 5298309"/>
                <a:gd name="connsiteY36" fmla="*/ 2353464 h 3379459"/>
                <a:gd name="connsiteX37" fmla="*/ 2374900 w 5298309"/>
                <a:gd name="connsiteY37" fmla="*/ 2683664 h 3379459"/>
                <a:gd name="connsiteX38" fmla="*/ 2489200 w 5298309"/>
                <a:gd name="connsiteY38" fmla="*/ 2728114 h 3379459"/>
                <a:gd name="connsiteX39" fmla="*/ 2673350 w 5298309"/>
                <a:gd name="connsiteY39" fmla="*/ 2588414 h 3379459"/>
                <a:gd name="connsiteX40" fmla="*/ 2809875 w 5298309"/>
                <a:gd name="connsiteY40" fmla="*/ 2566189 h 3379459"/>
                <a:gd name="connsiteX41" fmla="*/ 2933700 w 5298309"/>
                <a:gd name="connsiteY41" fmla="*/ 2759864 h 3379459"/>
                <a:gd name="connsiteX42" fmla="*/ 3041650 w 5298309"/>
                <a:gd name="connsiteY42" fmla="*/ 3217064 h 3379459"/>
                <a:gd name="connsiteX43" fmla="*/ 3206750 w 5298309"/>
                <a:gd name="connsiteY43" fmla="*/ 3375814 h 3379459"/>
                <a:gd name="connsiteX44" fmla="*/ 3343275 w 5298309"/>
                <a:gd name="connsiteY44" fmla="*/ 3305964 h 3379459"/>
                <a:gd name="connsiteX45" fmla="*/ 3429000 w 5298309"/>
                <a:gd name="connsiteY45" fmla="*/ 3058314 h 3379459"/>
                <a:gd name="connsiteX46" fmla="*/ 3486150 w 5298309"/>
                <a:gd name="connsiteY46" fmla="*/ 2956714 h 3379459"/>
                <a:gd name="connsiteX47" fmla="*/ 3822700 w 5298309"/>
                <a:gd name="connsiteY47" fmla="*/ 3074189 h 3379459"/>
                <a:gd name="connsiteX48" fmla="*/ 3952875 w 5298309"/>
                <a:gd name="connsiteY48" fmla="*/ 2680489 h 3379459"/>
                <a:gd name="connsiteX49" fmla="*/ 4064000 w 5298309"/>
                <a:gd name="connsiteY49" fmla="*/ 994564 h 3379459"/>
                <a:gd name="connsiteX50" fmla="*/ 4089400 w 5298309"/>
                <a:gd name="connsiteY50" fmla="*/ 664364 h 3379459"/>
                <a:gd name="connsiteX51" fmla="*/ 4216400 w 5298309"/>
                <a:gd name="connsiteY51" fmla="*/ 480214 h 3379459"/>
                <a:gd name="connsiteX52" fmla="*/ 4343400 w 5298309"/>
                <a:gd name="connsiteY52" fmla="*/ 664364 h 3379459"/>
                <a:gd name="connsiteX53" fmla="*/ 4381500 w 5298309"/>
                <a:gd name="connsiteY53" fmla="*/ 1023139 h 3379459"/>
                <a:gd name="connsiteX54" fmla="*/ 4464050 w 5298309"/>
                <a:gd name="connsiteY54" fmla="*/ 1096164 h 3379459"/>
                <a:gd name="connsiteX55" fmla="*/ 4511675 w 5298309"/>
                <a:gd name="connsiteY55" fmla="*/ 956464 h 3379459"/>
                <a:gd name="connsiteX56" fmla="*/ 4546600 w 5298309"/>
                <a:gd name="connsiteY56" fmla="*/ 226214 h 3379459"/>
                <a:gd name="connsiteX57" fmla="*/ 4654550 w 5298309"/>
                <a:gd name="connsiteY57" fmla="*/ 789 h 3379459"/>
                <a:gd name="connsiteX58" fmla="*/ 4762500 w 5298309"/>
                <a:gd name="connsiteY58" fmla="*/ 175414 h 3379459"/>
                <a:gd name="connsiteX59" fmla="*/ 4816475 w 5298309"/>
                <a:gd name="connsiteY59" fmla="*/ 397664 h 3379459"/>
                <a:gd name="connsiteX60" fmla="*/ 4921250 w 5298309"/>
                <a:gd name="connsiteY60" fmla="*/ 391314 h 3379459"/>
                <a:gd name="connsiteX61" fmla="*/ 5010150 w 5298309"/>
                <a:gd name="connsiteY61" fmla="*/ 194464 h 3379459"/>
                <a:gd name="connsiteX62" fmla="*/ 5162550 w 5298309"/>
                <a:gd name="connsiteY62" fmla="*/ 156364 h 3379459"/>
                <a:gd name="connsiteX63" fmla="*/ 5295900 w 5298309"/>
                <a:gd name="connsiteY63" fmla="*/ 651664 h 3379459"/>
                <a:gd name="connsiteX64" fmla="*/ 5238750 w 5298309"/>
                <a:gd name="connsiteY64" fmla="*/ 1210464 h 3379459"/>
                <a:gd name="connsiteX65" fmla="*/ 5118100 w 5298309"/>
                <a:gd name="connsiteY65" fmla="*/ 2429664 h 3379459"/>
                <a:gd name="connsiteX66" fmla="*/ 5194300 w 5298309"/>
                <a:gd name="connsiteY66" fmla="*/ 2753514 h 3379459"/>
                <a:gd name="connsiteX67" fmla="*/ 5238750 w 5298309"/>
                <a:gd name="connsiteY67" fmla="*/ 2963064 h 3379459"/>
                <a:gd name="connsiteX0" fmla="*/ 0 w 5298309"/>
                <a:gd name="connsiteY0" fmla="*/ 3096414 h 3379459"/>
                <a:gd name="connsiteX1" fmla="*/ 120650 w 5298309"/>
                <a:gd name="connsiteY1" fmla="*/ 3004339 h 3379459"/>
                <a:gd name="connsiteX2" fmla="*/ 184150 w 5298309"/>
                <a:gd name="connsiteY2" fmla="*/ 2870989 h 3379459"/>
                <a:gd name="connsiteX3" fmla="*/ 238125 w 5298309"/>
                <a:gd name="connsiteY3" fmla="*/ 2763039 h 3379459"/>
                <a:gd name="connsiteX4" fmla="*/ 311150 w 5298309"/>
                <a:gd name="connsiteY4" fmla="*/ 2772564 h 3379459"/>
                <a:gd name="connsiteX5" fmla="*/ 361950 w 5298309"/>
                <a:gd name="connsiteY5" fmla="*/ 2880514 h 3379459"/>
                <a:gd name="connsiteX6" fmla="*/ 425450 w 5298309"/>
                <a:gd name="connsiteY6" fmla="*/ 3026564 h 3379459"/>
                <a:gd name="connsiteX7" fmla="*/ 527050 w 5298309"/>
                <a:gd name="connsiteY7" fmla="*/ 3096414 h 3379459"/>
                <a:gd name="connsiteX8" fmla="*/ 596900 w 5298309"/>
                <a:gd name="connsiteY8" fmla="*/ 3007514 h 3379459"/>
                <a:gd name="connsiteX9" fmla="*/ 622300 w 5298309"/>
                <a:gd name="connsiteY9" fmla="*/ 2867814 h 3379459"/>
                <a:gd name="connsiteX10" fmla="*/ 635000 w 5298309"/>
                <a:gd name="connsiteY10" fmla="*/ 2788439 h 3379459"/>
                <a:gd name="connsiteX11" fmla="*/ 676275 w 5298309"/>
                <a:gd name="connsiteY11" fmla="*/ 2728114 h 3379459"/>
                <a:gd name="connsiteX12" fmla="*/ 733425 w 5298309"/>
                <a:gd name="connsiteY12" fmla="*/ 2797964 h 3379459"/>
                <a:gd name="connsiteX13" fmla="*/ 793750 w 5298309"/>
                <a:gd name="connsiteY13" fmla="*/ 2893214 h 3379459"/>
                <a:gd name="connsiteX14" fmla="*/ 908050 w 5298309"/>
                <a:gd name="connsiteY14" fmla="*/ 2978939 h 3379459"/>
                <a:gd name="connsiteX15" fmla="*/ 939800 w 5298309"/>
                <a:gd name="connsiteY15" fmla="*/ 2791614 h 3379459"/>
                <a:gd name="connsiteX16" fmla="*/ 971550 w 5298309"/>
                <a:gd name="connsiteY16" fmla="*/ 2645564 h 3379459"/>
                <a:gd name="connsiteX17" fmla="*/ 1012825 w 5298309"/>
                <a:gd name="connsiteY17" fmla="*/ 2534439 h 3379459"/>
                <a:gd name="connsiteX18" fmla="*/ 1104900 w 5298309"/>
                <a:gd name="connsiteY18" fmla="*/ 2651914 h 3379459"/>
                <a:gd name="connsiteX19" fmla="*/ 1187450 w 5298309"/>
                <a:gd name="connsiteY19" fmla="*/ 2797964 h 3379459"/>
                <a:gd name="connsiteX20" fmla="*/ 1244600 w 5298309"/>
                <a:gd name="connsiteY20" fmla="*/ 2804314 h 3379459"/>
                <a:gd name="connsiteX21" fmla="*/ 1276350 w 5298309"/>
                <a:gd name="connsiteY21" fmla="*/ 2696364 h 3379459"/>
                <a:gd name="connsiteX22" fmla="*/ 1314450 w 5298309"/>
                <a:gd name="connsiteY22" fmla="*/ 2340764 h 3379459"/>
                <a:gd name="connsiteX23" fmla="*/ 1358900 w 5298309"/>
                <a:gd name="connsiteY23" fmla="*/ 2261389 h 3379459"/>
                <a:gd name="connsiteX24" fmla="*/ 1422400 w 5298309"/>
                <a:gd name="connsiteY24" fmla="*/ 2359814 h 3379459"/>
                <a:gd name="connsiteX25" fmla="*/ 1524000 w 5298309"/>
                <a:gd name="connsiteY25" fmla="*/ 2563014 h 3379459"/>
                <a:gd name="connsiteX26" fmla="*/ 1584325 w 5298309"/>
                <a:gd name="connsiteY26" fmla="*/ 2470939 h 3379459"/>
                <a:gd name="connsiteX27" fmla="*/ 1631950 w 5298309"/>
                <a:gd name="connsiteY27" fmla="*/ 2302664 h 3379459"/>
                <a:gd name="connsiteX28" fmla="*/ 1670050 w 5298309"/>
                <a:gd name="connsiteY28" fmla="*/ 2105814 h 3379459"/>
                <a:gd name="connsiteX29" fmla="*/ 1730375 w 5298309"/>
                <a:gd name="connsiteY29" fmla="*/ 2042314 h 3379459"/>
                <a:gd name="connsiteX30" fmla="*/ 1790700 w 5298309"/>
                <a:gd name="connsiteY30" fmla="*/ 2124864 h 3379459"/>
                <a:gd name="connsiteX31" fmla="*/ 1860550 w 5298309"/>
                <a:gd name="connsiteY31" fmla="*/ 2312189 h 3379459"/>
                <a:gd name="connsiteX32" fmla="*/ 1905000 w 5298309"/>
                <a:gd name="connsiteY32" fmla="*/ 2350289 h 3379459"/>
                <a:gd name="connsiteX33" fmla="*/ 1949450 w 5298309"/>
                <a:gd name="connsiteY33" fmla="*/ 2302664 h 3379459"/>
                <a:gd name="connsiteX34" fmla="*/ 2057400 w 5298309"/>
                <a:gd name="connsiteY34" fmla="*/ 2029614 h 3379459"/>
                <a:gd name="connsiteX35" fmla="*/ 2152650 w 5298309"/>
                <a:gd name="connsiteY35" fmla="*/ 2035964 h 3379459"/>
                <a:gd name="connsiteX36" fmla="*/ 2254250 w 5298309"/>
                <a:gd name="connsiteY36" fmla="*/ 2353464 h 3379459"/>
                <a:gd name="connsiteX37" fmla="*/ 2374900 w 5298309"/>
                <a:gd name="connsiteY37" fmla="*/ 2683664 h 3379459"/>
                <a:gd name="connsiteX38" fmla="*/ 2489200 w 5298309"/>
                <a:gd name="connsiteY38" fmla="*/ 2728114 h 3379459"/>
                <a:gd name="connsiteX39" fmla="*/ 2673350 w 5298309"/>
                <a:gd name="connsiteY39" fmla="*/ 2588414 h 3379459"/>
                <a:gd name="connsiteX40" fmla="*/ 2809875 w 5298309"/>
                <a:gd name="connsiteY40" fmla="*/ 2566189 h 3379459"/>
                <a:gd name="connsiteX41" fmla="*/ 2933700 w 5298309"/>
                <a:gd name="connsiteY41" fmla="*/ 2759864 h 3379459"/>
                <a:gd name="connsiteX42" fmla="*/ 3041650 w 5298309"/>
                <a:gd name="connsiteY42" fmla="*/ 3217064 h 3379459"/>
                <a:gd name="connsiteX43" fmla="*/ 3206750 w 5298309"/>
                <a:gd name="connsiteY43" fmla="*/ 3375814 h 3379459"/>
                <a:gd name="connsiteX44" fmla="*/ 3343275 w 5298309"/>
                <a:gd name="connsiteY44" fmla="*/ 3305964 h 3379459"/>
                <a:gd name="connsiteX45" fmla="*/ 3429000 w 5298309"/>
                <a:gd name="connsiteY45" fmla="*/ 3058314 h 3379459"/>
                <a:gd name="connsiteX46" fmla="*/ 3486150 w 5298309"/>
                <a:gd name="connsiteY46" fmla="*/ 2956714 h 3379459"/>
                <a:gd name="connsiteX47" fmla="*/ 3822700 w 5298309"/>
                <a:gd name="connsiteY47" fmla="*/ 3074189 h 3379459"/>
                <a:gd name="connsiteX48" fmla="*/ 3952875 w 5298309"/>
                <a:gd name="connsiteY48" fmla="*/ 2680489 h 3379459"/>
                <a:gd name="connsiteX49" fmla="*/ 4064000 w 5298309"/>
                <a:gd name="connsiteY49" fmla="*/ 994564 h 3379459"/>
                <a:gd name="connsiteX50" fmla="*/ 4089400 w 5298309"/>
                <a:gd name="connsiteY50" fmla="*/ 664364 h 3379459"/>
                <a:gd name="connsiteX51" fmla="*/ 4216400 w 5298309"/>
                <a:gd name="connsiteY51" fmla="*/ 480214 h 3379459"/>
                <a:gd name="connsiteX52" fmla="*/ 4343400 w 5298309"/>
                <a:gd name="connsiteY52" fmla="*/ 664364 h 3379459"/>
                <a:gd name="connsiteX53" fmla="*/ 4381500 w 5298309"/>
                <a:gd name="connsiteY53" fmla="*/ 1023139 h 3379459"/>
                <a:gd name="connsiteX54" fmla="*/ 4464050 w 5298309"/>
                <a:gd name="connsiteY54" fmla="*/ 1096164 h 3379459"/>
                <a:gd name="connsiteX55" fmla="*/ 4511675 w 5298309"/>
                <a:gd name="connsiteY55" fmla="*/ 956464 h 3379459"/>
                <a:gd name="connsiteX56" fmla="*/ 4546600 w 5298309"/>
                <a:gd name="connsiteY56" fmla="*/ 226214 h 3379459"/>
                <a:gd name="connsiteX57" fmla="*/ 4654550 w 5298309"/>
                <a:gd name="connsiteY57" fmla="*/ 789 h 3379459"/>
                <a:gd name="connsiteX58" fmla="*/ 4762500 w 5298309"/>
                <a:gd name="connsiteY58" fmla="*/ 175414 h 3379459"/>
                <a:gd name="connsiteX59" fmla="*/ 4816475 w 5298309"/>
                <a:gd name="connsiteY59" fmla="*/ 397664 h 3379459"/>
                <a:gd name="connsiteX60" fmla="*/ 4933950 w 5298309"/>
                <a:gd name="connsiteY60" fmla="*/ 413539 h 3379459"/>
                <a:gd name="connsiteX61" fmla="*/ 5010150 w 5298309"/>
                <a:gd name="connsiteY61" fmla="*/ 194464 h 3379459"/>
                <a:gd name="connsiteX62" fmla="*/ 5162550 w 5298309"/>
                <a:gd name="connsiteY62" fmla="*/ 156364 h 3379459"/>
                <a:gd name="connsiteX63" fmla="*/ 5295900 w 5298309"/>
                <a:gd name="connsiteY63" fmla="*/ 651664 h 3379459"/>
                <a:gd name="connsiteX64" fmla="*/ 5238750 w 5298309"/>
                <a:gd name="connsiteY64" fmla="*/ 1210464 h 3379459"/>
                <a:gd name="connsiteX65" fmla="*/ 5118100 w 5298309"/>
                <a:gd name="connsiteY65" fmla="*/ 2429664 h 3379459"/>
                <a:gd name="connsiteX66" fmla="*/ 5194300 w 5298309"/>
                <a:gd name="connsiteY66" fmla="*/ 2753514 h 3379459"/>
                <a:gd name="connsiteX67" fmla="*/ 5238750 w 5298309"/>
                <a:gd name="connsiteY67" fmla="*/ 2963064 h 3379459"/>
                <a:gd name="connsiteX0" fmla="*/ 0 w 5299290"/>
                <a:gd name="connsiteY0" fmla="*/ 3096414 h 3379459"/>
                <a:gd name="connsiteX1" fmla="*/ 120650 w 5299290"/>
                <a:gd name="connsiteY1" fmla="*/ 3004339 h 3379459"/>
                <a:gd name="connsiteX2" fmla="*/ 184150 w 5299290"/>
                <a:gd name="connsiteY2" fmla="*/ 2870989 h 3379459"/>
                <a:gd name="connsiteX3" fmla="*/ 238125 w 5299290"/>
                <a:gd name="connsiteY3" fmla="*/ 2763039 h 3379459"/>
                <a:gd name="connsiteX4" fmla="*/ 311150 w 5299290"/>
                <a:gd name="connsiteY4" fmla="*/ 2772564 h 3379459"/>
                <a:gd name="connsiteX5" fmla="*/ 361950 w 5299290"/>
                <a:gd name="connsiteY5" fmla="*/ 2880514 h 3379459"/>
                <a:gd name="connsiteX6" fmla="*/ 425450 w 5299290"/>
                <a:gd name="connsiteY6" fmla="*/ 3026564 h 3379459"/>
                <a:gd name="connsiteX7" fmla="*/ 527050 w 5299290"/>
                <a:gd name="connsiteY7" fmla="*/ 3096414 h 3379459"/>
                <a:gd name="connsiteX8" fmla="*/ 596900 w 5299290"/>
                <a:gd name="connsiteY8" fmla="*/ 3007514 h 3379459"/>
                <a:gd name="connsiteX9" fmla="*/ 622300 w 5299290"/>
                <a:gd name="connsiteY9" fmla="*/ 2867814 h 3379459"/>
                <a:gd name="connsiteX10" fmla="*/ 635000 w 5299290"/>
                <a:gd name="connsiteY10" fmla="*/ 2788439 h 3379459"/>
                <a:gd name="connsiteX11" fmla="*/ 676275 w 5299290"/>
                <a:gd name="connsiteY11" fmla="*/ 2728114 h 3379459"/>
                <a:gd name="connsiteX12" fmla="*/ 733425 w 5299290"/>
                <a:gd name="connsiteY12" fmla="*/ 2797964 h 3379459"/>
                <a:gd name="connsiteX13" fmla="*/ 793750 w 5299290"/>
                <a:gd name="connsiteY13" fmla="*/ 2893214 h 3379459"/>
                <a:gd name="connsiteX14" fmla="*/ 908050 w 5299290"/>
                <a:gd name="connsiteY14" fmla="*/ 2978939 h 3379459"/>
                <a:gd name="connsiteX15" fmla="*/ 939800 w 5299290"/>
                <a:gd name="connsiteY15" fmla="*/ 2791614 h 3379459"/>
                <a:gd name="connsiteX16" fmla="*/ 971550 w 5299290"/>
                <a:gd name="connsiteY16" fmla="*/ 2645564 h 3379459"/>
                <a:gd name="connsiteX17" fmla="*/ 1012825 w 5299290"/>
                <a:gd name="connsiteY17" fmla="*/ 2534439 h 3379459"/>
                <a:gd name="connsiteX18" fmla="*/ 1104900 w 5299290"/>
                <a:gd name="connsiteY18" fmla="*/ 2651914 h 3379459"/>
                <a:gd name="connsiteX19" fmla="*/ 1187450 w 5299290"/>
                <a:gd name="connsiteY19" fmla="*/ 2797964 h 3379459"/>
                <a:gd name="connsiteX20" fmla="*/ 1244600 w 5299290"/>
                <a:gd name="connsiteY20" fmla="*/ 2804314 h 3379459"/>
                <a:gd name="connsiteX21" fmla="*/ 1276350 w 5299290"/>
                <a:gd name="connsiteY21" fmla="*/ 2696364 h 3379459"/>
                <a:gd name="connsiteX22" fmla="*/ 1314450 w 5299290"/>
                <a:gd name="connsiteY22" fmla="*/ 2340764 h 3379459"/>
                <a:gd name="connsiteX23" fmla="*/ 1358900 w 5299290"/>
                <a:gd name="connsiteY23" fmla="*/ 2261389 h 3379459"/>
                <a:gd name="connsiteX24" fmla="*/ 1422400 w 5299290"/>
                <a:gd name="connsiteY24" fmla="*/ 2359814 h 3379459"/>
                <a:gd name="connsiteX25" fmla="*/ 1524000 w 5299290"/>
                <a:gd name="connsiteY25" fmla="*/ 2563014 h 3379459"/>
                <a:gd name="connsiteX26" fmla="*/ 1584325 w 5299290"/>
                <a:gd name="connsiteY26" fmla="*/ 2470939 h 3379459"/>
                <a:gd name="connsiteX27" fmla="*/ 1631950 w 5299290"/>
                <a:gd name="connsiteY27" fmla="*/ 2302664 h 3379459"/>
                <a:gd name="connsiteX28" fmla="*/ 1670050 w 5299290"/>
                <a:gd name="connsiteY28" fmla="*/ 2105814 h 3379459"/>
                <a:gd name="connsiteX29" fmla="*/ 1730375 w 5299290"/>
                <a:gd name="connsiteY29" fmla="*/ 2042314 h 3379459"/>
                <a:gd name="connsiteX30" fmla="*/ 1790700 w 5299290"/>
                <a:gd name="connsiteY30" fmla="*/ 2124864 h 3379459"/>
                <a:gd name="connsiteX31" fmla="*/ 1860550 w 5299290"/>
                <a:gd name="connsiteY31" fmla="*/ 2312189 h 3379459"/>
                <a:gd name="connsiteX32" fmla="*/ 1905000 w 5299290"/>
                <a:gd name="connsiteY32" fmla="*/ 2350289 h 3379459"/>
                <a:gd name="connsiteX33" fmla="*/ 1949450 w 5299290"/>
                <a:gd name="connsiteY33" fmla="*/ 2302664 h 3379459"/>
                <a:gd name="connsiteX34" fmla="*/ 2057400 w 5299290"/>
                <a:gd name="connsiteY34" fmla="*/ 2029614 h 3379459"/>
                <a:gd name="connsiteX35" fmla="*/ 2152650 w 5299290"/>
                <a:gd name="connsiteY35" fmla="*/ 2035964 h 3379459"/>
                <a:gd name="connsiteX36" fmla="*/ 2254250 w 5299290"/>
                <a:gd name="connsiteY36" fmla="*/ 2353464 h 3379459"/>
                <a:gd name="connsiteX37" fmla="*/ 2374900 w 5299290"/>
                <a:gd name="connsiteY37" fmla="*/ 2683664 h 3379459"/>
                <a:gd name="connsiteX38" fmla="*/ 2489200 w 5299290"/>
                <a:gd name="connsiteY38" fmla="*/ 2728114 h 3379459"/>
                <a:gd name="connsiteX39" fmla="*/ 2673350 w 5299290"/>
                <a:gd name="connsiteY39" fmla="*/ 2588414 h 3379459"/>
                <a:gd name="connsiteX40" fmla="*/ 2809875 w 5299290"/>
                <a:gd name="connsiteY40" fmla="*/ 2566189 h 3379459"/>
                <a:gd name="connsiteX41" fmla="*/ 2933700 w 5299290"/>
                <a:gd name="connsiteY41" fmla="*/ 2759864 h 3379459"/>
                <a:gd name="connsiteX42" fmla="*/ 3041650 w 5299290"/>
                <a:gd name="connsiteY42" fmla="*/ 3217064 h 3379459"/>
                <a:gd name="connsiteX43" fmla="*/ 3206750 w 5299290"/>
                <a:gd name="connsiteY43" fmla="*/ 3375814 h 3379459"/>
                <a:gd name="connsiteX44" fmla="*/ 3343275 w 5299290"/>
                <a:gd name="connsiteY44" fmla="*/ 3305964 h 3379459"/>
                <a:gd name="connsiteX45" fmla="*/ 3429000 w 5299290"/>
                <a:gd name="connsiteY45" fmla="*/ 3058314 h 3379459"/>
                <a:gd name="connsiteX46" fmla="*/ 3486150 w 5299290"/>
                <a:gd name="connsiteY46" fmla="*/ 2956714 h 3379459"/>
                <a:gd name="connsiteX47" fmla="*/ 3822700 w 5299290"/>
                <a:gd name="connsiteY47" fmla="*/ 3074189 h 3379459"/>
                <a:gd name="connsiteX48" fmla="*/ 3952875 w 5299290"/>
                <a:gd name="connsiteY48" fmla="*/ 2680489 h 3379459"/>
                <a:gd name="connsiteX49" fmla="*/ 4064000 w 5299290"/>
                <a:gd name="connsiteY49" fmla="*/ 994564 h 3379459"/>
                <a:gd name="connsiteX50" fmla="*/ 4089400 w 5299290"/>
                <a:gd name="connsiteY50" fmla="*/ 664364 h 3379459"/>
                <a:gd name="connsiteX51" fmla="*/ 4216400 w 5299290"/>
                <a:gd name="connsiteY51" fmla="*/ 480214 h 3379459"/>
                <a:gd name="connsiteX52" fmla="*/ 4343400 w 5299290"/>
                <a:gd name="connsiteY52" fmla="*/ 664364 h 3379459"/>
                <a:gd name="connsiteX53" fmla="*/ 4381500 w 5299290"/>
                <a:gd name="connsiteY53" fmla="*/ 1023139 h 3379459"/>
                <a:gd name="connsiteX54" fmla="*/ 4464050 w 5299290"/>
                <a:gd name="connsiteY54" fmla="*/ 1096164 h 3379459"/>
                <a:gd name="connsiteX55" fmla="*/ 4511675 w 5299290"/>
                <a:gd name="connsiteY55" fmla="*/ 956464 h 3379459"/>
                <a:gd name="connsiteX56" fmla="*/ 4546600 w 5299290"/>
                <a:gd name="connsiteY56" fmla="*/ 226214 h 3379459"/>
                <a:gd name="connsiteX57" fmla="*/ 4654550 w 5299290"/>
                <a:gd name="connsiteY57" fmla="*/ 789 h 3379459"/>
                <a:gd name="connsiteX58" fmla="*/ 4762500 w 5299290"/>
                <a:gd name="connsiteY58" fmla="*/ 175414 h 3379459"/>
                <a:gd name="connsiteX59" fmla="*/ 4816475 w 5299290"/>
                <a:gd name="connsiteY59" fmla="*/ 397664 h 3379459"/>
                <a:gd name="connsiteX60" fmla="*/ 4933950 w 5299290"/>
                <a:gd name="connsiteY60" fmla="*/ 413539 h 3379459"/>
                <a:gd name="connsiteX61" fmla="*/ 5010150 w 5299290"/>
                <a:gd name="connsiteY61" fmla="*/ 194464 h 3379459"/>
                <a:gd name="connsiteX62" fmla="*/ 5143500 w 5299290"/>
                <a:gd name="connsiteY62" fmla="*/ 19839 h 3379459"/>
                <a:gd name="connsiteX63" fmla="*/ 5295900 w 5299290"/>
                <a:gd name="connsiteY63" fmla="*/ 651664 h 3379459"/>
                <a:gd name="connsiteX64" fmla="*/ 5238750 w 5299290"/>
                <a:gd name="connsiteY64" fmla="*/ 1210464 h 3379459"/>
                <a:gd name="connsiteX65" fmla="*/ 5118100 w 5299290"/>
                <a:gd name="connsiteY65" fmla="*/ 2429664 h 3379459"/>
                <a:gd name="connsiteX66" fmla="*/ 5194300 w 5299290"/>
                <a:gd name="connsiteY66" fmla="*/ 2753514 h 3379459"/>
                <a:gd name="connsiteX67" fmla="*/ 5238750 w 5299290"/>
                <a:gd name="connsiteY67" fmla="*/ 2963064 h 3379459"/>
                <a:gd name="connsiteX0" fmla="*/ 0 w 5299290"/>
                <a:gd name="connsiteY0" fmla="*/ 3096414 h 3379459"/>
                <a:gd name="connsiteX1" fmla="*/ 120650 w 5299290"/>
                <a:gd name="connsiteY1" fmla="*/ 3004339 h 3379459"/>
                <a:gd name="connsiteX2" fmla="*/ 184150 w 5299290"/>
                <a:gd name="connsiteY2" fmla="*/ 2870989 h 3379459"/>
                <a:gd name="connsiteX3" fmla="*/ 238125 w 5299290"/>
                <a:gd name="connsiteY3" fmla="*/ 2763039 h 3379459"/>
                <a:gd name="connsiteX4" fmla="*/ 311150 w 5299290"/>
                <a:gd name="connsiteY4" fmla="*/ 2772564 h 3379459"/>
                <a:gd name="connsiteX5" fmla="*/ 361950 w 5299290"/>
                <a:gd name="connsiteY5" fmla="*/ 2880514 h 3379459"/>
                <a:gd name="connsiteX6" fmla="*/ 425450 w 5299290"/>
                <a:gd name="connsiteY6" fmla="*/ 3026564 h 3379459"/>
                <a:gd name="connsiteX7" fmla="*/ 527050 w 5299290"/>
                <a:gd name="connsiteY7" fmla="*/ 3096414 h 3379459"/>
                <a:gd name="connsiteX8" fmla="*/ 596900 w 5299290"/>
                <a:gd name="connsiteY8" fmla="*/ 3007514 h 3379459"/>
                <a:gd name="connsiteX9" fmla="*/ 622300 w 5299290"/>
                <a:gd name="connsiteY9" fmla="*/ 2867814 h 3379459"/>
                <a:gd name="connsiteX10" fmla="*/ 635000 w 5299290"/>
                <a:gd name="connsiteY10" fmla="*/ 2788439 h 3379459"/>
                <a:gd name="connsiteX11" fmla="*/ 676275 w 5299290"/>
                <a:gd name="connsiteY11" fmla="*/ 2728114 h 3379459"/>
                <a:gd name="connsiteX12" fmla="*/ 733425 w 5299290"/>
                <a:gd name="connsiteY12" fmla="*/ 2797964 h 3379459"/>
                <a:gd name="connsiteX13" fmla="*/ 793750 w 5299290"/>
                <a:gd name="connsiteY13" fmla="*/ 2893214 h 3379459"/>
                <a:gd name="connsiteX14" fmla="*/ 908050 w 5299290"/>
                <a:gd name="connsiteY14" fmla="*/ 2978939 h 3379459"/>
                <a:gd name="connsiteX15" fmla="*/ 939800 w 5299290"/>
                <a:gd name="connsiteY15" fmla="*/ 2791614 h 3379459"/>
                <a:gd name="connsiteX16" fmla="*/ 971550 w 5299290"/>
                <a:gd name="connsiteY16" fmla="*/ 2645564 h 3379459"/>
                <a:gd name="connsiteX17" fmla="*/ 1012825 w 5299290"/>
                <a:gd name="connsiteY17" fmla="*/ 2534439 h 3379459"/>
                <a:gd name="connsiteX18" fmla="*/ 1104900 w 5299290"/>
                <a:gd name="connsiteY18" fmla="*/ 2651914 h 3379459"/>
                <a:gd name="connsiteX19" fmla="*/ 1187450 w 5299290"/>
                <a:gd name="connsiteY19" fmla="*/ 2797964 h 3379459"/>
                <a:gd name="connsiteX20" fmla="*/ 1244600 w 5299290"/>
                <a:gd name="connsiteY20" fmla="*/ 2804314 h 3379459"/>
                <a:gd name="connsiteX21" fmla="*/ 1276350 w 5299290"/>
                <a:gd name="connsiteY21" fmla="*/ 2696364 h 3379459"/>
                <a:gd name="connsiteX22" fmla="*/ 1314450 w 5299290"/>
                <a:gd name="connsiteY22" fmla="*/ 2340764 h 3379459"/>
                <a:gd name="connsiteX23" fmla="*/ 1358900 w 5299290"/>
                <a:gd name="connsiteY23" fmla="*/ 2261389 h 3379459"/>
                <a:gd name="connsiteX24" fmla="*/ 1422400 w 5299290"/>
                <a:gd name="connsiteY24" fmla="*/ 2359814 h 3379459"/>
                <a:gd name="connsiteX25" fmla="*/ 1524000 w 5299290"/>
                <a:gd name="connsiteY25" fmla="*/ 2563014 h 3379459"/>
                <a:gd name="connsiteX26" fmla="*/ 1584325 w 5299290"/>
                <a:gd name="connsiteY26" fmla="*/ 2470939 h 3379459"/>
                <a:gd name="connsiteX27" fmla="*/ 1631950 w 5299290"/>
                <a:gd name="connsiteY27" fmla="*/ 2302664 h 3379459"/>
                <a:gd name="connsiteX28" fmla="*/ 1670050 w 5299290"/>
                <a:gd name="connsiteY28" fmla="*/ 2105814 h 3379459"/>
                <a:gd name="connsiteX29" fmla="*/ 1730375 w 5299290"/>
                <a:gd name="connsiteY29" fmla="*/ 2042314 h 3379459"/>
                <a:gd name="connsiteX30" fmla="*/ 1790700 w 5299290"/>
                <a:gd name="connsiteY30" fmla="*/ 2124864 h 3379459"/>
                <a:gd name="connsiteX31" fmla="*/ 1860550 w 5299290"/>
                <a:gd name="connsiteY31" fmla="*/ 2312189 h 3379459"/>
                <a:gd name="connsiteX32" fmla="*/ 1905000 w 5299290"/>
                <a:gd name="connsiteY32" fmla="*/ 2350289 h 3379459"/>
                <a:gd name="connsiteX33" fmla="*/ 1949450 w 5299290"/>
                <a:gd name="connsiteY33" fmla="*/ 2302664 h 3379459"/>
                <a:gd name="connsiteX34" fmla="*/ 2057400 w 5299290"/>
                <a:gd name="connsiteY34" fmla="*/ 2029614 h 3379459"/>
                <a:gd name="connsiteX35" fmla="*/ 2152650 w 5299290"/>
                <a:gd name="connsiteY35" fmla="*/ 2035964 h 3379459"/>
                <a:gd name="connsiteX36" fmla="*/ 2254250 w 5299290"/>
                <a:gd name="connsiteY36" fmla="*/ 2353464 h 3379459"/>
                <a:gd name="connsiteX37" fmla="*/ 2374900 w 5299290"/>
                <a:gd name="connsiteY37" fmla="*/ 2683664 h 3379459"/>
                <a:gd name="connsiteX38" fmla="*/ 2489200 w 5299290"/>
                <a:gd name="connsiteY38" fmla="*/ 2728114 h 3379459"/>
                <a:gd name="connsiteX39" fmla="*/ 2673350 w 5299290"/>
                <a:gd name="connsiteY39" fmla="*/ 2588414 h 3379459"/>
                <a:gd name="connsiteX40" fmla="*/ 2809875 w 5299290"/>
                <a:gd name="connsiteY40" fmla="*/ 2566189 h 3379459"/>
                <a:gd name="connsiteX41" fmla="*/ 2933700 w 5299290"/>
                <a:gd name="connsiteY41" fmla="*/ 2759864 h 3379459"/>
                <a:gd name="connsiteX42" fmla="*/ 3041650 w 5299290"/>
                <a:gd name="connsiteY42" fmla="*/ 3217064 h 3379459"/>
                <a:gd name="connsiteX43" fmla="*/ 3206750 w 5299290"/>
                <a:gd name="connsiteY43" fmla="*/ 3375814 h 3379459"/>
                <a:gd name="connsiteX44" fmla="*/ 3343275 w 5299290"/>
                <a:gd name="connsiteY44" fmla="*/ 3305964 h 3379459"/>
                <a:gd name="connsiteX45" fmla="*/ 3429000 w 5299290"/>
                <a:gd name="connsiteY45" fmla="*/ 3058314 h 3379459"/>
                <a:gd name="connsiteX46" fmla="*/ 3486150 w 5299290"/>
                <a:gd name="connsiteY46" fmla="*/ 2956714 h 3379459"/>
                <a:gd name="connsiteX47" fmla="*/ 3822700 w 5299290"/>
                <a:gd name="connsiteY47" fmla="*/ 3074189 h 3379459"/>
                <a:gd name="connsiteX48" fmla="*/ 3952875 w 5299290"/>
                <a:gd name="connsiteY48" fmla="*/ 2680489 h 3379459"/>
                <a:gd name="connsiteX49" fmla="*/ 4064000 w 5299290"/>
                <a:gd name="connsiteY49" fmla="*/ 994564 h 3379459"/>
                <a:gd name="connsiteX50" fmla="*/ 4089400 w 5299290"/>
                <a:gd name="connsiteY50" fmla="*/ 664364 h 3379459"/>
                <a:gd name="connsiteX51" fmla="*/ 4216400 w 5299290"/>
                <a:gd name="connsiteY51" fmla="*/ 480214 h 3379459"/>
                <a:gd name="connsiteX52" fmla="*/ 4343400 w 5299290"/>
                <a:gd name="connsiteY52" fmla="*/ 664364 h 3379459"/>
                <a:gd name="connsiteX53" fmla="*/ 4381500 w 5299290"/>
                <a:gd name="connsiteY53" fmla="*/ 1023139 h 3379459"/>
                <a:gd name="connsiteX54" fmla="*/ 4464050 w 5299290"/>
                <a:gd name="connsiteY54" fmla="*/ 1096164 h 3379459"/>
                <a:gd name="connsiteX55" fmla="*/ 4511675 w 5299290"/>
                <a:gd name="connsiteY55" fmla="*/ 956464 h 3379459"/>
                <a:gd name="connsiteX56" fmla="*/ 4546600 w 5299290"/>
                <a:gd name="connsiteY56" fmla="*/ 226214 h 3379459"/>
                <a:gd name="connsiteX57" fmla="*/ 4654550 w 5299290"/>
                <a:gd name="connsiteY57" fmla="*/ 789 h 3379459"/>
                <a:gd name="connsiteX58" fmla="*/ 4762500 w 5299290"/>
                <a:gd name="connsiteY58" fmla="*/ 175414 h 3379459"/>
                <a:gd name="connsiteX59" fmla="*/ 4816475 w 5299290"/>
                <a:gd name="connsiteY59" fmla="*/ 397664 h 3379459"/>
                <a:gd name="connsiteX60" fmla="*/ 4933950 w 5299290"/>
                <a:gd name="connsiteY60" fmla="*/ 413539 h 3379459"/>
                <a:gd name="connsiteX61" fmla="*/ 5010150 w 5299290"/>
                <a:gd name="connsiteY61" fmla="*/ 194464 h 3379459"/>
                <a:gd name="connsiteX62" fmla="*/ 5143500 w 5299290"/>
                <a:gd name="connsiteY62" fmla="*/ 19839 h 3379459"/>
                <a:gd name="connsiteX63" fmla="*/ 5295900 w 5299290"/>
                <a:gd name="connsiteY63" fmla="*/ 651664 h 3379459"/>
                <a:gd name="connsiteX64" fmla="*/ 5238750 w 5299290"/>
                <a:gd name="connsiteY64" fmla="*/ 1210464 h 3379459"/>
                <a:gd name="connsiteX65" fmla="*/ 5118100 w 5299290"/>
                <a:gd name="connsiteY65" fmla="*/ 2429664 h 3379459"/>
                <a:gd name="connsiteX66" fmla="*/ 5194300 w 5299290"/>
                <a:gd name="connsiteY66" fmla="*/ 2753514 h 3379459"/>
                <a:gd name="connsiteX67" fmla="*/ 5238750 w 5299290"/>
                <a:gd name="connsiteY67" fmla="*/ 2963064 h 3379459"/>
                <a:gd name="connsiteX0" fmla="*/ 0 w 5299290"/>
                <a:gd name="connsiteY0" fmla="*/ 3096414 h 3379459"/>
                <a:gd name="connsiteX1" fmla="*/ 120650 w 5299290"/>
                <a:gd name="connsiteY1" fmla="*/ 3004339 h 3379459"/>
                <a:gd name="connsiteX2" fmla="*/ 184150 w 5299290"/>
                <a:gd name="connsiteY2" fmla="*/ 2870989 h 3379459"/>
                <a:gd name="connsiteX3" fmla="*/ 238125 w 5299290"/>
                <a:gd name="connsiteY3" fmla="*/ 2763039 h 3379459"/>
                <a:gd name="connsiteX4" fmla="*/ 311150 w 5299290"/>
                <a:gd name="connsiteY4" fmla="*/ 2772564 h 3379459"/>
                <a:gd name="connsiteX5" fmla="*/ 361950 w 5299290"/>
                <a:gd name="connsiteY5" fmla="*/ 2880514 h 3379459"/>
                <a:gd name="connsiteX6" fmla="*/ 425450 w 5299290"/>
                <a:gd name="connsiteY6" fmla="*/ 3026564 h 3379459"/>
                <a:gd name="connsiteX7" fmla="*/ 527050 w 5299290"/>
                <a:gd name="connsiteY7" fmla="*/ 3096414 h 3379459"/>
                <a:gd name="connsiteX8" fmla="*/ 596900 w 5299290"/>
                <a:gd name="connsiteY8" fmla="*/ 3007514 h 3379459"/>
                <a:gd name="connsiteX9" fmla="*/ 622300 w 5299290"/>
                <a:gd name="connsiteY9" fmla="*/ 2867814 h 3379459"/>
                <a:gd name="connsiteX10" fmla="*/ 635000 w 5299290"/>
                <a:gd name="connsiteY10" fmla="*/ 2788439 h 3379459"/>
                <a:gd name="connsiteX11" fmla="*/ 676275 w 5299290"/>
                <a:gd name="connsiteY11" fmla="*/ 2728114 h 3379459"/>
                <a:gd name="connsiteX12" fmla="*/ 733425 w 5299290"/>
                <a:gd name="connsiteY12" fmla="*/ 2797964 h 3379459"/>
                <a:gd name="connsiteX13" fmla="*/ 793750 w 5299290"/>
                <a:gd name="connsiteY13" fmla="*/ 2893214 h 3379459"/>
                <a:gd name="connsiteX14" fmla="*/ 908050 w 5299290"/>
                <a:gd name="connsiteY14" fmla="*/ 2978939 h 3379459"/>
                <a:gd name="connsiteX15" fmla="*/ 939800 w 5299290"/>
                <a:gd name="connsiteY15" fmla="*/ 2791614 h 3379459"/>
                <a:gd name="connsiteX16" fmla="*/ 971550 w 5299290"/>
                <a:gd name="connsiteY16" fmla="*/ 2645564 h 3379459"/>
                <a:gd name="connsiteX17" fmla="*/ 1012825 w 5299290"/>
                <a:gd name="connsiteY17" fmla="*/ 2534439 h 3379459"/>
                <a:gd name="connsiteX18" fmla="*/ 1104900 w 5299290"/>
                <a:gd name="connsiteY18" fmla="*/ 2651914 h 3379459"/>
                <a:gd name="connsiteX19" fmla="*/ 1187450 w 5299290"/>
                <a:gd name="connsiteY19" fmla="*/ 2797964 h 3379459"/>
                <a:gd name="connsiteX20" fmla="*/ 1244600 w 5299290"/>
                <a:gd name="connsiteY20" fmla="*/ 2804314 h 3379459"/>
                <a:gd name="connsiteX21" fmla="*/ 1276350 w 5299290"/>
                <a:gd name="connsiteY21" fmla="*/ 2696364 h 3379459"/>
                <a:gd name="connsiteX22" fmla="*/ 1314450 w 5299290"/>
                <a:gd name="connsiteY22" fmla="*/ 2340764 h 3379459"/>
                <a:gd name="connsiteX23" fmla="*/ 1358900 w 5299290"/>
                <a:gd name="connsiteY23" fmla="*/ 2261389 h 3379459"/>
                <a:gd name="connsiteX24" fmla="*/ 1422400 w 5299290"/>
                <a:gd name="connsiteY24" fmla="*/ 2359814 h 3379459"/>
                <a:gd name="connsiteX25" fmla="*/ 1524000 w 5299290"/>
                <a:gd name="connsiteY25" fmla="*/ 2563014 h 3379459"/>
                <a:gd name="connsiteX26" fmla="*/ 1584325 w 5299290"/>
                <a:gd name="connsiteY26" fmla="*/ 2470939 h 3379459"/>
                <a:gd name="connsiteX27" fmla="*/ 1631950 w 5299290"/>
                <a:gd name="connsiteY27" fmla="*/ 2302664 h 3379459"/>
                <a:gd name="connsiteX28" fmla="*/ 1670050 w 5299290"/>
                <a:gd name="connsiteY28" fmla="*/ 2105814 h 3379459"/>
                <a:gd name="connsiteX29" fmla="*/ 1730375 w 5299290"/>
                <a:gd name="connsiteY29" fmla="*/ 2042314 h 3379459"/>
                <a:gd name="connsiteX30" fmla="*/ 1790700 w 5299290"/>
                <a:gd name="connsiteY30" fmla="*/ 2124864 h 3379459"/>
                <a:gd name="connsiteX31" fmla="*/ 1860550 w 5299290"/>
                <a:gd name="connsiteY31" fmla="*/ 2312189 h 3379459"/>
                <a:gd name="connsiteX32" fmla="*/ 1905000 w 5299290"/>
                <a:gd name="connsiteY32" fmla="*/ 2350289 h 3379459"/>
                <a:gd name="connsiteX33" fmla="*/ 1949450 w 5299290"/>
                <a:gd name="connsiteY33" fmla="*/ 2302664 h 3379459"/>
                <a:gd name="connsiteX34" fmla="*/ 2057400 w 5299290"/>
                <a:gd name="connsiteY34" fmla="*/ 2029614 h 3379459"/>
                <a:gd name="connsiteX35" fmla="*/ 2152650 w 5299290"/>
                <a:gd name="connsiteY35" fmla="*/ 2035964 h 3379459"/>
                <a:gd name="connsiteX36" fmla="*/ 2254250 w 5299290"/>
                <a:gd name="connsiteY36" fmla="*/ 2353464 h 3379459"/>
                <a:gd name="connsiteX37" fmla="*/ 2374900 w 5299290"/>
                <a:gd name="connsiteY37" fmla="*/ 2683664 h 3379459"/>
                <a:gd name="connsiteX38" fmla="*/ 2489200 w 5299290"/>
                <a:gd name="connsiteY38" fmla="*/ 2728114 h 3379459"/>
                <a:gd name="connsiteX39" fmla="*/ 2673350 w 5299290"/>
                <a:gd name="connsiteY39" fmla="*/ 2588414 h 3379459"/>
                <a:gd name="connsiteX40" fmla="*/ 2809875 w 5299290"/>
                <a:gd name="connsiteY40" fmla="*/ 2566189 h 3379459"/>
                <a:gd name="connsiteX41" fmla="*/ 2933700 w 5299290"/>
                <a:gd name="connsiteY41" fmla="*/ 2759864 h 3379459"/>
                <a:gd name="connsiteX42" fmla="*/ 3041650 w 5299290"/>
                <a:gd name="connsiteY42" fmla="*/ 3217064 h 3379459"/>
                <a:gd name="connsiteX43" fmla="*/ 3206750 w 5299290"/>
                <a:gd name="connsiteY43" fmla="*/ 3375814 h 3379459"/>
                <a:gd name="connsiteX44" fmla="*/ 3343275 w 5299290"/>
                <a:gd name="connsiteY44" fmla="*/ 3305964 h 3379459"/>
                <a:gd name="connsiteX45" fmla="*/ 3429000 w 5299290"/>
                <a:gd name="connsiteY45" fmla="*/ 3058314 h 3379459"/>
                <a:gd name="connsiteX46" fmla="*/ 3486150 w 5299290"/>
                <a:gd name="connsiteY46" fmla="*/ 2956714 h 3379459"/>
                <a:gd name="connsiteX47" fmla="*/ 3822700 w 5299290"/>
                <a:gd name="connsiteY47" fmla="*/ 3074189 h 3379459"/>
                <a:gd name="connsiteX48" fmla="*/ 3952875 w 5299290"/>
                <a:gd name="connsiteY48" fmla="*/ 2680489 h 3379459"/>
                <a:gd name="connsiteX49" fmla="*/ 4064000 w 5299290"/>
                <a:gd name="connsiteY49" fmla="*/ 994564 h 3379459"/>
                <a:gd name="connsiteX50" fmla="*/ 4089400 w 5299290"/>
                <a:gd name="connsiteY50" fmla="*/ 664364 h 3379459"/>
                <a:gd name="connsiteX51" fmla="*/ 4216400 w 5299290"/>
                <a:gd name="connsiteY51" fmla="*/ 480214 h 3379459"/>
                <a:gd name="connsiteX52" fmla="*/ 4343400 w 5299290"/>
                <a:gd name="connsiteY52" fmla="*/ 664364 h 3379459"/>
                <a:gd name="connsiteX53" fmla="*/ 4381500 w 5299290"/>
                <a:gd name="connsiteY53" fmla="*/ 1023139 h 3379459"/>
                <a:gd name="connsiteX54" fmla="*/ 4464050 w 5299290"/>
                <a:gd name="connsiteY54" fmla="*/ 1096164 h 3379459"/>
                <a:gd name="connsiteX55" fmla="*/ 4511675 w 5299290"/>
                <a:gd name="connsiteY55" fmla="*/ 956464 h 3379459"/>
                <a:gd name="connsiteX56" fmla="*/ 4546600 w 5299290"/>
                <a:gd name="connsiteY56" fmla="*/ 226214 h 3379459"/>
                <a:gd name="connsiteX57" fmla="*/ 4654550 w 5299290"/>
                <a:gd name="connsiteY57" fmla="*/ 789 h 3379459"/>
                <a:gd name="connsiteX58" fmla="*/ 4762500 w 5299290"/>
                <a:gd name="connsiteY58" fmla="*/ 175414 h 3379459"/>
                <a:gd name="connsiteX59" fmla="*/ 4816475 w 5299290"/>
                <a:gd name="connsiteY59" fmla="*/ 397664 h 3379459"/>
                <a:gd name="connsiteX60" fmla="*/ 4933950 w 5299290"/>
                <a:gd name="connsiteY60" fmla="*/ 413539 h 3379459"/>
                <a:gd name="connsiteX61" fmla="*/ 5010150 w 5299290"/>
                <a:gd name="connsiteY61" fmla="*/ 194464 h 3379459"/>
                <a:gd name="connsiteX62" fmla="*/ 5143500 w 5299290"/>
                <a:gd name="connsiteY62" fmla="*/ 19839 h 3379459"/>
                <a:gd name="connsiteX63" fmla="*/ 5295900 w 5299290"/>
                <a:gd name="connsiteY63" fmla="*/ 651664 h 3379459"/>
                <a:gd name="connsiteX64" fmla="*/ 5238750 w 5299290"/>
                <a:gd name="connsiteY64" fmla="*/ 1210464 h 3379459"/>
                <a:gd name="connsiteX65" fmla="*/ 5118100 w 5299290"/>
                <a:gd name="connsiteY65" fmla="*/ 2429664 h 3379459"/>
                <a:gd name="connsiteX66" fmla="*/ 5194300 w 5299290"/>
                <a:gd name="connsiteY66" fmla="*/ 2753514 h 3379459"/>
                <a:gd name="connsiteX67" fmla="*/ 5238750 w 5299290"/>
                <a:gd name="connsiteY67" fmla="*/ 2963064 h 3379459"/>
                <a:gd name="connsiteX0" fmla="*/ 0 w 5299290"/>
                <a:gd name="connsiteY0" fmla="*/ 3096414 h 3379459"/>
                <a:gd name="connsiteX1" fmla="*/ 120650 w 5299290"/>
                <a:gd name="connsiteY1" fmla="*/ 3004339 h 3379459"/>
                <a:gd name="connsiteX2" fmla="*/ 184150 w 5299290"/>
                <a:gd name="connsiteY2" fmla="*/ 2870989 h 3379459"/>
                <a:gd name="connsiteX3" fmla="*/ 238125 w 5299290"/>
                <a:gd name="connsiteY3" fmla="*/ 2763039 h 3379459"/>
                <a:gd name="connsiteX4" fmla="*/ 311150 w 5299290"/>
                <a:gd name="connsiteY4" fmla="*/ 2772564 h 3379459"/>
                <a:gd name="connsiteX5" fmla="*/ 361950 w 5299290"/>
                <a:gd name="connsiteY5" fmla="*/ 2880514 h 3379459"/>
                <a:gd name="connsiteX6" fmla="*/ 425450 w 5299290"/>
                <a:gd name="connsiteY6" fmla="*/ 3026564 h 3379459"/>
                <a:gd name="connsiteX7" fmla="*/ 527050 w 5299290"/>
                <a:gd name="connsiteY7" fmla="*/ 3096414 h 3379459"/>
                <a:gd name="connsiteX8" fmla="*/ 596900 w 5299290"/>
                <a:gd name="connsiteY8" fmla="*/ 3007514 h 3379459"/>
                <a:gd name="connsiteX9" fmla="*/ 622300 w 5299290"/>
                <a:gd name="connsiteY9" fmla="*/ 2867814 h 3379459"/>
                <a:gd name="connsiteX10" fmla="*/ 635000 w 5299290"/>
                <a:gd name="connsiteY10" fmla="*/ 2788439 h 3379459"/>
                <a:gd name="connsiteX11" fmla="*/ 676275 w 5299290"/>
                <a:gd name="connsiteY11" fmla="*/ 2728114 h 3379459"/>
                <a:gd name="connsiteX12" fmla="*/ 733425 w 5299290"/>
                <a:gd name="connsiteY12" fmla="*/ 2797964 h 3379459"/>
                <a:gd name="connsiteX13" fmla="*/ 793750 w 5299290"/>
                <a:gd name="connsiteY13" fmla="*/ 2893214 h 3379459"/>
                <a:gd name="connsiteX14" fmla="*/ 908050 w 5299290"/>
                <a:gd name="connsiteY14" fmla="*/ 2978939 h 3379459"/>
                <a:gd name="connsiteX15" fmla="*/ 939800 w 5299290"/>
                <a:gd name="connsiteY15" fmla="*/ 2791614 h 3379459"/>
                <a:gd name="connsiteX16" fmla="*/ 971550 w 5299290"/>
                <a:gd name="connsiteY16" fmla="*/ 2645564 h 3379459"/>
                <a:gd name="connsiteX17" fmla="*/ 1012825 w 5299290"/>
                <a:gd name="connsiteY17" fmla="*/ 2534439 h 3379459"/>
                <a:gd name="connsiteX18" fmla="*/ 1104900 w 5299290"/>
                <a:gd name="connsiteY18" fmla="*/ 2651914 h 3379459"/>
                <a:gd name="connsiteX19" fmla="*/ 1187450 w 5299290"/>
                <a:gd name="connsiteY19" fmla="*/ 2797964 h 3379459"/>
                <a:gd name="connsiteX20" fmla="*/ 1244600 w 5299290"/>
                <a:gd name="connsiteY20" fmla="*/ 2804314 h 3379459"/>
                <a:gd name="connsiteX21" fmla="*/ 1276350 w 5299290"/>
                <a:gd name="connsiteY21" fmla="*/ 2696364 h 3379459"/>
                <a:gd name="connsiteX22" fmla="*/ 1314450 w 5299290"/>
                <a:gd name="connsiteY22" fmla="*/ 2340764 h 3379459"/>
                <a:gd name="connsiteX23" fmla="*/ 1358900 w 5299290"/>
                <a:gd name="connsiteY23" fmla="*/ 2261389 h 3379459"/>
                <a:gd name="connsiteX24" fmla="*/ 1422400 w 5299290"/>
                <a:gd name="connsiteY24" fmla="*/ 2359814 h 3379459"/>
                <a:gd name="connsiteX25" fmla="*/ 1524000 w 5299290"/>
                <a:gd name="connsiteY25" fmla="*/ 2563014 h 3379459"/>
                <a:gd name="connsiteX26" fmla="*/ 1584325 w 5299290"/>
                <a:gd name="connsiteY26" fmla="*/ 2470939 h 3379459"/>
                <a:gd name="connsiteX27" fmla="*/ 1631950 w 5299290"/>
                <a:gd name="connsiteY27" fmla="*/ 2302664 h 3379459"/>
                <a:gd name="connsiteX28" fmla="*/ 1670050 w 5299290"/>
                <a:gd name="connsiteY28" fmla="*/ 2105814 h 3379459"/>
                <a:gd name="connsiteX29" fmla="*/ 1730375 w 5299290"/>
                <a:gd name="connsiteY29" fmla="*/ 2042314 h 3379459"/>
                <a:gd name="connsiteX30" fmla="*/ 1790700 w 5299290"/>
                <a:gd name="connsiteY30" fmla="*/ 2124864 h 3379459"/>
                <a:gd name="connsiteX31" fmla="*/ 1860550 w 5299290"/>
                <a:gd name="connsiteY31" fmla="*/ 2312189 h 3379459"/>
                <a:gd name="connsiteX32" fmla="*/ 1905000 w 5299290"/>
                <a:gd name="connsiteY32" fmla="*/ 2350289 h 3379459"/>
                <a:gd name="connsiteX33" fmla="*/ 1949450 w 5299290"/>
                <a:gd name="connsiteY33" fmla="*/ 2302664 h 3379459"/>
                <a:gd name="connsiteX34" fmla="*/ 2057400 w 5299290"/>
                <a:gd name="connsiteY34" fmla="*/ 2029614 h 3379459"/>
                <a:gd name="connsiteX35" fmla="*/ 2152650 w 5299290"/>
                <a:gd name="connsiteY35" fmla="*/ 2035964 h 3379459"/>
                <a:gd name="connsiteX36" fmla="*/ 2254250 w 5299290"/>
                <a:gd name="connsiteY36" fmla="*/ 2353464 h 3379459"/>
                <a:gd name="connsiteX37" fmla="*/ 2374900 w 5299290"/>
                <a:gd name="connsiteY37" fmla="*/ 2683664 h 3379459"/>
                <a:gd name="connsiteX38" fmla="*/ 2489200 w 5299290"/>
                <a:gd name="connsiteY38" fmla="*/ 2728114 h 3379459"/>
                <a:gd name="connsiteX39" fmla="*/ 2673350 w 5299290"/>
                <a:gd name="connsiteY39" fmla="*/ 2588414 h 3379459"/>
                <a:gd name="connsiteX40" fmla="*/ 2809875 w 5299290"/>
                <a:gd name="connsiteY40" fmla="*/ 2566189 h 3379459"/>
                <a:gd name="connsiteX41" fmla="*/ 2933700 w 5299290"/>
                <a:gd name="connsiteY41" fmla="*/ 2759864 h 3379459"/>
                <a:gd name="connsiteX42" fmla="*/ 3041650 w 5299290"/>
                <a:gd name="connsiteY42" fmla="*/ 3217064 h 3379459"/>
                <a:gd name="connsiteX43" fmla="*/ 3206750 w 5299290"/>
                <a:gd name="connsiteY43" fmla="*/ 3375814 h 3379459"/>
                <a:gd name="connsiteX44" fmla="*/ 3343275 w 5299290"/>
                <a:gd name="connsiteY44" fmla="*/ 3305964 h 3379459"/>
                <a:gd name="connsiteX45" fmla="*/ 3429000 w 5299290"/>
                <a:gd name="connsiteY45" fmla="*/ 3058314 h 3379459"/>
                <a:gd name="connsiteX46" fmla="*/ 3486150 w 5299290"/>
                <a:gd name="connsiteY46" fmla="*/ 2956714 h 3379459"/>
                <a:gd name="connsiteX47" fmla="*/ 3822700 w 5299290"/>
                <a:gd name="connsiteY47" fmla="*/ 3074189 h 3379459"/>
                <a:gd name="connsiteX48" fmla="*/ 3952875 w 5299290"/>
                <a:gd name="connsiteY48" fmla="*/ 2680489 h 3379459"/>
                <a:gd name="connsiteX49" fmla="*/ 4064000 w 5299290"/>
                <a:gd name="connsiteY49" fmla="*/ 994564 h 3379459"/>
                <a:gd name="connsiteX50" fmla="*/ 4089400 w 5299290"/>
                <a:gd name="connsiteY50" fmla="*/ 664364 h 3379459"/>
                <a:gd name="connsiteX51" fmla="*/ 4216400 w 5299290"/>
                <a:gd name="connsiteY51" fmla="*/ 480214 h 3379459"/>
                <a:gd name="connsiteX52" fmla="*/ 4343400 w 5299290"/>
                <a:gd name="connsiteY52" fmla="*/ 664364 h 3379459"/>
                <a:gd name="connsiteX53" fmla="*/ 4381500 w 5299290"/>
                <a:gd name="connsiteY53" fmla="*/ 1023139 h 3379459"/>
                <a:gd name="connsiteX54" fmla="*/ 4464050 w 5299290"/>
                <a:gd name="connsiteY54" fmla="*/ 1096164 h 3379459"/>
                <a:gd name="connsiteX55" fmla="*/ 4511675 w 5299290"/>
                <a:gd name="connsiteY55" fmla="*/ 956464 h 3379459"/>
                <a:gd name="connsiteX56" fmla="*/ 4546600 w 5299290"/>
                <a:gd name="connsiteY56" fmla="*/ 226214 h 3379459"/>
                <a:gd name="connsiteX57" fmla="*/ 4654550 w 5299290"/>
                <a:gd name="connsiteY57" fmla="*/ 789 h 3379459"/>
                <a:gd name="connsiteX58" fmla="*/ 4762500 w 5299290"/>
                <a:gd name="connsiteY58" fmla="*/ 175414 h 3379459"/>
                <a:gd name="connsiteX59" fmla="*/ 4816475 w 5299290"/>
                <a:gd name="connsiteY59" fmla="*/ 397664 h 3379459"/>
                <a:gd name="connsiteX60" fmla="*/ 4933950 w 5299290"/>
                <a:gd name="connsiteY60" fmla="*/ 413539 h 3379459"/>
                <a:gd name="connsiteX61" fmla="*/ 5010150 w 5299290"/>
                <a:gd name="connsiteY61" fmla="*/ 194464 h 3379459"/>
                <a:gd name="connsiteX62" fmla="*/ 5143500 w 5299290"/>
                <a:gd name="connsiteY62" fmla="*/ 19839 h 3379459"/>
                <a:gd name="connsiteX63" fmla="*/ 5295900 w 5299290"/>
                <a:gd name="connsiteY63" fmla="*/ 651664 h 3379459"/>
                <a:gd name="connsiteX64" fmla="*/ 5238750 w 5299290"/>
                <a:gd name="connsiteY64" fmla="*/ 1210464 h 3379459"/>
                <a:gd name="connsiteX65" fmla="*/ 5118100 w 5299290"/>
                <a:gd name="connsiteY65" fmla="*/ 2429664 h 3379459"/>
                <a:gd name="connsiteX66" fmla="*/ 5194300 w 5299290"/>
                <a:gd name="connsiteY66" fmla="*/ 2753514 h 3379459"/>
                <a:gd name="connsiteX67" fmla="*/ 5238750 w 5299290"/>
                <a:gd name="connsiteY67" fmla="*/ 2963064 h 3379459"/>
                <a:gd name="connsiteX0" fmla="*/ 0 w 5298467"/>
                <a:gd name="connsiteY0" fmla="*/ 3096414 h 3379459"/>
                <a:gd name="connsiteX1" fmla="*/ 120650 w 5298467"/>
                <a:gd name="connsiteY1" fmla="*/ 3004339 h 3379459"/>
                <a:gd name="connsiteX2" fmla="*/ 184150 w 5298467"/>
                <a:gd name="connsiteY2" fmla="*/ 2870989 h 3379459"/>
                <a:gd name="connsiteX3" fmla="*/ 238125 w 5298467"/>
                <a:gd name="connsiteY3" fmla="*/ 2763039 h 3379459"/>
                <a:gd name="connsiteX4" fmla="*/ 311150 w 5298467"/>
                <a:gd name="connsiteY4" fmla="*/ 2772564 h 3379459"/>
                <a:gd name="connsiteX5" fmla="*/ 361950 w 5298467"/>
                <a:gd name="connsiteY5" fmla="*/ 2880514 h 3379459"/>
                <a:gd name="connsiteX6" fmla="*/ 425450 w 5298467"/>
                <a:gd name="connsiteY6" fmla="*/ 3026564 h 3379459"/>
                <a:gd name="connsiteX7" fmla="*/ 527050 w 5298467"/>
                <a:gd name="connsiteY7" fmla="*/ 3096414 h 3379459"/>
                <a:gd name="connsiteX8" fmla="*/ 596900 w 5298467"/>
                <a:gd name="connsiteY8" fmla="*/ 3007514 h 3379459"/>
                <a:gd name="connsiteX9" fmla="*/ 622300 w 5298467"/>
                <a:gd name="connsiteY9" fmla="*/ 2867814 h 3379459"/>
                <a:gd name="connsiteX10" fmla="*/ 635000 w 5298467"/>
                <a:gd name="connsiteY10" fmla="*/ 2788439 h 3379459"/>
                <a:gd name="connsiteX11" fmla="*/ 676275 w 5298467"/>
                <a:gd name="connsiteY11" fmla="*/ 2728114 h 3379459"/>
                <a:gd name="connsiteX12" fmla="*/ 733425 w 5298467"/>
                <a:gd name="connsiteY12" fmla="*/ 2797964 h 3379459"/>
                <a:gd name="connsiteX13" fmla="*/ 793750 w 5298467"/>
                <a:gd name="connsiteY13" fmla="*/ 2893214 h 3379459"/>
                <a:gd name="connsiteX14" fmla="*/ 908050 w 5298467"/>
                <a:gd name="connsiteY14" fmla="*/ 2978939 h 3379459"/>
                <a:gd name="connsiteX15" fmla="*/ 939800 w 5298467"/>
                <a:gd name="connsiteY15" fmla="*/ 2791614 h 3379459"/>
                <a:gd name="connsiteX16" fmla="*/ 971550 w 5298467"/>
                <a:gd name="connsiteY16" fmla="*/ 2645564 h 3379459"/>
                <a:gd name="connsiteX17" fmla="*/ 1012825 w 5298467"/>
                <a:gd name="connsiteY17" fmla="*/ 2534439 h 3379459"/>
                <a:gd name="connsiteX18" fmla="*/ 1104900 w 5298467"/>
                <a:gd name="connsiteY18" fmla="*/ 2651914 h 3379459"/>
                <a:gd name="connsiteX19" fmla="*/ 1187450 w 5298467"/>
                <a:gd name="connsiteY19" fmla="*/ 2797964 h 3379459"/>
                <a:gd name="connsiteX20" fmla="*/ 1244600 w 5298467"/>
                <a:gd name="connsiteY20" fmla="*/ 2804314 h 3379459"/>
                <a:gd name="connsiteX21" fmla="*/ 1276350 w 5298467"/>
                <a:gd name="connsiteY21" fmla="*/ 2696364 h 3379459"/>
                <a:gd name="connsiteX22" fmla="*/ 1314450 w 5298467"/>
                <a:gd name="connsiteY22" fmla="*/ 2340764 h 3379459"/>
                <a:gd name="connsiteX23" fmla="*/ 1358900 w 5298467"/>
                <a:gd name="connsiteY23" fmla="*/ 2261389 h 3379459"/>
                <a:gd name="connsiteX24" fmla="*/ 1422400 w 5298467"/>
                <a:gd name="connsiteY24" fmla="*/ 2359814 h 3379459"/>
                <a:gd name="connsiteX25" fmla="*/ 1524000 w 5298467"/>
                <a:gd name="connsiteY25" fmla="*/ 2563014 h 3379459"/>
                <a:gd name="connsiteX26" fmla="*/ 1584325 w 5298467"/>
                <a:gd name="connsiteY26" fmla="*/ 2470939 h 3379459"/>
                <a:gd name="connsiteX27" fmla="*/ 1631950 w 5298467"/>
                <a:gd name="connsiteY27" fmla="*/ 2302664 h 3379459"/>
                <a:gd name="connsiteX28" fmla="*/ 1670050 w 5298467"/>
                <a:gd name="connsiteY28" fmla="*/ 2105814 h 3379459"/>
                <a:gd name="connsiteX29" fmla="*/ 1730375 w 5298467"/>
                <a:gd name="connsiteY29" fmla="*/ 2042314 h 3379459"/>
                <a:gd name="connsiteX30" fmla="*/ 1790700 w 5298467"/>
                <a:gd name="connsiteY30" fmla="*/ 2124864 h 3379459"/>
                <a:gd name="connsiteX31" fmla="*/ 1860550 w 5298467"/>
                <a:gd name="connsiteY31" fmla="*/ 2312189 h 3379459"/>
                <a:gd name="connsiteX32" fmla="*/ 1905000 w 5298467"/>
                <a:gd name="connsiteY32" fmla="*/ 2350289 h 3379459"/>
                <a:gd name="connsiteX33" fmla="*/ 1949450 w 5298467"/>
                <a:gd name="connsiteY33" fmla="*/ 2302664 h 3379459"/>
                <a:gd name="connsiteX34" fmla="*/ 2057400 w 5298467"/>
                <a:gd name="connsiteY34" fmla="*/ 2029614 h 3379459"/>
                <a:gd name="connsiteX35" fmla="*/ 2152650 w 5298467"/>
                <a:gd name="connsiteY35" fmla="*/ 2035964 h 3379459"/>
                <a:gd name="connsiteX36" fmla="*/ 2254250 w 5298467"/>
                <a:gd name="connsiteY36" fmla="*/ 2353464 h 3379459"/>
                <a:gd name="connsiteX37" fmla="*/ 2374900 w 5298467"/>
                <a:gd name="connsiteY37" fmla="*/ 2683664 h 3379459"/>
                <a:gd name="connsiteX38" fmla="*/ 2489200 w 5298467"/>
                <a:gd name="connsiteY38" fmla="*/ 2728114 h 3379459"/>
                <a:gd name="connsiteX39" fmla="*/ 2673350 w 5298467"/>
                <a:gd name="connsiteY39" fmla="*/ 2588414 h 3379459"/>
                <a:gd name="connsiteX40" fmla="*/ 2809875 w 5298467"/>
                <a:gd name="connsiteY40" fmla="*/ 2566189 h 3379459"/>
                <a:gd name="connsiteX41" fmla="*/ 2933700 w 5298467"/>
                <a:gd name="connsiteY41" fmla="*/ 2759864 h 3379459"/>
                <a:gd name="connsiteX42" fmla="*/ 3041650 w 5298467"/>
                <a:gd name="connsiteY42" fmla="*/ 3217064 h 3379459"/>
                <a:gd name="connsiteX43" fmla="*/ 3206750 w 5298467"/>
                <a:gd name="connsiteY43" fmla="*/ 3375814 h 3379459"/>
                <a:gd name="connsiteX44" fmla="*/ 3343275 w 5298467"/>
                <a:gd name="connsiteY44" fmla="*/ 3305964 h 3379459"/>
                <a:gd name="connsiteX45" fmla="*/ 3429000 w 5298467"/>
                <a:gd name="connsiteY45" fmla="*/ 3058314 h 3379459"/>
                <a:gd name="connsiteX46" fmla="*/ 3486150 w 5298467"/>
                <a:gd name="connsiteY46" fmla="*/ 2956714 h 3379459"/>
                <a:gd name="connsiteX47" fmla="*/ 3822700 w 5298467"/>
                <a:gd name="connsiteY47" fmla="*/ 3074189 h 3379459"/>
                <a:gd name="connsiteX48" fmla="*/ 3952875 w 5298467"/>
                <a:gd name="connsiteY48" fmla="*/ 2680489 h 3379459"/>
                <a:gd name="connsiteX49" fmla="*/ 4064000 w 5298467"/>
                <a:gd name="connsiteY49" fmla="*/ 994564 h 3379459"/>
                <a:gd name="connsiteX50" fmla="*/ 4089400 w 5298467"/>
                <a:gd name="connsiteY50" fmla="*/ 664364 h 3379459"/>
                <a:gd name="connsiteX51" fmla="*/ 4216400 w 5298467"/>
                <a:gd name="connsiteY51" fmla="*/ 480214 h 3379459"/>
                <a:gd name="connsiteX52" fmla="*/ 4343400 w 5298467"/>
                <a:gd name="connsiteY52" fmla="*/ 664364 h 3379459"/>
                <a:gd name="connsiteX53" fmla="*/ 4381500 w 5298467"/>
                <a:gd name="connsiteY53" fmla="*/ 1023139 h 3379459"/>
                <a:gd name="connsiteX54" fmla="*/ 4464050 w 5298467"/>
                <a:gd name="connsiteY54" fmla="*/ 1096164 h 3379459"/>
                <a:gd name="connsiteX55" fmla="*/ 4511675 w 5298467"/>
                <a:gd name="connsiteY55" fmla="*/ 956464 h 3379459"/>
                <a:gd name="connsiteX56" fmla="*/ 4546600 w 5298467"/>
                <a:gd name="connsiteY56" fmla="*/ 226214 h 3379459"/>
                <a:gd name="connsiteX57" fmla="*/ 4654550 w 5298467"/>
                <a:gd name="connsiteY57" fmla="*/ 789 h 3379459"/>
                <a:gd name="connsiteX58" fmla="*/ 4762500 w 5298467"/>
                <a:gd name="connsiteY58" fmla="*/ 175414 h 3379459"/>
                <a:gd name="connsiteX59" fmla="*/ 4816475 w 5298467"/>
                <a:gd name="connsiteY59" fmla="*/ 397664 h 3379459"/>
                <a:gd name="connsiteX60" fmla="*/ 4933950 w 5298467"/>
                <a:gd name="connsiteY60" fmla="*/ 413539 h 3379459"/>
                <a:gd name="connsiteX61" fmla="*/ 5010150 w 5298467"/>
                <a:gd name="connsiteY61" fmla="*/ 194464 h 3379459"/>
                <a:gd name="connsiteX62" fmla="*/ 5159375 w 5298467"/>
                <a:gd name="connsiteY62" fmla="*/ 7139 h 3379459"/>
                <a:gd name="connsiteX63" fmla="*/ 5295900 w 5298467"/>
                <a:gd name="connsiteY63" fmla="*/ 651664 h 3379459"/>
                <a:gd name="connsiteX64" fmla="*/ 5238750 w 5298467"/>
                <a:gd name="connsiteY64" fmla="*/ 1210464 h 3379459"/>
                <a:gd name="connsiteX65" fmla="*/ 5118100 w 5298467"/>
                <a:gd name="connsiteY65" fmla="*/ 2429664 h 3379459"/>
                <a:gd name="connsiteX66" fmla="*/ 5194300 w 5298467"/>
                <a:gd name="connsiteY66" fmla="*/ 2753514 h 3379459"/>
                <a:gd name="connsiteX67" fmla="*/ 5238750 w 5298467"/>
                <a:gd name="connsiteY67" fmla="*/ 2963064 h 3379459"/>
                <a:gd name="connsiteX0" fmla="*/ 0 w 5298467"/>
                <a:gd name="connsiteY0" fmla="*/ 3096414 h 3379459"/>
                <a:gd name="connsiteX1" fmla="*/ 120650 w 5298467"/>
                <a:gd name="connsiteY1" fmla="*/ 3004339 h 3379459"/>
                <a:gd name="connsiteX2" fmla="*/ 184150 w 5298467"/>
                <a:gd name="connsiteY2" fmla="*/ 2870989 h 3379459"/>
                <a:gd name="connsiteX3" fmla="*/ 238125 w 5298467"/>
                <a:gd name="connsiteY3" fmla="*/ 2763039 h 3379459"/>
                <a:gd name="connsiteX4" fmla="*/ 311150 w 5298467"/>
                <a:gd name="connsiteY4" fmla="*/ 2772564 h 3379459"/>
                <a:gd name="connsiteX5" fmla="*/ 361950 w 5298467"/>
                <a:gd name="connsiteY5" fmla="*/ 2880514 h 3379459"/>
                <a:gd name="connsiteX6" fmla="*/ 425450 w 5298467"/>
                <a:gd name="connsiteY6" fmla="*/ 3026564 h 3379459"/>
                <a:gd name="connsiteX7" fmla="*/ 527050 w 5298467"/>
                <a:gd name="connsiteY7" fmla="*/ 3096414 h 3379459"/>
                <a:gd name="connsiteX8" fmla="*/ 596900 w 5298467"/>
                <a:gd name="connsiteY8" fmla="*/ 3007514 h 3379459"/>
                <a:gd name="connsiteX9" fmla="*/ 622300 w 5298467"/>
                <a:gd name="connsiteY9" fmla="*/ 2867814 h 3379459"/>
                <a:gd name="connsiteX10" fmla="*/ 635000 w 5298467"/>
                <a:gd name="connsiteY10" fmla="*/ 2788439 h 3379459"/>
                <a:gd name="connsiteX11" fmla="*/ 676275 w 5298467"/>
                <a:gd name="connsiteY11" fmla="*/ 2728114 h 3379459"/>
                <a:gd name="connsiteX12" fmla="*/ 733425 w 5298467"/>
                <a:gd name="connsiteY12" fmla="*/ 2797964 h 3379459"/>
                <a:gd name="connsiteX13" fmla="*/ 793750 w 5298467"/>
                <a:gd name="connsiteY13" fmla="*/ 2893214 h 3379459"/>
                <a:gd name="connsiteX14" fmla="*/ 908050 w 5298467"/>
                <a:gd name="connsiteY14" fmla="*/ 2978939 h 3379459"/>
                <a:gd name="connsiteX15" fmla="*/ 939800 w 5298467"/>
                <a:gd name="connsiteY15" fmla="*/ 2791614 h 3379459"/>
                <a:gd name="connsiteX16" fmla="*/ 971550 w 5298467"/>
                <a:gd name="connsiteY16" fmla="*/ 2645564 h 3379459"/>
                <a:gd name="connsiteX17" fmla="*/ 1012825 w 5298467"/>
                <a:gd name="connsiteY17" fmla="*/ 2534439 h 3379459"/>
                <a:gd name="connsiteX18" fmla="*/ 1104900 w 5298467"/>
                <a:gd name="connsiteY18" fmla="*/ 2651914 h 3379459"/>
                <a:gd name="connsiteX19" fmla="*/ 1187450 w 5298467"/>
                <a:gd name="connsiteY19" fmla="*/ 2797964 h 3379459"/>
                <a:gd name="connsiteX20" fmla="*/ 1244600 w 5298467"/>
                <a:gd name="connsiteY20" fmla="*/ 2804314 h 3379459"/>
                <a:gd name="connsiteX21" fmla="*/ 1276350 w 5298467"/>
                <a:gd name="connsiteY21" fmla="*/ 2696364 h 3379459"/>
                <a:gd name="connsiteX22" fmla="*/ 1314450 w 5298467"/>
                <a:gd name="connsiteY22" fmla="*/ 2340764 h 3379459"/>
                <a:gd name="connsiteX23" fmla="*/ 1358900 w 5298467"/>
                <a:gd name="connsiteY23" fmla="*/ 2261389 h 3379459"/>
                <a:gd name="connsiteX24" fmla="*/ 1422400 w 5298467"/>
                <a:gd name="connsiteY24" fmla="*/ 2359814 h 3379459"/>
                <a:gd name="connsiteX25" fmla="*/ 1524000 w 5298467"/>
                <a:gd name="connsiteY25" fmla="*/ 2563014 h 3379459"/>
                <a:gd name="connsiteX26" fmla="*/ 1584325 w 5298467"/>
                <a:gd name="connsiteY26" fmla="*/ 2470939 h 3379459"/>
                <a:gd name="connsiteX27" fmla="*/ 1631950 w 5298467"/>
                <a:gd name="connsiteY27" fmla="*/ 2302664 h 3379459"/>
                <a:gd name="connsiteX28" fmla="*/ 1670050 w 5298467"/>
                <a:gd name="connsiteY28" fmla="*/ 2105814 h 3379459"/>
                <a:gd name="connsiteX29" fmla="*/ 1730375 w 5298467"/>
                <a:gd name="connsiteY29" fmla="*/ 2042314 h 3379459"/>
                <a:gd name="connsiteX30" fmla="*/ 1790700 w 5298467"/>
                <a:gd name="connsiteY30" fmla="*/ 2124864 h 3379459"/>
                <a:gd name="connsiteX31" fmla="*/ 1860550 w 5298467"/>
                <a:gd name="connsiteY31" fmla="*/ 2312189 h 3379459"/>
                <a:gd name="connsiteX32" fmla="*/ 1905000 w 5298467"/>
                <a:gd name="connsiteY32" fmla="*/ 2350289 h 3379459"/>
                <a:gd name="connsiteX33" fmla="*/ 1949450 w 5298467"/>
                <a:gd name="connsiteY33" fmla="*/ 2302664 h 3379459"/>
                <a:gd name="connsiteX34" fmla="*/ 2057400 w 5298467"/>
                <a:gd name="connsiteY34" fmla="*/ 2029614 h 3379459"/>
                <a:gd name="connsiteX35" fmla="*/ 2152650 w 5298467"/>
                <a:gd name="connsiteY35" fmla="*/ 2035964 h 3379459"/>
                <a:gd name="connsiteX36" fmla="*/ 2254250 w 5298467"/>
                <a:gd name="connsiteY36" fmla="*/ 2353464 h 3379459"/>
                <a:gd name="connsiteX37" fmla="*/ 2374900 w 5298467"/>
                <a:gd name="connsiteY37" fmla="*/ 2683664 h 3379459"/>
                <a:gd name="connsiteX38" fmla="*/ 2489200 w 5298467"/>
                <a:gd name="connsiteY38" fmla="*/ 2728114 h 3379459"/>
                <a:gd name="connsiteX39" fmla="*/ 2673350 w 5298467"/>
                <a:gd name="connsiteY39" fmla="*/ 2588414 h 3379459"/>
                <a:gd name="connsiteX40" fmla="*/ 2809875 w 5298467"/>
                <a:gd name="connsiteY40" fmla="*/ 2566189 h 3379459"/>
                <a:gd name="connsiteX41" fmla="*/ 2933700 w 5298467"/>
                <a:gd name="connsiteY41" fmla="*/ 2759864 h 3379459"/>
                <a:gd name="connsiteX42" fmla="*/ 3041650 w 5298467"/>
                <a:gd name="connsiteY42" fmla="*/ 3217064 h 3379459"/>
                <a:gd name="connsiteX43" fmla="*/ 3206750 w 5298467"/>
                <a:gd name="connsiteY43" fmla="*/ 3375814 h 3379459"/>
                <a:gd name="connsiteX44" fmla="*/ 3343275 w 5298467"/>
                <a:gd name="connsiteY44" fmla="*/ 3305964 h 3379459"/>
                <a:gd name="connsiteX45" fmla="*/ 3429000 w 5298467"/>
                <a:gd name="connsiteY45" fmla="*/ 3058314 h 3379459"/>
                <a:gd name="connsiteX46" fmla="*/ 3486150 w 5298467"/>
                <a:gd name="connsiteY46" fmla="*/ 2956714 h 3379459"/>
                <a:gd name="connsiteX47" fmla="*/ 3822700 w 5298467"/>
                <a:gd name="connsiteY47" fmla="*/ 3074189 h 3379459"/>
                <a:gd name="connsiteX48" fmla="*/ 3952875 w 5298467"/>
                <a:gd name="connsiteY48" fmla="*/ 2680489 h 3379459"/>
                <a:gd name="connsiteX49" fmla="*/ 4064000 w 5298467"/>
                <a:gd name="connsiteY49" fmla="*/ 994564 h 3379459"/>
                <a:gd name="connsiteX50" fmla="*/ 4089400 w 5298467"/>
                <a:gd name="connsiteY50" fmla="*/ 664364 h 3379459"/>
                <a:gd name="connsiteX51" fmla="*/ 4216400 w 5298467"/>
                <a:gd name="connsiteY51" fmla="*/ 480214 h 3379459"/>
                <a:gd name="connsiteX52" fmla="*/ 4343400 w 5298467"/>
                <a:gd name="connsiteY52" fmla="*/ 664364 h 3379459"/>
                <a:gd name="connsiteX53" fmla="*/ 4381500 w 5298467"/>
                <a:gd name="connsiteY53" fmla="*/ 1023139 h 3379459"/>
                <a:gd name="connsiteX54" fmla="*/ 4464050 w 5298467"/>
                <a:gd name="connsiteY54" fmla="*/ 1096164 h 3379459"/>
                <a:gd name="connsiteX55" fmla="*/ 4511675 w 5298467"/>
                <a:gd name="connsiteY55" fmla="*/ 956464 h 3379459"/>
                <a:gd name="connsiteX56" fmla="*/ 4546600 w 5298467"/>
                <a:gd name="connsiteY56" fmla="*/ 226214 h 3379459"/>
                <a:gd name="connsiteX57" fmla="*/ 4654550 w 5298467"/>
                <a:gd name="connsiteY57" fmla="*/ 789 h 3379459"/>
                <a:gd name="connsiteX58" fmla="*/ 4762500 w 5298467"/>
                <a:gd name="connsiteY58" fmla="*/ 175414 h 3379459"/>
                <a:gd name="connsiteX59" fmla="*/ 4816475 w 5298467"/>
                <a:gd name="connsiteY59" fmla="*/ 397664 h 3379459"/>
                <a:gd name="connsiteX60" fmla="*/ 4933950 w 5298467"/>
                <a:gd name="connsiteY60" fmla="*/ 413539 h 3379459"/>
                <a:gd name="connsiteX61" fmla="*/ 5010150 w 5298467"/>
                <a:gd name="connsiteY61" fmla="*/ 194464 h 3379459"/>
                <a:gd name="connsiteX62" fmla="*/ 5159375 w 5298467"/>
                <a:gd name="connsiteY62" fmla="*/ 7139 h 3379459"/>
                <a:gd name="connsiteX63" fmla="*/ 5295900 w 5298467"/>
                <a:gd name="connsiteY63" fmla="*/ 651664 h 3379459"/>
                <a:gd name="connsiteX64" fmla="*/ 5238750 w 5298467"/>
                <a:gd name="connsiteY64" fmla="*/ 1210464 h 3379459"/>
                <a:gd name="connsiteX65" fmla="*/ 5118100 w 5298467"/>
                <a:gd name="connsiteY65" fmla="*/ 2429664 h 3379459"/>
                <a:gd name="connsiteX66" fmla="*/ 5194300 w 5298467"/>
                <a:gd name="connsiteY66" fmla="*/ 2753514 h 3379459"/>
                <a:gd name="connsiteX67" fmla="*/ 5238750 w 5298467"/>
                <a:gd name="connsiteY67" fmla="*/ 2963064 h 3379459"/>
                <a:gd name="connsiteX0" fmla="*/ 0 w 5298467"/>
                <a:gd name="connsiteY0" fmla="*/ 3096414 h 3379459"/>
                <a:gd name="connsiteX1" fmla="*/ 120650 w 5298467"/>
                <a:gd name="connsiteY1" fmla="*/ 3004339 h 3379459"/>
                <a:gd name="connsiteX2" fmla="*/ 184150 w 5298467"/>
                <a:gd name="connsiteY2" fmla="*/ 2870989 h 3379459"/>
                <a:gd name="connsiteX3" fmla="*/ 238125 w 5298467"/>
                <a:gd name="connsiteY3" fmla="*/ 2763039 h 3379459"/>
                <a:gd name="connsiteX4" fmla="*/ 311150 w 5298467"/>
                <a:gd name="connsiteY4" fmla="*/ 2772564 h 3379459"/>
                <a:gd name="connsiteX5" fmla="*/ 361950 w 5298467"/>
                <a:gd name="connsiteY5" fmla="*/ 2880514 h 3379459"/>
                <a:gd name="connsiteX6" fmla="*/ 425450 w 5298467"/>
                <a:gd name="connsiteY6" fmla="*/ 3026564 h 3379459"/>
                <a:gd name="connsiteX7" fmla="*/ 527050 w 5298467"/>
                <a:gd name="connsiteY7" fmla="*/ 3096414 h 3379459"/>
                <a:gd name="connsiteX8" fmla="*/ 596900 w 5298467"/>
                <a:gd name="connsiteY8" fmla="*/ 3007514 h 3379459"/>
                <a:gd name="connsiteX9" fmla="*/ 622300 w 5298467"/>
                <a:gd name="connsiteY9" fmla="*/ 2867814 h 3379459"/>
                <a:gd name="connsiteX10" fmla="*/ 635000 w 5298467"/>
                <a:gd name="connsiteY10" fmla="*/ 2788439 h 3379459"/>
                <a:gd name="connsiteX11" fmla="*/ 676275 w 5298467"/>
                <a:gd name="connsiteY11" fmla="*/ 2728114 h 3379459"/>
                <a:gd name="connsiteX12" fmla="*/ 733425 w 5298467"/>
                <a:gd name="connsiteY12" fmla="*/ 2797964 h 3379459"/>
                <a:gd name="connsiteX13" fmla="*/ 793750 w 5298467"/>
                <a:gd name="connsiteY13" fmla="*/ 2893214 h 3379459"/>
                <a:gd name="connsiteX14" fmla="*/ 908050 w 5298467"/>
                <a:gd name="connsiteY14" fmla="*/ 2978939 h 3379459"/>
                <a:gd name="connsiteX15" fmla="*/ 939800 w 5298467"/>
                <a:gd name="connsiteY15" fmla="*/ 2791614 h 3379459"/>
                <a:gd name="connsiteX16" fmla="*/ 971550 w 5298467"/>
                <a:gd name="connsiteY16" fmla="*/ 2645564 h 3379459"/>
                <a:gd name="connsiteX17" fmla="*/ 1012825 w 5298467"/>
                <a:gd name="connsiteY17" fmla="*/ 2534439 h 3379459"/>
                <a:gd name="connsiteX18" fmla="*/ 1104900 w 5298467"/>
                <a:gd name="connsiteY18" fmla="*/ 2651914 h 3379459"/>
                <a:gd name="connsiteX19" fmla="*/ 1187450 w 5298467"/>
                <a:gd name="connsiteY19" fmla="*/ 2797964 h 3379459"/>
                <a:gd name="connsiteX20" fmla="*/ 1244600 w 5298467"/>
                <a:gd name="connsiteY20" fmla="*/ 2804314 h 3379459"/>
                <a:gd name="connsiteX21" fmla="*/ 1276350 w 5298467"/>
                <a:gd name="connsiteY21" fmla="*/ 2696364 h 3379459"/>
                <a:gd name="connsiteX22" fmla="*/ 1314450 w 5298467"/>
                <a:gd name="connsiteY22" fmla="*/ 2340764 h 3379459"/>
                <a:gd name="connsiteX23" fmla="*/ 1358900 w 5298467"/>
                <a:gd name="connsiteY23" fmla="*/ 2261389 h 3379459"/>
                <a:gd name="connsiteX24" fmla="*/ 1422400 w 5298467"/>
                <a:gd name="connsiteY24" fmla="*/ 2359814 h 3379459"/>
                <a:gd name="connsiteX25" fmla="*/ 1524000 w 5298467"/>
                <a:gd name="connsiteY25" fmla="*/ 2563014 h 3379459"/>
                <a:gd name="connsiteX26" fmla="*/ 1584325 w 5298467"/>
                <a:gd name="connsiteY26" fmla="*/ 2470939 h 3379459"/>
                <a:gd name="connsiteX27" fmla="*/ 1631950 w 5298467"/>
                <a:gd name="connsiteY27" fmla="*/ 2302664 h 3379459"/>
                <a:gd name="connsiteX28" fmla="*/ 1670050 w 5298467"/>
                <a:gd name="connsiteY28" fmla="*/ 2105814 h 3379459"/>
                <a:gd name="connsiteX29" fmla="*/ 1730375 w 5298467"/>
                <a:gd name="connsiteY29" fmla="*/ 2042314 h 3379459"/>
                <a:gd name="connsiteX30" fmla="*/ 1790700 w 5298467"/>
                <a:gd name="connsiteY30" fmla="*/ 2124864 h 3379459"/>
                <a:gd name="connsiteX31" fmla="*/ 1860550 w 5298467"/>
                <a:gd name="connsiteY31" fmla="*/ 2312189 h 3379459"/>
                <a:gd name="connsiteX32" fmla="*/ 1905000 w 5298467"/>
                <a:gd name="connsiteY32" fmla="*/ 2350289 h 3379459"/>
                <a:gd name="connsiteX33" fmla="*/ 1949450 w 5298467"/>
                <a:gd name="connsiteY33" fmla="*/ 2302664 h 3379459"/>
                <a:gd name="connsiteX34" fmla="*/ 2057400 w 5298467"/>
                <a:gd name="connsiteY34" fmla="*/ 2029614 h 3379459"/>
                <a:gd name="connsiteX35" fmla="*/ 2152650 w 5298467"/>
                <a:gd name="connsiteY35" fmla="*/ 2035964 h 3379459"/>
                <a:gd name="connsiteX36" fmla="*/ 2254250 w 5298467"/>
                <a:gd name="connsiteY36" fmla="*/ 2353464 h 3379459"/>
                <a:gd name="connsiteX37" fmla="*/ 2374900 w 5298467"/>
                <a:gd name="connsiteY37" fmla="*/ 2683664 h 3379459"/>
                <a:gd name="connsiteX38" fmla="*/ 2489200 w 5298467"/>
                <a:gd name="connsiteY38" fmla="*/ 2728114 h 3379459"/>
                <a:gd name="connsiteX39" fmla="*/ 2673350 w 5298467"/>
                <a:gd name="connsiteY39" fmla="*/ 2588414 h 3379459"/>
                <a:gd name="connsiteX40" fmla="*/ 2809875 w 5298467"/>
                <a:gd name="connsiteY40" fmla="*/ 2566189 h 3379459"/>
                <a:gd name="connsiteX41" fmla="*/ 2933700 w 5298467"/>
                <a:gd name="connsiteY41" fmla="*/ 2759864 h 3379459"/>
                <a:gd name="connsiteX42" fmla="*/ 3041650 w 5298467"/>
                <a:gd name="connsiteY42" fmla="*/ 3217064 h 3379459"/>
                <a:gd name="connsiteX43" fmla="*/ 3206750 w 5298467"/>
                <a:gd name="connsiteY43" fmla="*/ 3375814 h 3379459"/>
                <a:gd name="connsiteX44" fmla="*/ 3343275 w 5298467"/>
                <a:gd name="connsiteY44" fmla="*/ 3305964 h 3379459"/>
                <a:gd name="connsiteX45" fmla="*/ 3429000 w 5298467"/>
                <a:gd name="connsiteY45" fmla="*/ 3058314 h 3379459"/>
                <a:gd name="connsiteX46" fmla="*/ 3486150 w 5298467"/>
                <a:gd name="connsiteY46" fmla="*/ 2956714 h 3379459"/>
                <a:gd name="connsiteX47" fmla="*/ 3822700 w 5298467"/>
                <a:gd name="connsiteY47" fmla="*/ 3074189 h 3379459"/>
                <a:gd name="connsiteX48" fmla="*/ 3952875 w 5298467"/>
                <a:gd name="connsiteY48" fmla="*/ 2680489 h 3379459"/>
                <a:gd name="connsiteX49" fmla="*/ 4064000 w 5298467"/>
                <a:gd name="connsiteY49" fmla="*/ 994564 h 3379459"/>
                <a:gd name="connsiteX50" fmla="*/ 4089400 w 5298467"/>
                <a:gd name="connsiteY50" fmla="*/ 664364 h 3379459"/>
                <a:gd name="connsiteX51" fmla="*/ 4216400 w 5298467"/>
                <a:gd name="connsiteY51" fmla="*/ 480214 h 3379459"/>
                <a:gd name="connsiteX52" fmla="*/ 4343400 w 5298467"/>
                <a:gd name="connsiteY52" fmla="*/ 664364 h 3379459"/>
                <a:gd name="connsiteX53" fmla="*/ 4381500 w 5298467"/>
                <a:gd name="connsiteY53" fmla="*/ 1023139 h 3379459"/>
                <a:gd name="connsiteX54" fmla="*/ 4464050 w 5298467"/>
                <a:gd name="connsiteY54" fmla="*/ 1096164 h 3379459"/>
                <a:gd name="connsiteX55" fmla="*/ 4511675 w 5298467"/>
                <a:gd name="connsiteY55" fmla="*/ 956464 h 3379459"/>
                <a:gd name="connsiteX56" fmla="*/ 4546600 w 5298467"/>
                <a:gd name="connsiteY56" fmla="*/ 226214 h 3379459"/>
                <a:gd name="connsiteX57" fmla="*/ 4654550 w 5298467"/>
                <a:gd name="connsiteY57" fmla="*/ 789 h 3379459"/>
                <a:gd name="connsiteX58" fmla="*/ 4762500 w 5298467"/>
                <a:gd name="connsiteY58" fmla="*/ 175414 h 3379459"/>
                <a:gd name="connsiteX59" fmla="*/ 4816475 w 5298467"/>
                <a:gd name="connsiteY59" fmla="*/ 397664 h 3379459"/>
                <a:gd name="connsiteX60" fmla="*/ 4933950 w 5298467"/>
                <a:gd name="connsiteY60" fmla="*/ 413539 h 3379459"/>
                <a:gd name="connsiteX61" fmla="*/ 5010150 w 5298467"/>
                <a:gd name="connsiteY61" fmla="*/ 194464 h 3379459"/>
                <a:gd name="connsiteX62" fmla="*/ 5159375 w 5298467"/>
                <a:gd name="connsiteY62" fmla="*/ 7139 h 3379459"/>
                <a:gd name="connsiteX63" fmla="*/ 5295900 w 5298467"/>
                <a:gd name="connsiteY63" fmla="*/ 651664 h 3379459"/>
                <a:gd name="connsiteX64" fmla="*/ 5238750 w 5298467"/>
                <a:gd name="connsiteY64" fmla="*/ 1210464 h 3379459"/>
                <a:gd name="connsiteX65" fmla="*/ 5118100 w 5298467"/>
                <a:gd name="connsiteY65" fmla="*/ 2429664 h 3379459"/>
                <a:gd name="connsiteX66" fmla="*/ 5194300 w 5298467"/>
                <a:gd name="connsiteY66" fmla="*/ 2753514 h 3379459"/>
                <a:gd name="connsiteX67" fmla="*/ 5238750 w 5298467"/>
                <a:gd name="connsiteY67" fmla="*/ 2963064 h 3379459"/>
                <a:gd name="connsiteX0" fmla="*/ 0 w 5298467"/>
                <a:gd name="connsiteY0" fmla="*/ 3096414 h 3379459"/>
                <a:gd name="connsiteX1" fmla="*/ 120650 w 5298467"/>
                <a:gd name="connsiteY1" fmla="*/ 3004339 h 3379459"/>
                <a:gd name="connsiteX2" fmla="*/ 184150 w 5298467"/>
                <a:gd name="connsiteY2" fmla="*/ 2870989 h 3379459"/>
                <a:gd name="connsiteX3" fmla="*/ 238125 w 5298467"/>
                <a:gd name="connsiteY3" fmla="*/ 2763039 h 3379459"/>
                <a:gd name="connsiteX4" fmla="*/ 311150 w 5298467"/>
                <a:gd name="connsiteY4" fmla="*/ 2772564 h 3379459"/>
                <a:gd name="connsiteX5" fmla="*/ 361950 w 5298467"/>
                <a:gd name="connsiteY5" fmla="*/ 2880514 h 3379459"/>
                <a:gd name="connsiteX6" fmla="*/ 425450 w 5298467"/>
                <a:gd name="connsiteY6" fmla="*/ 3026564 h 3379459"/>
                <a:gd name="connsiteX7" fmla="*/ 527050 w 5298467"/>
                <a:gd name="connsiteY7" fmla="*/ 3096414 h 3379459"/>
                <a:gd name="connsiteX8" fmla="*/ 596900 w 5298467"/>
                <a:gd name="connsiteY8" fmla="*/ 3007514 h 3379459"/>
                <a:gd name="connsiteX9" fmla="*/ 622300 w 5298467"/>
                <a:gd name="connsiteY9" fmla="*/ 2867814 h 3379459"/>
                <a:gd name="connsiteX10" fmla="*/ 635000 w 5298467"/>
                <a:gd name="connsiteY10" fmla="*/ 2788439 h 3379459"/>
                <a:gd name="connsiteX11" fmla="*/ 676275 w 5298467"/>
                <a:gd name="connsiteY11" fmla="*/ 2728114 h 3379459"/>
                <a:gd name="connsiteX12" fmla="*/ 733425 w 5298467"/>
                <a:gd name="connsiteY12" fmla="*/ 2797964 h 3379459"/>
                <a:gd name="connsiteX13" fmla="*/ 793750 w 5298467"/>
                <a:gd name="connsiteY13" fmla="*/ 2893214 h 3379459"/>
                <a:gd name="connsiteX14" fmla="*/ 908050 w 5298467"/>
                <a:gd name="connsiteY14" fmla="*/ 2978939 h 3379459"/>
                <a:gd name="connsiteX15" fmla="*/ 939800 w 5298467"/>
                <a:gd name="connsiteY15" fmla="*/ 2791614 h 3379459"/>
                <a:gd name="connsiteX16" fmla="*/ 971550 w 5298467"/>
                <a:gd name="connsiteY16" fmla="*/ 2645564 h 3379459"/>
                <a:gd name="connsiteX17" fmla="*/ 1012825 w 5298467"/>
                <a:gd name="connsiteY17" fmla="*/ 2534439 h 3379459"/>
                <a:gd name="connsiteX18" fmla="*/ 1104900 w 5298467"/>
                <a:gd name="connsiteY18" fmla="*/ 2651914 h 3379459"/>
                <a:gd name="connsiteX19" fmla="*/ 1187450 w 5298467"/>
                <a:gd name="connsiteY19" fmla="*/ 2797964 h 3379459"/>
                <a:gd name="connsiteX20" fmla="*/ 1244600 w 5298467"/>
                <a:gd name="connsiteY20" fmla="*/ 2804314 h 3379459"/>
                <a:gd name="connsiteX21" fmla="*/ 1276350 w 5298467"/>
                <a:gd name="connsiteY21" fmla="*/ 2696364 h 3379459"/>
                <a:gd name="connsiteX22" fmla="*/ 1314450 w 5298467"/>
                <a:gd name="connsiteY22" fmla="*/ 2340764 h 3379459"/>
                <a:gd name="connsiteX23" fmla="*/ 1358900 w 5298467"/>
                <a:gd name="connsiteY23" fmla="*/ 2261389 h 3379459"/>
                <a:gd name="connsiteX24" fmla="*/ 1422400 w 5298467"/>
                <a:gd name="connsiteY24" fmla="*/ 2359814 h 3379459"/>
                <a:gd name="connsiteX25" fmla="*/ 1524000 w 5298467"/>
                <a:gd name="connsiteY25" fmla="*/ 2563014 h 3379459"/>
                <a:gd name="connsiteX26" fmla="*/ 1584325 w 5298467"/>
                <a:gd name="connsiteY26" fmla="*/ 2470939 h 3379459"/>
                <a:gd name="connsiteX27" fmla="*/ 1631950 w 5298467"/>
                <a:gd name="connsiteY27" fmla="*/ 2302664 h 3379459"/>
                <a:gd name="connsiteX28" fmla="*/ 1670050 w 5298467"/>
                <a:gd name="connsiteY28" fmla="*/ 2105814 h 3379459"/>
                <a:gd name="connsiteX29" fmla="*/ 1730375 w 5298467"/>
                <a:gd name="connsiteY29" fmla="*/ 2042314 h 3379459"/>
                <a:gd name="connsiteX30" fmla="*/ 1790700 w 5298467"/>
                <a:gd name="connsiteY30" fmla="*/ 2124864 h 3379459"/>
                <a:gd name="connsiteX31" fmla="*/ 1860550 w 5298467"/>
                <a:gd name="connsiteY31" fmla="*/ 2312189 h 3379459"/>
                <a:gd name="connsiteX32" fmla="*/ 1905000 w 5298467"/>
                <a:gd name="connsiteY32" fmla="*/ 2350289 h 3379459"/>
                <a:gd name="connsiteX33" fmla="*/ 1949450 w 5298467"/>
                <a:gd name="connsiteY33" fmla="*/ 2302664 h 3379459"/>
                <a:gd name="connsiteX34" fmla="*/ 2057400 w 5298467"/>
                <a:gd name="connsiteY34" fmla="*/ 2029614 h 3379459"/>
                <a:gd name="connsiteX35" fmla="*/ 2152650 w 5298467"/>
                <a:gd name="connsiteY35" fmla="*/ 2035964 h 3379459"/>
                <a:gd name="connsiteX36" fmla="*/ 2254250 w 5298467"/>
                <a:gd name="connsiteY36" fmla="*/ 2353464 h 3379459"/>
                <a:gd name="connsiteX37" fmla="*/ 2374900 w 5298467"/>
                <a:gd name="connsiteY37" fmla="*/ 2683664 h 3379459"/>
                <a:gd name="connsiteX38" fmla="*/ 2489200 w 5298467"/>
                <a:gd name="connsiteY38" fmla="*/ 2728114 h 3379459"/>
                <a:gd name="connsiteX39" fmla="*/ 2673350 w 5298467"/>
                <a:gd name="connsiteY39" fmla="*/ 2588414 h 3379459"/>
                <a:gd name="connsiteX40" fmla="*/ 2809875 w 5298467"/>
                <a:gd name="connsiteY40" fmla="*/ 2566189 h 3379459"/>
                <a:gd name="connsiteX41" fmla="*/ 2933700 w 5298467"/>
                <a:gd name="connsiteY41" fmla="*/ 2759864 h 3379459"/>
                <a:gd name="connsiteX42" fmla="*/ 3041650 w 5298467"/>
                <a:gd name="connsiteY42" fmla="*/ 3217064 h 3379459"/>
                <a:gd name="connsiteX43" fmla="*/ 3206750 w 5298467"/>
                <a:gd name="connsiteY43" fmla="*/ 3375814 h 3379459"/>
                <a:gd name="connsiteX44" fmla="*/ 3343275 w 5298467"/>
                <a:gd name="connsiteY44" fmla="*/ 3305964 h 3379459"/>
                <a:gd name="connsiteX45" fmla="*/ 3429000 w 5298467"/>
                <a:gd name="connsiteY45" fmla="*/ 3058314 h 3379459"/>
                <a:gd name="connsiteX46" fmla="*/ 3486150 w 5298467"/>
                <a:gd name="connsiteY46" fmla="*/ 2956714 h 3379459"/>
                <a:gd name="connsiteX47" fmla="*/ 3822700 w 5298467"/>
                <a:gd name="connsiteY47" fmla="*/ 3074189 h 3379459"/>
                <a:gd name="connsiteX48" fmla="*/ 3952875 w 5298467"/>
                <a:gd name="connsiteY48" fmla="*/ 2680489 h 3379459"/>
                <a:gd name="connsiteX49" fmla="*/ 4064000 w 5298467"/>
                <a:gd name="connsiteY49" fmla="*/ 994564 h 3379459"/>
                <a:gd name="connsiteX50" fmla="*/ 4089400 w 5298467"/>
                <a:gd name="connsiteY50" fmla="*/ 664364 h 3379459"/>
                <a:gd name="connsiteX51" fmla="*/ 4216400 w 5298467"/>
                <a:gd name="connsiteY51" fmla="*/ 480214 h 3379459"/>
                <a:gd name="connsiteX52" fmla="*/ 4343400 w 5298467"/>
                <a:gd name="connsiteY52" fmla="*/ 664364 h 3379459"/>
                <a:gd name="connsiteX53" fmla="*/ 4381500 w 5298467"/>
                <a:gd name="connsiteY53" fmla="*/ 1023139 h 3379459"/>
                <a:gd name="connsiteX54" fmla="*/ 4464050 w 5298467"/>
                <a:gd name="connsiteY54" fmla="*/ 1096164 h 3379459"/>
                <a:gd name="connsiteX55" fmla="*/ 4511675 w 5298467"/>
                <a:gd name="connsiteY55" fmla="*/ 956464 h 3379459"/>
                <a:gd name="connsiteX56" fmla="*/ 4546600 w 5298467"/>
                <a:gd name="connsiteY56" fmla="*/ 226214 h 3379459"/>
                <a:gd name="connsiteX57" fmla="*/ 4654550 w 5298467"/>
                <a:gd name="connsiteY57" fmla="*/ 789 h 3379459"/>
                <a:gd name="connsiteX58" fmla="*/ 4762500 w 5298467"/>
                <a:gd name="connsiteY58" fmla="*/ 175414 h 3379459"/>
                <a:gd name="connsiteX59" fmla="*/ 4816475 w 5298467"/>
                <a:gd name="connsiteY59" fmla="*/ 397664 h 3379459"/>
                <a:gd name="connsiteX60" fmla="*/ 4933950 w 5298467"/>
                <a:gd name="connsiteY60" fmla="*/ 413539 h 3379459"/>
                <a:gd name="connsiteX61" fmla="*/ 5010150 w 5298467"/>
                <a:gd name="connsiteY61" fmla="*/ 194464 h 3379459"/>
                <a:gd name="connsiteX62" fmla="*/ 5159375 w 5298467"/>
                <a:gd name="connsiteY62" fmla="*/ 7139 h 3379459"/>
                <a:gd name="connsiteX63" fmla="*/ 5295900 w 5298467"/>
                <a:gd name="connsiteY63" fmla="*/ 651664 h 3379459"/>
                <a:gd name="connsiteX64" fmla="*/ 5238750 w 5298467"/>
                <a:gd name="connsiteY64" fmla="*/ 1210464 h 3379459"/>
                <a:gd name="connsiteX65" fmla="*/ 5118100 w 5298467"/>
                <a:gd name="connsiteY65" fmla="*/ 2429664 h 3379459"/>
                <a:gd name="connsiteX66" fmla="*/ 5194300 w 5298467"/>
                <a:gd name="connsiteY66" fmla="*/ 2753514 h 3379459"/>
                <a:gd name="connsiteX67" fmla="*/ 5238750 w 5298467"/>
                <a:gd name="connsiteY67" fmla="*/ 2963064 h 3379459"/>
                <a:gd name="connsiteX0" fmla="*/ 0 w 5274755"/>
                <a:gd name="connsiteY0" fmla="*/ 3099483 h 3382528"/>
                <a:gd name="connsiteX1" fmla="*/ 120650 w 5274755"/>
                <a:gd name="connsiteY1" fmla="*/ 3007408 h 3382528"/>
                <a:gd name="connsiteX2" fmla="*/ 184150 w 5274755"/>
                <a:gd name="connsiteY2" fmla="*/ 2874058 h 3382528"/>
                <a:gd name="connsiteX3" fmla="*/ 238125 w 5274755"/>
                <a:gd name="connsiteY3" fmla="*/ 2766108 h 3382528"/>
                <a:gd name="connsiteX4" fmla="*/ 311150 w 5274755"/>
                <a:gd name="connsiteY4" fmla="*/ 2775633 h 3382528"/>
                <a:gd name="connsiteX5" fmla="*/ 361950 w 5274755"/>
                <a:gd name="connsiteY5" fmla="*/ 2883583 h 3382528"/>
                <a:gd name="connsiteX6" fmla="*/ 425450 w 5274755"/>
                <a:gd name="connsiteY6" fmla="*/ 3029633 h 3382528"/>
                <a:gd name="connsiteX7" fmla="*/ 527050 w 5274755"/>
                <a:gd name="connsiteY7" fmla="*/ 3099483 h 3382528"/>
                <a:gd name="connsiteX8" fmla="*/ 596900 w 5274755"/>
                <a:gd name="connsiteY8" fmla="*/ 3010583 h 3382528"/>
                <a:gd name="connsiteX9" fmla="*/ 622300 w 5274755"/>
                <a:gd name="connsiteY9" fmla="*/ 2870883 h 3382528"/>
                <a:gd name="connsiteX10" fmla="*/ 635000 w 5274755"/>
                <a:gd name="connsiteY10" fmla="*/ 2791508 h 3382528"/>
                <a:gd name="connsiteX11" fmla="*/ 676275 w 5274755"/>
                <a:gd name="connsiteY11" fmla="*/ 2731183 h 3382528"/>
                <a:gd name="connsiteX12" fmla="*/ 733425 w 5274755"/>
                <a:gd name="connsiteY12" fmla="*/ 2801033 h 3382528"/>
                <a:gd name="connsiteX13" fmla="*/ 793750 w 5274755"/>
                <a:gd name="connsiteY13" fmla="*/ 2896283 h 3382528"/>
                <a:gd name="connsiteX14" fmla="*/ 908050 w 5274755"/>
                <a:gd name="connsiteY14" fmla="*/ 2982008 h 3382528"/>
                <a:gd name="connsiteX15" fmla="*/ 939800 w 5274755"/>
                <a:gd name="connsiteY15" fmla="*/ 2794683 h 3382528"/>
                <a:gd name="connsiteX16" fmla="*/ 971550 w 5274755"/>
                <a:gd name="connsiteY16" fmla="*/ 2648633 h 3382528"/>
                <a:gd name="connsiteX17" fmla="*/ 1012825 w 5274755"/>
                <a:gd name="connsiteY17" fmla="*/ 2537508 h 3382528"/>
                <a:gd name="connsiteX18" fmla="*/ 1104900 w 5274755"/>
                <a:gd name="connsiteY18" fmla="*/ 2654983 h 3382528"/>
                <a:gd name="connsiteX19" fmla="*/ 1187450 w 5274755"/>
                <a:gd name="connsiteY19" fmla="*/ 2801033 h 3382528"/>
                <a:gd name="connsiteX20" fmla="*/ 1244600 w 5274755"/>
                <a:gd name="connsiteY20" fmla="*/ 2807383 h 3382528"/>
                <a:gd name="connsiteX21" fmla="*/ 1276350 w 5274755"/>
                <a:gd name="connsiteY21" fmla="*/ 2699433 h 3382528"/>
                <a:gd name="connsiteX22" fmla="*/ 1314450 w 5274755"/>
                <a:gd name="connsiteY22" fmla="*/ 2343833 h 3382528"/>
                <a:gd name="connsiteX23" fmla="*/ 1358900 w 5274755"/>
                <a:gd name="connsiteY23" fmla="*/ 2264458 h 3382528"/>
                <a:gd name="connsiteX24" fmla="*/ 1422400 w 5274755"/>
                <a:gd name="connsiteY24" fmla="*/ 2362883 h 3382528"/>
                <a:gd name="connsiteX25" fmla="*/ 1524000 w 5274755"/>
                <a:gd name="connsiteY25" fmla="*/ 2566083 h 3382528"/>
                <a:gd name="connsiteX26" fmla="*/ 1584325 w 5274755"/>
                <a:gd name="connsiteY26" fmla="*/ 2474008 h 3382528"/>
                <a:gd name="connsiteX27" fmla="*/ 1631950 w 5274755"/>
                <a:gd name="connsiteY27" fmla="*/ 2305733 h 3382528"/>
                <a:gd name="connsiteX28" fmla="*/ 1670050 w 5274755"/>
                <a:gd name="connsiteY28" fmla="*/ 2108883 h 3382528"/>
                <a:gd name="connsiteX29" fmla="*/ 1730375 w 5274755"/>
                <a:gd name="connsiteY29" fmla="*/ 2045383 h 3382528"/>
                <a:gd name="connsiteX30" fmla="*/ 1790700 w 5274755"/>
                <a:gd name="connsiteY30" fmla="*/ 2127933 h 3382528"/>
                <a:gd name="connsiteX31" fmla="*/ 1860550 w 5274755"/>
                <a:gd name="connsiteY31" fmla="*/ 2315258 h 3382528"/>
                <a:gd name="connsiteX32" fmla="*/ 1905000 w 5274755"/>
                <a:gd name="connsiteY32" fmla="*/ 2353358 h 3382528"/>
                <a:gd name="connsiteX33" fmla="*/ 1949450 w 5274755"/>
                <a:gd name="connsiteY33" fmla="*/ 2305733 h 3382528"/>
                <a:gd name="connsiteX34" fmla="*/ 2057400 w 5274755"/>
                <a:gd name="connsiteY34" fmla="*/ 2032683 h 3382528"/>
                <a:gd name="connsiteX35" fmla="*/ 2152650 w 5274755"/>
                <a:gd name="connsiteY35" fmla="*/ 2039033 h 3382528"/>
                <a:gd name="connsiteX36" fmla="*/ 2254250 w 5274755"/>
                <a:gd name="connsiteY36" fmla="*/ 2356533 h 3382528"/>
                <a:gd name="connsiteX37" fmla="*/ 2374900 w 5274755"/>
                <a:gd name="connsiteY37" fmla="*/ 2686733 h 3382528"/>
                <a:gd name="connsiteX38" fmla="*/ 2489200 w 5274755"/>
                <a:gd name="connsiteY38" fmla="*/ 2731183 h 3382528"/>
                <a:gd name="connsiteX39" fmla="*/ 2673350 w 5274755"/>
                <a:gd name="connsiteY39" fmla="*/ 2591483 h 3382528"/>
                <a:gd name="connsiteX40" fmla="*/ 2809875 w 5274755"/>
                <a:gd name="connsiteY40" fmla="*/ 2569258 h 3382528"/>
                <a:gd name="connsiteX41" fmla="*/ 2933700 w 5274755"/>
                <a:gd name="connsiteY41" fmla="*/ 2762933 h 3382528"/>
                <a:gd name="connsiteX42" fmla="*/ 3041650 w 5274755"/>
                <a:gd name="connsiteY42" fmla="*/ 3220133 h 3382528"/>
                <a:gd name="connsiteX43" fmla="*/ 3206750 w 5274755"/>
                <a:gd name="connsiteY43" fmla="*/ 3378883 h 3382528"/>
                <a:gd name="connsiteX44" fmla="*/ 3343275 w 5274755"/>
                <a:gd name="connsiteY44" fmla="*/ 3309033 h 3382528"/>
                <a:gd name="connsiteX45" fmla="*/ 3429000 w 5274755"/>
                <a:gd name="connsiteY45" fmla="*/ 3061383 h 3382528"/>
                <a:gd name="connsiteX46" fmla="*/ 3486150 w 5274755"/>
                <a:gd name="connsiteY46" fmla="*/ 2959783 h 3382528"/>
                <a:gd name="connsiteX47" fmla="*/ 3822700 w 5274755"/>
                <a:gd name="connsiteY47" fmla="*/ 3077258 h 3382528"/>
                <a:gd name="connsiteX48" fmla="*/ 3952875 w 5274755"/>
                <a:gd name="connsiteY48" fmla="*/ 2683558 h 3382528"/>
                <a:gd name="connsiteX49" fmla="*/ 4064000 w 5274755"/>
                <a:gd name="connsiteY49" fmla="*/ 997633 h 3382528"/>
                <a:gd name="connsiteX50" fmla="*/ 4089400 w 5274755"/>
                <a:gd name="connsiteY50" fmla="*/ 667433 h 3382528"/>
                <a:gd name="connsiteX51" fmla="*/ 4216400 w 5274755"/>
                <a:gd name="connsiteY51" fmla="*/ 483283 h 3382528"/>
                <a:gd name="connsiteX52" fmla="*/ 4343400 w 5274755"/>
                <a:gd name="connsiteY52" fmla="*/ 667433 h 3382528"/>
                <a:gd name="connsiteX53" fmla="*/ 4381500 w 5274755"/>
                <a:gd name="connsiteY53" fmla="*/ 1026208 h 3382528"/>
                <a:gd name="connsiteX54" fmla="*/ 4464050 w 5274755"/>
                <a:gd name="connsiteY54" fmla="*/ 1099233 h 3382528"/>
                <a:gd name="connsiteX55" fmla="*/ 4511675 w 5274755"/>
                <a:gd name="connsiteY55" fmla="*/ 959533 h 3382528"/>
                <a:gd name="connsiteX56" fmla="*/ 4546600 w 5274755"/>
                <a:gd name="connsiteY56" fmla="*/ 229283 h 3382528"/>
                <a:gd name="connsiteX57" fmla="*/ 4654550 w 5274755"/>
                <a:gd name="connsiteY57" fmla="*/ 3858 h 3382528"/>
                <a:gd name="connsiteX58" fmla="*/ 4762500 w 5274755"/>
                <a:gd name="connsiteY58" fmla="*/ 178483 h 3382528"/>
                <a:gd name="connsiteX59" fmla="*/ 4816475 w 5274755"/>
                <a:gd name="connsiteY59" fmla="*/ 400733 h 3382528"/>
                <a:gd name="connsiteX60" fmla="*/ 4933950 w 5274755"/>
                <a:gd name="connsiteY60" fmla="*/ 416608 h 3382528"/>
                <a:gd name="connsiteX61" fmla="*/ 5010150 w 5274755"/>
                <a:gd name="connsiteY61" fmla="*/ 197533 h 3382528"/>
                <a:gd name="connsiteX62" fmla="*/ 5159375 w 5274755"/>
                <a:gd name="connsiteY62" fmla="*/ 10208 h 3382528"/>
                <a:gd name="connsiteX63" fmla="*/ 5270500 w 5274755"/>
                <a:gd name="connsiteY63" fmla="*/ 511858 h 3382528"/>
                <a:gd name="connsiteX64" fmla="*/ 5238750 w 5274755"/>
                <a:gd name="connsiteY64" fmla="*/ 1213533 h 3382528"/>
                <a:gd name="connsiteX65" fmla="*/ 5118100 w 5274755"/>
                <a:gd name="connsiteY65" fmla="*/ 2432733 h 3382528"/>
                <a:gd name="connsiteX66" fmla="*/ 5194300 w 5274755"/>
                <a:gd name="connsiteY66" fmla="*/ 2756583 h 3382528"/>
                <a:gd name="connsiteX67" fmla="*/ 5238750 w 5274755"/>
                <a:gd name="connsiteY67" fmla="*/ 2966133 h 3382528"/>
                <a:gd name="connsiteX0" fmla="*/ 0 w 5274755"/>
                <a:gd name="connsiteY0" fmla="*/ 3096717 h 3379762"/>
                <a:gd name="connsiteX1" fmla="*/ 120650 w 5274755"/>
                <a:gd name="connsiteY1" fmla="*/ 3004642 h 3379762"/>
                <a:gd name="connsiteX2" fmla="*/ 184150 w 5274755"/>
                <a:gd name="connsiteY2" fmla="*/ 2871292 h 3379762"/>
                <a:gd name="connsiteX3" fmla="*/ 238125 w 5274755"/>
                <a:gd name="connsiteY3" fmla="*/ 2763342 h 3379762"/>
                <a:gd name="connsiteX4" fmla="*/ 311150 w 5274755"/>
                <a:gd name="connsiteY4" fmla="*/ 2772867 h 3379762"/>
                <a:gd name="connsiteX5" fmla="*/ 361950 w 5274755"/>
                <a:gd name="connsiteY5" fmla="*/ 2880817 h 3379762"/>
                <a:gd name="connsiteX6" fmla="*/ 425450 w 5274755"/>
                <a:gd name="connsiteY6" fmla="*/ 3026867 h 3379762"/>
                <a:gd name="connsiteX7" fmla="*/ 527050 w 5274755"/>
                <a:gd name="connsiteY7" fmla="*/ 3096717 h 3379762"/>
                <a:gd name="connsiteX8" fmla="*/ 596900 w 5274755"/>
                <a:gd name="connsiteY8" fmla="*/ 3007817 h 3379762"/>
                <a:gd name="connsiteX9" fmla="*/ 622300 w 5274755"/>
                <a:gd name="connsiteY9" fmla="*/ 2868117 h 3379762"/>
                <a:gd name="connsiteX10" fmla="*/ 635000 w 5274755"/>
                <a:gd name="connsiteY10" fmla="*/ 2788742 h 3379762"/>
                <a:gd name="connsiteX11" fmla="*/ 676275 w 5274755"/>
                <a:gd name="connsiteY11" fmla="*/ 2728417 h 3379762"/>
                <a:gd name="connsiteX12" fmla="*/ 733425 w 5274755"/>
                <a:gd name="connsiteY12" fmla="*/ 2798267 h 3379762"/>
                <a:gd name="connsiteX13" fmla="*/ 793750 w 5274755"/>
                <a:gd name="connsiteY13" fmla="*/ 2893517 h 3379762"/>
                <a:gd name="connsiteX14" fmla="*/ 908050 w 5274755"/>
                <a:gd name="connsiteY14" fmla="*/ 2979242 h 3379762"/>
                <a:gd name="connsiteX15" fmla="*/ 939800 w 5274755"/>
                <a:gd name="connsiteY15" fmla="*/ 2791917 h 3379762"/>
                <a:gd name="connsiteX16" fmla="*/ 971550 w 5274755"/>
                <a:gd name="connsiteY16" fmla="*/ 2645867 h 3379762"/>
                <a:gd name="connsiteX17" fmla="*/ 1012825 w 5274755"/>
                <a:gd name="connsiteY17" fmla="*/ 2534742 h 3379762"/>
                <a:gd name="connsiteX18" fmla="*/ 1104900 w 5274755"/>
                <a:gd name="connsiteY18" fmla="*/ 2652217 h 3379762"/>
                <a:gd name="connsiteX19" fmla="*/ 1187450 w 5274755"/>
                <a:gd name="connsiteY19" fmla="*/ 2798267 h 3379762"/>
                <a:gd name="connsiteX20" fmla="*/ 1244600 w 5274755"/>
                <a:gd name="connsiteY20" fmla="*/ 2804617 h 3379762"/>
                <a:gd name="connsiteX21" fmla="*/ 1276350 w 5274755"/>
                <a:gd name="connsiteY21" fmla="*/ 2696667 h 3379762"/>
                <a:gd name="connsiteX22" fmla="*/ 1314450 w 5274755"/>
                <a:gd name="connsiteY22" fmla="*/ 2341067 h 3379762"/>
                <a:gd name="connsiteX23" fmla="*/ 1358900 w 5274755"/>
                <a:gd name="connsiteY23" fmla="*/ 2261692 h 3379762"/>
                <a:gd name="connsiteX24" fmla="*/ 1422400 w 5274755"/>
                <a:gd name="connsiteY24" fmla="*/ 2360117 h 3379762"/>
                <a:gd name="connsiteX25" fmla="*/ 1524000 w 5274755"/>
                <a:gd name="connsiteY25" fmla="*/ 2563317 h 3379762"/>
                <a:gd name="connsiteX26" fmla="*/ 1584325 w 5274755"/>
                <a:gd name="connsiteY26" fmla="*/ 2471242 h 3379762"/>
                <a:gd name="connsiteX27" fmla="*/ 1631950 w 5274755"/>
                <a:gd name="connsiteY27" fmla="*/ 2302967 h 3379762"/>
                <a:gd name="connsiteX28" fmla="*/ 1670050 w 5274755"/>
                <a:gd name="connsiteY28" fmla="*/ 2106117 h 3379762"/>
                <a:gd name="connsiteX29" fmla="*/ 1730375 w 5274755"/>
                <a:gd name="connsiteY29" fmla="*/ 2042617 h 3379762"/>
                <a:gd name="connsiteX30" fmla="*/ 1790700 w 5274755"/>
                <a:gd name="connsiteY30" fmla="*/ 2125167 h 3379762"/>
                <a:gd name="connsiteX31" fmla="*/ 1860550 w 5274755"/>
                <a:gd name="connsiteY31" fmla="*/ 2312492 h 3379762"/>
                <a:gd name="connsiteX32" fmla="*/ 1905000 w 5274755"/>
                <a:gd name="connsiteY32" fmla="*/ 2350592 h 3379762"/>
                <a:gd name="connsiteX33" fmla="*/ 1949450 w 5274755"/>
                <a:gd name="connsiteY33" fmla="*/ 2302967 h 3379762"/>
                <a:gd name="connsiteX34" fmla="*/ 2057400 w 5274755"/>
                <a:gd name="connsiteY34" fmla="*/ 2029917 h 3379762"/>
                <a:gd name="connsiteX35" fmla="*/ 2152650 w 5274755"/>
                <a:gd name="connsiteY35" fmla="*/ 2036267 h 3379762"/>
                <a:gd name="connsiteX36" fmla="*/ 2254250 w 5274755"/>
                <a:gd name="connsiteY36" fmla="*/ 2353767 h 3379762"/>
                <a:gd name="connsiteX37" fmla="*/ 2374900 w 5274755"/>
                <a:gd name="connsiteY37" fmla="*/ 2683967 h 3379762"/>
                <a:gd name="connsiteX38" fmla="*/ 2489200 w 5274755"/>
                <a:gd name="connsiteY38" fmla="*/ 2728417 h 3379762"/>
                <a:gd name="connsiteX39" fmla="*/ 2673350 w 5274755"/>
                <a:gd name="connsiteY39" fmla="*/ 2588717 h 3379762"/>
                <a:gd name="connsiteX40" fmla="*/ 2809875 w 5274755"/>
                <a:gd name="connsiteY40" fmla="*/ 2566492 h 3379762"/>
                <a:gd name="connsiteX41" fmla="*/ 2933700 w 5274755"/>
                <a:gd name="connsiteY41" fmla="*/ 2760167 h 3379762"/>
                <a:gd name="connsiteX42" fmla="*/ 3041650 w 5274755"/>
                <a:gd name="connsiteY42" fmla="*/ 3217367 h 3379762"/>
                <a:gd name="connsiteX43" fmla="*/ 3206750 w 5274755"/>
                <a:gd name="connsiteY43" fmla="*/ 3376117 h 3379762"/>
                <a:gd name="connsiteX44" fmla="*/ 3343275 w 5274755"/>
                <a:gd name="connsiteY44" fmla="*/ 3306267 h 3379762"/>
                <a:gd name="connsiteX45" fmla="*/ 3429000 w 5274755"/>
                <a:gd name="connsiteY45" fmla="*/ 3058617 h 3379762"/>
                <a:gd name="connsiteX46" fmla="*/ 3486150 w 5274755"/>
                <a:gd name="connsiteY46" fmla="*/ 2957017 h 3379762"/>
                <a:gd name="connsiteX47" fmla="*/ 3822700 w 5274755"/>
                <a:gd name="connsiteY47" fmla="*/ 3074492 h 3379762"/>
                <a:gd name="connsiteX48" fmla="*/ 3952875 w 5274755"/>
                <a:gd name="connsiteY48" fmla="*/ 2680792 h 3379762"/>
                <a:gd name="connsiteX49" fmla="*/ 4064000 w 5274755"/>
                <a:gd name="connsiteY49" fmla="*/ 994867 h 3379762"/>
                <a:gd name="connsiteX50" fmla="*/ 4089400 w 5274755"/>
                <a:gd name="connsiteY50" fmla="*/ 664667 h 3379762"/>
                <a:gd name="connsiteX51" fmla="*/ 4216400 w 5274755"/>
                <a:gd name="connsiteY51" fmla="*/ 480517 h 3379762"/>
                <a:gd name="connsiteX52" fmla="*/ 4343400 w 5274755"/>
                <a:gd name="connsiteY52" fmla="*/ 664667 h 3379762"/>
                <a:gd name="connsiteX53" fmla="*/ 4381500 w 5274755"/>
                <a:gd name="connsiteY53" fmla="*/ 1023442 h 3379762"/>
                <a:gd name="connsiteX54" fmla="*/ 4464050 w 5274755"/>
                <a:gd name="connsiteY54" fmla="*/ 1096467 h 3379762"/>
                <a:gd name="connsiteX55" fmla="*/ 4511675 w 5274755"/>
                <a:gd name="connsiteY55" fmla="*/ 956767 h 3379762"/>
                <a:gd name="connsiteX56" fmla="*/ 4546600 w 5274755"/>
                <a:gd name="connsiteY56" fmla="*/ 226517 h 3379762"/>
                <a:gd name="connsiteX57" fmla="*/ 4654550 w 5274755"/>
                <a:gd name="connsiteY57" fmla="*/ 1092 h 3379762"/>
                <a:gd name="connsiteX58" fmla="*/ 4762500 w 5274755"/>
                <a:gd name="connsiteY58" fmla="*/ 175717 h 3379762"/>
                <a:gd name="connsiteX59" fmla="*/ 4816475 w 5274755"/>
                <a:gd name="connsiteY59" fmla="*/ 397967 h 3379762"/>
                <a:gd name="connsiteX60" fmla="*/ 4933950 w 5274755"/>
                <a:gd name="connsiteY60" fmla="*/ 413842 h 3379762"/>
                <a:gd name="connsiteX61" fmla="*/ 5010150 w 5274755"/>
                <a:gd name="connsiteY61" fmla="*/ 194767 h 3379762"/>
                <a:gd name="connsiteX62" fmla="*/ 5159375 w 5274755"/>
                <a:gd name="connsiteY62" fmla="*/ 7442 h 3379762"/>
                <a:gd name="connsiteX63" fmla="*/ 5270500 w 5274755"/>
                <a:gd name="connsiteY63" fmla="*/ 509092 h 3379762"/>
                <a:gd name="connsiteX64" fmla="*/ 5238750 w 5274755"/>
                <a:gd name="connsiteY64" fmla="*/ 1210767 h 3379762"/>
                <a:gd name="connsiteX65" fmla="*/ 5118100 w 5274755"/>
                <a:gd name="connsiteY65" fmla="*/ 2429967 h 3379762"/>
                <a:gd name="connsiteX66" fmla="*/ 5194300 w 5274755"/>
                <a:gd name="connsiteY66" fmla="*/ 2753817 h 3379762"/>
                <a:gd name="connsiteX67" fmla="*/ 5238750 w 5274755"/>
                <a:gd name="connsiteY67" fmla="*/ 2963367 h 3379762"/>
                <a:gd name="connsiteX0" fmla="*/ 0 w 5274755"/>
                <a:gd name="connsiteY0" fmla="*/ 3101447 h 3384492"/>
                <a:gd name="connsiteX1" fmla="*/ 120650 w 5274755"/>
                <a:gd name="connsiteY1" fmla="*/ 3009372 h 3384492"/>
                <a:gd name="connsiteX2" fmla="*/ 184150 w 5274755"/>
                <a:gd name="connsiteY2" fmla="*/ 2876022 h 3384492"/>
                <a:gd name="connsiteX3" fmla="*/ 238125 w 5274755"/>
                <a:gd name="connsiteY3" fmla="*/ 2768072 h 3384492"/>
                <a:gd name="connsiteX4" fmla="*/ 311150 w 5274755"/>
                <a:gd name="connsiteY4" fmla="*/ 2777597 h 3384492"/>
                <a:gd name="connsiteX5" fmla="*/ 361950 w 5274755"/>
                <a:gd name="connsiteY5" fmla="*/ 2885547 h 3384492"/>
                <a:gd name="connsiteX6" fmla="*/ 425450 w 5274755"/>
                <a:gd name="connsiteY6" fmla="*/ 3031597 h 3384492"/>
                <a:gd name="connsiteX7" fmla="*/ 527050 w 5274755"/>
                <a:gd name="connsiteY7" fmla="*/ 3101447 h 3384492"/>
                <a:gd name="connsiteX8" fmla="*/ 596900 w 5274755"/>
                <a:gd name="connsiteY8" fmla="*/ 3012547 h 3384492"/>
                <a:gd name="connsiteX9" fmla="*/ 622300 w 5274755"/>
                <a:gd name="connsiteY9" fmla="*/ 2872847 h 3384492"/>
                <a:gd name="connsiteX10" fmla="*/ 635000 w 5274755"/>
                <a:gd name="connsiteY10" fmla="*/ 2793472 h 3384492"/>
                <a:gd name="connsiteX11" fmla="*/ 676275 w 5274755"/>
                <a:gd name="connsiteY11" fmla="*/ 2733147 h 3384492"/>
                <a:gd name="connsiteX12" fmla="*/ 733425 w 5274755"/>
                <a:gd name="connsiteY12" fmla="*/ 2802997 h 3384492"/>
                <a:gd name="connsiteX13" fmla="*/ 793750 w 5274755"/>
                <a:gd name="connsiteY13" fmla="*/ 2898247 h 3384492"/>
                <a:gd name="connsiteX14" fmla="*/ 908050 w 5274755"/>
                <a:gd name="connsiteY14" fmla="*/ 2983972 h 3384492"/>
                <a:gd name="connsiteX15" fmla="*/ 939800 w 5274755"/>
                <a:gd name="connsiteY15" fmla="*/ 2796647 h 3384492"/>
                <a:gd name="connsiteX16" fmla="*/ 971550 w 5274755"/>
                <a:gd name="connsiteY16" fmla="*/ 2650597 h 3384492"/>
                <a:gd name="connsiteX17" fmla="*/ 1012825 w 5274755"/>
                <a:gd name="connsiteY17" fmla="*/ 2539472 h 3384492"/>
                <a:gd name="connsiteX18" fmla="*/ 1104900 w 5274755"/>
                <a:gd name="connsiteY18" fmla="*/ 2656947 h 3384492"/>
                <a:gd name="connsiteX19" fmla="*/ 1187450 w 5274755"/>
                <a:gd name="connsiteY19" fmla="*/ 2802997 h 3384492"/>
                <a:gd name="connsiteX20" fmla="*/ 1244600 w 5274755"/>
                <a:gd name="connsiteY20" fmla="*/ 2809347 h 3384492"/>
                <a:gd name="connsiteX21" fmla="*/ 1276350 w 5274755"/>
                <a:gd name="connsiteY21" fmla="*/ 2701397 h 3384492"/>
                <a:gd name="connsiteX22" fmla="*/ 1314450 w 5274755"/>
                <a:gd name="connsiteY22" fmla="*/ 2345797 h 3384492"/>
                <a:gd name="connsiteX23" fmla="*/ 1358900 w 5274755"/>
                <a:gd name="connsiteY23" fmla="*/ 2266422 h 3384492"/>
                <a:gd name="connsiteX24" fmla="*/ 1422400 w 5274755"/>
                <a:gd name="connsiteY24" fmla="*/ 2364847 h 3384492"/>
                <a:gd name="connsiteX25" fmla="*/ 1524000 w 5274755"/>
                <a:gd name="connsiteY25" fmla="*/ 2568047 h 3384492"/>
                <a:gd name="connsiteX26" fmla="*/ 1584325 w 5274755"/>
                <a:gd name="connsiteY26" fmla="*/ 2475972 h 3384492"/>
                <a:gd name="connsiteX27" fmla="*/ 1631950 w 5274755"/>
                <a:gd name="connsiteY27" fmla="*/ 2307697 h 3384492"/>
                <a:gd name="connsiteX28" fmla="*/ 1670050 w 5274755"/>
                <a:gd name="connsiteY28" fmla="*/ 2110847 h 3384492"/>
                <a:gd name="connsiteX29" fmla="*/ 1730375 w 5274755"/>
                <a:gd name="connsiteY29" fmla="*/ 2047347 h 3384492"/>
                <a:gd name="connsiteX30" fmla="*/ 1790700 w 5274755"/>
                <a:gd name="connsiteY30" fmla="*/ 2129897 h 3384492"/>
                <a:gd name="connsiteX31" fmla="*/ 1860550 w 5274755"/>
                <a:gd name="connsiteY31" fmla="*/ 2317222 h 3384492"/>
                <a:gd name="connsiteX32" fmla="*/ 1905000 w 5274755"/>
                <a:gd name="connsiteY32" fmla="*/ 2355322 h 3384492"/>
                <a:gd name="connsiteX33" fmla="*/ 1949450 w 5274755"/>
                <a:gd name="connsiteY33" fmla="*/ 2307697 h 3384492"/>
                <a:gd name="connsiteX34" fmla="*/ 2057400 w 5274755"/>
                <a:gd name="connsiteY34" fmla="*/ 2034647 h 3384492"/>
                <a:gd name="connsiteX35" fmla="*/ 2152650 w 5274755"/>
                <a:gd name="connsiteY35" fmla="*/ 2040997 h 3384492"/>
                <a:gd name="connsiteX36" fmla="*/ 2254250 w 5274755"/>
                <a:gd name="connsiteY36" fmla="*/ 2358497 h 3384492"/>
                <a:gd name="connsiteX37" fmla="*/ 2374900 w 5274755"/>
                <a:gd name="connsiteY37" fmla="*/ 2688697 h 3384492"/>
                <a:gd name="connsiteX38" fmla="*/ 2489200 w 5274755"/>
                <a:gd name="connsiteY38" fmla="*/ 2733147 h 3384492"/>
                <a:gd name="connsiteX39" fmla="*/ 2673350 w 5274755"/>
                <a:gd name="connsiteY39" fmla="*/ 2593447 h 3384492"/>
                <a:gd name="connsiteX40" fmla="*/ 2809875 w 5274755"/>
                <a:gd name="connsiteY40" fmla="*/ 2571222 h 3384492"/>
                <a:gd name="connsiteX41" fmla="*/ 2933700 w 5274755"/>
                <a:gd name="connsiteY41" fmla="*/ 2764897 h 3384492"/>
                <a:gd name="connsiteX42" fmla="*/ 3041650 w 5274755"/>
                <a:gd name="connsiteY42" fmla="*/ 3222097 h 3384492"/>
                <a:gd name="connsiteX43" fmla="*/ 3206750 w 5274755"/>
                <a:gd name="connsiteY43" fmla="*/ 3380847 h 3384492"/>
                <a:gd name="connsiteX44" fmla="*/ 3343275 w 5274755"/>
                <a:gd name="connsiteY44" fmla="*/ 3310997 h 3384492"/>
                <a:gd name="connsiteX45" fmla="*/ 3429000 w 5274755"/>
                <a:gd name="connsiteY45" fmla="*/ 3063347 h 3384492"/>
                <a:gd name="connsiteX46" fmla="*/ 3486150 w 5274755"/>
                <a:gd name="connsiteY46" fmla="*/ 2961747 h 3384492"/>
                <a:gd name="connsiteX47" fmla="*/ 3822700 w 5274755"/>
                <a:gd name="connsiteY47" fmla="*/ 3079222 h 3384492"/>
                <a:gd name="connsiteX48" fmla="*/ 3952875 w 5274755"/>
                <a:gd name="connsiteY48" fmla="*/ 2685522 h 3384492"/>
                <a:gd name="connsiteX49" fmla="*/ 4064000 w 5274755"/>
                <a:gd name="connsiteY49" fmla="*/ 999597 h 3384492"/>
                <a:gd name="connsiteX50" fmla="*/ 4089400 w 5274755"/>
                <a:gd name="connsiteY50" fmla="*/ 669397 h 3384492"/>
                <a:gd name="connsiteX51" fmla="*/ 4216400 w 5274755"/>
                <a:gd name="connsiteY51" fmla="*/ 485247 h 3384492"/>
                <a:gd name="connsiteX52" fmla="*/ 4343400 w 5274755"/>
                <a:gd name="connsiteY52" fmla="*/ 669397 h 3384492"/>
                <a:gd name="connsiteX53" fmla="*/ 4381500 w 5274755"/>
                <a:gd name="connsiteY53" fmla="*/ 1028172 h 3384492"/>
                <a:gd name="connsiteX54" fmla="*/ 4464050 w 5274755"/>
                <a:gd name="connsiteY54" fmla="*/ 1101197 h 3384492"/>
                <a:gd name="connsiteX55" fmla="*/ 4511675 w 5274755"/>
                <a:gd name="connsiteY55" fmla="*/ 961497 h 3384492"/>
                <a:gd name="connsiteX56" fmla="*/ 4546600 w 5274755"/>
                <a:gd name="connsiteY56" fmla="*/ 231247 h 3384492"/>
                <a:gd name="connsiteX57" fmla="*/ 4654550 w 5274755"/>
                <a:gd name="connsiteY57" fmla="*/ 5822 h 3384492"/>
                <a:gd name="connsiteX58" fmla="*/ 4762500 w 5274755"/>
                <a:gd name="connsiteY58" fmla="*/ 180447 h 3384492"/>
                <a:gd name="connsiteX59" fmla="*/ 4816475 w 5274755"/>
                <a:gd name="connsiteY59" fmla="*/ 402697 h 3384492"/>
                <a:gd name="connsiteX60" fmla="*/ 4933950 w 5274755"/>
                <a:gd name="connsiteY60" fmla="*/ 418572 h 3384492"/>
                <a:gd name="connsiteX61" fmla="*/ 5010150 w 5274755"/>
                <a:gd name="connsiteY61" fmla="*/ 199497 h 3384492"/>
                <a:gd name="connsiteX62" fmla="*/ 5159375 w 5274755"/>
                <a:gd name="connsiteY62" fmla="*/ 12172 h 3384492"/>
                <a:gd name="connsiteX63" fmla="*/ 5270500 w 5274755"/>
                <a:gd name="connsiteY63" fmla="*/ 513822 h 3384492"/>
                <a:gd name="connsiteX64" fmla="*/ 5238750 w 5274755"/>
                <a:gd name="connsiteY64" fmla="*/ 1215497 h 3384492"/>
                <a:gd name="connsiteX65" fmla="*/ 5118100 w 5274755"/>
                <a:gd name="connsiteY65" fmla="*/ 2434697 h 3384492"/>
                <a:gd name="connsiteX66" fmla="*/ 5194300 w 5274755"/>
                <a:gd name="connsiteY66" fmla="*/ 2758547 h 3384492"/>
                <a:gd name="connsiteX67" fmla="*/ 5238750 w 5274755"/>
                <a:gd name="connsiteY67" fmla="*/ 2968097 h 3384492"/>
                <a:gd name="connsiteX0" fmla="*/ 0 w 5364252"/>
                <a:gd name="connsiteY0" fmla="*/ 3101447 h 3384492"/>
                <a:gd name="connsiteX1" fmla="*/ 120650 w 5364252"/>
                <a:gd name="connsiteY1" fmla="*/ 3009372 h 3384492"/>
                <a:gd name="connsiteX2" fmla="*/ 184150 w 5364252"/>
                <a:gd name="connsiteY2" fmla="*/ 2876022 h 3384492"/>
                <a:gd name="connsiteX3" fmla="*/ 238125 w 5364252"/>
                <a:gd name="connsiteY3" fmla="*/ 2768072 h 3384492"/>
                <a:gd name="connsiteX4" fmla="*/ 311150 w 5364252"/>
                <a:gd name="connsiteY4" fmla="*/ 2777597 h 3384492"/>
                <a:gd name="connsiteX5" fmla="*/ 361950 w 5364252"/>
                <a:gd name="connsiteY5" fmla="*/ 2885547 h 3384492"/>
                <a:gd name="connsiteX6" fmla="*/ 425450 w 5364252"/>
                <a:gd name="connsiteY6" fmla="*/ 3031597 h 3384492"/>
                <a:gd name="connsiteX7" fmla="*/ 527050 w 5364252"/>
                <a:gd name="connsiteY7" fmla="*/ 3101447 h 3384492"/>
                <a:gd name="connsiteX8" fmla="*/ 596900 w 5364252"/>
                <a:gd name="connsiteY8" fmla="*/ 3012547 h 3384492"/>
                <a:gd name="connsiteX9" fmla="*/ 622300 w 5364252"/>
                <a:gd name="connsiteY9" fmla="*/ 2872847 h 3384492"/>
                <a:gd name="connsiteX10" fmla="*/ 635000 w 5364252"/>
                <a:gd name="connsiteY10" fmla="*/ 2793472 h 3384492"/>
                <a:gd name="connsiteX11" fmla="*/ 676275 w 5364252"/>
                <a:gd name="connsiteY11" fmla="*/ 2733147 h 3384492"/>
                <a:gd name="connsiteX12" fmla="*/ 733425 w 5364252"/>
                <a:gd name="connsiteY12" fmla="*/ 2802997 h 3384492"/>
                <a:gd name="connsiteX13" fmla="*/ 793750 w 5364252"/>
                <a:gd name="connsiteY13" fmla="*/ 2898247 h 3384492"/>
                <a:gd name="connsiteX14" fmla="*/ 908050 w 5364252"/>
                <a:gd name="connsiteY14" fmla="*/ 2983972 h 3384492"/>
                <a:gd name="connsiteX15" fmla="*/ 939800 w 5364252"/>
                <a:gd name="connsiteY15" fmla="*/ 2796647 h 3384492"/>
                <a:gd name="connsiteX16" fmla="*/ 971550 w 5364252"/>
                <a:gd name="connsiteY16" fmla="*/ 2650597 h 3384492"/>
                <a:gd name="connsiteX17" fmla="*/ 1012825 w 5364252"/>
                <a:gd name="connsiteY17" fmla="*/ 2539472 h 3384492"/>
                <a:gd name="connsiteX18" fmla="*/ 1104900 w 5364252"/>
                <a:gd name="connsiteY18" fmla="*/ 2656947 h 3384492"/>
                <a:gd name="connsiteX19" fmla="*/ 1187450 w 5364252"/>
                <a:gd name="connsiteY19" fmla="*/ 2802997 h 3384492"/>
                <a:gd name="connsiteX20" fmla="*/ 1244600 w 5364252"/>
                <a:gd name="connsiteY20" fmla="*/ 2809347 h 3384492"/>
                <a:gd name="connsiteX21" fmla="*/ 1276350 w 5364252"/>
                <a:gd name="connsiteY21" fmla="*/ 2701397 h 3384492"/>
                <a:gd name="connsiteX22" fmla="*/ 1314450 w 5364252"/>
                <a:gd name="connsiteY22" fmla="*/ 2345797 h 3384492"/>
                <a:gd name="connsiteX23" fmla="*/ 1358900 w 5364252"/>
                <a:gd name="connsiteY23" fmla="*/ 2266422 h 3384492"/>
                <a:gd name="connsiteX24" fmla="*/ 1422400 w 5364252"/>
                <a:gd name="connsiteY24" fmla="*/ 2364847 h 3384492"/>
                <a:gd name="connsiteX25" fmla="*/ 1524000 w 5364252"/>
                <a:gd name="connsiteY25" fmla="*/ 2568047 h 3384492"/>
                <a:gd name="connsiteX26" fmla="*/ 1584325 w 5364252"/>
                <a:gd name="connsiteY26" fmla="*/ 2475972 h 3384492"/>
                <a:gd name="connsiteX27" fmla="*/ 1631950 w 5364252"/>
                <a:gd name="connsiteY27" fmla="*/ 2307697 h 3384492"/>
                <a:gd name="connsiteX28" fmla="*/ 1670050 w 5364252"/>
                <a:gd name="connsiteY28" fmla="*/ 2110847 h 3384492"/>
                <a:gd name="connsiteX29" fmla="*/ 1730375 w 5364252"/>
                <a:gd name="connsiteY29" fmla="*/ 2047347 h 3384492"/>
                <a:gd name="connsiteX30" fmla="*/ 1790700 w 5364252"/>
                <a:gd name="connsiteY30" fmla="*/ 2129897 h 3384492"/>
                <a:gd name="connsiteX31" fmla="*/ 1860550 w 5364252"/>
                <a:gd name="connsiteY31" fmla="*/ 2317222 h 3384492"/>
                <a:gd name="connsiteX32" fmla="*/ 1905000 w 5364252"/>
                <a:gd name="connsiteY32" fmla="*/ 2355322 h 3384492"/>
                <a:gd name="connsiteX33" fmla="*/ 1949450 w 5364252"/>
                <a:gd name="connsiteY33" fmla="*/ 2307697 h 3384492"/>
                <a:gd name="connsiteX34" fmla="*/ 2057400 w 5364252"/>
                <a:gd name="connsiteY34" fmla="*/ 2034647 h 3384492"/>
                <a:gd name="connsiteX35" fmla="*/ 2152650 w 5364252"/>
                <a:gd name="connsiteY35" fmla="*/ 2040997 h 3384492"/>
                <a:gd name="connsiteX36" fmla="*/ 2254250 w 5364252"/>
                <a:gd name="connsiteY36" fmla="*/ 2358497 h 3384492"/>
                <a:gd name="connsiteX37" fmla="*/ 2374900 w 5364252"/>
                <a:gd name="connsiteY37" fmla="*/ 2688697 h 3384492"/>
                <a:gd name="connsiteX38" fmla="*/ 2489200 w 5364252"/>
                <a:gd name="connsiteY38" fmla="*/ 2733147 h 3384492"/>
                <a:gd name="connsiteX39" fmla="*/ 2673350 w 5364252"/>
                <a:gd name="connsiteY39" fmla="*/ 2593447 h 3384492"/>
                <a:gd name="connsiteX40" fmla="*/ 2809875 w 5364252"/>
                <a:gd name="connsiteY40" fmla="*/ 2571222 h 3384492"/>
                <a:gd name="connsiteX41" fmla="*/ 2933700 w 5364252"/>
                <a:gd name="connsiteY41" fmla="*/ 2764897 h 3384492"/>
                <a:gd name="connsiteX42" fmla="*/ 3041650 w 5364252"/>
                <a:gd name="connsiteY42" fmla="*/ 3222097 h 3384492"/>
                <a:gd name="connsiteX43" fmla="*/ 3206750 w 5364252"/>
                <a:gd name="connsiteY43" fmla="*/ 3380847 h 3384492"/>
                <a:gd name="connsiteX44" fmla="*/ 3343275 w 5364252"/>
                <a:gd name="connsiteY44" fmla="*/ 3310997 h 3384492"/>
                <a:gd name="connsiteX45" fmla="*/ 3429000 w 5364252"/>
                <a:gd name="connsiteY45" fmla="*/ 3063347 h 3384492"/>
                <a:gd name="connsiteX46" fmla="*/ 3486150 w 5364252"/>
                <a:gd name="connsiteY46" fmla="*/ 2961747 h 3384492"/>
                <a:gd name="connsiteX47" fmla="*/ 3822700 w 5364252"/>
                <a:gd name="connsiteY47" fmla="*/ 3079222 h 3384492"/>
                <a:gd name="connsiteX48" fmla="*/ 3952875 w 5364252"/>
                <a:gd name="connsiteY48" fmla="*/ 2685522 h 3384492"/>
                <a:gd name="connsiteX49" fmla="*/ 4064000 w 5364252"/>
                <a:gd name="connsiteY49" fmla="*/ 999597 h 3384492"/>
                <a:gd name="connsiteX50" fmla="*/ 4089400 w 5364252"/>
                <a:gd name="connsiteY50" fmla="*/ 669397 h 3384492"/>
                <a:gd name="connsiteX51" fmla="*/ 4216400 w 5364252"/>
                <a:gd name="connsiteY51" fmla="*/ 485247 h 3384492"/>
                <a:gd name="connsiteX52" fmla="*/ 4343400 w 5364252"/>
                <a:gd name="connsiteY52" fmla="*/ 669397 h 3384492"/>
                <a:gd name="connsiteX53" fmla="*/ 4381500 w 5364252"/>
                <a:gd name="connsiteY53" fmla="*/ 1028172 h 3384492"/>
                <a:gd name="connsiteX54" fmla="*/ 4464050 w 5364252"/>
                <a:gd name="connsiteY54" fmla="*/ 1101197 h 3384492"/>
                <a:gd name="connsiteX55" fmla="*/ 4511675 w 5364252"/>
                <a:gd name="connsiteY55" fmla="*/ 961497 h 3384492"/>
                <a:gd name="connsiteX56" fmla="*/ 4546600 w 5364252"/>
                <a:gd name="connsiteY56" fmla="*/ 231247 h 3384492"/>
                <a:gd name="connsiteX57" fmla="*/ 4654550 w 5364252"/>
                <a:gd name="connsiteY57" fmla="*/ 5822 h 3384492"/>
                <a:gd name="connsiteX58" fmla="*/ 4762500 w 5364252"/>
                <a:gd name="connsiteY58" fmla="*/ 180447 h 3384492"/>
                <a:gd name="connsiteX59" fmla="*/ 4816475 w 5364252"/>
                <a:gd name="connsiteY59" fmla="*/ 402697 h 3384492"/>
                <a:gd name="connsiteX60" fmla="*/ 4933950 w 5364252"/>
                <a:gd name="connsiteY60" fmla="*/ 418572 h 3384492"/>
                <a:gd name="connsiteX61" fmla="*/ 5010150 w 5364252"/>
                <a:gd name="connsiteY61" fmla="*/ 199497 h 3384492"/>
                <a:gd name="connsiteX62" fmla="*/ 5159375 w 5364252"/>
                <a:gd name="connsiteY62" fmla="*/ 12172 h 3384492"/>
                <a:gd name="connsiteX63" fmla="*/ 5270500 w 5364252"/>
                <a:gd name="connsiteY63" fmla="*/ 513822 h 3384492"/>
                <a:gd name="connsiteX64" fmla="*/ 5359400 w 5364252"/>
                <a:gd name="connsiteY64" fmla="*/ 847197 h 3384492"/>
                <a:gd name="connsiteX65" fmla="*/ 5118100 w 5364252"/>
                <a:gd name="connsiteY65" fmla="*/ 2434697 h 3384492"/>
                <a:gd name="connsiteX66" fmla="*/ 5194300 w 5364252"/>
                <a:gd name="connsiteY66" fmla="*/ 2758547 h 3384492"/>
                <a:gd name="connsiteX67" fmla="*/ 5238750 w 5364252"/>
                <a:gd name="connsiteY67" fmla="*/ 2968097 h 3384492"/>
                <a:gd name="connsiteX0" fmla="*/ 0 w 5362754"/>
                <a:gd name="connsiteY0" fmla="*/ 3101447 h 3384492"/>
                <a:gd name="connsiteX1" fmla="*/ 120650 w 5362754"/>
                <a:gd name="connsiteY1" fmla="*/ 3009372 h 3384492"/>
                <a:gd name="connsiteX2" fmla="*/ 184150 w 5362754"/>
                <a:gd name="connsiteY2" fmla="*/ 2876022 h 3384492"/>
                <a:gd name="connsiteX3" fmla="*/ 238125 w 5362754"/>
                <a:gd name="connsiteY3" fmla="*/ 2768072 h 3384492"/>
                <a:gd name="connsiteX4" fmla="*/ 311150 w 5362754"/>
                <a:gd name="connsiteY4" fmla="*/ 2777597 h 3384492"/>
                <a:gd name="connsiteX5" fmla="*/ 361950 w 5362754"/>
                <a:gd name="connsiteY5" fmla="*/ 2885547 h 3384492"/>
                <a:gd name="connsiteX6" fmla="*/ 425450 w 5362754"/>
                <a:gd name="connsiteY6" fmla="*/ 3031597 h 3384492"/>
                <a:gd name="connsiteX7" fmla="*/ 527050 w 5362754"/>
                <a:gd name="connsiteY7" fmla="*/ 3101447 h 3384492"/>
                <a:gd name="connsiteX8" fmla="*/ 596900 w 5362754"/>
                <a:gd name="connsiteY8" fmla="*/ 3012547 h 3384492"/>
                <a:gd name="connsiteX9" fmla="*/ 622300 w 5362754"/>
                <a:gd name="connsiteY9" fmla="*/ 2872847 h 3384492"/>
                <a:gd name="connsiteX10" fmla="*/ 635000 w 5362754"/>
                <a:gd name="connsiteY10" fmla="*/ 2793472 h 3384492"/>
                <a:gd name="connsiteX11" fmla="*/ 676275 w 5362754"/>
                <a:gd name="connsiteY11" fmla="*/ 2733147 h 3384492"/>
                <a:gd name="connsiteX12" fmla="*/ 733425 w 5362754"/>
                <a:gd name="connsiteY12" fmla="*/ 2802997 h 3384492"/>
                <a:gd name="connsiteX13" fmla="*/ 793750 w 5362754"/>
                <a:gd name="connsiteY13" fmla="*/ 2898247 h 3384492"/>
                <a:gd name="connsiteX14" fmla="*/ 908050 w 5362754"/>
                <a:gd name="connsiteY14" fmla="*/ 2983972 h 3384492"/>
                <a:gd name="connsiteX15" fmla="*/ 939800 w 5362754"/>
                <a:gd name="connsiteY15" fmla="*/ 2796647 h 3384492"/>
                <a:gd name="connsiteX16" fmla="*/ 971550 w 5362754"/>
                <a:gd name="connsiteY16" fmla="*/ 2650597 h 3384492"/>
                <a:gd name="connsiteX17" fmla="*/ 1012825 w 5362754"/>
                <a:gd name="connsiteY17" fmla="*/ 2539472 h 3384492"/>
                <a:gd name="connsiteX18" fmla="*/ 1104900 w 5362754"/>
                <a:gd name="connsiteY18" fmla="*/ 2656947 h 3384492"/>
                <a:gd name="connsiteX19" fmla="*/ 1187450 w 5362754"/>
                <a:gd name="connsiteY19" fmla="*/ 2802997 h 3384492"/>
                <a:gd name="connsiteX20" fmla="*/ 1244600 w 5362754"/>
                <a:gd name="connsiteY20" fmla="*/ 2809347 h 3384492"/>
                <a:gd name="connsiteX21" fmla="*/ 1276350 w 5362754"/>
                <a:gd name="connsiteY21" fmla="*/ 2701397 h 3384492"/>
                <a:gd name="connsiteX22" fmla="*/ 1314450 w 5362754"/>
                <a:gd name="connsiteY22" fmla="*/ 2345797 h 3384492"/>
                <a:gd name="connsiteX23" fmla="*/ 1358900 w 5362754"/>
                <a:gd name="connsiteY23" fmla="*/ 2266422 h 3384492"/>
                <a:gd name="connsiteX24" fmla="*/ 1422400 w 5362754"/>
                <a:gd name="connsiteY24" fmla="*/ 2364847 h 3384492"/>
                <a:gd name="connsiteX25" fmla="*/ 1524000 w 5362754"/>
                <a:gd name="connsiteY25" fmla="*/ 2568047 h 3384492"/>
                <a:gd name="connsiteX26" fmla="*/ 1584325 w 5362754"/>
                <a:gd name="connsiteY26" fmla="*/ 2475972 h 3384492"/>
                <a:gd name="connsiteX27" fmla="*/ 1631950 w 5362754"/>
                <a:gd name="connsiteY27" fmla="*/ 2307697 h 3384492"/>
                <a:gd name="connsiteX28" fmla="*/ 1670050 w 5362754"/>
                <a:gd name="connsiteY28" fmla="*/ 2110847 h 3384492"/>
                <a:gd name="connsiteX29" fmla="*/ 1730375 w 5362754"/>
                <a:gd name="connsiteY29" fmla="*/ 2047347 h 3384492"/>
                <a:gd name="connsiteX30" fmla="*/ 1790700 w 5362754"/>
                <a:gd name="connsiteY30" fmla="*/ 2129897 h 3384492"/>
                <a:gd name="connsiteX31" fmla="*/ 1860550 w 5362754"/>
                <a:gd name="connsiteY31" fmla="*/ 2317222 h 3384492"/>
                <a:gd name="connsiteX32" fmla="*/ 1905000 w 5362754"/>
                <a:gd name="connsiteY32" fmla="*/ 2355322 h 3384492"/>
                <a:gd name="connsiteX33" fmla="*/ 1949450 w 5362754"/>
                <a:gd name="connsiteY33" fmla="*/ 2307697 h 3384492"/>
                <a:gd name="connsiteX34" fmla="*/ 2057400 w 5362754"/>
                <a:gd name="connsiteY34" fmla="*/ 2034647 h 3384492"/>
                <a:gd name="connsiteX35" fmla="*/ 2152650 w 5362754"/>
                <a:gd name="connsiteY35" fmla="*/ 2040997 h 3384492"/>
                <a:gd name="connsiteX36" fmla="*/ 2254250 w 5362754"/>
                <a:gd name="connsiteY36" fmla="*/ 2358497 h 3384492"/>
                <a:gd name="connsiteX37" fmla="*/ 2374900 w 5362754"/>
                <a:gd name="connsiteY37" fmla="*/ 2688697 h 3384492"/>
                <a:gd name="connsiteX38" fmla="*/ 2489200 w 5362754"/>
                <a:gd name="connsiteY38" fmla="*/ 2733147 h 3384492"/>
                <a:gd name="connsiteX39" fmla="*/ 2673350 w 5362754"/>
                <a:gd name="connsiteY39" fmla="*/ 2593447 h 3384492"/>
                <a:gd name="connsiteX40" fmla="*/ 2809875 w 5362754"/>
                <a:gd name="connsiteY40" fmla="*/ 2571222 h 3384492"/>
                <a:gd name="connsiteX41" fmla="*/ 2933700 w 5362754"/>
                <a:gd name="connsiteY41" fmla="*/ 2764897 h 3384492"/>
                <a:gd name="connsiteX42" fmla="*/ 3041650 w 5362754"/>
                <a:gd name="connsiteY42" fmla="*/ 3222097 h 3384492"/>
                <a:gd name="connsiteX43" fmla="*/ 3206750 w 5362754"/>
                <a:gd name="connsiteY43" fmla="*/ 3380847 h 3384492"/>
                <a:gd name="connsiteX44" fmla="*/ 3343275 w 5362754"/>
                <a:gd name="connsiteY44" fmla="*/ 3310997 h 3384492"/>
                <a:gd name="connsiteX45" fmla="*/ 3429000 w 5362754"/>
                <a:gd name="connsiteY45" fmla="*/ 3063347 h 3384492"/>
                <a:gd name="connsiteX46" fmla="*/ 3486150 w 5362754"/>
                <a:gd name="connsiteY46" fmla="*/ 2961747 h 3384492"/>
                <a:gd name="connsiteX47" fmla="*/ 3822700 w 5362754"/>
                <a:gd name="connsiteY47" fmla="*/ 3079222 h 3384492"/>
                <a:gd name="connsiteX48" fmla="*/ 3952875 w 5362754"/>
                <a:gd name="connsiteY48" fmla="*/ 2685522 h 3384492"/>
                <a:gd name="connsiteX49" fmla="*/ 4064000 w 5362754"/>
                <a:gd name="connsiteY49" fmla="*/ 999597 h 3384492"/>
                <a:gd name="connsiteX50" fmla="*/ 4089400 w 5362754"/>
                <a:gd name="connsiteY50" fmla="*/ 669397 h 3384492"/>
                <a:gd name="connsiteX51" fmla="*/ 4216400 w 5362754"/>
                <a:gd name="connsiteY51" fmla="*/ 485247 h 3384492"/>
                <a:gd name="connsiteX52" fmla="*/ 4343400 w 5362754"/>
                <a:gd name="connsiteY52" fmla="*/ 669397 h 3384492"/>
                <a:gd name="connsiteX53" fmla="*/ 4381500 w 5362754"/>
                <a:gd name="connsiteY53" fmla="*/ 1028172 h 3384492"/>
                <a:gd name="connsiteX54" fmla="*/ 4464050 w 5362754"/>
                <a:gd name="connsiteY54" fmla="*/ 1101197 h 3384492"/>
                <a:gd name="connsiteX55" fmla="*/ 4511675 w 5362754"/>
                <a:gd name="connsiteY55" fmla="*/ 961497 h 3384492"/>
                <a:gd name="connsiteX56" fmla="*/ 4546600 w 5362754"/>
                <a:gd name="connsiteY56" fmla="*/ 231247 h 3384492"/>
                <a:gd name="connsiteX57" fmla="*/ 4654550 w 5362754"/>
                <a:gd name="connsiteY57" fmla="*/ 5822 h 3384492"/>
                <a:gd name="connsiteX58" fmla="*/ 4762500 w 5362754"/>
                <a:gd name="connsiteY58" fmla="*/ 180447 h 3384492"/>
                <a:gd name="connsiteX59" fmla="*/ 4816475 w 5362754"/>
                <a:gd name="connsiteY59" fmla="*/ 402697 h 3384492"/>
                <a:gd name="connsiteX60" fmla="*/ 4933950 w 5362754"/>
                <a:gd name="connsiteY60" fmla="*/ 418572 h 3384492"/>
                <a:gd name="connsiteX61" fmla="*/ 5010150 w 5362754"/>
                <a:gd name="connsiteY61" fmla="*/ 199497 h 3384492"/>
                <a:gd name="connsiteX62" fmla="*/ 5159375 w 5362754"/>
                <a:gd name="connsiteY62" fmla="*/ 12172 h 3384492"/>
                <a:gd name="connsiteX63" fmla="*/ 5270500 w 5362754"/>
                <a:gd name="connsiteY63" fmla="*/ 513822 h 3384492"/>
                <a:gd name="connsiteX64" fmla="*/ 5359400 w 5362754"/>
                <a:gd name="connsiteY64" fmla="*/ 847197 h 3384492"/>
                <a:gd name="connsiteX65" fmla="*/ 5118100 w 5362754"/>
                <a:gd name="connsiteY65" fmla="*/ 2434697 h 3384492"/>
                <a:gd name="connsiteX66" fmla="*/ 5194300 w 5362754"/>
                <a:gd name="connsiteY66" fmla="*/ 2758547 h 3384492"/>
                <a:gd name="connsiteX67" fmla="*/ 5238750 w 5362754"/>
                <a:gd name="connsiteY67" fmla="*/ 2968097 h 3384492"/>
                <a:gd name="connsiteX0" fmla="*/ 0 w 5732536"/>
                <a:gd name="connsiteY0" fmla="*/ 3101447 h 3384492"/>
                <a:gd name="connsiteX1" fmla="*/ 120650 w 5732536"/>
                <a:gd name="connsiteY1" fmla="*/ 3009372 h 3384492"/>
                <a:gd name="connsiteX2" fmla="*/ 184150 w 5732536"/>
                <a:gd name="connsiteY2" fmla="*/ 2876022 h 3384492"/>
                <a:gd name="connsiteX3" fmla="*/ 238125 w 5732536"/>
                <a:gd name="connsiteY3" fmla="*/ 2768072 h 3384492"/>
                <a:gd name="connsiteX4" fmla="*/ 311150 w 5732536"/>
                <a:gd name="connsiteY4" fmla="*/ 2777597 h 3384492"/>
                <a:gd name="connsiteX5" fmla="*/ 361950 w 5732536"/>
                <a:gd name="connsiteY5" fmla="*/ 2885547 h 3384492"/>
                <a:gd name="connsiteX6" fmla="*/ 425450 w 5732536"/>
                <a:gd name="connsiteY6" fmla="*/ 3031597 h 3384492"/>
                <a:gd name="connsiteX7" fmla="*/ 527050 w 5732536"/>
                <a:gd name="connsiteY7" fmla="*/ 3101447 h 3384492"/>
                <a:gd name="connsiteX8" fmla="*/ 596900 w 5732536"/>
                <a:gd name="connsiteY8" fmla="*/ 3012547 h 3384492"/>
                <a:gd name="connsiteX9" fmla="*/ 622300 w 5732536"/>
                <a:gd name="connsiteY9" fmla="*/ 2872847 h 3384492"/>
                <a:gd name="connsiteX10" fmla="*/ 635000 w 5732536"/>
                <a:gd name="connsiteY10" fmla="*/ 2793472 h 3384492"/>
                <a:gd name="connsiteX11" fmla="*/ 676275 w 5732536"/>
                <a:gd name="connsiteY11" fmla="*/ 2733147 h 3384492"/>
                <a:gd name="connsiteX12" fmla="*/ 733425 w 5732536"/>
                <a:gd name="connsiteY12" fmla="*/ 2802997 h 3384492"/>
                <a:gd name="connsiteX13" fmla="*/ 793750 w 5732536"/>
                <a:gd name="connsiteY13" fmla="*/ 2898247 h 3384492"/>
                <a:gd name="connsiteX14" fmla="*/ 908050 w 5732536"/>
                <a:gd name="connsiteY14" fmla="*/ 2983972 h 3384492"/>
                <a:gd name="connsiteX15" fmla="*/ 939800 w 5732536"/>
                <a:gd name="connsiteY15" fmla="*/ 2796647 h 3384492"/>
                <a:gd name="connsiteX16" fmla="*/ 971550 w 5732536"/>
                <a:gd name="connsiteY16" fmla="*/ 2650597 h 3384492"/>
                <a:gd name="connsiteX17" fmla="*/ 1012825 w 5732536"/>
                <a:gd name="connsiteY17" fmla="*/ 2539472 h 3384492"/>
                <a:gd name="connsiteX18" fmla="*/ 1104900 w 5732536"/>
                <a:gd name="connsiteY18" fmla="*/ 2656947 h 3384492"/>
                <a:gd name="connsiteX19" fmla="*/ 1187450 w 5732536"/>
                <a:gd name="connsiteY19" fmla="*/ 2802997 h 3384492"/>
                <a:gd name="connsiteX20" fmla="*/ 1244600 w 5732536"/>
                <a:gd name="connsiteY20" fmla="*/ 2809347 h 3384492"/>
                <a:gd name="connsiteX21" fmla="*/ 1276350 w 5732536"/>
                <a:gd name="connsiteY21" fmla="*/ 2701397 h 3384492"/>
                <a:gd name="connsiteX22" fmla="*/ 1314450 w 5732536"/>
                <a:gd name="connsiteY22" fmla="*/ 2345797 h 3384492"/>
                <a:gd name="connsiteX23" fmla="*/ 1358900 w 5732536"/>
                <a:gd name="connsiteY23" fmla="*/ 2266422 h 3384492"/>
                <a:gd name="connsiteX24" fmla="*/ 1422400 w 5732536"/>
                <a:gd name="connsiteY24" fmla="*/ 2364847 h 3384492"/>
                <a:gd name="connsiteX25" fmla="*/ 1524000 w 5732536"/>
                <a:gd name="connsiteY25" fmla="*/ 2568047 h 3384492"/>
                <a:gd name="connsiteX26" fmla="*/ 1584325 w 5732536"/>
                <a:gd name="connsiteY26" fmla="*/ 2475972 h 3384492"/>
                <a:gd name="connsiteX27" fmla="*/ 1631950 w 5732536"/>
                <a:gd name="connsiteY27" fmla="*/ 2307697 h 3384492"/>
                <a:gd name="connsiteX28" fmla="*/ 1670050 w 5732536"/>
                <a:gd name="connsiteY28" fmla="*/ 2110847 h 3384492"/>
                <a:gd name="connsiteX29" fmla="*/ 1730375 w 5732536"/>
                <a:gd name="connsiteY29" fmla="*/ 2047347 h 3384492"/>
                <a:gd name="connsiteX30" fmla="*/ 1790700 w 5732536"/>
                <a:gd name="connsiteY30" fmla="*/ 2129897 h 3384492"/>
                <a:gd name="connsiteX31" fmla="*/ 1860550 w 5732536"/>
                <a:gd name="connsiteY31" fmla="*/ 2317222 h 3384492"/>
                <a:gd name="connsiteX32" fmla="*/ 1905000 w 5732536"/>
                <a:gd name="connsiteY32" fmla="*/ 2355322 h 3384492"/>
                <a:gd name="connsiteX33" fmla="*/ 1949450 w 5732536"/>
                <a:gd name="connsiteY33" fmla="*/ 2307697 h 3384492"/>
                <a:gd name="connsiteX34" fmla="*/ 2057400 w 5732536"/>
                <a:gd name="connsiteY34" fmla="*/ 2034647 h 3384492"/>
                <a:gd name="connsiteX35" fmla="*/ 2152650 w 5732536"/>
                <a:gd name="connsiteY35" fmla="*/ 2040997 h 3384492"/>
                <a:gd name="connsiteX36" fmla="*/ 2254250 w 5732536"/>
                <a:gd name="connsiteY36" fmla="*/ 2358497 h 3384492"/>
                <a:gd name="connsiteX37" fmla="*/ 2374900 w 5732536"/>
                <a:gd name="connsiteY37" fmla="*/ 2688697 h 3384492"/>
                <a:gd name="connsiteX38" fmla="*/ 2489200 w 5732536"/>
                <a:gd name="connsiteY38" fmla="*/ 2733147 h 3384492"/>
                <a:gd name="connsiteX39" fmla="*/ 2673350 w 5732536"/>
                <a:gd name="connsiteY39" fmla="*/ 2593447 h 3384492"/>
                <a:gd name="connsiteX40" fmla="*/ 2809875 w 5732536"/>
                <a:gd name="connsiteY40" fmla="*/ 2571222 h 3384492"/>
                <a:gd name="connsiteX41" fmla="*/ 2933700 w 5732536"/>
                <a:gd name="connsiteY41" fmla="*/ 2764897 h 3384492"/>
                <a:gd name="connsiteX42" fmla="*/ 3041650 w 5732536"/>
                <a:gd name="connsiteY42" fmla="*/ 3222097 h 3384492"/>
                <a:gd name="connsiteX43" fmla="*/ 3206750 w 5732536"/>
                <a:gd name="connsiteY43" fmla="*/ 3380847 h 3384492"/>
                <a:gd name="connsiteX44" fmla="*/ 3343275 w 5732536"/>
                <a:gd name="connsiteY44" fmla="*/ 3310997 h 3384492"/>
                <a:gd name="connsiteX45" fmla="*/ 3429000 w 5732536"/>
                <a:gd name="connsiteY45" fmla="*/ 3063347 h 3384492"/>
                <a:gd name="connsiteX46" fmla="*/ 3486150 w 5732536"/>
                <a:gd name="connsiteY46" fmla="*/ 2961747 h 3384492"/>
                <a:gd name="connsiteX47" fmla="*/ 3822700 w 5732536"/>
                <a:gd name="connsiteY47" fmla="*/ 3079222 h 3384492"/>
                <a:gd name="connsiteX48" fmla="*/ 3952875 w 5732536"/>
                <a:gd name="connsiteY48" fmla="*/ 2685522 h 3384492"/>
                <a:gd name="connsiteX49" fmla="*/ 4064000 w 5732536"/>
                <a:gd name="connsiteY49" fmla="*/ 999597 h 3384492"/>
                <a:gd name="connsiteX50" fmla="*/ 4089400 w 5732536"/>
                <a:gd name="connsiteY50" fmla="*/ 669397 h 3384492"/>
                <a:gd name="connsiteX51" fmla="*/ 4216400 w 5732536"/>
                <a:gd name="connsiteY51" fmla="*/ 485247 h 3384492"/>
                <a:gd name="connsiteX52" fmla="*/ 4343400 w 5732536"/>
                <a:gd name="connsiteY52" fmla="*/ 669397 h 3384492"/>
                <a:gd name="connsiteX53" fmla="*/ 4381500 w 5732536"/>
                <a:gd name="connsiteY53" fmla="*/ 1028172 h 3384492"/>
                <a:gd name="connsiteX54" fmla="*/ 4464050 w 5732536"/>
                <a:gd name="connsiteY54" fmla="*/ 1101197 h 3384492"/>
                <a:gd name="connsiteX55" fmla="*/ 4511675 w 5732536"/>
                <a:gd name="connsiteY55" fmla="*/ 961497 h 3384492"/>
                <a:gd name="connsiteX56" fmla="*/ 4546600 w 5732536"/>
                <a:gd name="connsiteY56" fmla="*/ 231247 h 3384492"/>
                <a:gd name="connsiteX57" fmla="*/ 4654550 w 5732536"/>
                <a:gd name="connsiteY57" fmla="*/ 5822 h 3384492"/>
                <a:gd name="connsiteX58" fmla="*/ 4762500 w 5732536"/>
                <a:gd name="connsiteY58" fmla="*/ 180447 h 3384492"/>
                <a:gd name="connsiteX59" fmla="*/ 4816475 w 5732536"/>
                <a:gd name="connsiteY59" fmla="*/ 402697 h 3384492"/>
                <a:gd name="connsiteX60" fmla="*/ 4933950 w 5732536"/>
                <a:gd name="connsiteY60" fmla="*/ 418572 h 3384492"/>
                <a:gd name="connsiteX61" fmla="*/ 5010150 w 5732536"/>
                <a:gd name="connsiteY61" fmla="*/ 199497 h 3384492"/>
                <a:gd name="connsiteX62" fmla="*/ 5159375 w 5732536"/>
                <a:gd name="connsiteY62" fmla="*/ 12172 h 3384492"/>
                <a:gd name="connsiteX63" fmla="*/ 5270500 w 5732536"/>
                <a:gd name="connsiteY63" fmla="*/ 513822 h 3384492"/>
                <a:gd name="connsiteX64" fmla="*/ 5359400 w 5732536"/>
                <a:gd name="connsiteY64" fmla="*/ 847197 h 3384492"/>
                <a:gd name="connsiteX65" fmla="*/ 5730875 w 5732536"/>
                <a:gd name="connsiteY65" fmla="*/ 1174222 h 3384492"/>
                <a:gd name="connsiteX66" fmla="*/ 5194300 w 5732536"/>
                <a:gd name="connsiteY66" fmla="*/ 2758547 h 3384492"/>
                <a:gd name="connsiteX67" fmla="*/ 5238750 w 5732536"/>
                <a:gd name="connsiteY67" fmla="*/ 2968097 h 3384492"/>
                <a:gd name="connsiteX0" fmla="*/ 0 w 5612578"/>
                <a:gd name="connsiteY0" fmla="*/ 3101447 h 3384492"/>
                <a:gd name="connsiteX1" fmla="*/ 120650 w 5612578"/>
                <a:gd name="connsiteY1" fmla="*/ 3009372 h 3384492"/>
                <a:gd name="connsiteX2" fmla="*/ 184150 w 5612578"/>
                <a:gd name="connsiteY2" fmla="*/ 2876022 h 3384492"/>
                <a:gd name="connsiteX3" fmla="*/ 238125 w 5612578"/>
                <a:gd name="connsiteY3" fmla="*/ 2768072 h 3384492"/>
                <a:gd name="connsiteX4" fmla="*/ 311150 w 5612578"/>
                <a:gd name="connsiteY4" fmla="*/ 2777597 h 3384492"/>
                <a:gd name="connsiteX5" fmla="*/ 361950 w 5612578"/>
                <a:gd name="connsiteY5" fmla="*/ 2885547 h 3384492"/>
                <a:gd name="connsiteX6" fmla="*/ 425450 w 5612578"/>
                <a:gd name="connsiteY6" fmla="*/ 3031597 h 3384492"/>
                <a:gd name="connsiteX7" fmla="*/ 527050 w 5612578"/>
                <a:gd name="connsiteY7" fmla="*/ 3101447 h 3384492"/>
                <a:gd name="connsiteX8" fmla="*/ 596900 w 5612578"/>
                <a:gd name="connsiteY8" fmla="*/ 3012547 h 3384492"/>
                <a:gd name="connsiteX9" fmla="*/ 622300 w 5612578"/>
                <a:gd name="connsiteY9" fmla="*/ 2872847 h 3384492"/>
                <a:gd name="connsiteX10" fmla="*/ 635000 w 5612578"/>
                <a:gd name="connsiteY10" fmla="*/ 2793472 h 3384492"/>
                <a:gd name="connsiteX11" fmla="*/ 676275 w 5612578"/>
                <a:gd name="connsiteY11" fmla="*/ 2733147 h 3384492"/>
                <a:gd name="connsiteX12" fmla="*/ 733425 w 5612578"/>
                <a:gd name="connsiteY12" fmla="*/ 2802997 h 3384492"/>
                <a:gd name="connsiteX13" fmla="*/ 793750 w 5612578"/>
                <a:gd name="connsiteY13" fmla="*/ 2898247 h 3384492"/>
                <a:gd name="connsiteX14" fmla="*/ 908050 w 5612578"/>
                <a:gd name="connsiteY14" fmla="*/ 2983972 h 3384492"/>
                <a:gd name="connsiteX15" fmla="*/ 939800 w 5612578"/>
                <a:gd name="connsiteY15" fmla="*/ 2796647 h 3384492"/>
                <a:gd name="connsiteX16" fmla="*/ 971550 w 5612578"/>
                <a:gd name="connsiteY16" fmla="*/ 2650597 h 3384492"/>
                <a:gd name="connsiteX17" fmla="*/ 1012825 w 5612578"/>
                <a:gd name="connsiteY17" fmla="*/ 2539472 h 3384492"/>
                <a:gd name="connsiteX18" fmla="*/ 1104900 w 5612578"/>
                <a:gd name="connsiteY18" fmla="*/ 2656947 h 3384492"/>
                <a:gd name="connsiteX19" fmla="*/ 1187450 w 5612578"/>
                <a:gd name="connsiteY19" fmla="*/ 2802997 h 3384492"/>
                <a:gd name="connsiteX20" fmla="*/ 1244600 w 5612578"/>
                <a:gd name="connsiteY20" fmla="*/ 2809347 h 3384492"/>
                <a:gd name="connsiteX21" fmla="*/ 1276350 w 5612578"/>
                <a:gd name="connsiteY21" fmla="*/ 2701397 h 3384492"/>
                <a:gd name="connsiteX22" fmla="*/ 1314450 w 5612578"/>
                <a:gd name="connsiteY22" fmla="*/ 2345797 h 3384492"/>
                <a:gd name="connsiteX23" fmla="*/ 1358900 w 5612578"/>
                <a:gd name="connsiteY23" fmla="*/ 2266422 h 3384492"/>
                <a:gd name="connsiteX24" fmla="*/ 1422400 w 5612578"/>
                <a:gd name="connsiteY24" fmla="*/ 2364847 h 3384492"/>
                <a:gd name="connsiteX25" fmla="*/ 1524000 w 5612578"/>
                <a:gd name="connsiteY25" fmla="*/ 2568047 h 3384492"/>
                <a:gd name="connsiteX26" fmla="*/ 1584325 w 5612578"/>
                <a:gd name="connsiteY26" fmla="*/ 2475972 h 3384492"/>
                <a:gd name="connsiteX27" fmla="*/ 1631950 w 5612578"/>
                <a:gd name="connsiteY27" fmla="*/ 2307697 h 3384492"/>
                <a:gd name="connsiteX28" fmla="*/ 1670050 w 5612578"/>
                <a:gd name="connsiteY28" fmla="*/ 2110847 h 3384492"/>
                <a:gd name="connsiteX29" fmla="*/ 1730375 w 5612578"/>
                <a:gd name="connsiteY29" fmla="*/ 2047347 h 3384492"/>
                <a:gd name="connsiteX30" fmla="*/ 1790700 w 5612578"/>
                <a:gd name="connsiteY30" fmla="*/ 2129897 h 3384492"/>
                <a:gd name="connsiteX31" fmla="*/ 1860550 w 5612578"/>
                <a:gd name="connsiteY31" fmla="*/ 2317222 h 3384492"/>
                <a:gd name="connsiteX32" fmla="*/ 1905000 w 5612578"/>
                <a:gd name="connsiteY32" fmla="*/ 2355322 h 3384492"/>
                <a:gd name="connsiteX33" fmla="*/ 1949450 w 5612578"/>
                <a:gd name="connsiteY33" fmla="*/ 2307697 h 3384492"/>
                <a:gd name="connsiteX34" fmla="*/ 2057400 w 5612578"/>
                <a:gd name="connsiteY34" fmla="*/ 2034647 h 3384492"/>
                <a:gd name="connsiteX35" fmla="*/ 2152650 w 5612578"/>
                <a:gd name="connsiteY35" fmla="*/ 2040997 h 3384492"/>
                <a:gd name="connsiteX36" fmla="*/ 2254250 w 5612578"/>
                <a:gd name="connsiteY36" fmla="*/ 2358497 h 3384492"/>
                <a:gd name="connsiteX37" fmla="*/ 2374900 w 5612578"/>
                <a:gd name="connsiteY37" fmla="*/ 2688697 h 3384492"/>
                <a:gd name="connsiteX38" fmla="*/ 2489200 w 5612578"/>
                <a:gd name="connsiteY38" fmla="*/ 2733147 h 3384492"/>
                <a:gd name="connsiteX39" fmla="*/ 2673350 w 5612578"/>
                <a:gd name="connsiteY39" fmla="*/ 2593447 h 3384492"/>
                <a:gd name="connsiteX40" fmla="*/ 2809875 w 5612578"/>
                <a:gd name="connsiteY40" fmla="*/ 2571222 h 3384492"/>
                <a:gd name="connsiteX41" fmla="*/ 2933700 w 5612578"/>
                <a:gd name="connsiteY41" fmla="*/ 2764897 h 3384492"/>
                <a:gd name="connsiteX42" fmla="*/ 3041650 w 5612578"/>
                <a:gd name="connsiteY42" fmla="*/ 3222097 h 3384492"/>
                <a:gd name="connsiteX43" fmla="*/ 3206750 w 5612578"/>
                <a:gd name="connsiteY43" fmla="*/ 3380847 h 3384492"/>
                <a:gd name="connsiteX44" fmla="*/ 3343275 w 5612578"/>
                <a:gd name="connsiteY44" fmla="*/ 3310997 h 3384492"/>
                <a:gd name="connsiteX45" fmla="*/ 3429000 w 5612578"/>
                <a:gd name="connsiteY45" fmla="*/ 3063347 h 3384492"/>
                <a:gd name="connsiteX46" fmla="*/ 3486150 w 5612578"/>
                <a:gd name="connsiteY46" fmla="*/ 2961747 h 3384492"/>
                <a:gd name="connsiteX47" fmla="*/ 3822700 w 5612578"/>
                <a:gd name="connsiteY47" fmla="*/ 3079222 h 3384492"/>
                <a:gd name="connsiteX48" fmla="*/ 3952875 w 5612578"/>
                <a:gd name="connsiteY48" fmla="*/ 2685522 h 3384492"/>
                <a:gd name="connsiteX49" fmla="*/ 4064000 w 5612578"/>
                <a:gd name="connsiteY49" fmla="*/ 999597 h 3384492"/>
                <a:gd name="connsiteX50" fmla="*/ 4089400 w 5612578"/>
                <a:gd name="connsiteY50" fmla="*/ 669397 h 3384492"/>
                <a:gd name="connsiteX51" fmla="*/ 4216400 w 5612578"/>
                <a:gd name="connsiteY51" fmla="*/ 485247 h 3384492"/>
                <a:gd name="connsiteX52" fmla="*/ 4343400 w 5612578"/>
                <a:gd name="connsiteY52" fmla="*/ 669397 h 3384492"/>
                <a:gd name="connsiteX53" fmla="*/ 4381500 w 5612578"/>
                <a:gd name="connsiteY53" fmla="*/ 1028172 h 3384492"/>
                <a:gd name="connsiteX54" fmla="*/ 4464050 w 5612578"/>
                <a:gd name="connsiteY54" fmla="*/ 1101197 h 3384492"/>
                <a:gd name="connsiteX55" fmla="*/ 4511675 w 5612578"/>
                <a:gd name="connsiteY55" fmla="*/ 961497 h 3384492"/>
                <a:gd name="connsiteX56" fmla="*/ 4546600 w 5612578"/>
                <a:gd name="connsiteY56" fmla="*/ 231247 h 3384492"/>
                <a:gd name="connsiteX57" fmla="*/ 4654550 w 5612578"/>
                <a:gd name="connsiteY57" fmla="*/ 5822 h 3384492"/>
                <a:gd name="connsiteX58" fmla="*/ 4762500 w 5612578"/>
                <a:gd name="connsiteY58" fmla="*/ 180447 h 3384492"/>
                <a:gd name="connsiteX59" fmla="*/ 4816475 w 5612578"/>
                <a:gd name="connsiteY59" fmla="*/ 402697 h 3384492"/>
                <a:gd name="connsiteX60" fmla="*/ 4933950 w 5612578"/>
                <a:gd name="connsiteY60" fmla="*/ 418572 h 3384492"/>
                <a:gd name="connsiteX61" fmla="*/ 5010150 w 5612578"/>
                <a:gd name="connsiteY61" fmla="*/ 199497 h 3384492"/>
                <a:gd name="connsiteX62" fmla="*/ 5159375 w 5612578"/>
                <a:gd name="connsiteY62" fmla="*/ 12172 h 3384492"/>
                <a:gd name="connsiteX63" fmla="*/ 5270500 w 5612578"/>
                <a:gd name="connsiteY63" fmla="*/ 513822 h 3384492"/>
                <a:gd name="connsiteX64" fmla="*/ 5359400 w 5612578"/>
                <a:gd name="connsiteY64" fmla="*/ 847197 h 3384492"/>
                <a:gd name="connsiteX65" fmla="*/ 5610225 w 5612578"/>
                <a:gd name="connsiteY65" fmla="*/ 669397 h 3384492"/>
                <a:gd name="connsiteX66" fmla="*/ 5194300 w 5612578"/>
                <a:gd name="connsiteY66" fmla="*/ 2758547 h 3384492"/>
                <a:gd name="connsiteX67" fmla="*/ 5238750 w 5612578"/>
                <a:gd name="connsiteY67" fmla="*/ 2968097 h 3384492"/>
                <a:gd name="connsiteX0" fmla="*/ 0 w 5626769"/>
                <a:gd name="connsiteY0" fmla="*/ 3101447 h 3384492"/>
                <a:gd name="connsiteX1" fmla="*/ 120650 w 5626769"/>
                <a:gd name="connsiteY1" fmla="*/ 3009372 h 3384492"/>
                <a:gd name="connsiteX2" fmla="*/ 184150 w 5626769"/>
                <a:gd name="connsiteY2" fmla="*/ 2876022 h 3384492"/>
                <a:gd name="connsiteX3" fmla="*/ 238125 w 5626769"/>
                <a:gd name="connsiteY3" fmla="*/ 2768072 h 3384492"/>
                <a:gd name="connsiteX4" fmla="*/ 311150 w 5626769"/>
                <a:gd name="connsiteY4" fmla="*/ 2777597 h 3384492"/>
                <a:gd name="connsiteX5" fmla="*/ 361950 w 5626769"/>
                <a:gd name="connsiteY5" fmla="*/ 2885547 h 3384492"/>
                <a:gd name="connsiteX6" fmla="*/ 425450 w 5626769"/>
                <a:gd name="connsiteY6" fmla="*/ 3031597 h 3384492"/>
                <a:gd name="connsiteX7" fmla="*/ 527050 w 5626769"/>
                <a:gd name="connsiteY7" fmla="*/ 3101447 h 3384492"/>
                <a:gd name="connsiteX8" fmla="*/ 596900 w 5626769"/>
                <a:gd name="connsiteY8" fmla="*/ 3012547 h 3384492"/>
                <a:gd name="connsiteX9" fmla="*/ 622300 w 5626769"/>
                <a:gd name="connsiteY9" fmla="*/ 2872847 h 3384492"/>
                <a:gd name="connsiteX10" fmla="*/ 635000 w 5626769"/>
                <a:gd name="connsiteY10" fmla="*/ 2793472 h 3384492"/>
                <a:gd name="connsiteX11" fmla="*/ 676275 w 5626769"/>
                <a:gd name="connsiteY11" fmla="*/ 2733147 h 3384492"/>
                <a:gd name="connsiteX12" fmla="*/ 733425 w 5626769"/>
                <a:gd name="connsiteY12" fmla="*/ 2802997 h 3384492"/>
                <a:gd name="connsiteX13" fmla="*/ 793750 w 5626769"/>
                <a:gd name="connsiteY13" fmla="*/ 2898247 h 3384492"/>
                <a:gd name="connsiteX14" fmla="*/ 908050 w 5626769"/>
                <a:gd name="connsiteY14" fmla="*/ 2983972 h 3384492"/>
                <a:gd name="connsiteX15" fmla="*/ 939800 w 5626769"/>
                <a:gd name="connsiteY15" fmla="*/ 2796647 h 3384492"/>
                <a:gd name="connsiteX16" fmla="*/ 971550 w 5626769"/>
                <a:gd name="connsiteY16" fmla="*/ 2650597 h 3384492"/>
                <a:gd name="connsiteX17" fmla="*/ 1012825 w 5626769"/>
                <a:gd name="connsiteY17" fmla="*/ 2539472 h 3384492"/>
                <a:gd name="connsiteX18" fmla="*/ 1104900 w 5626769"/>
                <a:gd name="connsiteY18" fmla="*/ 2656947 h 3384492"/>
                <a:gd name="connsiteX19" fmla="*/ 1187450 w 5626769"/>
                <a:gd name="connsiteY19" fmla="*/ 2802997 h 3384492"/>
                <a:gd name="connsiteX20" fmla="*/ 1244600 w 5626769"/>
                <a:gd name="connsiteY20" fmla="*/ 2809347 h 3384492"/>
                <a:gd name="connsiteX21" fmla="*/ 1276350 w 5626769"/>
                <a:gd name="connsiteY21" fmla="*/ 2701397 h 3384492"/>
                <a:gd name="connsiteX22" fmla="*/ 1314450 w 5626769"/>
                <a:gd name="connsiteY22" fmla="*/ 2345797 h 3384492"/>
                <a:gd name="connsiteX23" fmla="*/ 1358900 w 5626769"/>
                <a:gd name="connsiteY23" fmla="*/ 2266422 h 3384492"/>
                <a:gd name="connsiteX24" fmla="*/ 1422400 w 5626769"/>
                <a:gd name="connsiteY24" fmla="*/ 2364847 h 3384492"/>
                <a:gd name="connsiteX25" fmla="*/ 1524000 w 5626769"/>
                <a:gd name="connsiteY25" fmla="*/ 2568047 h 3384492"/>
                <a:gd name="connsiteX26" fmla="*/ 1584325 w 5626769"/>
                <a:gd name="connsiteY26" fmla="*/ 2475972 h 3384492"/>
                <a:gd name="connsiteX27" fmla="*/ 1631950 w 5626769"/>
                <a:gd name="connsiteY27" fmla="*/ 2307697 h 3384492"/>
                <a:gd name="connsiteX28" fmla="*/ 1670050 w 5626769"/>
                <a:gd name="connsiteY28" fmla="*/ 2110847 h 3384492"/>
                <a:gd name="connsiteX29" fmla="*/ 1730375 w 5626769"/>
                <a:gd name="connsiteY29" fmla="*/ 2047347 h 3384492"/>
                <a:gd name="connsiteX30" fmla="*/ 1790700 w 5626769"/>
                <a:gd name="connsiteY30" fmla="*/ 2129897 h 3384492"/>
                <a:gd name="connsiteX31" fmla="*/ 1860550 w 5626769"/>
                <a:gd name="connsiteY31" fmla="*/ 2317222 h 3384492"/>
                <a:gd name="connsiteX32" fmla="*/ 1905000 w 5626769"/>
                <a:gd name="connsiteY32" fmla="*/ 2355322 h 3384492"/>
                <a:gd name="connsiteX33" fmla="*/ 1949450 w 5626769"/>
                <a:gd name="connsiteY33" fmla="*/ 2307697 h 3384492"/>
                <a:gd name="connsiteX34" fmla="*/ 2057400 w 5626769"/>
                <a:gd name="connsiteY34" fmla="*/ 2034647 h 3384492"/>
                <a:gd name="connsiteX35" fmla="*/ 2152650 w 5626769"/>
                <a:gd name="connsiteY35" fmla="*/ 2040997 h 3384492"/>
                <a:gd name="connsiteX36" fmla="*/ 2254250 w 5626769"/>
                <a:gd name="connsiteY36" fmla="*/ 2358497 h 3384492"/>
                <a:gd name="connsiteX37" fmla="*/ 2374900 w 5626769"/>
                <a:gd name="connsiteY37" fmla="*/ 2688697 h 3384492"/>
                <a:gd name="connsiteX38" fmla="*/ 2489200 w 5626769"/>
                <a:gd name="connsiteY38" fmla="*/ 2733147 h 3384492"/>
                <a:gd name="connsiteX39" fmla="*/ 2673350 w 5626769"/>
                <a:gd name="connsiteY39" fmla="*/ 2593447 h 3384492"/>
                <a:gd name="connsiteX40" fmla="*/ 2809875 w 5626769"/>
                <a:gd name="connsiteY40" fmla="*/ 2571222 h 3384492"/>
                <a:gd name="connsiteX41" fmla="*/ 2933700 w 5626769"/>
                <a:gd name="connsiteY41" fmla="*/ 2764897 h 3384492"/>
                <a:gd name="connsiteX42" fmla="*/ 3041650 w 5626769"/>
                <a:gd name="connsiteY42" fmla="*/ 3222097 h 3384492"/>
                <a:gd name="connsiteX43" fmla="*/ 3206750 w 5626769"/>
                <a:gd name="connsiteY43" fmla="*/ 3380847 h 3384492"/>
                <a:gd name="connsiteX44" fmla="*/ 3343275 w 5626769"/>
                <a:gd name="connsiteY44" fmla="*/ 3310997 h 3384492"/>
                <a:gd name="connsiteX45" fmla="*/ 3429000 w 5626769"/>
                <a:gd name="connsiteY45" fmla="*/ 3063347 h 3384492"/>
                <a:gd name="connsiteX46" fmla="*/ 3486150 w 5626769"/>
                <a:gd name="connsiteY46" fmla="*/ 2961747 h 3384492"/>
                <a:gd name="connsiteX47" fmla="*/ 3822700 w 5626769"/>
                <a:gd name="connsiteY47" fmla="*/ 3079222 h 3384492"/>
                <a:gd name="connsiteX48" fmla="*/ 3952875 w 5626769"/>
                <a:gd name="connsiteY48" fmla="*/ 2685522 h 3384492"/>
                <a:gd name="connsiteX49" fmla="*/ 4064000 w 5626769"/>
                <a:gd name="connsiteY49" fmla="*/ 999597 h 3384492"/>
                <a:gd name="connsiteX50" fmla="*/ 4089400 w 5626769"/>
                <a:gd name="connsiteY50" fmla="*/ 669397 h 3384492"/>
                <a:gd name="connsiteX51" fmla="*/ 4216400 w 5626769"/>
                <a:gd name="connsiteY51" fmla="*/ 485247 h 3384492"/>
                <a:gd name="connsiteX52" fmla="*/ 4343400 w 5626769"/>
                <a:gd name="connsiteY52" fmla="*/ 669397 h 3384492"/>
                <a:gd name="connsiteX53" fmla="*/ 4381500 w 5626769"/>
                <a:gd name="connsiteY53" fmla="*/ 1028172 h 3384492"/>
                <a:gd name="connsiteX54" fmla="*/ 4464050 w 5626769"/>
                <a:gd name="connsiteY54" fmla="*/ 1101197 h 3384492"/>
                <a:gd name="connsiteX55" fmla="*/ 4511675 w 5626769"/>
                <a:gd name="connsiteY55" fmla="*/ 961497 h 3384492"/>
                <a:gd name="connsiteX56" fmla="*/ 4546600 w 5626769"/>
                <a:gd name="connsiteY56" fmla="*/ 231247 h 3384492"/>
                <a:gd name="connsiteX57" fmla="*/ 4654550 w 5626769"/>
                <a:gd name="connsiteY57" fmla="*/ 5822 h 3384492"/>
                <a:gd name="connsiteX58" fmla="*/ 4762500 w 5626769"/>
                <a:gd name="connsiteY58" fmla="*/ 180447 h 3384492"/>
                <a:gd name="connsiteX59" fmla="*/ 4816475 w 5626769"/>
                <a:gd name="connsiteY59" fmla="*/ 402697 h 3384492"/>
                <a:gd name="connsiteX60" fmla="*/ 4933950 w 5626769"/>
                <a:gd name="connsiteY60" fmla="*/ 418572 h 3384492"/>
                <a:gd name="connsiteX61" fmla="*/ 5010150 w 5626769"/>
                <a:gd name="connsiteY61" fmla="*/ 199497 h 3384492"/>
                <a:gd name="connsiteX62" fmla="*/ 5159375 w 5626769"/>
                <a:gd name="connsiteY62" fmla="*/ 12172 h 3384492"/>
                <a:gd name="connsiteX63" fmla="*/ 5270500 w 5626769"/>
                <a:gd name="connsiteY63" fmla="*/ 513822 h 3384492"/>
                <a:gd name="connsiteX64" fmla="*/ 5359400 w 5626769"/>
                <a:gd name="connsiteY64" fmla="*/ 847197 h 3384492"/>
                <a:gd name="connsiteX65" fmla="*/ 5610225 w 5626769"/>
                <a:gd name="connsiteY65" fmla="*/ 669397 h 3384492"/>
                <a:gd name="connsiteX66" fmla="*/ 5194300 w 5626769"/>
                <a:gd name="connsiteY66" fmla="*/ 2758547 h 3384492"/>
                <a:gd name="connsiteX67" fmla="*/ 5238750 w 5626769"/>
                <a:gd name="connsiteY67" fmla="*/ 2968097 h 3384492"/>
                <a:gd name="connsiteX0" fmla="*/ 0 w 5642247"/>
                <a:gd name="connsiteY0" fmla="*/ 3101447 h 3384492"/>
                <a:gd name="connsiteX1" fmla="*/ 120650 w 5642247"/>
                <a:gd name="connsiteY1" fmla="*/ 3009372 h 3384492"/>
                <a:gd name="connsiteX2" fmla="*/ 184150 w 5642247"/>
                <a:gd name="connsiteY2" fmla="*/ 2876022 h 3384492"/>
                <a:gd name="connsiteX3" fmla="*/ 238125 w 5642247"/>
                <a:gd name="connsiteY3" fmla="*/ 2768072 h 3384492"/>
                <a:gd name="connsiteX4" fmla="*/ 311150 w 5642247"/>
                <a:gd name="connsiteY4" fmla="*/ 2777597 h 3384492"/>
                <a:gd name="connsiteX5" fmla="*/ 361950 w 5642247"/>
                <a:gd name="connsiteY5" fmla="*/ 2885547 h 3384492"/>
                <a:gd name="connsiteX6" fmla="*/ 425450 w 5642247"/>
                <a:gd name="connsiteY6" fmla="*/ 3031597 h 3384492"/>
                <a:gd name="connsiteX7" fmla="*/ 527050 w 5642247"/>
                <a:gd name="connsiteY7" fmla="*/ 3101447 h 3384492"/>
                <a:gd name="connsiteX8" fmla="*/ 596900 w 5642247"/>
                <a:gd name="connsiteY8" fmla="*/ 3012547 h 3384492"/>
                <a:gd name="connsiteX9" fmla="*/ 622300 w 5642247"/>
                <a:gd name="connsiteY9" fmla="*/ 2872847 h 3384492"/>
                <a:gd name="connsiteX10" fmla="*/ 635000 w 5642247"/>
                <a:gd name="connsiteY10" fmla="*/ 2793472 h 3384492"/>
                <a:gd name="connsiteX11" fmla="*/ 676275 w 5642247"/>
                <a:gd name="connsiteY11" fmla="*/ 2733147 h 3384492"/>
                <a:gd name="connsiteX12" fmla="*/ 733425 w 5642247"/>
                <a:gd name="connsiteY12" fmla="*/ 2802997 h 3384492"/>
                <a:gd name="connsiteX13" fmla="*/ 793750 w 5642247"/>
                <a:gd name="connsiteY13" fmla="*/ 2898247 h 3384492"/>
                <a:gd name="connsiteX14" fmla="*/ 908050 w 5642247"/>
                <a:gd name="connsiteY14" fmla="*/ 2983972 h 3384492"/>
                <a:gd name="connsiteX15" fmla="*/ 939800 w 5642247"/>
                <a:gd name="connsiteY15" fmla="*/ 2796647 h 3384492"/>
                <a:gd name="connsiteX16" fmla="*/ 971550 w 5642247"/>
                <a:gd name="connsiteY16" fmla="*/ 2650597 h 3384492"/>
                <a:gd name="connsiteX17" fmla="*/ 1012825 w 5642247"/>
                <a:gd name="connsiteY17" fmla="*/ 2539472 h 3384492"/>
                <a:gd name="connsiteX18" fmla="*/ 1104900 w 5642247"/>
                <a:gd name="connsiteY18" fmla="*/ 2656947 h 3384492"/>
                <a:gd name="connsiteX19" fmla="*/ 1187450 w 5642247"/>
                <a:gd name="connsiteY19" fmla="*/ 2802997 h 3384492"/>
                <a:gd name="connsiteX20" fmla="*/ 1244600 w 5642247"/>
                <a:gd name="connsiteY20" fmla="*/ 2809347 h 3384492"/>
                <a:gd name="connsiteX21" fmla="*/ 1276350 w 5642247"/>
                <a:gd name="connsiteY21" fmla="*/ 2701397 h 3384492"/>
                <a:gd name="connsiteX22" fmla="*/ 1314450 w 5642247"/>
                <a:gd name="connsiteY22" fmla="*/ 2345797 h 3384492"/>
                <a:gd name="connsiteX23" fmla="*/ 1358900 w 5642247"/>
                <a:gd name="connsiteY23" fmla="*/ 2266422 h 3384492"/>
                <a:gd name="connsiteX24" fmla="*/ 1422400 w 5642247"/>
                <a:gd name="connsiteY24" fmla="*/ 2364847 h 3384492"/>
                <a:gd name="connsiteX25" fmla="*/ 1524000 w 5642247"/>
                <a:gd name="connsiteY25" fmla="*/ 2568047 h 3384492"/>
                <a:gd name="connsiteX26" fmla="*/ 1584325 w 5642247"/>
                <a:gd name="connsiteY26" fmla="*/ 2475972 h 3384492"/>
                <a:gd name="connsiteX27" fmla="*/ 1631950 w 5642247"/>
                <a:gd name="connsiteY27" fmla="*/ 2307697 h 3384492"/>
                <a:gd name="connsiteX28" fmla="*/ 1670050 w 5642247"/>
                <a:gd name="connsiteY28" fmla="*/ 2110847 h 3384492"/>
                <a:gd name="connsiteX29" fmla="*/ 1730375 w 5642247"/>
                <a:gd name="connsiteY29" fmla="*/ 2047347 h 3384492"/>
                <a:gd name="connsiteX30" fmla="*/ 1790700 w 5642247"/>
                <a:gd name="connsiteY30" fmla="*/ 2129897 h 3384492"/>
                <a:gd name="connsiteX31" fmla="*/ 1860550 w 5642247"/>
                <a:gd name="connsiteY31" fmla="*/ 2317222 h 3384492"/>
                <a:gd name="connsiteX32" fmla="*/ 1905000 w 5642247"/>
                <a:gd name="connsiteY32" fmla="*/ 2355322 h 3384492"/>
                <a:gd name="connsiteX33" fmla="*/ 1949450 w 5642247"/>
                <a:gd name="connsiteY33" fmla="*/ 2307697 h 3384492"/>
                <a:gd name="connsiteX34" fmla="*/ 2057400 w 5642247"/>
                <a:gd name="connsiteY34" fmla="*/ 2034647 h 3384492"/>
                <a:gd name="connsiteX35" fmla="*/ 2152650 w 5642247"/>
                <a:gd name="connsiteY35" fmla="*/ 2040997 h 3384492"/>
                <a:gd name="connsiteX36" fmla="*/ 2254250 w 5642247"/>
                <a:gd name="connsiteY36" fmla="*/ 2358497 h 3384492"/>
                <a:gd name="connsiteX37" fmla="*/ 2374900 w 5642247"/>
                <a:gd name="connsiteY37" fmla="*/ 2688697 h 3384492"/>
                <a:gd name="connsiteX38" fmla="*/ 2489200 w 5642247"/>
                <a:gd name="connsiteY38" fmla="*/ 2733147 h 3384492"/>
                <a:gd name="connsiteX39" fmla="*/ 2673350 w 5642247"/>
                <a:gd name="connsiteY39" fmla="*/ 2593447 h 3384492"/>
                <a:gd name="connsiteX40" fmla="*/ 2809875 w 5642247"/>
                <a:gd name="connsiteY40" fmla="*/ 2571222 h 3384492"/>
                <a:gd name="connsiteX41" fmla="*/ 2933700 w 5642247"/>
                <a:gd name="connsiteY41" fmla="*/ 2764897 h 3384492"/>
                <a:gd name="connsiteX42" fmla="*/ 3041650 w 5642247"/>
                <a:gd name="connsiteY42" fmla="*/ 3222097 h 3384492"/>
                <a:gd name="connsiteX43" fmla="*/ 3206750 w 5642247"/>
                <a:gd name="connsiteY43" fmla="*/ 3380847 h 3384492"/>
                <a:gd name="connsiteX44" fmla="*/ 3343275 w 5642247"/>
                <a:gd name="connsiteY44" fmla="*/ 3310997 h 3384492"/>
                <a:gd name="connsiteX45" fmla="*/ 3429000 w 5642247"/>
                <a:gd name="connsiteY45" fmla="*/ 3063347 h 3384492"/>
                <a:gd name="connsiteX46" fmla="*/ 3486150 w 5642247"/>
                <a:gd name="connsiteY46" fmla="*/ 2961747 h 3384492"/>
                <a:gd name="connsiteX47" fmla="*/ 3822700 w 5642247"/>
                <a:gd name="connsiteY47" fmla="*/ 3079222 h 3384492"/>
                <a:gd name="connsiteX48" fmla="*/ 3952875 w 5642247"/>
                <a:gd name="connsiteY48" fmla="*/ 2685522 h 3384492"/>
                <a:gd name="connsiteX49" fmla="*/ 4064000 w 5642247"/>
                <a:gd name="connsiteY49" fmla="*/ 999597 h 3384492"/>
                <a:gd name="connsiteX50" fmla="*/ 4089400 w 5642247"/>
                <a:gd name="connsiteY50" fmla="*/ 669397 h 3384492"/>
                <a:gd name="connsiteX51" fmla="*/ 4216400 w 5642247"/>
                <a:gd name="connsiteY51" fmla="*/ 485247 h 3384492"/>
                <a:gd name="connsiteX52" fmla="*/ 4343400 w 5642247"/>
                <a:gd name="connsiteY52" fmla="*/ 669397 h 3384492"/>
                <a:gd name="connsiteX53" fmla="*/ 4381500 w 5642247"/>
                <a:gd name="connsiteY53" fmla="*/ 1028172 h 3384492"/>
                <a:gd name="connsiteX54" fmla="*/ 4464050 w 5642247"/>
                <a:gd name="connsiteY54" fmla="*/ 1101197 h 3384492"/>
                <a:gd name="connsiteX55" fmla="*/ 4511675 w 5642247"/>
                <a:gd name="connsiteY55" fmla="*/ 961497 h 3384492"/>
                <a:gd name="connsiteX56" fmla="*/ 4546600 w 5642247"/>
                <a:gd name="connsiteY56" fmla="*/ 231247 h 3384492"/>
                <a:gd name="connsiteX57" fmla="*/ 4654550 w 5642247"/>
                <a:gd name="connsiteY57" fmla="*/ 5822 h 3384492"/>
                <a:gd name="connsiteX58" fmla="*/ 4762500 w 5642247"/>
                <a:gd name="connsiteY58" fmla="*/ 180447 h 3384492"/>
                <a:gd name="connsiteX59" fmla="*/ 4816475 w 5642247"/>
                <a:gd name="connsiteY59" fmla="*/ 402697 h 3384492"/>
                <a:gd name="connsiteX60" fmla="*/ 4933950 w 5642247"/>
                <a:gd name="connsiteY60" fmla="*/ 418572 h 3384492"/>
                <a:gd name="connsiteX61" fmla="*/ 5010150 w 5642247"/>
                <a:gd name="connsiteY61" fmla="*/ 199497 h 3384492"/>
                <a:gd name="connsiteX62" fmla="*/ 5159375 w 5642247"/>
                <a:gd name="connsiteY62" fmla="*/ 12172 h 3384492"/>
                <a:gd name="connsiteX63" fmla="*/ 5270500 w 5642247"/>
                <a:gd name="connsiteY63" fmla="*/ 513822 h 3384492"/>
                <a:gd name="connsiteX64" fmla="*/ 5359400 w 5642247"/>
                <a:gd name="connsiteY64" fmla="*/ 847197 h 3384492"/>
                <a:gd name="connsiteX65" fmla="*/ 5626100 w 5642247"/>
                <a:gd name="connsiteY65" fmla="*/ 675747 h 3384492"/>
                <a:gd name="connsiteX66" fmla="*/ 5194300 w 5642247"/>
                <a:gd name="connsiteY66" fmla="*/ 2758547 h 3384492"/>
                <a:gd name="connsiteX67" fmla="*/ 5238750 w 5642247"/>
                <a:gd name="connsiteY67" fmla="*/ 2968097 h 3384492"/>
                <a:gd name="connsiteX0" fmla="*/ 0 w 5630038"/>
                <a:gd name="connsiteY0" fmla="*/ 3101447 h 3384492"/>
                <a:gd name="connsiteX1" fmla="*/ 120650 w 5630038"/>
                <a:gd name="connsiteY1" fmla="*/ 3009372 h 3384492"/>
                <a:gd name="connsiteX2" fmla="*/ 184150 w 5630038"/>
                <a:gd name="connsiteY2" fmla="*/ 2876022 h 3384492"/>
                <a:gd name="connsiteX3" fmla="*/ 238125 w 5630038"/>
                <a:gd name="connsiteY3" fmla="*/ 2768072 h 3384492"/>
                <a:gd name="connsiteX4" fmla="*/ 311150 w 5630038"/>
                <a:gd name="connsiteY4" fmla="*/ 2777597 h 3384492"/>
                <a:gd name="connsiteX5" fmla="*/ 361950 w 5630038"/>
                <a:gd name="connsiteY5" fmla="*/ 2885547 h 3384492"/>
                <a:gd name="connsiteX6" fmla="*/ 425450 w 5630038"/>
                <a:gd name="connsiteY6" fmla="*/ 3031597 h 3384492"/>
                <a:gd name="connsiteX7" fmla="*/ 527050 w 5630038"/>
                <a:gd name="connsiteY7" fmla="*/ 3101447 h 3384492"/>
                <a:gd name="connsiteX8" fmla="*/ 596900 w 5630038"/>
                <a:gd name="connsiteY8" fmla="*/ 3012547 h 3384492"/>
                <a:gd name="connsiteX9" fmla="*/ 622300 w 5630038"/>
                <a:gd name="connsiteY9" fmla="*/ 2872847 h 3384492"/>
                <a:gd name="connsiteX10" fmla="*/ 635000 w 5630038"/>
                <a:gd name="connsiteY10" fmla="*/ 2793472 h 3384492"/>
                <a:gd name="connsiteX11" fmla="*/ 676275 w 5630038"/>
                <a:gd name="connsiteY11" fmla="*/ 2733147 h 3384492"/>
                <a:gd name="connsiteX12" fmla="*/ 733425 w 5630038"/>
                <a:gd name="connsiteY12" fmla="*/ 2802997 h 3384492"/>
                <a:gd name="connsiteX13" fmla="*/ 793750 w 5630038"/>
                <a:gd name="connsiteY13" fmla="*/ 2898247 h 3384492"/>
                <a:gd name="connsiteX14" fmla="*/ 908050 w 5630038"/>
                <a:gd name="connsiteY14" fmla="*/ 2983972 h 3384492"/>
                <a:gd name="connsiteX15" fmla="*/ 939800 w 5630038"/>
                <a:gd name="connsiteY15" fmla="*/ 2796647 h 3384492"/>
                <a:gd name="connsiteX16" fmla="*/ 971550 w 5630038"/>
                <a:gd name="connsiteY16" fmla="*/ 2650597 h 3384492"/>
                <a:gd name="connsiteX17" fmla="*/ 1012825 w 5630038"/>
                <a:gd name="connsiteY17" fmla="*/ 2539472 h 3384492"/>
                <a:gd name="connsiteX18" fmla="*/ 1104900 w 5630038"/>
                <a:gd name="connsiteY18" fmla="*/ 2656947 h 3384492"/>
                <a:gd name="connsiteX19" fmla="*/ 1187450 w 5630038"/>
                <a:gd name="connsiteY19" fmla="*/ 2802997 h 3384492"/>
                <a:gd name="connsiteX20" fmla="*/ 1244600 w 5630038"/>
                <a:gd name="connsiteY20" fmla="*/ 2809347 h 3384492"/>
                <a:gd name="connsiteX21" fmla="*/ 1276350 w 5630038"/>
                <a:gd name="connsiteY21" fmla="*/ 2701397 h 3384492"/>
                <a:gd name="connsiteX22" fmla="*/ 1314450 w 5630038"/>
                <a:gd name="connsiteY22" fmla="*/ 2345797 h 3384492"/>
                <a:gd name="connsiteX23" fmla="*/ 1358900 w 5630038"/>
                <a:gd name="connsiteY23" fmla="*/ 2266422 h 3384492"/>
                <a:gd name="connsiteX24" fmla="*/ 1422400 w 5630038"/>
                <a:gd name="connsiteY24" fmla="*/ 2364847 h 3384492"/>
                <a:gd name="connsiteX25" fmla="*/ 1524000 w 5630038"/>
                <a:gd name="connsiteY25" fmla="*/ 2568047 h 3384492"/>
                <a:gd name="connsiteX26" fmla="*/ 1584325 w 5630038"/>
                <a:gd name="connsiteY26" fmla="*/ 2475972 h 3384492"/>
                <a:gd name="connsiteX27" fmla="*/ 1631950 w 5630038"/>
                <a:gd name="connsiteY27" fmla="*/ 2307697 h 3384492"/>
                <a:gd name="connsiteX28" fmla="*/ 1670050 w 5630038"/>
                <a:gd name="connsiteY28" fmla="*/ 2110847 h 3384492"/>
                <a:gd name="connsiteX29" fmla="*/ 1730375 w 5630038"/>
                <a:gd name="connsiteY29" fmla="*/ 2047347 h 3384492"/>
                <a:gd name="connsiteX30" fmla="*/ 1790700 w 5630038"/>
                <a:gd name="connsiteY30" fmla="*/ 2129897 h 3384492"/>
                <a:gd name="connsiteX31" fmla="*/ 1860550 w 5630038"/>
                <a:gd name="connsiteY31" fmla="*/ 2317222 h 3384492"/>
                <a:gd name="connsiteX32" fmla="*/ 1905000 w 5630038"/>
                <a:gd name="connsiteY32" fmla="*/ 2355322 h 3384492"/>
                <a:gd name="connsiteX33" fmla="*/ 1949450 w 5630038"/>
                <a:gd name="connsiteY33" fmla="*/ 2307697 h 3384492"/>
                <a:gd name="connsiteX34" fmla="*/ 2057400 w 5630038"/>
                <a:gd name="connsiteY34" fmla="*/ 2034647 h 3384492"/>
                <a:gd name="connsiteX35" fmla="*/ 2152650 w 5630038"/>
                <a:gd name="connsiteY35" fmla="*/ 2040997 h 3384492"/>
                <a:gd name="connsiteX36" fmla="*/ 2254250 w 5630038"/>
                <a:gd name="connsiteY36" fmla="*/ 2358497 h 3384492"/>
                <a:gd name="connsiteX37" fmla="*/ 2374900 w 5630038"/>
                <a:gd name="connsiteY37" fmla="*/ 2688697 h 3384492"/>
                <a:gd name="connsiteX38" fmla="*/ 2489200 w 5630038"/>
                <a:gd name="connsiteY38" fmla="*/ 2733147 h 3384492"/>
                <a:gd name="connsiteX39" fmla="*/ 2673350 w 5630038"/>
                <a:gd name="connsiteY39" fmla="*/ 2593447 h 3384492"/>
                <a:gd name="connsiteX40" fmla="*/ 2809875 w 5630038"/>
                <a:gd name="connsiteY40" fmla="*/ 2571222 h 3384492"/>
                <a:gd name="connsiteX41" fmla="*/ 2933700 w 5630038"/>
                <a:gd name="connsiteY41" fmla="*/ 2764897 h 3384492"/>
                <a:gd name="connsiteX42" fmla="*/ 3041650 w 5630038"/>
                <a:gd name="connsiteY42" fmla="*/ 3222097 h 3384492"/>
                <a:gd name="connsiteX43" fmla="*/ 3206750 w 5630038"/>
                <a:gd name="connsiteY43" fmla="*/ 3380847 h 3384492"/>
                <a:gd name="connsiteX44" fmla="*/ 3343275 w 5630038"/>
                <a:gd name="connsiteY44" fmla="*/ 3310997 h 3384492"/>
                <a:gd name="connsiteX45" fmla="*/ 3429000 w 5630038"/>
                <a:gd name="connsiteY45" fmla="*/ 3063347 h 3384492"/>
                <a:gd name="connsiteX46" fmla="*/ 3486150 w 5630038"/>
                <a:gd name="connsiteY46" fmla="*/ 2961747 h 3384492"/>
                <a:gd name="connsiteX47" fmla="*/ 3822700 w 5630038"/>
                <a:gd name="connsiteY47" fmla="*/ 3079222 h 3384492"/>
                <a:gd name="connsiteX48" fmla="*/ 3952875 w 5630038"/>
                <a:gd name="connsiteY48" fmla="*/ 2685522 h 3384492"/>
                <a:gd name="connsiteX49" fmla="*/ 4064000 w 5630038"/>
                <a:gd name="connsiteY49" fmla="*/ 999597 h 3384492"/>
                <a:gd name="connsiteX50" fmla="*/ 4089400 w 5630038"/>
                <a:gd name="connsiteY50" fmla="*/ 669397 h 3384492"/>
                <a:gd name="connsiteX51" fmla="*/ 4216400 w 5630038"/>
                <a:gd name="connsiteY51" fmla="*/ 485247 h 3384492"/>
                <a:gd name="connsiteX52" fmla="*/ 4343400 w 5630038"/>
                <a:gd name="connsiteY52" fmla="*/ 669397 h 3384492"/>
                <a:gd name="connsiteX53" fmla="*/ 4381500 w 5630038"/>
                <a:gd name="connsiteY53" fmla="*/ 1028172 h 3384492"/>
                <a:gd name="connsiteX54" fmla="*/ 4464050 w 5630038"/>
                <a:gd name="connsiteY54" fmla="*/ 1101197 h 3384492"/>
                <a:gd name="connsiteX55" fmla="*/ 4511675 w 5630038"/>
                <a:gd name="connsiteY55" fmla="*/ 961497 h 3384492"/>
                <a:gd name="connsiteX56" fmla="*/ 4546600 w 5630038"/>
                <a:gd name="connsiteY56" fmla="*/ 231247 h 3384492"/>
                <a:gd name="connsiteX57" fmla="*/ 4654550 w 5630038"/>
                <a:gd name="connsiteY57" fmla="*/ 5822 h 3384492"/>
                <a:gd name="connsiteX58" fmla="*/ 4762500 w 5630038"/>
                <a:gd name="connsiteY58" fmla="*/ 180447 h 3384492"/>
                <a:gd name="connsiteX59" fmla="*/ 4816475 w 5630038"/>
                <a:gd name="connsiteY59" fmla="*/ 402697 h 3384492"/>
                <a:gd name="connsiteX60" fmla="*/ 4933950 w 5630038"/>
                <a:gd name="connsiteY60" fmla="*/ 418572 h 3384492"/>
                <a:gd name="connsiteX61" fmla="*/ 5010150 w 5630038"/>
                <a:gd name="connsiteY61" fmla="*/ 199497 h 3384492"/>
                <a:gd name="connsiteX62" fmla="*/ 5159375 w 5630038"/>
                <a:gd name="connsiteY62" fmla="*/ 12172 h 3384492"/>
                <a:gd name="connsiteX63" fmla="*/ 5270500 w 5630038"/>
                <a:gd name="connsiteY63" fmla="*/ 513822 h 3384492"/>
                <a:gd name="connsiteX64" fmla="*/ 5400675 w 5630038"/>
                <a:gd name="connsiteY64" fmla="*/ 866247 h 3384492"/>
                <a:gd name="connsiteX65" fmla="*/ 5626100 w 5630038"/>
                <a:gd name="connsiteY65" fmla="*/ 675747 h 3384492"/>
                <a:gd name="connsiteX66" fmla="*/ 5194300 w 5630038"/>
                <a:gd name="connsiteY66" fmla="*/ 2758547 h 3384492"/>
                <a:gd name="connsiteX67" fmla="*/ 5238750 w 5630038"/>
                <a:gd name="connsiteY67" fmla="*/ 2968097 h 3384492"/>
                <a:gd name="connsiteX0" fmla="*/ 0 w 5630516"/>
                <a:gd name="connsiteY0" fmla="*/ 3101447 h 3384492"/>
                <a:gd name="connsiteX1" fmla="*/ 120650 w 5630516"/>
                <a:gd name="connsiteY1" fmla="*/ 3009372 h 3384492"/>
                <a:gd name="connsiteX2" fmla="*/ 184150 w 5630516"/>
                <a:gd name="connsiteY2" fmla="*/ 2876022 h 3384492"/>
                <a:gd name="connsiteX3" fmla="*/ 238125 w 5630516"/>
                <a:gd name="connsiteY3" fmla="*/ 2768072 h 3384492"/>
                <a:gd name="connsiteX4" fmla="*/ 311150 w 5630516"/>
                <a:gd name="connsiteY4" fmla="*/ 2777597 h 3384492"/>
                <a:gd name="connsiteX5" fmla="*/ 361950 w 5630516"/>
                <a:gd name="connsiteY5" fmla="*/ 2885547 h 3384492"/>
                <a:gd name="connsiteX6" fmla="*/ 425450 w 5630516"/>
                <a:gd name="connsiteY6" fmla="*/ 3031597 h 3384492"/>
                <a:gd name="connsiteX7" fmla="*/ 527050 w 5630516"/>
                <a:gd name="connsiteY7" fmla="*/ 3101447 h 3384492"/>
                <a:gd name="connsiteX8" fmla="*/ 596900 w 5630516"/>
                <a:gd name="connsiteY8" fmla="*/ 3012547 h 3384492"/>
                <a:gd name="connsiteX9" fmla="*/ 622300 w 5630516"/>
                <a:gd name="connsiteY9" fmla="*/ 2872847 h 3384492"/>
                <a:gd name="connsiteX10" fmla="*/ 635000 w 5630516"/>
                <a:gd name="connsiteY10" fmla="*/ 2793472 h 3384492"/>
                <a:gd name="connsiteX11" fmla="*/ 676275 w 5630516"/>
                <a:gd name="connsiteY11" fmla="*/ 2733147 h 3384492"/>
                <a:gd name="connsiteX12" fmla="*/ 733425 w 5630516"/>
                <a:gd name="connsiteY12" fmla="*/ 2802997 h 3384492"/>
                <a:gd name="connsiteX13" fmla="*/ 793750 w 5630516"/>
                <a:gd name="connsiteY13" fmla="*/ 2898247 h 3384492"/>
                <a:gd name="connsiteX14" fmla="*/ 908050 w 5630516"/>
                <a:gd name="connsiteY14" fmla="*/ 2983972 h 3384492"/>
                <a:gd name="connsiteX15" fmla="*/ 939800 w 5630516"/>
                <a:gd name="connsiteY15" fmla="*/ 2796647 h 3384492"/>
                <a:gd name="connsiteX16" fmla="*/ 971550 w 5630516"/>
                <a:gd name="connsiteY16" fmla="*/ 2650597 h 3384492"/>
                <a:gd name="connsiteX17" fmla="*/ 1012825 w 5630516"/>
                <a:gd name="connsiteY17" fmla="*/ 2539472 h 3384492"/>
                <a:gd name="connsiteX18" fmla="*/ 1104900 w 5630516"/>
                <a:gd name="connsiteY18" fmla="*/ 2656947 h 3384492"/>
                <a:gd name="connsiteX19" fmla="*/ 1187450 w 5630516"/>
                <a:gd name="connsiteY19" fmla="*/ 2802997 h 3384492"/>
                <a:gd name="connsiteX20" fmla="*/ 1244600 w 5630516"/>
                <a:gd name="connsiteY20" fmla="*/ 2809347 h 3384492"/>
                <a:gd name="connsiteX21" fmla="*/ 1276350 w 5630516"/>
                <a:gd name="connsiteY21" fmla="*/ 2701397 h 3384492"/>
                <a:gd name="connsiteX22" fmla="*/ 1314450 w 5630516"/>
                <a:gd name="connsiteY22" fmla="*/ 2345797 h 3384492"/>
                <a:gd name="connsiteX23" fmla="*/ 1358900 w 5630516"/>
                <a:gd name="connsiteY23" fmla="*/ 2266422 h 3384492"/>
                <a:gd name="connsiteX24" fmla="*/ 1422400 w 5630516"/>
                <a:gd name="connsiteY24" fmla="*/ 2364847 h 3384492"/>
                <a:gd name="connsiteX25" fmla="*/ 1524000 w 5630516"/>
                <a:gd name="connsiteY25" fmla="*/ 2568047 h 3384492"/>
                <a:gd name="connsiteX26" fmla="*/ 1584325 w 5630516"/>
                <a:gd name="connsiteY26" fmla="*/ 2475972 h 3384492"/>
                <a:gd name="connsiteX27" fmla="*/ 1631950 w 5630516"/>
                <a:gd name="connsiteY27" fmla="*/ 2307697 h 3384492"/>
                <a:gd name="connsiteX28" fmla="*/ 1670050 w 5630516"/>
                <a:gd name="connsiteY28" fmla="*/ 2110847 h 3384492"/>
                <a:gd name="connsiteX29" fmla="*/ 1730375 w 5630516"/>
                <a:gd name="connsiteY29" fmla="*/ 2047347 h 3384492"/>
                <a:gd name="connsiteX30" fmla="*/ 1790700 w 5630516"/>
                <a:gd name="connsiteY30" fmla="*/ 2129897 h 3384492"/>
                <a:gd name="connsiteX31" fmla="*/ 1860550 w 5630516"/>
                <a:gd name="connsiteY31" fmla="*/ 2317222 h 3384492"/>
                <a:gd name="connsiteX32" fmla="*/ 1905000 w 5630516"/>
                <a:gd name="connsiteY32" fmla="*/ 2355322 h 3384492"/>
                <a:gd name="connsiteX33" fmla="*/ 1949450 w 5630516"/>
                <a:gd name="connsiteY33" fmla="*/ 2307697 h 3384492"/>
                <a:gd name="connsiteX34" fmla="*/ 2057400 w 5630516"/>
                <a:gd name="connsiteY34" fmla="*/ 2034647 h 3384492"/>
                <a:gd name="connsiteX35" fmla="*/ 2152650 w 5630516"/>
                <a:gd name="connsiteY35" fmla="*/ 2040997 h 3384492"/>
                <a:gd name="connsiteX36" fmla="*/ 2254250 w 5630516"/>
                <a:gd name="connsiteY36" fmla="*/ 2358497 h 3384492"/>
                <a:gd name="connsiteX37" fmla="*/ 2374900 w 5630516"/>
                <a:gd name="connsiteY37" fmla="*/ 2688697 h 3384492"/>
                <a:gd name="connsiteX38" fmla="*/ 2489200 w 5630516"/>
                <a:gd name="connsiteY38" fmla="*/ 2733147 h 3384492"/>
                <a:gd name="connsiteX39" fmla="*/ 2673350 w 5630516"/>
                <a:gd name="connsiteY39" fmla="*/ 2593447 h 3384492"/>
                <a:gd name="connsiteX40" fmla="*/ 2809875 w 5630516"/>
                <a:gd name="connsiteY40" fmla="*/ 2571222 h 3384492"/>
                <a:gd name="connsiteX41" fmla="*/ 2933700 w 5630516"/>
                <a:gd name="connsiteY41" fmla="*/ 2764897 h 3384492"/>
                <a:gd name="connsiteX42" fmla="*/ 3041650 w 5630516"/>
                <a:gd name="connsiteY42" fmla="*/ 3222097 h 3384492"/>
                <a:gd name="connsiteX43" fmla="*/ 3206750 w 5630516"/>
                <a:gd name="connsiteY43" fmla="*/ 3380847 h 3384492"/>
                <a:gd name="connsiteX44" fmla="*/ 3343275 w 5630516"/>
                <a:gd name="connsiteY44" fmla="*/ 3310997 h 3384492"/>
                <a:gd name="connsiteX45" fmla="*/ 3429000 w 5630516"/>
                <a:gd name="connsiteY45" fmla="*/ 3063347 h 3384492"/>
                <a:gd name="connsiteX46" fmla="*/ 3486150 w 5630516"/>
                <a:gd name="connsiteY46" fmla="*/ 2961747 h 3384492"/>
                <a:gd name="connsiteX47" fmla="*/ 3822700 w 5630516"/>
                <a:gd name="connsiteY47" fmla="*/ 3079222 h 3384492"/>
                <a:gd name="connsiteX48" fmla="*/ 3952875 w 5630516"/>
                <a:gd name="connsiteY48" fmla="*/ 2685522 h 3384492"/>
                <a:gd name="connsiteX49" fmla="*/ 4064000 w 5630516"/>
                <a:gd name="connsiteY49" fmla="*/ 999597 h 3384492"/>
                <a:gd name="connsiteX50" fmla="*/ 4089400 w 5630516"/>
                <a:gd name="connsiteY50" fmla="*/ 669397 h 3384492"/>
                <a:gd name="connsiteX51" fmla="*/ 4216400 w 5630516"/>
                <a:gd name="connsiteY51" fmla="*/ 485247 h 3384492"/>
                <a:gd name="connsiteX52" fmla="*/ 4343400 w 5630516"/>
                <a:gd name="connsiteY52" fmla="*/ 669397 h 3384492"/>
                <a:gd name="connsiteX53" fmla="*/ 4381500 w 5630516"/>
                <a:gd name="connsiteY53" fmla="*/ 1028172 h 3384492"/>
                <a:gd name="connsiteX54" fmla="*/ 4464050 w 5630516"/>
                <a:gd name="connsiteY54" fmla="*/ 1101197 h 3384492"/>
                <a:gd name="connsiteX55" fmla="*/ 4511675 w 5630516"/>
                <a:gd name="connsiteY55" fmla="*/ 961497 h 3384492"/>
                <a:gd name="connsiteX56" fmla="*/ 4546600 w 5630516"/>
                <a:gd name="connsiteY56" fmla="*/ 231247 h 3384492"/>
                <a:gd name="connsiteX57" fmla="*/ 4654550 w 5630516"/>
                <a:gd name="connsiteY57" fmla="*/ 5822 h 3384492"/>
                <a:gd name="connsiteX58" fmla="*/ 4762500 w 5630516"/>
                <a:gd name="connsiteY58" fmla="*/ 180447 h 3384492"/>
                <a:gd name="connsiteX59" fmla="*/ 4816475 w 5630516"/>
                <a:gd name="connsiteY59" fmla="*/ 402697 h 3384492"/>
                <a:gd name="connsiteX60" fmla="*/ 4933950 w 5630516"/>
                <a:gd name="connsiteY60" fmla="*/ 418572 h 3384492"/>
                <a:gd name="connsiteX61" fmla="*/ 5010150 w 5630516"/>
                <a:gd name="connsiteY61" fmla="*/ 199497 h 3384492"/>
                <a:gd name="connsiteX62" fmla="*/ 5159375 w 5630516"/>
                <a:gd name="connsiteY62" fmla="*/ 12172 h 3384492"/>
                <a:gd name="connsiteX63" fmla="*/ 5270500 w 5630516"/>
                <a:gd name="connsiteY63" fmla="*/ 513822 h 3384492"/>
                <a:gd name="connsiteX64" fmla="*/ 5400675 w 5630516"/>
                <a:gd name="connsiteY64" fmla="*/ 866247 h 3384492"/>
                <a:gd name="connsiteX65" fmla="*/ 5626100 w 5630516"/>
                <a:gd name="connsiteY65" fmla="*/ 675747 h 3384492"/>
                <a:gd name="connsiteX66" fmla="*/ 5194300 w 5630516"/>
                <a:gd name="connsiteY66" fmla="*/ 2758547 h 3384492"/>
                <a:gd name="connsiteX67" fmla="*/ 5238750 w 5630516"/>
                <a:gd name="connsiteY67" fmla="*/ 2968097 h 3384492"/>
                <a:gd name="connsiteX0" fmla="*/ 0 w 5629989"/>
                <a:gd name="connsiteY0" fmla="*/ 3101447 h 3384492"/>
                <a:gd name="connsiteX1" fmla="*/ 120650 w 5629989"/>
                <a:gd name="connsiteY1" fmla="*/ 3009372 h 3384492"/>
                <a:gd name="connsiteX2" fmla="*/ 184150 w 5629989"/>
                <a:gd name="connsiteY2" fmla="*/ 2876022 h 3384492"/>
                <a:gd name="connsiteX3" fmla="*/ 238125 w 5629989"/>
                <a:gd name="connsiteY3" fmla="*/ 2768072 h 3384492"/>
                <a:gd name="connsiteX4" fmla="*/ 311150 w 5629989"/>
                <a:gd name="connsiteY4" fmla="*/ 2777597 h 3384492"/>
                <a:gd name="connsiteX5" fmla="*/ 361950 w 5629989"/>
                <a:gd name="connsiteY5" fmla="*/ 2885547 h 3384492"/>
                <a:gd name="connsiteX6" fmla="*/ 425450 w 5629989"/>
                <a:gd name="connsiteY6" fmla="*/ 3031597 h 3384492"/>
                <a:gd name="connsiteX7" fmla="*/ 527050 w 5629989"/>
                <a:gd name="connsiteY7" fmla="*/ 3101447 h 3384492"/>
                <a:gd name="connsiteX8" fmla="*/ 596900 w 5629989"/>
                <a:gd name="connsiteY8" fmla="*/ 3012547 h 3384492"/>
                <a:gd name="connsiteX9" fmla="*/ 622300 w 5629989"/>
                <a:gd name="connsiteY9" fmla="*/ 2872847 h 3384492"/>
                <a:gd name="connsiteX10" fmla="*/ 635000 w 5629989"/>
                <a:gd name="connsiteY10" fmla="*/ 2793472 h 3384492"/>
                <a:gd name="connsiteX11" fmla="*/ 676275 w 5629989"/>
                <a:gd name="connsiteY11" fmla="*/ 2733147 h 3384492"/>
                <a:gd name="connsiteX12" fmla="*/ 733425 w 5629989"/>
                <a:gd name="connsiteY12" fmla="*/ 2802997 h 3384492"/>
                <a:gd name="connsiteX13" fmla="*/ 793750 w 5629989"/>
                <a:gd name="connsiteY13" fmla="*/ 2898247 h 3384492"/>
                <a:gd name="connsiteX14" fmla="*/ 908050 w 5629989"/>
                <a:gd name="connsiteY14" fmla="*/ 2983972 h 3384492"/>
                <a:gd name="connsiteX15" fmla="*/ 939800 w 5629989"/>
                <a:gd name="connsiteY15" fmla="*/ 2796647 h 3384492"/>
                <a:gd name="connsiteX16" fmla="*/ 971550 w 5629989"/>
                <a:gd name="connsiteY16" fmla="*/ 2650597 h 3384492"/>
                <a:gd name="connsiteX17" fmla="*/ 1012825 w 5629989"/>
                <a:gd name="connsiteY17" fmla="*/ 2539472 h 3384492"/>
                <a:gd name="connsiteX18" fmla="*/ 1104900 w 5629989"/>
                <a:gd name="connsiteY18" fmla="*/ 2656947 h 3384492"/>
                <a:gd name="connsiteX19" fmla="*/ 1187450 w 5629989"/>
                <a:gd name="connsiteY19" fmla="*/ 2802997 h 3384492"/>
                <a:gd name="connsiteX20" fmla="*/ 1244600 w 5629989"/>
                <a:gd name="connsiteY20" fmla="*/ 2809347 h 3384492"/>
                <a:gd name="connsiteX21" fmla="*/ 1276350 w 5629989"/>
                <a:gd name="connsiteY21" fmla="*/ 2701397 h 3384492"/>
                <a:gd name="connsiteX22" fmla="*/ 1314450 w 5629989"/>
                <a:gd name="connsiteY22" fmla="*/ 2345797 h 3384492"/>
                <a:gd name="connsiteX23" fmla="*/ 1358900 w 5629989"/>
                <a:gd name="connsiteY23" fmla="*/ 2266422 h 3384492"/>
                <a:gd name="connsiteX24" fmla="*/ 1422400 w 5629989"/>
                <a:gd name="connsiteY24" fmla="*/ 2364847 h 3384492"/>
                <a:gd name="connsiteX25" fmla="*/ 1524000 w 5629989"/>
                <a:gd name="connsiteY25" fmla="*/ 2568047 h 3384492"/>
                <a:gd name="connsiteX26" fmla="*/ 1584325 w 5629989"/>
                <a:gd name="connsiteY26" fmla="*/ 2475972 h 3384492"/>
                <a:gd name="connsiteX27" fmla="*/ 1631950 w 5629989"/>
                <a:gd name="connsiteY27" fmla="*/ 2307697 h 3384492"/>
                <a:gd name="connsiteX28" fmla="*/ 1670050 w 5629989"/>
                <a:gd name="connsiteY28" fmla="*/ 2110847 h 3384492"/>
                <a:gd name="connsiteX29" fmla="*/ 1730375 w 5629989"/>
                <a:gd name="connsiteY29" fmla="*/ 2047347 h 3384492"/>
                <a:gd name="connsiteX30" fmla="*/ 1790700 w 5629989"/>
                <a:gd name="connsiteY30" fmla="*/ 2129897 h 3384492"/>
                <a:gd name="connsiteX31" fmla="*/ 1860550 w 5629989"/>
                <a:gd name="connsiteY31" fmla="*/ 2317222 h 3384492"/>
                <a:gd name="connsiteX32" fmla="*/ 1905000 w 5629989"/>
                <a:gd name="connsiteY32" fmla="*/ 2355322 h 3384492"/>
                <a:gd name="connsiteX33" fmla="*/ 1949450 w 5629989"/>
                <a:gd name="connsiteY33" fmla="*/ 2307697 h 3384492"/>
                <a:gd name="connsiteX34" fmla="*/ 2057400 w 5629989"/>
                <a:gd name="connsiteY34" fmla="*/ 2034647 h 3384492"/>
                <a:gd name="connsiteX35" fmla="*/ 2152650 w 5629989"/>
                <a:gd name="connsiteY35" fmla="*/ 2040997 h 3384492"/>
                <a:gd name="connsiteX36" fmla="*/ 2254250 w 5629989"/>
                <a:gd name="connsiteY36" fmla="*/ 2358497 h 3384492"/>
                <a:gd name="connsiteX37" fmla="*/ 2374900 w 5629989"/>
                <a:gd name="connsiteY37" fmla="*/ 2688697 h 3384492"/>
                <a:gd name="connsiteX38" fmla="*/ 2489200 w 5629989"/>
                <a:gd name="connsiteY38" fmla="*/ 2733147 h 3384492"/>
                <a:gd name="connsiteX39" fmla="*/ 2673350 w 5629989"/>
                <a:gd name="connsiteY39" fmla="*/ 2593447 h 3384492"/>
                <a:gd name="connsiteX40" fmla="*/ 2809875 w 5629989"/>
                <a:gd name="connsiteY40" fmla="*/ 2571222 h 3384492"/>
                <a:gd name="connsiteX41" fmla="*/ 2933700 w 5629989"/>
                <a:gd name="connsiteY41" fmla="*/ 2764897 h 3384492"/>
                <a:gd name="connsiteX42" fmla="*/ 3041650 w 5629989"/>
                <a:gd name="connsiteY42" fmla="*/ 3222097 h 3384492"/>
                <a:gd name="connsiteX43" fmla="*/ 3206750 w 5629989"/>
                <a:gd name="connsiteY43" fmla="*/ 3380847 h 3384492"/>
                <a:gd name="connsiteX44" fmla="*/ 3343275 w 5629989"/>
                <a:gd name="connsiteY44" fmla="*/ 3310997 h 3384492"/>
                <a:gd name="connsiteX45" fmla="*/ 3429000 w 5629989"/>
                <a:gd name="connsiteY45" fmla="*/ 3063347 h 3384492"/>
                <a:gd name="connsiteX46" fmla="*/ 3486150 w 5629989"/>
                <a:gd name="connsiteY46" fmla="*/ 2961747 h 3384492"/>
                <a:gd name="connsiteX47" fmla="*/ 3822700 w 5629989"/>
                <a:gd name="connsiteY47" fmla="*/ 3079222 h 3384492"/>
                <a:gd name="connsiteX48" fmla="*/ 3952875 w 5629989"/>
                <a:gd name="connsiteY48" fmla="*/ 2685522 h 3384492"/>
                <a:gd name="connsiteX49" fmla="*/ 4064000 w 5629989"/>
                <a:gd name="connsiteY49" fmla="*/ 999597 h 3384492"/>
                <a:gd name="connsiteX50" fmla="*/ 4089400 w 5629989"/>
                <a:gd name="connsiteY50" fmla="*/ 669397 h 3384492"/>
                <a:gd name="connsiteX51" fmla="*/ 4216400 w 5629989"/>
                <a:gd name="connsiteY51" fmla="*/ 485247 h 3384492"/>
                <a:gd name="connsiteX52" fmla="*/ 4343400 w 5629989"/>
                <a:gd name="connsiteY52" fmla="*/ 669397 h 3384492"/>
                <a:gd name="connsiteX53" fmla="*/ 4381500 w 5629989"/>
                <a:gd name="connsiteY53" fmla="*/ 1028172 h 3384492"/>
                <a:gd name="connsiteX54" fmla="*/ 4464050 w 5629989"/>
                <a:gd name="connsiteY54" fmla="*/ 1101197 h 3384492"/>
                <a:gd name="connsiteX55" fmla="*/ 4511675 w 5629989"/>
                <a:gd name="connsiteY55" fmla="*/ 961497 h 3384492"/>
                <a:gd name="connsiteX56" fmla="*/ 4546600 w 5629989"/>
                <a:gd name="connsiteY56" fmla="*/ 231247 h 3384492"/>
                <a:gd name="connsiteX57" fmla="*/ 4654550 w 5629989"/>
                <a:gd name="connsiteY57" fmla="*/ 5822 h 3384492"/>
                <a:gd name="connsiteX58" fmla="*/ 4762500 w 5629989"/>
                <a:gd name="connsiteY58" fmla="*/ 180447 h 3384492"/>
                <a:gd name="connsiteX59" fmla="*/ 4816475 w 5629989"/>
                <a:gd name="connsiteY59" fmla="*/ 402697 h 3384492"/>
                <a:gd name="connsiteX60" fmla="*/ 4933950 w 5629989"/>
                <a:gd name="connsiteY60" fmla="*/ 418572 h 3384492"/>
                <a:gd name="connsiteX61" fmla="*/ 5010150 w 5629989"/>
                <a:gd name="connsiteY61" fmla="*/ 199497 h 3384492"/>
                <a:gd name="connsiteX62" fmla="*/ 5159375 w 5629989"/>
                <a:gd name="connsiteY62" fmla="*/ 12172 h 3384492"/>
                <a:gd name="connsiteX63" fmla="*/ 5270500 w 5629989"/>
                <a:gd name="connsiteY63" fmla="*/ 513822 h 3384492"/>
                <a:gd name="connsiteX64" fmla="*/ 5391150 w 5629989"/>
                <a:gd name="connsiteY64" fmla="*/ 859897 h 3384492"/>
                <a:gd name="connsiteX65" fmla="*/ 5626100 w 5629989"/>
                <a:gd name="connsiteY65" fmla="*/ 675747 h 3384492"/>
                <a:gd name="connsiteX66" fmla="*/ 5194300 w 5629989"/>
                <a:gd name="connsiteY66" fmla="*/ 2758547 h 3384492"/>
                <a:gd name="connsiteX67" fmla="*/ 5238750 w 5629989"/>
                <a:gd name="connsiteY67" fmla="*/ 2968097 h 3384492"/>
                <a:gd name="connsiteX0" fmla="*/ 0 w 5761787"/>
                <a:gd name="connsiteY0" fmla="*/ 3101447 h 3384492"/>
                <a:gd name="connsiteX1" fmla="*/ 120650 w 5761787"/>
                <a:gd name="connsiteY1" fmla="*/ 3009372 h 3384492"/>
                <a:gd name="connsiteX2" fmla="*/ 184150 w 5761787"/>
                <a:gd name="connsiteY2" fmla="*/ 2876022 h 3384492"/>
                <a:gd name="connsiteX3" fmla="*/ 238125 w 5761787"/>
                <a:gd name="connsiteY3" fmla="*/ 2768072 h 3384492"/>
                <a:gd name="connsiteX4" fmla="*/ 311150 w 5761787"/>
                <a:gd name="connsiteY4" fmla="*/ 2777597 h 3384492"/>
                <a:gd name="connsiteX5" fmla="*/ 361950 w 5761787"/>
                <a:gd name="connsiteY5" fmla="*/ 2885547 h 3384492"/>
                <a:gd name="connsiteX6" fmla="*/ 425450 w 5761787"/>
                <a:gd name="connsiteY6" fmla="*/ 3031597 h 3384492"/>
                <a:gd name="connsiteX7" fmla="*/ 527050 w 5761787"/>
                <a:gd name="connsiteY7" fmla="*/ 3101447 h 3384492"/>
                <a:gd name="connsiteX8" fmla="*/ 596900 w 5761787"/>
                <a:gd name="connsiteY8" fmla="*/ 3012547 h 3384492"/>
                <a:gd name="connsiteX9" fmla="*/ 622300 w 5761787"/>
                <a:gd name="connsiteY9" fmla="*/ 2872847 h 3384492"/>
                <a:gd name="connsiteX10" fmla="*/ 635000 w 5761787"/>
                <a:gd name="connsiteY10" fmla="*/ 2793472 h 3384492"/>
                <a:gd name="connsiteX11" fmla="*/ 676275 w 5761787"/>
                <a:gd name="connsiteY11" fmla="*/ 2733147 h 3384492"/>
                <a:gd name="connsiteX12" fmla="*/ 733425 w 5761787"/>
                <a:gd name="connsiteY12" fmla="*/ 2802997 h 3384492"/>
                <a:gd name="connsiteX13" fmla="*/ 793750 w 5761787"/>
                <a:gd name="connsiteY13" fmla="*/ 2898247 h 3384492"/>
                <a:gd name="connsiteX14" fmla="*/ 908050 w 5761787"/>
                <a:gd name="connsiteY14" fmla="*/ 2983972 h 3384492"/>
                <a:gd name="connsiteX15" fmla="*/ 939800 w 5761787"/>
                <a:gd name="connsiteY15" fmla="*/ 2796647 h 3384492"/>
                <a:gd name="connsiteX16" fmla="*/ 971550 w 5761787"/>
                <a:gd name="connsiteY16" fmla="*/ 2650597 h 3384492"/>
                <a:gd name="connsiteX17" fmla="*/ 1012825 w 5761787"/>
                <a:gd name="connsiteY17" fmla="*/ 2539472 h 3384492"/>
                <a:gd name="connsiteX18" fmla="*/ 1104900 w 5761787"/>
                <a:gd name="connsiteY18" fmla="*/ 2656947 h 3384492"/>
                <a:gd name="connsiteX19" fmla="*/ 1187450 w 5761787"/>
                <a:gd name="connsiteY19" fmla="*/ 2802997 h 3384492"/>
                <a:gd name="connsiteX20" fmla="*/ 1244600 w 5761787"/>
                <a:gd name="connsiteY20" fmla="*/ 2809347 h 3384492"/>
                <a:gd name="connsiteX21" fmla="*/ 1276350 w 5761787"/>
                <a:gd name="connsiteY21" fmla="*/ 2701397 h 3384492"/>
                <a:gd name="connsiteX22" fmla="*/ 1314450 w 5761787"/>
                <a:gd name="connsiteY22" fmla="*/ 2345797 h 3384492"/>
                <a:gd name="connsiteX23" fmla="*/ 1358900 w 5761787"/>
                <a:gd name="connsiteY23" fmla="*/ 2266422 h 3384492"/>
                <a:gd name="connsiteX24" fmla="*/ 1422400 w 5761787"/>
                <a:gd name="connsiteY24" fmla="*/ 2364847 h 3384492"/>
                <a:gd name="connsiteX25" fmla="*/ 1524000 w 5761787"/>
                <a:gd name="connsiteY25" fmla="*/ 2568047 h 3384492"/>
                <a:gd name="connsiteX26" fmla="*/ 1584325 w 5761787"/>
                <a:gd name="connsiteY26" fmla="*/ 2475972 h 3384492"/>
                <a:gd name="connsiteX27" fmla="*/ 1631950 w 5761787"/>
                <a:gd name="connsiteY27" fmla="*/ 2307697 h 3384492"/>
                <a:gd name="connsiteX28" fmla="*/ 1670050 w 5761787"/>
                <a:gd name="connsiteY28" fmla="*/ 2110847 h 3384492"/>
                <a:gd name="connsiteX29" fmla="*/ 1730375 w 5761787"/>
                <a:gd name="connsiteY29" fmla="*/ 2047347 h 3384492"/>
                <a:gd name="connsiteX30" fmla="*/ 1790700 w 5761787"/>
                <a:gd name="connsiteY30" fmla="*/ 2129897 h 3384492"/>
                <a:gd name="connsiteX31" fmla="*/ 1860550 w 5761787"/>
                <a:gd name="connsiteY31" fmla="*/ 2317222 h 3384492"/>
                <a:gd name="connsiteX32" fmla="*/ 1905000 w 5761787"/>
                <a:gd name="connsiteY32" fmla="*/ 2355322 h 3384492"/>
                <a:gd name="connsiteX33" fmla="*/ 1949450 w 5761787"/>
                <a:gd name="connsiteY33" fmla="*/ 2307697 h 3384492"/>
                <a:gd name="connsiteX34" fmla="*/ 2057400 w 5761787"/>
                <a:gd name="connsiteY34" fmla="*/ 2034647 h 3384492"/>
                <a:gd name="connsiteX35" fmla="*/ 2152650 w 5761787"/>
                <a:gd name="connsiteY35" fmla="*/ 2040997 h 3384492"/>
                <a:gd name="connsiteX36" fmla="*/ 2254250 w 5761787"/>
                <a:gd name="connsiteY36" fmla="*/ 2358497 h 3384492"/>
                <a:gd name="connsiteX37" fmla="*/ 2374900 w 5761787"/>
                <a:gd name="connsiteY37" fmla="*/ 2688697 h 3384492"/>
                <a:gd name="connsiteX38" fmla="*/ 2489200 w 5761787"/>
                <a:gd name="connsiteY38" fmla="*/ 2733147 h 3384492"/>
                <a:gd name="connsiteX39" fmla="*/ 2673350 w 5761787"/>
                <a:gd name="connsiteY39" fmla="*/ 2593447 h 3384492"/>
                <a:gd name="connsiteX40" fmla="*/ 2809875 w 5761787"/>
                <a:gd name="connsiteY40" fmla="*/ 2571222 h 3384492"/>
                <a:gd name="connsiteX41" fmla="*/ 2933700 w 5761787"/>
                <a:gd name="connsiteY41" fmla="*/ 2764897 h 3384492"/>
                <a:gd name="connsiteX42" fmla="*/ 3041650 w 5761787"/>
                <a:gd name="connsiteY42" fmla="*/ 3222097 h 3384492"/>
                <a:gd name="connsiteX43" fmla="*/ 3206750 w 5761787"/>
                <a:gd name="connsiteY43" fmla="*/ 3380847 h 3384492"/>
                <a:gd name="connsiteX44" fmla="*/ 3343275 w 5761787"/>
                <a:gd name="connsiteY44" fmla="*/ 3310997 h 3384492"/>
                <a:gd name="connsiteX45" fmla="*/ 3429000 w 5761787"/>
                <a:gd name="connsiteY45" fmla="*/ 3063347 h 3384492"/>
                <a:gd name="connsiteX46" fmla="*/ 3486150 w 5761787"/>
                <a:gd name="connsiteY46" fmla="*/ 2961747 h 3384492"/>
                <a:gd name="connsiteX47" fmla="*/ 3822700 w 5761787"/>
                <a:gd name="connsiteY47" fmla="*/ 3079222 h 3384492"/>
                <a:gd name="connsiteX48" fmla="*/ 3952875 w 5761787"/>
                <a:gd name="connsiteY48" fmla="*/ 2685522 h 3384492"/>
                <a:gd name="connsiteX49" fmla="*/ 4064000 w 5761787"/>
                <a:gd name="connsiteY49" fmla="*/ 999597 h 3384492"/>
                <a:gd name="connsiteX50" fmla="*/ 4089400 w 5761787"/>
                <a:gd name="connsiteY50" fmla="*/ 669397 h 3384492"/>
                <a:gd name="connsiteX51" fmla="*/ 4216400 w 5761787"/>
                <a:gd name="connsiteY51" fmla="*/ 485247 h 3384492"/>
                <a:gd name="connsiteX52" fmla="*/ 4343400 w 5761787"/>
                <a:gd name="connsiteY52" fmla="*/ 669397 h 3384492"/>
                <a:gd name="connsiteX53" fmla="*/ 4381500 w 5761787"/>
                <a:gd name="connsiteY53" fmla="*/ 1028172 h 3384492"/>
                <a:gd name="connsiteX54" fmla="*/ 4464050 w 5761787"/>
                <a:gd name="connsiteY54" fmla="*/ 1101197 h 3384492"/>
                <a:gd name="connsiteX55" fmla="*/ 4511675 w 5761787"/>
                <a:gd name="connsiteY55" fmla="*/ 961497 h 3384492"/>
                <a:gd name="connsiteX56" fmla="*/ 4546600 w 5761787"/>
                <a:gd name="connsiteY56" fmla="*/ 231247 h 3384492"/>
                <a:gd name="connsiteX57" fmla="*/ 4654550 w 5761787"/>
                <a:gd name="connsiteY57" fmla="*/ 5822 h 3384492"/>
                <a:gd name="connsiteX58" fmla="*/ 4762500 w 5761787"/>
                <a:gd name="connsiteY58" fmla="*/ 180447 h 3384492"/>
                <a:gd name="connsiteX59" fmla="*/ 4816475 w 5761787"/>
                <a:gd name="connsiteY59" fmla="*/ 402697 h 3384492"/>
                <a:gd name="connsiteX60" fmla="*/ 4933950 w 5761787"/>
                <a:gd name="connsiteY60" fmla="*/ 418572 h 3384492"/>
                <a:gd name="connsiteX61" fmla="*/ 5010150 w 5761787"/>
                <a:gd name="connsiteY61" fmla="*/ 199497 h 3384492"/>
                <a:gd name="connsiteX62" fmla="*/ 5159375 w 5761787"/>
                <a:gd name="connsiteY62" fmla="*/ 12172 h 3384492"/>
                <a:gd name="connsiteX63" fmla="*/ 5270500 w 5761787"/>
                <a:gd name="connsiteY63" fmla="*/ 513822 h 3384492"/>
                <a:gd name="connsiteX64" fmla="*/ 5391150 w 5761787"/>
                <a:gd name="connsiteY64" fmla="*/ 859897 h 3384492"/>
                <a:gd name="connsiteX65" fmla="*/ 5626100 w 5761787"/>
                <a:gd name="connsiteY65" fmla="*/ 675747 h 3384492"/>
                <a:gd name="connsiteX66" fmla="*/ 5743575 w 5761787"/>
                <a:gd name="connsiteY66" fmla="*/ 1904472 h 3384492"/>
                <a:gd name="connsiteX67" fmla="*/ 5238750 w 5761787"/>
                <a:gd name="connsiteY67" fmla="*/ 2968097 h 3384492"/>
                <a:gd name="connsiteX0" fmla="*/ 0 w 5949950"/>
                <a:gd name="connsiteY0" fmla="*/ 3101447 h 3384492"/>
                <a:gd name="connsiteX1" fmla="*/ 120650 w 5949950"/>
                <a:gd name="connsiteY1" fmla="*/ 3009372 h 3384492"/>
                <a:gd name="connsiteX2" fmla="*/ 184150 w 5949950"/>
                <a:gd name="connsiteY2" fmla="*/ 2876022 h 3384492"/>
                <a:gd name="connsiteX3" fmla="*/ 238125 w 5949950"/>
                <a:gd name="connsiteY3" fmla="*/ 2768072 h 3384492"/>
                <a:gd name="connsiteX4" fmla="*/ 311150 w 5949950"/>
                <a:gd name="connsiteY4" fmla="*/ 2777597 h 3384492"/>
                <a:gd name="connsiteX5" fmla="*/ 361950 w 5949950"/>
                <a:gd name="connsiteY5" fmla="*/ 2885547 h 3384492"/>
                <a:gd name="connsiteX6" fmla="*/ 425450 w 5949950"/>
                <a:gd name="connsiteY6" fmla="*/ 3031597 h 3384492"/>
                <a:gd name="connsiteX7" fmla="*/ 527050 w 5949950"/>
                <a:gd name="connsiteY7" fmla="*/ 3101447 h 3384492"/>
                <a:gd name="connsiteX8" fmla="*/ 596900 w 5949950"/>
                <a:gd name="connsiteY8" fmla="*/ 3012547 h 3384492"/>
                <a:gd name="connsiteX9" fmla="*/ 622300 w 5949950"/>
                <a:gd name="connsiteY9" fmla="*/ 2872847 h 3384492"/>
                <a:gd name="connsiteX10" fmla="*/ 635000 w 5949950"/>
                <a:gd name="connsiteY10" fmla="*/ 2793472 h 3384492"/>
                <a:gd name="connsiteX11" fmla="*/ 676275 w 5949950"/>
                <a:gd name="connsiteY11" fmla="*/ 2733147 h 3384492"/>
                <a:gd name="connsiteX12" fmla="*/ 733425 w 5949950"/>
                <a:gd name="connsiteY12" fmla="*/ 2802997 h 3384492"/>
                <a:gd name="connsiteX13" fmla="*/ 793750 w 5949950"/>
                <a:gd name="connsiteY13" fmla="*/ 2898247 h 3384492"/>
                <a:gd name="connsiteX14" fmla="*/ 908050 w 5949950"/>
                <a:gd name="connsiteY14" fmla="*/ 2983972 h 3384492"/>
                <a:gd name="connsiteX15" fmla="*/ 939800 w 5949950"/>
                <a:gd name="connsiteY15" fmla="*/ 2796647 h 3384492"/>
                <a:gd name="connsiteX16" fmla="*/ 971550 w 5949950"/>
                <a:gd name="connsiteY16" fmla="*/ 2650597 h 3384492"/>
                <a:gd name="connsiteX17" fmla="*/ 1012825 w 5949950"/>
                <a:gd name="connsiteY17" fmla="*/ 2539472 h 3384492"/>
                <a:gd name="connsiteX18" fmla="*/ 1104900 w 5949950"/>
                <a:gd name="connsiteY18" fmla="*/ 2656947 h 3384492"/>
                <a:gd name="connsiteX19" fmla="*/ 1187450 w 5949950"/>
                <a:gd name="connsiteY19" fmla="*/ 2802997 h 3384492"/>
                <a:gd name="connsiteX20" fmla="*/ 1244600 w 5949950"/>
                <a:gd name="connsiteY20" fmla="*/ 2809347 h 3384492"/>
                <a:gd name="connsiteX21" fmla="*/ 1276350 w 5949950"/>
                <a:gd name="connsiteY21" fmla="*/ 2701397 h 3384492"/>
                <a:gd name="connsiteX22" fmla="*/ 1314450 w 5949950"/>
                <a:gd name="connsiteY22" fmla="*/ 2345797 h 3384492"/>
                <a:gd name="connsiteX23" fmla="*/ 1358900 w 5949950"/>
                <a:gd name="connsiteY23" fmla="*/ 2266422 h 3384492"/>
                <a:gd name="connsiteX24" fmla="*/ 1422400 w 5949950"/>
                <a:gd name="connsiteY24" fmla="*/ 2364847 h 3384492"/>
                <a:gd name="connsiteX25" fmla="*/ 1524000 w 5949950"/>
                <a:gd name="connsiteY25" fmla="*/ 2568047 h 3384492"/>
                <a:gd name="connsiteX26" fmla="*/ 1584325 w 5949950"/>
                <a:gd name="connsiteY26" fmla="*/ 2475972 h 3384492"/>
                <a:gd name="connsiteX27" fmla="*/ 1631950 w 5949950"/>
                <a:gd name="connsiteY27" fmla="*/ 2307697 h 3384492"/>
                <a:gd name="connsiteX28" fmla="*/ 1670050 w 5949950"/>
                <a:gd name="connsiteY28" fmla="*/ 2110847 h 3384492"/>
                <a:gd name="connsiteX29" fmla="*/ 1730375 w 5949950"/>
                <a:gd name="connsiteY29" fmla="*/ 2047347 h 3384492"/>
                <a:gd name="connsiteX30" fmla="*/ 1790700 w 5949950"/>
                <a:gd name="connsiteY30" fmla="*/ 2129897 h 3384492"/>
                <a:gd name="connsiteX31" fmla="*/ 1860550 w 5949950"/>
                <a:gd name="connsiteY31" fmla="*/ 2317222 h 3384492"/>
                <a:gd name="connsiteX32" fmla="*/ 1905000 w 5949950"/>
                <a:gd name="connsiteY32" fmla="*/ 2355322 h 3384492"/>
                <a:gd name="connsiteX33" fmla="*/ 1949450 w 5949950"/>
                <a:gd name="connsiteY33" fmla="*/ 2307697 h 3384492"/>
                <a:gd name="connsiteX34" fmla="*/ 2057400 w 5949950"/>
                <a:gd name="connsiteY34" fmla="*/ 2034647 h 3384492"/>
                <a:gd name="connsiteX35" fmla="*/ 2152650 w 5949950"/>
                <a:gd name="connsiteY35" fmla="*/ 2040997 h 3384492"/>
                <a:gd name="connsiteX36" fmla="*/ 2254250 w 5949950"/>
                <a:gd name="connsiteY36" fmla="*/ 2358497 h 3384492"/>
                <a:gd name="connsiteX37" fmla="*/ 2374900 w 5949950"/>
                <a:gd name="connsiteY37" fmla="*/ 2688697 h 3384492"/>
                <a:gd name="connsiteX38" fmla="*/ 2489200 w 5949950"/>
                <a:gd name="connsiteY38" fmla="*/ 2733147 h 3384492"/>
                <a:gd name="connsiteX39" fmla="*/ 2673350 w 5949950"/>
                <a:gd name="connsiteY39" fmla="*/ 2593447 h 3384492"/>
                <a:gd name="connsiteX40" fmla="*/ 2809875 w 5949950"/>
                <a:gd name="connsiteY40" fmla="*/ 2571222 h 3384492"/>
                <a:gd name="connsiteX41" fmla="*/ 2933700 w 5949950"/>
                <a:gd name="connsiteY41" fmla="*/ 2764897 h 3384492"/>
                <a:gd name="connsiteX42" fmla="*/ 3041650 w 5949950"/>
                <a:gd name="connsiteY42" fmla="*/ 3222097 h 3384492"/>
                <a:gd name="connsiteX43" fmla="*/ 3206750 w 5949950"/>
                <a:gd name="connsiteY43" fmla="*/ 3380847 h 3384492"/>
                <a:gd name="connsiteX44" fmla="*/ 3343275 w 5949950"/>
                <a:gd name="connsiteY44" fmla="*/ 3310997 h 3384492"/>
                <a:gd name="connsiteX45" fmla="*/ 3429000 w 5949950"/>
                <a:gd name="connsiteY45" fmla="*/ 3063347 h 3384492"/>
                <a:gd name="connsiteX46" fmla="*/ 3486150 w 5949950"/>
                <a:gd name="connsiteY46" fmla="*/ 2961747 h 3384492"/>
                <a:gd name="connsiteX47" fmla="*/ 3822700 w 5949950"/>
                <a:gd name="connsiteY47" fmla="*/ 3079222 h 3384492"/>
                <a:gd name="connsiteX48" fmla="*/ 3952875 w 5949950"/>
                <a:gd name="connsiteY48" fmla="*/ 2685522 h 3384492"/>
                <a:gd name="connsiteX49" fmla="*/ 4064000 w 5949950"/>
                <a:gd name="connsiteY49" fmla="*/ 999597 h 3384492"/>
                <a:gd name="connsiteX50" fmla="*/ 4089400 w 5949950"/>
                <a:gd name="connsiteY50" fmla="*/ 669397 h 3384492"/>
                <a:gd name="connsiteX51" fmla="*/ 4216400 w 5949950"/>
                <a:gd name="connsiteY51" fmla="*/ 485247 h 3384492"/>
                <a:gd name="connsiteX52" fmla="*/ 4343400 w 5949950"/>
                <a:gd name="connsiteY52" fmla="*/ 669397 h 3384492"/>
                <a:gd name="connsiteX53" fmla="*/ 4381500 w 5949950"/>
                <a:gd name="connsiteY53" fmla="*/ 1028172 h 3384492"/>
                <a:gd name="connsiteX54" fmla="*/ 4464050 w 5949950"/>
                <a:gd name="connsiteY54" fmla="*/ 1101197 h 3384492"/>
                <a:gd name="connsiteX55" fmla="*/ 4511675 w 5949950"/>
                <a:gd name="connsiteY55" fmla="*/ 961497 h 3384492"/>
                <a:gd name="connsiteX56" fmla="*/ 4546600 w 5949950"/>
                <a:gd name="connsiteY56" fmla="*/ 231247 h 3384492"/>
                <a:gd name="connsiteX57" fmla="*/ 4654550 w 5949950"/>
                <a:gd name="connsiteY57" fmla="*/ 5822 h 3384492"/>
                <a:gd name="connsiteX58" fmla="*/ 4762500 w 5949950"/>
                <a:gd name="connsiteY58" fmla="*/ 180447 h 3384492"/>
                <a:gd name="connsiteX59" fmla="*/ 4816475 w 5949950"/>
                <a:gd name="connsiteY59" fmla="*/ 402697 h 3384492"/>
                <a:gd name="connsiteX60" fmla="*/ 4933950 w 5949950"/>
                <a:gd name="connsiteY60" fmla="*/ 418572 h 3384492"/>
                <a:gd name="connsiteX61" fmla="*/ 5010150 w 5949950"/>
                <a:gd name="connsiteY61" fmla="*/ 199497 h 3384492"/>
                <a:gd name="connsiteX62" fmla="*/ 5159375 w 5949950"/>
                <a:gd name="connsiteY62" fmla="*/ 12172 h 3384492"/>
                <a:gd name="connsiteX63" fmla="*/ 5270500 w 5949950"/>
                <a:gd name="connsiteY63" fmla="*/ 513822 h 3384492"/>
                <a:gd name="connsiteX64" fmla="*/ 5391150 w 5949950"/>
                <a:gd name="connsiteY64" fmla="*/ 859897 h 3384492"/>
                <a:gd name="connsiteX65" fmla="*/ 5626100 w 5949950"/>
                <a:gd name="connsiteY65" fmla="*/ 675747 h 3384492"/>
                <a:gd name="connsiteX66" fmla="*/ 5743575 w 5949950"/>
                <a:gd name="connsiteY66" fmla="*/ 1904472 h 3384492"/>
                <a:gd name="connsiteX67" fmla="*/ 5949950 w 5949950"/>
                <a:gd name="connsiteY67" fmla="*/ 1945747 h 3384492"/>
                <a:gd name="connsiteX0" fmla="*/ 0 w 5949950"/>
                <a:gd name="connsiteY0" fmla="*/ 3101447 h 3384492"/>
                <a:gd name="connsiteX1" fmla="*/ 120650 w 5949950"/>
                <a:gd name="connsiteY1" fmla="*/ 3009372 h 3384492"/>
                <a:gd name="connsiteX2" fmla="*/ 184150 w 5949950"/>
                <a:gd name="connsiteY2" fmla="*/ 2876022 h 3384492"/>
                <a:gd name="connsiteX3" fmla="*/ 238125 w 5949950"/>
                <a:gd name="connsiteY3" fmla="*/ 2768072 h 3384492"/>
                <a:gd name="connsiteX4" fmla="*/ 311150 w 5949950"/>
                <a:gd name="connsiteY4" fmla="*/ 2777597 h 3384492"/>
                <a:gd name="connsiteX5" fmla="*/ 361950 w 5949950"/>
                <a:gd name="connsiteY5" fmla="*/ 2885547 h 3384492"/>
                <a:gd name="connsiteX6" fmla="*/ 425450 w 5949950"/>
                <a:gd name="connsiteY6" fmla="*/ 3031597 h 3384492"/>
                <a:gd name="connsiteX7" fmla="*/ 527050 w 5949950"/>
                <a:gd name="connsiteY7" fmla="*/ 3101447 h 3384492"/>
                <a:gd name="connsiteX8" fmla="*/ 596900 w 5949950"/>
                <a:gd name="connsiteY8" fmla="*/ 3012547 h 3384492"/>
                <a:gd name="connsiteX9" fmla="*/ 622300 w 5949950"/>
                <a:gd name="connsiteY9" fmla="*/ 2872847 h 3384492"/>
                <a:gd name="connsiteX10" fmla="*/ 635000 w 5949950"/>
                <a:gd name="connsiteY10" fmla="*/ 2793472 h 3384492"/>
                <a:gd name="connsiteX11" fmla="*/ 676275 w 5949950"/>
                <a:gd name="connsiteY11" fmla="*/ 2733147 h 3384492"/>
                <a:gd name="connsiteX12" fmla="*/ 733425 w 5949950"/>
                <a:gd name="connsiteY12" fmla="*/ 2802997 h 3384492"/>
                <a:gd name="connsiteX13" fmla="*/ 793750 w 5949950"/>
                <a:gd name="connsiteY13" fmla="*/ 2898247 h 3384492"/>
                <a:gd name="connsiteX14" fmla="*/ 908050 w 5949950"/>
                <a:gd name="connsiteY14" fmla="*/ 2983972 h 3384492"/>
                <a:gd name="connsiteX15" fmla="*/ 939800 w 5949950"/>
                <a:gd name="connsiteY15" fmla="*/ 2796647 h 3384492"/>
                <a:gd name="connsiteX16" fmla="*/ 971550 w 5949950"/>
                <a:gd name="connsiteY16" fmla="*/ 2650597 h 3384492"/>
                <a:gd name="connsiteX17" fmla="*/ 1012825 w 5949950"/>
                <a:gd name="connsiteY17" fmla="*/ 2539472 h 3384492"/>
                <a:gd name="connsiteX18" fmla="*/ 1104900 w 5949950"/>
                <a:gd name="connsiteY18" fmla="*/ 2656947 h 3384492"/>
                <a:gd name="connsiteX19" fmla="*/ 1187450 w 5949950"/>
                <a:gd name="connsiteY19" fmla="*/ 2802997 h 3384492"/>
                <a:gd name="connsiteX20" fmla="*/ 1244600 w 5949950"/>
                <a:gd name="connsiteY20" fmla="*/ 2809347 h 3384492"/>
                <a:gd name="connsiteX21" fmla="*/ 1276350 w 5949950"/>
                <a:gd name="connsiteY21" fmla="*/ 2701397 h 3384492"/>
                <a:gd name="connsiteX22" fmla="*/ 1314450 w 5949950"/>
                <a:gd name="connsiteY22" fmla="*/ 2345797 h 3384492"/>
                <a:gd name="connsiteX23" fmla="*/ 1358900 w 5949950"/>
                <a:gd name="connsiteY23" fmla="*/ 2266422 h 3384492"/>
                <a:gd name="connsiteX24" fmla="*/ 1422400 w 5949950"/>
                <a:gd name="connsiteY24" fmla="*/ 2364847 h 3384492"/>
                <a:gd name="connsiteX25" fmla="*/ 1524000 w 5949950"/>
                <a:gd name="connsiteY25" fmla="*/ 2568047 h 3384492"/>
                <a:gd name="connsiteX26" fmla="*/ 1584325 w 5949950"/>
                <a:gd name="connsiteY26" fmla="*/ 2475972 h 3384492"/>
                <a:gd name="connsiteX27" fmla="*/ 1631950 w 5949950"/>
                <a:gd name="connsiteY27" fmla="*/ 2307697 h 3384492"/>
                <a:gd name="connsiteX28" fmla="*/ 1670050 w 5949950"/>
                <a:gd name="connsiteY28" fmla="*/ 2110847 h 3384492"/>
                <a:gd name="connsiteX29" fmla="*/ 1730375 w 5949950"/>
                <a:gd name="connsiteY29" fmla="*/ 2047347 h 3384492"/>
                <a:gd name="connsiteX30" fmla="*/ 1790700 w 5949950"/>
                <a:gd name="connsiteY30" fmla="*/ 2129897 h 3384492"/>
                <a:gd name="connsiteX31" fmla="*/ 1860550 w 5949950"/>
                <a:gd name="connsiteY31" fmla="*/ 2317222 h 3384492"/>
                <a:gd name="connsiteX32" fmla="*/ 1905000 w 5949950"/>
                <a:gd name="connsiteY32" fmla="*/ 2355322 h 3384492"/>
                <a:gd name="connsiteX33" fmla="*/ 1949450 w 5949950"/>
                <a:gd name="connsiteY33" fmla="*/ 2307697 h 3384492"/>
                <a:gd name="connsiteX34" fmla="*/ 2057400 w 5949950"/>
                <a:gd name="connsiteY34" fmla="*/ 2034647 h 3384492"/>
                <a:gd name="connsiteX35" fmla="*/ 2152650 w 5949950"/>
                <a:gd name="connsiteY35" fmla="*/ 2040997 h 3384492"/>
                <a:gd name="connsiteX36" fmla="*/ 2254250 w 5949950"/>
                <a:gd name="connsiteY36" fmla="*/ 2358497 h 3384492"/>
                <a:gd name="connsiteX37" fmla="*/ 2374900 w 5949950"/>
                <a:gd name="connsiteY37" fmla="*/ 2688697 h 3384492"/>
                <a:gd name="connsiteX38" fmla="*/ 2489200 w 5949950"/>
                <a:gd name="connsiteY38" fmla="*/ 2733147 h 3384492"/>
                <a:gd name="connsiteX39" fmla="*/ 2673350 w 5949950"/>
                <a:gd name="connsiteY39" fmla="*/ 2593447 h 3384492"/>
                <a:gd name="connsiteX40" fmla="*/ 2809875 w 5949950"/>
                <a:gd name="connsiteY40" fmla="*/ 2571222 h 3384492"/>
                <a:gd name="connsiteX41" fmla="*/ 2933700 w 5949950"/>
                <a:gd name="connsiteY41" fmla="*/ 2764897 h 3384492"/>
                <a:gd name="connsiteX42" fmla="*/ 3041650 w 5949950"/>
                <a:gd name="connsiteY42" fmla="*/ 3222097 h 3384492"/>
                <a:gd name="connsiteX43" fmla="*/ 3206750 w 5949950"/>
                <a:gd name="connsiteY43" fmla="*/ 3380847 h 3384492"/>
                <a:gd name="connsiteX44" fmla="*/ 3343275 w 5949950"/>
                <a:gd name="connsiteY44" fmla="*/ 3310997 h 3384492"/>
                <a:gd name="connsiteX45" fmla="*/ 3429000 w 5949950"/>
                <a:gd name="connsiteY45" fmla="*/ 3063347 h 3384492"/>
                <a:gd name="connsiteX46" fmla="*/ 3486150 w 5949950"/>
                <a:gd name="connsiteY46" fmla="*/ 2961747 h 3384492"/>
                <a:gd name="connsiteX47" fmla="*/ 3822700 w 5949950"/>
                <a:gd name="connsiteY47" fmla="*/ 3079222 h 3384492"/>
                <a:gd name="connsiteX48" fmla="*/ 3952875 w 5949950"/>
                <a:gd name="connsiteY48" fmla="*/ 2685522 h 3384492"/>
                <a:gd name="connsiteX49" fmla="*/ 4064000 w 5949950"/>
                <a:gd name="connsiteY49" fmla="*/ 999597 h 3384492"/>
                <a:gd name="connsiteX50" fmla="*/ 4089400 w 5949950"/>
                <a:gd name="connsiteY50" fmla="*/ 669397 h 3384492"/>
                <a:gd name="connsiteX51" fmla="*/ 4216400 w 5949950"/>
                <a:gd name="connsiteY51" fmla="*/ 485247 h 3384492"/>
                <a:gd name="connsiteX52" fmla="*/ 4343400 w 5949950"/>
                <a:gd name="connsiteY52" fmla="*/ 669397 h 3384492"/>
                <a:gd name="connsiteX53" fmla="*/ 4381500 w 5949950"/>
                <a:gd name="connsiteY53" fmla="*/ 1028172 h 3384492"/>
                <a:gd name="connsiteX54" fmla="*/ 4464050 w 5949950"/>
                <a:gd name="connsiteY54" fmla="*/ 1101197 h 3384492"/>
                <a:gd name="connsiteX55" fmla="*/ 4511675 w 5949950"/>
                <a:gd name="connsiteY55" fmla="*/ 961497 h 3384492"/>
                <a:gd name="connsiteX56" fmla="*/ 4546600 w 5949950"/>
                <a:gd name="connsiteY56" fmla="*/ 231247 h 3384492"/>
                <a:gd name="connsiteX57" fmla="*/ 4654550 w 5949950"/>
                <a:gd name="connsiteY57" fmla="*/ 5822 h 3384492"/>
                <a:gd name="connsiteX58" fmla="*/ 4762500 w 5949950"/>
                <a:gd name="connsiteY58" fmla="*/ 180447 h 3384492"/>
                <a:gd name="connsiteX59" fmla="*/ 4816475 w 5949950"/>
                <a:gd name="connsiteY59" fmla="*/ 402697 h 3384492"/>
                <a:gd name="connsiteX60" fmla="*/ 4933950 w 5949950"/>
                <a:gd name="connsiteY60" fmla="*/ 418572 h 3384492"/>
                <a:gd name="connsiteX61" fmla="*/ 5010150 w 5949950"/>
                <a:gd name="connsiteY61" fmla="*/ 199497 h 3384492"/>
                <a:gd name="connsiteX62" fmla="*/ 5159375 w 5949950"/>
                <a:gd name="connsiteY62" fmla="*/ 12172 h 3384492"/>
                <a:gd name="connsiteX63" fmla="*/ 5270500 w 5949950"/>
                <a:gd name="connsiteY63" fmla="*/ 513822 h 3384492"/>
                <a:gd name="connsiteX64" fmla="*/ 5391150 w 5949950"/>
                <a:gd name="connsiteY64" fmla="*/ 859897 h 3384492"/>
                <a:gd name="connsiteX65" fmla="*/ 5626100 w 5949950"/>
                <a:gd name="connsiteY65" fmla="*/ 675747 h 3384492"/>
                <a:gd name="connsiteX66" fmla="*/ 5753100 w 5949950"/>
                <a:gd name="connsiteY66" fmla="*/ 1479022 h 3384492"/>
                <a:gd name="connsiteX67" fmla="*/ 5949950 w 5949950"/>
                <a:gd name="connsiteY67" fmla="*/ 1945747 h 3384492"/>
                <a:gd name="connsiteX0" fmla="*/ 0 w 5949950"/>
                <a:gd name="connsiteY0" fmla="*/ 3101447 h 3384492"/>
                <a:gd name="connsiteX1" fmla="*/ 120650 w 5949950"/>
                <a:gd name="connsiteY1" fmla="*/ 3009372 h 3384492"/>
                <a:gd name="connsiteX2" fmla="*/ 184150 w 5949950"/>
                <a:gd name="connsiteY2" fmla="*/ 2876022 h 3384492"/>
                <a:gd name="connsiteX3" fmla="*/ 238125 w 5949950"/>
                <a:gd name="connsiteY3" fmla="*/ 2768072 h 3384492"/>
                <a:gd name="connsiteX4" fmla="*/ 311150 w 5949950"/>
                <a:gd name="connsiteY4" fmla="*/ 2777597 h 3384492"/>
                <a:gd name="connsiteX5" fmla="*/ 361950 w 5949950"/>
                <a:gd name="connsiteY5" fmla="*/ 2885547 h 3384492"/>
                <a:gd name="connsiteX6" fmla="*/ 425450 w 5949950"/>
                <a:gd name="connsiteY6" fmla="*/ 3031597 h 3384492"/>
                <a:gd name="connsiteX7" fmla="*/ 527050 w 5949950"/>
                <a:gd name="connsiteY7" fmla="*/ 3101447 h 3384492"/>
                <a:gd name="connsiteX8" fmla="*/ 596900 w 5949950"/>
                <a:gd name="connsiteY8" fmla="*/ 3012547 h 3384492"/>
                <a:gd name="connsiteX9" fmla="*/ 622300 w 5949950"/>
                <a:gd name="connsiteY9" fmla="*/ 2872847 h 3384492"/>
                <a:gd name="connsiteX10" fmla="*/ 635000 w 5949950"/>
                <a:gd name="connsiteY10" fmla="*/ 2793472 h 3384492"/>
                <a:gd name="connsiteX11" fmla="*/ 676275 w 5949950"/>
                <a:gd name="connsiteY11" fmla="*/ 2733147 h 3384492"/>
                <a:gd name="connsiteX12" fmla="*/ 733425 w 5949950"/>
                <a:gd name="connsiteY12" fmla="*/ 2802997 h 3384492"/>
                <a:gd name="connsiteX13" fmla="*/ 793750 w 5949950"/>
                <a:gd name="connsiteY13" fmla="*/ 2898247 h 3384492"/>
                <a:gd name="connsiteX14" fmla="*/ 908050 w 5949950"/>
                <a:gd name="connsiteY14" fmla="*/ 2983972 h 3384492"/>
                <a:gd name="connsiteX15" fmla="*/ 939800 w 5949950"/>
                <a:gd name="connsiteY15" fmla="*/ 2796647 h 3384492"/>
                <a:gd name="connsiteX16" fmla="*/ 971550 w 5949950"/>
                <a:gd name="connsiteY16" fmla="*/ 2650597 h 3384492"/>
                <a:gd name="connsiteX17" fmla="*/ 1012825 w 5949950"/>
                <a:gd name="connsiteY17" fmla="*/ 2539472 h 3384492"/>
                <a:gd name="connsiteX18" fmla="*/ 1104900 w 5949950"/>
                <a:gd name="connsiteY18" fmla="*/ 2656947 h 3384492"/>
                <a:gd name="connsiteX19" fmla="*/ 1187450 w 5949950"/>
                <a:gd name="connsiteY19" fmla="*/ 2802997 h 3384492"/>
                <a:gd name="connsiteX20" fmla="*/ 1244600 w 5949950"/>
                <a:gd name="connsiteY20" fmla="*/ 2809347 h 3384492"/>
                <a:gd name="connsiteX21" fmla="*/ 1276350 w 5949950"/>
                <a:gd name="connsiteY21" fmla="*/ 2701397 h 3384492"/>
                <a:gd name="connsiteX22" fmla="*/ 1314450 w 5949950"/>
                <a:gd name="connsiteY22" fmla="*/ 2345797 h 3384492"/>
                <a:gd name="connsiteX23" fmla="*/ 1358900 w 5949950"/>
                <a:gd name="connsiteY23" fmla="*/ 2266422 h 3384492"/>
                <a:gd name="connsiteX24" fmla="*/ 1422400 w 5949950"/>
                <a:gd name="connsiteY24" fmla="*/ 2364847 h 3384492"/>
                <a:gd name="connsiteX25" fmla="*/ 1524000 w 5949950"/>
                <a:gd name="connsiteY25" fmla="*/ 2568047 h 3384492"/>
                <a:gd name="connsiteX26" fmla="*/ 1584325 w 5949950"/>
                <a:gd name="connsiteY26" fmla="*/ 2475972 h 3384492"/>
                <a:gd name="connsiteX27" fmla="*/ 1631950 w 5949950"/>
                <a:gd name="connsiteY27" fmla="*/ 2307697 h 3384492"/>
                <a:gd name="connsiteX28" fmla="*/ 1670050 w 5949950"/>
                <a:gd name="connsiteY28" fmla="*/ 2110847 h 3384492"/>
                <a:gd name="connsiteX29" fmla="*/ 1730375 w 5949950"/>
                <a:gd name="connsiteY29" fmla="*/ 2047347 h 3384492"/>
                <a:gd name="connsiteX30" fmla="*/ 1790700 w 5949950"/>
                <a:gd name="connsiteY30" fmla="*/ 2129897 h 3384492"/>
                <a:gd name="connsiteX31" fmla="*/ 1860550 w 5949950"/>
                <a:gd name="connsiteY31" fmla="*/ 2317222 h 3384492"/>
                <a:gd name="connsiteX32" fmla="*/ 1905000 w 5949950"/>
                <a:gd name="connsiteY32" fmla="*/ 2355322 h 3384492"/>
                <a:gd name="connsiteX33" fmla="*/ 1949450 w 5949950"/>
                <a:gd name="connsiteY33" fmla="*/ 2307697 h 3384492"/>
                <a:gd name="connsiteX34" fmla="*/ 2057400 w 5949950"/>
                <a:gd name="connsiteY34" fmla="*/ 2034647 h 3384492"/>
                <a:gd name="connsiteX35" fmla="*/ 2152650 w 5949950"/>
                <a:gd name="connsiteY35" fmla="*/ 2040997 h 3384492"/>
                <a:gd name="connsiteX36" fmla="*/ 2254250 w 5949950"/>
                <a:gd name="connsiteY36" fmla="*/ 2358497 h 3384492"/>
                <a:gd name="connsiteX37" fmla="*/ 2374900 w 5949950"/>
                <a:gd name="connsiteY37" fmla="*/ 2688697 h 3384492"/>
                <a:gd name="connsiteX38" fmla="*/ 2489200 w 5949950"/>
                <a:gd name="connsiteY38" fmla="*/ 2733147 h 3384492"/>
                <a:gd name="connsiteX39" fmla="*/ 2673350 w 5949950"/>
                <a:gd name="connsiteY39" fmla="*/ 2593447 h 3384492"/>
                <a:gd name="connsiteX40" fmla="*/ 2809875 w 5949950"/>
                <a:gd name="connsiteY40" fmla="*/ 2571222 h 3384492"/>
                <a:gd name="connsiteX41" fmla="*/ 2933700 w 5949950"/>
                <a:gd name="connsiteY41" fmla="*/ 2764897 h 3384492"/>
                <a:gd name="connsiteX42" fmla="*/ 3041650 w 5949950"/>
                <a:gd name="connsiteY42" fmla="*/ 3222097 h 3384492"/>
                <a:gd name="connsiteX43" fmla="*/ 3206750 w 5949950"/>
                <a:gd name="connsiteY43" fmla="*/ 3380847 h 3384492"/>
                <a:gd name="connsiteX44" fmla="*/ 3343275 w 5949950"/>
                <a:gd name="connsiteY44" fmla="*/ 3310997 h 3384492"/>
                <a:gd name="connsiteX45" fmla="*/ 3429000 w 5949950"/>
                <a:gd name="connsiteY45" fmla="*/ 3063347 h 3384492"/>
                <a:gd name="connsiteX46" fmla="*/ 3486150 w 5949950"/>
                <a:gd name="connsiteY46" fmla="*/ 2961747 h 3384492"/>
                <a:gd name="connsiteX47" fmla="*/ 3822700 w 5949950"/>
                <a:gd name="connsiteY47" fmla="*/ 3079222 h 3384492"/>
                <a:gd name="connsiteX48" fmla="*/ 3952875 w 5949950"/>
                <a:gd name="connsiteY48" fmla="*/ 2685522 h 3384492"/>
                <a:gd name="connsiteX49" fmla="*/ 4064000 w 5949950"/>
                <a:gd name="connsiteY49" fmla="*/ 999597 h 3384492"/>
                <a:gd name="connsiteX50" fmla="*/ 4089400 w 5949950"/>
                <a:gd name="connsiteY50" fmla="*/ 669397 h 3384492"/>
                <a:gd name="connsiteX51" fmla="*/ 4216400 w 5949950"/>
                <a:gd name="connsiteY51" fmla="*/ 485247 h 3384492"/>
                <a:gd name="connsiteX52" fmla="*/ 4343400 w 5949950"/>
                <a:gd name="connsiteY52" fmla="*/ 669397 h 3384492"/>
                <a:gd name="connsiteX53" fmla="*/ 4381500 w 5949950"/>
                <a:gd name="connsiteY53" fmla="*/ 1028172 h 3384492"/>
                <a:gd name="connsiteX54" fmla="*/ 4464050 w 5949950"/>
                <a:gd name="connsiteY54" fmla="*/ 1101197 h 3384492"/>
                <a:gd name="connsiteX55" fmla="*/ 4511675 w 5949950"/>
                <a:gd name="connsiteY55" fmla="*/ 961497 h 3384492"/>
                <a:gd name="connsiteX56" fmla="*/ 4546600 w 5949950"/>
                <a:gd name="connsiteY56" fmla="*/ 231247 h 3384492"/>
                <a:gd name="connsiteX57" fmla="*/ 4654550 w 5949950"/>
                <a:gd name="connsiteY57" fmla="*/ 5822 h 3384492"/>
                <a:gd name="connsiteX58" fmla="*/ 4762500 w 5949950"/>
                <a:gd name="connsiteY58" fmla="*/ 180447 h 3384492"/>
                <a:gd name="connsiteX59" fmla="*/ 4816475 w 5949950"/>
                <a:gd name="connsiteY59" fmla="*/ 402697 h 3384492"/>
                <a:gd name="connsiteX60" fmla="*/ 4933950 w 5949950"/>
                <a:gd name="connsiteY60" fmla="*/ 418572 h 3384492"/>
                <a:gd name="connsiteX61" fmla="*/ 5010150 w 5949950"/>
                <a:gd name="connsiteY61" fmla="*/ 199497 h 3384492"/>
                <a:gd name="connsiteX62" fmla="*/ 5159375 w 5949950"/>
                <a:gd name="connsiteY62" fmla="*/ 12172 h 3384492"/>
                <a:gd name="connsiteX63" fmla="*/ 5270500 w 5949950"/>
                <a:gd name="connsiteY63" fmla="*/ 513822 h 3384492"/>
                <a:gd name="connsiteX64" fmla="*/ 5391150 w 5949950"/>
                <a:gd name="connsiteY64" fmla="*/ 859897 h 3384492"/>
                <a:gd name="connsiteX65" fmla="*/ 5648325 w 5949950"/>
                <a:gd name="connsiteY65" fmla="*/ 612247 h 3384492"/>
                <a:gd name="connsiteX66" fmla="*/ 5753100 w 5949950"/>
                <a:gd name="connsiteY66" fmla="*/ 1479022 h 3384492"/>
                <a:gd name="connsiteX67" fmla="*/ 5949950 w 5949950"/>
                <a:gd name="connsiteY67" fmla="*/ 1945747 h 3384492"/>
                <a:gd name="connsiteX0" fmla="*/ 0 w 5949950"/>
                <a:gd name="connsiteY0" fmla="*/ 3101447 h 3384492"/>
                <a:gd name="connsiteX1" fmla="*/ 120650 w 5949950"/>
                <a:gd name="connsiteY1" fmla="*/ 3009372 h 3384492"/>
                <a:gd name="connsiteX2" fmla="*/ 184150 w 5949950"/>
                <a:gd name="connsiteY2" fmla="*/ 2876022 h 3384492"/>
                <a:gd name="connsiteX3" fmla="*/ 238125 w 5949950"/>
                <a:gd name="connsiteY3" fmla="*/ 2768072 h 3384492"/>
                <a:gd name="connsiteX4" fmla="*/ 311150 w 5949950"/>
                <a:gd name="connsiteY4" fmla="*/ 2777597 h 3384492"/>
                <a:gd name="connsiteX5" fmla="*/ 361950 w 5949950"/>
                <a:gd name="connsiteY5" fmla="*/ 2885547 h 3384492"/>
                <a:gd name="connsiteX6" fmla="*/ 425450 w 5949950"/>
                <a:gd name="connsiteY6" fmla="*/ 3031597 h 3384492"/>
                <a:gd name="connsiteX7" fmla="*/ 527050 w 5949950"/>
                <a:gd name="connsiteY7" fmla="*/ 3101447 h 3384492"/>
                <a:gd name="connsiteX8" fmla="*/ 596900 w 5949950"/>
                <a:gd name="connsiteY8" fmla="*/ 3012547 h 3384492"/>
                <a:gd name="connsiteX9" fmla="*/ 622300 w 5949950"/>
                <a:gd name="connsiteY9" fmla="*/ 2872847 h 3384492"/>
                <a:gd name="connsiteX10" fmla="*/ 635000 w 5949950"/>
                <a:gd name="connsiteY10" fmla="*/ 2793472 h 3384492"/>
                <a:gd name="connsiteX11" fmla="*/ 676275 w 5949950"/>
                <a:gd name="connsiteY11" fmla="*/ 2733147 h 3384492"/>
                <a:gd name="connsiteX12" fmla="*/ 733425 w 5949950"/>
                <a:gd name="connsiteY12" fmla="*/ 2802997 h 3384492"/>
                <a:gd name="connsiteX13" fmla="*/ 793750 w 5949950"/>
                <a:gd name="connsiteY13" fmla="*/ 2898247 h 3384492"/>
                <a:gd name="connsiteX14" fmla="*/ 908050 w 5949950"/>
                <a:gd name="connsiteY14" fmla="*/ 2983972 h 3384492"/>
                <a:gd name="connsiteX15" fmla="*/ 939800 w 5949950"/>
                <a:gd name="connsiteY15" fmla="*/ 2796647 h 3384492"/>
                <a:gd name="connsiteX16" fmla="*/ 971550 w 5949950"/>
                <a:gd name="connsiteY16" fmla="*/ 2650597 h 3384492"/>
                <a:gd name="connsiteX17" fmla="*/ 1012825 w 5949950"/>
                <a:gd name="connsiteY17" fmla="*/ 2539472 h 3384492"/>
                <a:gd name="connsiteX18" fmla="*/ 1104900 w 5949950"/>
                <a:gd name="connsiteY18" fmla="*/ 2656947 h 3384492"/>
                <a:gd name="connsiteX19" fmla="*/ 1187450 w 5949950"/>
                <a:gd name="connsiteY19" fmla="*/ 2802997 h 3384492"/>
                <a:gd name="connsiteX20" fmla="*/ 1244600 w 5949950"/>
                <a:gd name="connsiteY20" fmla="*/ 2809347 h 3384492"/>
                <a:gd name="connsiteX21" fmla="*/ 1276350 w 5949950"/>
                <a:gd name="connsiteY21" fmla="*/ 2701397 h 3384492"/>
                <a:gd name="connsiteX22" fmla="*/ 1314450 w 5949950"/>
                <a:gd name="connsiteY22" fmla="*/ 2345797 h 3384492"/>
                <a:gd name="connsiteX23" fmla="*/ 1358900 w 5949950"/>
                <a:gd name="connsiteY23" fmla="*/ 2266422 h 3384492"/>
                <a:gd name="connsiteX24" fmla="*/ 1422400 w 5949950"/>
                <a:gd name="connsiteY24" fmla="*/ 2364847 h 3384492"/>
                <a:gd name="connsiteX25" fmla="*/ 1524000 w 5949950"/>
                <a:gd name="connsiteY25" fmla="*/ 2568047 h 3384492"/>
                <a:gd name="connsiteX26" fmla="*/ 1584325 w 5949950"/>
                <a:gd name="connsiteY26" fmla="*/ 2475972 h 3384492"/>
                <a:gd name="connsiteX27" fmla="*/ 1631950 w 5949950"/>
                <a:gd name="connsiteY27" fmla="*/ 2307697 h 3384492"/>
                <a:gd name="connsiteX28" fmla="*/ 1670050 w 5949950"/>
                <a:gd name="connsiteY28" fmla="*/ 2110847 h 3384492"/>
                <a:gd name="connsiteX29" fmla="*/ 1730375 w 5949950"/>
                <a:gd name="connsiteY29" fmla="*/ 2047347 h 3384492"/>
                <a:gd name="connsiteX30" fmla="*/ 1790700 w 5949950"/>
                <a:gd name="connsiteY30" fmla="*/ 2129897 h 3384492"/>
                <a:gd name="connsiteX31" fmla="*/ 1860550 w 5949950"/>
                <a:gd name="connsiteY31" fmla="*/ 2317222 h 3384492"/>
                <a:gd name="connsiteX32" fmla="*/ 1905000 w 5949950"/>
                <a:gd name="connsiteY32" fmla="*/ 2355322 h 3384492"/>
                <a:gd name="connsiteX33" fmla="*/ 1949450 w 5949950"/>
                <a:gd name="connsiteY33" fmla="*/ 2307697 h 3384492"/>
                <a:gd name="connsiteX34" fmla="*/ 2057400 w 5949950"/>
                <a:gd name="connsiteY34" fmla="*/ 2034647 h 3384492"/>
                <a:gd name="connsiteX35" fmla="*/ 2152650 w 5949950"/>
                <a:gd name="connsiteY35" fmla="*/ 2040997 h 3384492"/>
                <a:gd name="connsiteX36" fmla="*/ 2254250 w 5949950"/>
                <a:gd name="connsiteY36" fmla="*/ 2358497 h 3384492"/>
                <a:gd name="connsiteX37" fmla="*/ 2374900 w 5949950"/>
                <a:gd name="connsiteY37" fmla="*/ 2688697 h 3384492"/>
                <a:gd name="connsiteX38" fmla="*/ 2489200 w 5949950"/>
                <a:gd name="connsiteY38" fmla="*/ 2733147 h 3384492"/>
                <a:gd name="connsiteX39" fmla="*/ 2673350 w 5949950"/>
                <a:gd name="connsiteY39" fmla="*/ 2593447 h 3384492"/>
                <a:gd name="connsiteX40" fmla="*/ 2809875 w 5949950"/>
                <a:gd name="connsiteY40" fmla="*/ 2571222 h 3384492"/>
                <a:gd name="connsiteX41" fmla="*/ 2933700 w 5949950"/>
                <a:gd name="connsiteY41" fmla="*/ 2764897 h 3384492"/>
                <a:gd name="connsiteX42" fmla="*/ 3041650 w 5949950"/>
                <a:gd name="connsiteY42" fmla="*/ 3222097 h 3384492"/>
                <a:gd name="connsiteX43" fmla="*/ 3206750 w 5949950"/>
                <a:gd name="connsiteY43" fmla="*/ 3380847 h 3384492"/>
                <a:gd name="connsiteX44" fmla="*/ 3343275 w 5949950"/>
                <a:gd name="connsiteY44" fmla="*/ 3310997 h 3384492"/>
                <a:gd name="connsiteX45" fmla="*/ 3429000 w 5949950"/>
                <a:gd name="connsiteY45" fmla="*/ 3063347 h 3384492"/>
                <a:gd name="connsiteX46" fmla="*/ 3486150 w 5949950"/>
                <a:gd name="connsiteY46" fmla="*/ 2961747 h 3384492"/>
                <a:gd name="connsiteX47" fmla="*/ 3822700 w 5949950"/>
                <a:gd name="connsiteY47" fmla="*/ 3079222 h 3384492"/>
                <a:gd name="connsiteX48" fmla="*/ 3952875 w 5949950"/>
                <a:gd name="connsiteY48" fmla="*/ 2685522 h 3384492"/>
                <a:gd name="connsiteX49" fmla="*/ 4064000 w 5949950"/>
                <a:gd name="connsiteY49" fmla="*/ 999597 h 3384492"/>
                <a:gd name="connsiteX50" fmla="*/ 4089400 w 5949950"/>
                <a:gd name="connsiteY50" fmla="*/ 669397 h 3384492"/>
                <a:gd name="connsiteX51" fmla="*/ 4216400 w 5949950"/>
                <a:gd name="connsiteY51" fmla="*/ 485247 h 3384492"/>
                <a:gd name="connsiteX52" fmla="*/ 4343400 w 5949950"/>
                <a:gd name="connsiteY52" fmla="*/ 669397 h 3384492"/>
                <a:gd name="connsiteX53" fmla="*/ 4381500 w 5949950"/>
                <a:gd name="connsiteY53" fmla="*/ 1028172 h 3384492"/>
                <a:gd name="connsiteX54" fmla="*/ 4464050 w 5949950"/>
                <a:gd name="connsiteY54" fmla="*/ 1101197 h 3384492"/>
                <a:gd name="connsiteX55" fmla="*/ 4511675 w 5949950"/>
                <a:gd name="connsiteY55" fmla="*/ 961497 h 3384492"/>
                <a:gd name="connsiteX56" fmla="*/ 4546600 w 5949950"/>
                <a:gd name="connsiteY56" fmla="*/ 231247 h 3384492"/>
                <a:gd name="connsiteX57" fmla="*/ 4654550 w 5949950"/>
                <a:gd name="connsiteY57" fmla="*/ 5822 h 3384492"/>
                <a:gd name="connsiteX58" fmla="*/ 4762500 w 5949950"/>
                <a:gd name="connsiteY58" fmla="*/ 180447 h 3384492"/>
                <a:gd name="connsiteX59" fmla="*/ 4816475 w 5949950"/>
                <a:gd name="connsiteY59" fmla="*/ 402697 h 3384492"/>
                <a:gd name="connsiteX60" fmla="*/ 4933950 w 5949950"/>
                <a:gd name="connsiteY60" fmla="*/ 418572 h 3384492"/>
                <a:gd name="connsiteX61" fmla="*/ 5010150 w 5949950"/>
                <a:gd name="connsiteY61" fmla="*/ 199497 h 3384492"/>
                <a:gd name="connsiteX62" fmla="*/ 5159375 w 5949950"/>
                <a:gd name="connsiteY62" fmla="*/ 12172 h 3384492"/>
                <a:gd name="connsiteX63" fmla="*/ 5270500 w 5949950"/>
                <a:gd name="connsiteY63" fmla="*/ 513822 h 3384492"/>
                <a:gd name="connsiteX64" fmla="*/ 5391150 w 5949950"/>
                <a:gd name="connsiteY64" fmla="*/ 859897 h 3384492"/>
                <a:gd name="connsiteX65" fmla="*/ 5648325 w 5949950"/>
                <a:gd name="connsiteY65" fmla="*/ 704322 h 3384492"/>
                <a:gd name="connsiteX66" fmla="*/ 5753100 w 5949950"/>
                <a:gd name="connsiteY66" fmla="*/ 1479022 h 3384492"/>
                <a:gd name="connsiteX67" fmla="*/ 5949950 w 5949950"/>
                <a:gd name="connsiteY67" fmla="*/ 1945747 h 3384492"/>
                <a:gd name="connsiteX0" fmla="*/ 0 w 6188075"/>
                <a:gd name="connsiteY0" fmla="*/ 3101447 h 3384492"/>
                <a:gd name="connsiteX1" fmla="*/ 120650 w 6188075"/>
                <a:gd name="connsiteY1" fmla="*/ 3009372 h 3384492"/>
                <a:gd name="connsiteX2" fmla="*/ 184150 w 6188075"/>
                <a:gd name="connsiteY2" fmla="*/ 2876022 h 3384492"/>
                <a:gd name="connsiteX3" fmla="*/ 238125 w 6188075"/>
                <a:gd name="connsiteY3" fmla="*/ 2768072 h 3384492"/>
                <a:gd name="connsiteX4" fmla="*/ 311150 w 6188075"/>
                <a:gd name="connsiteY4" fmla="*/ 2777597 h 3384492"/>
                <a:gd name="connsiteX5" fmla="*/ 361950 w 6188075"/>
                <a:gd name="connsiteY5" fmla="*/ 2885547 h 3384492"/>
                <a:gd name="connsiteX6" fmla="*/ 425450 w 6188075"/>
                <a:gd name="connsiteY6" fmla="*/ 3031597 h 3384492"/>
                <a:gd name="connsiteX7" fmla="*/ 527050 w 6188075"/>
                <a:gd name="connsiteY7" fmla="*/ 3101447 h 3384492"/>
                <a:gd name="connsiteX8" fmla="*/ 596900 w 6188075"/>
                <a:gd name="connsiteY8" fmla="*/ 3012547 h 3384492"/>
                <a:gd name="connsiteX9" fmla="*/ 622300 w 6188075"/>
                <a:gd name="connsiteY9" fmla="*/ 2872847 h 3384492"/>
                <a:gd name="connsiteX10" fmla="*/ 635000 w 6188075"/>
                <a:gd name="connsiteY10" fmla="*/ 2793472 h 3384492"/>
                <a:gd name="connsiteX11" fmla="*/ 676275 w 6188075"/>
                <a:gd name="connsiteY11" fmla="*/ 2733147 h 3384492"/>
                <a:gd name="connsiteX12" fmla="*/ 733425 w 6188075"/>
                <a:gd name="connsiteY12" fmla="*/ 2802997 h 3384492"/>
                <a:gd name="connsiteX13" fmla="*/ 793750 w 6188075"/>
                <a:gd name="connsiteY13" fmla="*/ 2898247 h 3384492"/>
                <a:gd name="connsiteX14" fmla="*/ 908050 w 6188075"/>
                <a:gd name="connsiteY14" fmla="*/ 2983972 h 3384492"/>
                <a:gd name="connsiteX15" fmla="*/ 939800 w 6188075"/>
                <a:gd name="connsiteY15" fmla="*/ 2796647 h 3384492"/>
                <a:gd name="connsiteX16" fmla="*/ 971550 w 6188075"/>
                <a:gd name="connsiteY16" fmla="*/ 2650597 h 3384492"/>
                <a:gd name="connsiteX17" fmla="*/ 1012825 w 6188075"/>
                <a:gd name="connsiteY17" fmla="*/ 2539472 h 3384492"/>
                <a:gd name="connsiteX18" fmla="*/ 1104900 w 6188075"/>
                <a:gd name="connsiteY18" fmla="*/ 2656947 h 3384492"/>
                <a:gd name="connsiteX19" fmla="*/ 1187450 w 6188075"/>
                <a:gd name="connsiteY19" fmla="*/ 2802997 h 3384492"/>
                <a:gd name="connsiteX20" fmla="*/ 1244600 w 6188075"/>
                <a:gd name="connsiteY20" fmla="*/ 2809347 h 3384492"/>
                <a:gd name="connsiteX21" fmla="*/ 1276350 w 6188075"/>
                <a:gd name="connsiteY21" fmla="*/ 2701397 h 3384492"/>
                <a:gd name="connsiteX22" fmla="*/ 1314450 w 6188075"/>
                <a:gd name="connsiteY22" fmla="*/ 2345797 h 3384492"/>
                <a:gd name="connsiteX23" fmla="*/ 1358900 w 6188075"/>
                <a:gd name="connsiteY23" fmla="*/ 2266422 h 3384492"/>
                <a:gd name="connsiteX24" fmla="*/ 1422400 w 6188075"/>
                <a:gd name="connsiteY24" fmla="*/ 2364847 h 3384492"/>
                <a:gd name="connsiteX25" fmla="*/ 1524000 w 6188075"/>
                <a:gd name="connsiteY25" fmla="*/ 2568047 h 3384492"/>
                <a:gd name="connsiteX26" fmla="*/ 1584325 w 6188075"/>
                <a:gd name="connsiteY26" fmla="*/ 2475972 h 3384492"/>
                <a:gd name="connsiteX27" fmla="*/ 1631950 w 6188075"/>
                <a:gd name="connsiteY27" fmla="*/ 2307697 h 3384492"/>
                <a:gd name="connsiteX28" fmla="*/ 1670050 w 6188075"/>
                <a:gd name="connsiteY28" fmla="*/ 2110847 h 3384492"/>
                <a:gd name="connsiteX29" fmla="*/ 1730375 w 6188075"/>
                <a:gd name="connsiteY29" fmla="*/ 2047347 h 3384492"/>
                <a:gd name="connsiteX30" fmla="*/ 1790700 w 6188075"/>
                <a:gd name="connsiteY30" fmla="*/ 2129897 h 3384492"/>
                <a:gd name="connsiteX31" fmla="*/ 1860550 w 6188075"/>
                <a:gd name="connsiteY31" fmla="*/ 2317222 h 3384492"/>
                <a:gd name="connsiteX32" fmla="*/ 1905000 w 6188075"/>
                <a:gd name="connsiteY32" fmla="*/ 2355322 h 3384492"/>
                <a:gd name="connsiteX33" fmla="*/ 1949450 w 6188075"/>
                <a:gd name="connsiteY33" fmla="*/ 2307697 h 3384492"/>
                <a:gd name="connsiteX34" fmla="*/ 2057400 w 6188075"/>
                <a:gd name="connsiteY34" fmla="*/ 2034647 h 3384492"/>
                <a:gd name="connsiteX35" fmla="*/ 2152650 w 6188075"/>
                <a:gd name="connsiteY35" fmla="*/ 2040997 h 3384492"/>
                <a:gd name="connsiteX36" fmla="*/ 2254250 w 6188075"/>
                <a:gd name="connsiteY36" fmla="*/ 2358497 h 3384492"/>
                <a:gd name="connsiteX37" fmla="*/ 2374900 w 6188075"/>
                <a:gd name="connsiteY37" fmla="*/ 2688697 h 3384492"/>
                <a:gd name="connsiteX38" fmla="*/ 2489200 w 6188075"/>
                <a:gd name="connsiteY38" fmla="*/ 2733147 h 3384492"/>
                <a:gd name="connsiteX39" fmla="*/ 2673350 w 6188075"/>
                <a:gd name="connsiteY39" fmla="*/ 2593447 h 3384492"/>
                <a:gd name="connsiteX40" fmla="*/ 2809875 w 6188075"/>
                <a:gd name="connsiteY40" fmla="*/ 2571222 h 3384492"/>
                <a:gd name="connsiteX41" fmla="*/ 2933700 w 6188075"/>
                <a:gd name="connsiteY41" fmla="*/ 2764897 h 3384492"/>
                <a:gd name="connsiteX42" fmla="*/ 3041650 w 6188075"/>
                <a:gd name="connsiteY42" fmla="*/ 3222097 h 3384492"/>
                <a:gd name="connsiteX43" fmla="*/ 3206750 w 6188075"/>
                <a:gd name="connsiteY43" fmla="*/ 3380847 h 3384492"/>
                <a:gd name="connsiteX44" fmla="*/ 3343275 w 6188075"/>
                <a:gd name="connsiteY44" fmla="*/ 3310997 h 3384492"/>
                <a:gd name="connsiteX45" fmla="*/ 3429000 w 6188075"/>
                <a:gd name="connsiteY45" fmla="*/ 3063347 h 3384492"/>
                <a:gd name="connsiteX46" fmla="*/ 3486150 w 6188075"/>
                <a:gd name="connsiteY46" fmla="*/ 2961747 h 3384492"/>
                <a:gd name="connsiteX47" fmla="*/ 3822700 w 6188075"/>
                <a:gd name="connsiteY47" fmla="*/ 3079222 h 3384492"/>
                <a:gd name="connsiteX48" fmla="*/ 3952875 w 6188075"/>
                <a:gd name="connsiteY48" fmla="*/ 2685522 h 3384492"/>
                <a:gd name="connsiteX49" fmla="*/ 4064000 w 6188075"/>
                <a:gd name="connsiteY49" fmla="*/ 999597 h 3384492"/>
                <a:gd name="connsiteX50" fmla="*/ 4089400 w 6188075"/>
                <a:gd name="connsiteY50" fmla="*/ 669397 h 3384492"/>
                <a:gd name="connsiteX51" fmla="*/ 4216400 w 6188075"/>
                <a:gd name="connsiteY51" fmla="*/ 485247 h 3384492"/>
                <a:gd name="connsiteX52" fmla="*/ 4343400 w 6188075"/>
                <a:gd name="connsiteY52" fmla="*/ 669397 h 3384492"/>
                <a:gd name="connsiteX53" fmla="*/ 4381500 w 6188075"/>
                <a:gd name="connsiteY53" fmla="*/ 1028172 h 3384492"/>
                <a:gd name="connsiteX54" fmla="*/ 4464050 w 6188075"/>
                <a:gd name="connsiteY54" fmla="*/ 1101197 h 3384492"/>
                <a:gd name="connsiteX55" fmla="*/ 4511675 w 6188075"/>
                <a:gd name="connsiteY55" fmla="*/ 961497 h 3384492"/>
                <a:gd name="connsiteX56" fmla="*/ 4546600 w 6188075"/>
                <a:gd name="connsiteY56" fmla="*/ 231247 h 3384492"/>
                <a:gd name="connsiteX57" fmla="*/ 4654550 w 6188075"/>
                <a:gd name="connsiteY57" fmla="*/ 5822 h 3384492"/>
                <a:gd name="connsiteX58" fmla="*/ 4762500 w 6188075"/>
                <a:gd name="connsiteY58" fmla="*/ 180447 h 3384492"/>
                <a:gd name="connsiteX59" fmla="*/ 4816475 w 6188075"/>
                <a:gd name="connsiteY59" fmla="*/ 402697 h 3384492"/>
                <a:gd name="connsiteX60" fmla="*/ 4933950 w 6188075"/>
                <a:gd name="connsiteY60" fmla="*/ 418572 h 3384492"/>
                <a:gd name="connsiteX61" fmla="*/ 5010150 w 6188075"/>
                <a:gd name="connsiteY61" fmla="*/ 199497 h 3384492"/>
                <a:gd name="connsiteX62" fmla="*/ 5159375 w 6188075"/>
                <a:gd name="connsiteY62" fmla="*/ 12172 h 3384492"/>
                <a:gd name="connsiteX63" fmla="*/ 5270500 w 6188075"/>
                <a:gd name="connsiteY63" fmla="*/ 513822 h 3384492"/>
                <a:gd name="connsiteX64" fmla="*/ 5391150 w 6188075"/>
                <a:gd name="connsiteY64" fmla="*/ 859897 h 3384492"/>
                <a:gd name="connsiteX65" fmla="*/ 5648325 w 6188075"/>
                <a:gd name="connsiteY65" fmla="*/ 704322 h 3384492"/>
                <a:gd name="connsiteX66" fmla="*/ 5753100 w 6188075"/>
                <a:gd name="connsiteY66" fmla="*/ 1479022 h 3384492"/>
                <a:gd name="connsiteX67" fmla="*/ 6188075 w 6188075"/>
                <a:gd name="connsiteY67" fmla="*/ 1380597 h 3384492"/>
                <a:gd name="connsiteX0" fmla="*/ 0 w 6188075"/>
                <a:gd name="connsiteY0" fmla="*/ 3101447 h 3384492"/>
                <a:gd name="connsiteX1" fmla="*/ 120650 w 6188075"/>
                <a:gd name="connsiteY1" fmla="*/ 3009372 h 3384492"/>
                <a:gd name="connsiteX2" fmla="*/ 184150 w 6188075"/>
                <a:gd name="connsiteY2" fmla="*/ 2876022 h 3384492"/>
                <a:gd name="connsiteX3" fmla="*/ 238125 w 6188075"/>
                <a:gd name="connsiteY3" fmla="*/ 2768072 h 3384492"/>
                <a:gd name="connsiteX4" fmla="*/ 311150 w 6188075"/>
                <a:gd name="connsiteY4" fmla="*/ 2777597 h 3384492"/>
                <a:gd name="connsiteX5" fmla="*/ 361950 w 6188075"/>
                <a:gd name="connsiteY5" fmla="*/ 2885547 h 3384492"/>
                <a:gd name="connsiteX6" fmla="*/ 425450 w 6188075"/>
                <a:gd name="connsiteY6" fmla="*/ 3031597 h 3384492"/>
                <a:gd name="connsiteX7" fmla="*/ 527050 w 6188075"/>
                <a:gd name="connsiteY7" fmla="*/ 3101447 h 3384492"/>
                <a:gd name="connsiteX8" fmla="*/ 596900 w 6188075"/>
                <a:gd name="connsiteY8" fmla="*/ 3012547 h 3384492"/>
                <a:gd name="connsiteX9" fmla="*/ 622300 w 6188075"/>
                <a:gd name="connsiteY9" fmla="*/ 2872847 h 3384492"/>
                <a:gd name="connsiteX10" fmla="*/ 635000 w 6188075"/>
                <a:gd name="connsiteY10" fmla="*/ 2793472 h 3384492"/>
                <a:gd name="connsiteX11" fmla="*/ 676275 w 6188075"/>
                <a:gd name="connsiteY11" fmla="*/ 2733147 h 3384492"/>
                <a:gd name="connsiteX12" fmla="*/ 733425 w 6188075"/>
                <a:gd name="connsiteY12" fmla="*/ 2802997 h 3384492"/>
                <a:gd name="connsiteX13" fmla="*/ 793750 w 6188075"/>
                <a:gd name="connsiteY13" fmla="*/ 2898247 h 3384492"/>
                <a:gd name="connsiteX14" fmla="*/ 908050 w 6188075"/>
                <a:gd name="connsiteY14" fmla="*/ 2983972 h 3384492"/>
                <a:gd name="connsiteX15" fmla="*/ 939800 w 6188075"/>
                <a:gd name="connsiteY15" fmla="*/ 2796647 h 3384492"/>
                <a:gd name="connsiteX16" fmla="*/ 971550 w 6188075"/>
                <a:gd name="connsiteY16" fmla="*/ 2650597 h 3384492"/>
                <a:gd name="connsiteX17" fmla="*/ 1012825 w 6188075"/>
                <a:gd name="connsiteY17" fmla="*/ 2539472 h 3384492"/>
                <a:gd name="connsiteX18" fmla="*/ 1104900 w 6188075"/>
                <a:gd name="connsiteY18" fmla="*/ 2656947 h 3384492"/>
                <a:gd name="connsiteX19" fmla="*/ 1187450 w 6188075"/>
                <a:gd name="connsiteY19" fmla="*/ 2802997 h 3384492"/>
                <a:gd name="connsiteX20" fmla="*/ 1244600 w 6188075"/>
                <a:gd name="connsiteY20" fmla="*/ 2809347 h 3384492"/>
                <a:gd name="connsiteX21" fmla="*/ 1276350 w 6188075"/>
                <a:gd name="connsiteY21" fmla="*/ 2701397 h 3384492"/>
                <a:gd name="connsiteX22" fmla="*/ 1314450 w 6188075"/>
                <a:gd name="connsiteY22" fmla="*/ 2345797 h 3384492"/>
                <a:gd name="connsiteX23" fmla="*/ 1358900 w 6188075"/>
                <a:gd name="connsiteY23" fmla="*/ 2266422 h 3384492"/>
                <a:gd name="connsiteX24" fmla="*/ 1422400 w 6188075"/>
                <a:gd name="connsiteY24" fmla="*/ 2364847 h 3384492"/>
                <a:gd name="connsiteX25" fmla="*/ 1524000 w 6188075"/>
                <a:gd name="connsiteY25" fmla="*/ 2568047 h 3384492"/>
                <a:gd name="connsiteX26" fmla="*/ 1584325 w 6188075"/>
                <a:gd name="connsiteY26" fmla="*/ 2475972 h 3384492"/>
                <a:gd name="connsiteX27" fmla="*/ 1631950 w 6188075"/>
                <a:gd name="connsiteY27" fmla="*/ 2307697 h 3384492"/>
                <a:gd name="connsiteX28" fmla="*/ 1670050 w 6188075"/>
                <a:gd name="connsiteY28" fmla="*/ 2110847 h 3384492"/>
                <a:gd name="connsiteX29" fmla="*/ 1730375 w 6188075"/>
                <a:gd name="connsiteY29" fmla="*/ 2047347 h 3384492"/>
                <a:gd name="connsiteX30" fmla="*/ 1790700 w 6188075"/>
                <a:gd name="connsiteY30" fmla="*/ 2129897 h 3384492"/>
                <a:gd name="connsiteX31" fmla="*/ 1860550 w 6188075"/>
                <a:gd name="connsiteY31" fmla="*/ 2317222 h 3384492"/>
                <a:gd name="connsiteX32" fmla="*/ 1905000 w 6188075"/>
                <a:gd name="connsiteY32" fmla="*/ 2355322 h 3384492"/>
                <a:gd name="connsiteX33" fmla="*/ 1949450 w 6188075"/>
                <a:gd name="connsiteY33" fmla="*/ 2307697 h 3384492"/>
                <a:gd name="connsiteX34" fmla="*/ 2057400 w 6188075"/>
                <a:gd name="connsiteY34" fmla="*/ 2034647 h 3384492"/>
                <a:gd name="connsiteX35" fmla="*/ 2152650 w 6188075"/>
                <a:gd name="connsiteY35" fmla="*/ 2040997 h 3384492"/>
                <a:gd name="connsiteX36" fmla="*/ 2254250 w 6188075"/>
                <a:gd name="connsiteY36" fmla="*/ 2358497 h 3384492"/>
                <a:gd name="connsiteX37" fmla="*/ 2374900 w 6188075"/>
                <a:gd name="connsiteY37" fmla="*/ 2688697 h 3384492"/>
                <a:gd name="connsiteX38" fmla="*/ 2489200 w 6188075"/>
                <a:gd name="connsiteY38" fmla="*/ 2733147 h 3384492"/>
                <a:gd name="connsiteX39" fmla="*/ 2673350 w 6188075"/>
                <a:gd name="connsiteY39" fmla="*/ 2593447 h 3384492"/>
                <a:gd name="connsiteX40" fmla="*/ 2809875 w 6188075"/>
                <a:gd name="connsiteY40" fmla="*/ 2571222 h 3384492"/>
                <a:gd name="connsiteX41" fmla="*/ 2933700 w 6188075"/>
                <a:gd name="connsiteY41" fmla="*/ 2764897 h 3384492"/>
                <a:gd name="connsiteX42" fmla="*/ 3041650 w 6188075"/>
                <a:gd name="connsiteY42" fmla="*/ 3222097 h 3384492"/>
                <a:gd name="connsiteX43" fmla="*/ 3206750 w 6188075"/>
                <a:gd name="connsiteY43" fmla="*/ 3380847 h 3384492"/>
                <a:gd name="connsiteX44" fmla="*/ 3343275 w 6188075"/>
                <a:gd name="connsiteY44" fmla="*/ 3310997 h 3384492"/>
                <a:gd name="connsiteX45" fmla="*/ 3429000 w 6188075"/>
                <a:gd name="connsiteY45" fmla="*/ 3063347 h 3384492"/>
                <a:gd name="connsiteX46" fmla="*/ 3486150 w 6188075"/>
                <a:gd name="connsiteY46" fmla="*/ 2961747 h 3384492"/>
                <a:gd name="connsiteX47" fmla="*/ 3822700 w 6188075"/>
                <a:gd name="connsiteY47" fmla="*/ 3079222 h 3384492"/>
                <a:gd name="connsiteX48" fmla="*/ 3952875 w 6188075"/>
                <a:gd name="connsiteY48" fmla="*/ 2685522 h 3384492"/>
                <a:gd name="connsiteX49" fmla="*/ 4064000 w 6188075"/>
                <a:gd name="connsiteY49" fmla="*/ 999597 h 3384492"/>
                <a:gd name="connsiteX50" fmla="*/ 4089400 w 6188075"/>
                <a:gd name="connsiteY50" fmla="*/ 669397 h 3384492"/>
                <a:gd name="connsiteX51" fmla="*/ 4216400 w 6188075"/>
                <a:gd name="connsiteY51" fmla="*/ 485247 h 3384492"/>
                <a:gd name="connsiteX52" fmla="*/ 4343400 w 6188075"/>
                <a:gd name="connsiteY52" fmla="*/ 669397 h 3384492"/>
                <a:gd name="connsiteX53" fmla="*/ 4381500 w 6188075"/>
                <a:gd name="connsiteY53" fmla="*/ 1028172 h 3384492"/>
                <a:gd name="connsiteX54" fmla="*/ 4464050 w 6188075"/>
                <a:gd name="connsiteY54" fmla="*/ 1101197 h 3384492"/>
                <a:gd name="connsiteX55" fmla="*/ 4511675 w 6188075"/>
                <a:gd name="connsiteY55" fmla="*/ 961497 h 3384492"/>
                <a:gd name="connsiteX56" fmla="*/ 4546600 w 6188075"/>
                <a:gd name="connsiteY56" fmla="*/ 231247 h 3384492"/>
                <a:gd name="connsiteX57" fmla="*/ 4654550 w 6188075"/>
                <a:gd name="connsiteY57" fmla="*/ 5822 h 3384492"/>
                <a:gd name="connsiteX58" fmla="*/ 4762500 w 6188075"/>
                <a:gd name="connsiteY58" fmla="*/ 180447 h 3384492"/>
                <a:gd name="connsiteX59" fmla="*/ 4816475 w 6188075"/>
                <a:gd name="connsiteY59" fmla="*/ 402697 h 3384492"/>
                <a:gd name="connsiteX60" fmla="*/ 4933950 w 6188075"/>
                <a:gd name="connsiteY60" fmla="*/ 418572 h 3384492"/>
                <a:gd name="connsiteX61" fmla="*/ 5010150 w 6188075"/>
                <a:gd name="connsiteY61" fmla="*/ 199497 h 3384492"/>
                <a:gd name="connsiteX62" fmla="*/ 5159375 w 6188075"/>
                <a:gd name="connsiteY62" fmla="*/ 12172 h 3384492"/>
                <a:gd name="connsiteX63" fmla="*/ 5270500 w 6188075"/>
                <a:gd name="connsiteY63" fmla="*/ 513822 h 3384492"/>
                <a:gd name="connsiteX64" fmla="*/ 5391150 w 6188075"/>
                <a:gd name="connsiteY64" fmla="*/ 859897 h 3384492"/>
                <a:gd name="connsiteX65" fmla="*/ 5648325 w 6188075"/>
                <a:gd name="connsiteY65" fmla="*/ 704322 h 3384492"/>
                <a:gd name="connsiteX66" fmla="*/ 5753100 w 6188075"/>
                <a:gd name="connsiteY66" fmla="*/ 1479022 h 3384492"/>
                <a:gd name="connsiteX67" fmla="*/ 5937249 w 6188075"/>
                <a:gd name="connsiteY67" fmla="*/ 1485373 h 3384492"/>
                <a:gd name="connsiteX68" fmla="*/ 6188075 w 6188075"/>
                <a:gd name="connsiteY68" fmla="*/ 1380597 h 3384492"/>
                <a:gd name="connsiteX0" fmla="*/ 0 w 6188075"/>
                <a:gd name="connsiteY0" fmla="*/ 3101447 h 3384492"/>
                <a:gd name="connsiteX1" fmla="*/ 120650 w 6188075"/>
                <a:gd name="connsiteY1" fmla="*/ 3009372 h 3384492"/>
                <a:gd name="connsiteX2" fmla="*/ 184150 w 6188075"/>
                <a:gd name="connsiteY2" fmla="*/ 2876022 h 3384492"/>
                <a:gd name="connsiteX3" fmla="*/ 238125 w 6188075"/>
                <a:gd name="connsiteY3" fmla="*/ 2768072 h 3384492"/>
                <a:gd name="connsiteX4" fmla="*/ 311150 w 6188075"/>
                <a:gd name="connsiteY4" fmla="*/ 2777597 h 3384492"/>
                <a:gd name="connsiteX5" fmla="*/ 361950 w 6188075"/>
                <a:gd name="connsiteY5" fmla="*/ 2885547 h 3384492"/>
                <a:gd name="connsiteX6" fmla="*/ 425450 w 6188075"/>
                <a:gd name="connsiteY6" fmla="*/ 3031597 h 3384492"/>
                <a:gd name="connsiteX7" fmla="*/ 527050 w 6188075"/>
                <a:gd name="connsiteY7" fmla="*/ 3101447 h 3384492"/>
                <a:gd name="connsiteX8" fmla="*/ 596900 w 6188075"/>
                <a:gd name="connsiteY8" fmla="*/ 3012547 h 3384492"/>
                <a:gd name="connsiteX9" fmla="*/ 622300 w 6188075"/>
                <a:gd name="connsiteY9" fmla="*/ 2872847 h 3384492"/>
                <a:gd name="connsiteX10" fmla="*/ 635000 w 6188075"/>
                <a:gd name="connsiteY10" fmla="*/ 2793472 h 3384492"/>
                <a:gd name="connsiteX11" fmla="*/ 676275 w 6188075"/>
                <a:gd name="connsiteY11" fmla="*/ 2733147 h 3384492"/>
                <a:gd name="connsiteX12" fmla="*/ 733425 w 6188075"/>
                <a:gd name="connsiteY12" fmla="*/ 2802997 h 3384492"/>
                <a:gd name="connsiteX13" fmla="*/ 793750 w 6188075"/>
                <a:gd name="connsiteY13" fmla="*/ 2898247 h 3384492"/>
                <a:gd name="connsiteX14" fmla="*/ 908050 w 6188075"/>
                <a:gd name="connsiteY14" fmla="*/ 2983972 h 3384492"/>
                <a:gd name="connsiteX15" fmla="*/ 939800 w 6188075"/>
                <a:gd name="connsiteY15" fmla="*/ 2796647 h 3384492"/>
                <a:gd name="connsiteX16" fmla="*/ 971550 w 6188075"/>
                <a:gd name="connsiteY16" fmla="*/ 2650597 h 3384492"/>
                <a:gd name="connsiteX17" fmla="*/ 1012825 w 6188075"/>
                <a:gd name="connsiteY17" fmla="*/ 2539472 h 3384492"/>
                <a:gd name="connsiteX18" fmla="*/ 1104900 w 6188075"/>
                <a:gd name="connsiteY18" fmla="*/ 2656947 h 3384492"/>
                <a:gd name="connsiteX19" fmla="*/ 1187450 w 6188075"/>
                <a:gd name="connsiteY19" fmla="*/ 2802997 h 3384492"/>
                <a:gd name="connsiteX20" fmla="*/ 1244600 w 6188075"/>
                <a:gd name="connsiteY20" fmla="*/ 2809347 h 3384492"/>
                <a:gd name="connsiteX21" fmla="*/ 1276350 w 6188075"/>
                <a:gd name="connsiteY21" fmla="*/ 2701397 h 3384492"/>
                <a:gd name="connsiteX22" fmla="*/ 1314450 w 6188075"/>
                <a:gd name="connsiteY22" fmla="*/ 2345797 h 3384492"/>
                <a:gd name="connsiteX23" fmla="*/ 1358900 w 6188075"/>
                <a:gd name="connsiteY23" fmla="*/ 2266422 h 3384492"/>
                <a:gd name="connsiteX24" fmla="*/ 1422400 w 6188075"/>
                <a:gd name="connsiteY24" fmla="*/ 2364847 h 3384492"/>
                <a:gd name="connsiteX25" fmla="*/ 1524000 w 6188075"/>
                <a:gd name="connsiteY25" fmla="*/ 2568047 h 3384492"/>
                <a:gd name="connsiteX26" fmla="*/ 1584325 w 6188075"/>
                <a:gd name="connsiteY26" fmla="*/ 2475972 h 3384492"/>
                <a:gd name="connsiteX27" fmla="*/ 1631950 w 6188075"/>
                <a:gd name="connsiteY27" fmla="*/ 2307697 h 3384492"/>
                <a:gd name="connsiteX28" fmla="*/ 1670050 w 6188075"/>
                <a:gd name="connsiteY28" fmla="*/ 2110847 h 3384492"/>
                <a:gd name="connsiteX29" fmla="*/ 1730375 w 6188075"/>
                <a:gd name="connsiteY29" fmla="*/ 2047347 h 3384492"/>
                <a:gd name="connsiteX30" fmla="*/ 1790700 w 6188075"/>
                <a:gd name="connsiteY30" fmla="*/ 2129897 h 3384492"/>
                <a:gd name="connsiteX31" fmla="*/ 1860550 w 6188075"/>
                <a:gd name="connsiteY31" fmla="*/ 2317222 h 3384492"/>
                <a:gd name="connsiteX32" fmla="*/ 1905000 w 6188075"/>
                <a:gd name="connsiteY32" fmla="*/ 2355322 h 3384492"/>
                <a:gd name="connsiteX33" fmla="*/ 1949450 w 6188075"/>
                <a:gd name="connsiteY33" fmla="*/ 2307697 h 3384492"/>
                <a:gd name="connsiteX34" fmla="*/ 2057400 w 6188075"/>
                <a:gd name="connsiteY34" fmla="*/ 2034647 h 3384492"/>
                <a:gd name="connsiteX35" fmla="*/ 2152650 w 6188075"/>
                <a:gd name="connsiteY35" fmla="*/ 2040997 h 3384492"/>
                <a:gd name="connsiteX36" fmla="*/ 2254250 w 6188075"/>
                <a:gd name="connsiteY36" fmla="*/ 2358497 h 3384492"/>
                <a:gd name="connsiteX37" fmla="*/ 2374900 w 6188075"/>
                <a:gd name="connsiteY37" fmla="*/ 2688697 h 3384492"/>
                <a:gd name="connsiteX38" fmla="*/ 2489200 w 6188075"/>
                <a:gd name="connsiteY38" fmla="*/ 2733147 h 3384492"/>
                <a:gd name="connsiteX39" fmla="*/ 2673350 w 6188075"/>
                <a:gd name="connsiteY39" fmla="*/ 2593447 h 3384492"/>
                <a:gd name="connsiteX40" fmla="*/ 2809875 w 6188075"/>
                <a:gd name="connsiteY40" fmla="*/ 2571222 h 3384492"/>
                <a:gd name="connsiteX41" fmla="*/ 2933700 w 6188075"/>
                <a:gd name="connsiteY41" fmla="*/ 2764897 h 3384492"/>
                <a:gd name="connsiteX42" fmla="*/ 3041650 w 6188075"/>
                <a:gd name="connsiteY42" fmla="*/ 3222097 h 3384492"/>
                <a:gd name="connsiteX43" fmla="*/ 3206750 w 6188075"/>
                <a:gd name="connsiteY43" fmla="*/ 3380847 h 3384492"/>
                <a:gd name="connsiteX44" fmla="*/ 3343275 w 6188075"/>
                <a:gd name="connsiteY44" fmla="*/ 3310997 h 3384492"/>
                <a:gd name="connsiteX45" fmla="*/ 3429000 w 6188075"/>
                <a:gd name="connsiteY45" fmla="*/ 3063347 h 3384492"/>
                <a:gd name="connsiteX46" fmla="*/ 3486150 w 6188075"/>
                <a:gd name="connsiteY46" fmla="*/ 2961747 h 3384492"/>
                <a:gd name="connsiteX47" fmla="*/ 3822700 w 6188075"/>
                <a:gd name="connsiteY47" fmla="*/ 3079222 h 3384492"/>
                <a:gd name="connsiteX48" fmla="*/ 3952875 w 6188075"/>
                <a:gd name="connsiteY48" fmla="*/ 2685522 h 3384492"/>
                <a:gd name="connsiteX49" fmla="*/ 4064000 w 6188075"/>
                <a:gd name="connsiteY49" fmla="*/ 999597 h 3384492"/>
                <a:gd name="connsiteX50" fmla="*/ 4089400 w 6188075"/>
                <a:gd name="connsiteY50" fmla="*/ 669397 h 3384492"/>
                <a:gd name="connsiteX51" fmla="*/ 4216400 w 6188075"/>
                <a:gd name="connsiteY51" fmla="*/ 485247 h 3384492"/>
                <a:gd name="connsiteX52" fmla="*/ 4343400 w 6188075"/>
                <a:gd name="connsiteY52" fmla="*/ 669397 h 3384492"/>
                <a:gd name="connsiteX53" fmla="*/ 4381500 w 6188075"/>
                <a:gd name="connsiteY53" fmla="*/ 1028172 h 3384492"/>
                <a:gd name="connsiteX54" fmla="*/ 4464050 w 6188075"/>
                <a:gd name="connsiteY54" fmla="*/ 1101197 h 3384492"/>
                <a:gd name="connsiteX55" fmla="*/ 4511675 w 6188075"/>
                <a:gd name="connsiteY55" fmla="*/ 961497 h 3384492"/>
                <a:gd name="connsiteX56" fmla="*/ 4546600 w 6188075"/>
                <a:gd name="connsiteY56" fmla="*/ 231247 h 3384492"/>
                <a:gd name="connsiteX57" fmla="*/ 4654550 w 6188075"/>
                <a:gd name="connsiteY57" fmla="*/ 5822 h 3384492"/>
                <a:gd name="connsiteX58" fmla="*/ 4762500 w 6188075"/>
                <a:gd name="connsiteY58" fmla="*/ 180447 h 3384492"/>
                <a:gd name="connsiteX59" fmla="*/ 4816475 w 6188075"/>
                <a:gd name="connsiteY59" fmla="*/ 402697 h 3384492"/>
                <a:gd name="connsiteX60" fmla="*/ 4933950 w 6188075"/>
                <a:gd name="connsiteY60" fmla="*/ 418572 h 3384492"/>
                <a:gd name="connsiteX61" fmla="*/ 5010150 w 6188075"/>
                <a:gd name="connsiteY61" fmla="*/ 199497 h 3384492"/>
                <a:gd name="connsiteX62" fmla="*/ 5159375 w 6188075"/>
                <a:gd name="connsiteY62" fmla="*/ 12172 h 3384492"/>
                <a:gd name="connsiteX63" fmla="*/ 5270500 w 6188075"/>
                <a:gd name="connsiteY63" fmla="*/ 513822 h 3384492"/>
                <a:gd name="connsiteX64" fmla="*/ 5391150 w 6188075"/>
                <a:gd name="connsiteY64" fmla="*/ 859897 h 3384492"/>
                <a:gd name="connsiteX65" fmla="*/ 5648325 w 6188075"/>
                <a:gd name="connsiteY65" fmla="*/ 704322 h 3384492"/>
                <a:gd name="connsiteX66" fmla="*/ 5753100 w 6188075"/>
                <a:gd name="connsiteY66" fmla="*/ 1479022 h 3384492"/>
                <a:gd name="connsiteX67" fmla="*/ 5968999 w 6188075"/>
                <a:gd name="connsiteY67" fmla="*/ 1799698 h 3384492"/>
                <a:gd name="connsiteX68" fmla="*/ 6188075 w 6188075"/>
                <a:gd name="connsiteY68" fmla="*/ 1380597 h 3384492"/>
                <a:gd name="connsiteX0" fmla="*/ 0 w 6188075"/>
                <a:gd name="connsiteY0" fmla="*/ 3101447 h 3384492"/>
                <a:gd name="connsiteX1" fmla="*/ 120650 w 6188075"/>
                <a:gd name="connsiteY1" fmla="*/ 3009372 h 3384492"/>
                <a:gd name="connsiteX2" fmla="*/ 184150 w 6188075"/>
                <a:gd name="connsiteY2" fmla="*/ 2876022 h 3384492"/>
                <a:gd name="connsiteX3" fmla="*/ 238125 w 6188075"/>
                <a:gd name="connsiteY3" fmla="*/ 2768072 h 3384492"/>
                <a:gd name="connsiteX4" fmla="*/ 311150 w 6188075"/>
                <a:gd name="connsiteY4" fmla="*/ 2777597 h 3384492"/>
                <a:gd name="connsiteX5" fmla="*/ 361950 w 6188075"/>
                <a:gd name="connsiteY5" fmla="*/ 2885547 h 3384492"/>
                <a:gd name="connsiteX6" fmla="*/ 425450 w 6188075"/>
                <a:gd name="connsiteY6" fmla="*/ 3031597 h 3384492"/>
                <a:gd name="connsiteX7" fmla="*/ 527050 w 6188075"/>
                <a:gd name="connsiteY7" fmla="*/ 3101447 h 3384492"/>
                <a:gd name="connsiteX8" fmla="*/ 596900 w 6188075"/>
                <a:gd name="connsiteY8" fmla="*/ 3012547 h 3384492"/>
                <a:gd name="connsiteX9" fmla="*/ 622300 w 6188075"/>
                <a:gd name="connsiteY9" fmla="*/ 2872847 h 3384492"/>
                <a:gd name="connsiteX10" fmla="*/ 635000 w 6188075"/>
                <a:gd name="connsiteY10" fmla="*/ 2793472 h 3384492"/>
                <a:gd name="connsiteX11" fmla="*/ 676275 w 6188075"/>
                <a:gd name="connsiteY11" fmla="*/ 2733147 h 3384492"/>
                <a:gd name="connsiteX12" fmla="*/ 733425 w 6188075"/>
                <a:gd name="connsiteY12" fmla="*/ 2802997 h 3384492"/>
                <a:gd name="connsiteX13" fmla="*/ 793750 w 6188075"/>
                <a:gd name="connsiteY13" fmla="*/ 2898247 h 3384492"/>
                <a:gd name="connsiteX14" fmla="*/ 908050 w 6188075"/>
                <a:gd name="connsiteY14" fmla="*/ 2983972 h 3384492"/>
                <a:gd name="connsiteX15" fmla="*/ 939800 w 6188075"/>
                <a:gd name="connsiteY15" fmla="*/ 2796647 h 3384492"/>
                <a:gd name="connsiteX16" fmla="*/ 971550 w 6188075"/>
                <a:gd name="connsiteY16" fmla="*/ 2650597 h 3384492"/>
                <a:gd name="connsiteX17" fmla="*/ 1012825 w 6188075"/>
                <a:gd name="connsiteY17" fmla="*/ 2539472 h 3384492"/>
                <a:gd name="connsiteX18" fmla="*/ 1104900 w 6188075"/>
                <a:gd name="connsiteY18" fmla="*/ 2656947 h 3384492"/>
                <a:gd name="connsiteX19" fmla="*/ 1187450 w 6188075"/>
                <a:gd name="connsiteY19" fmla="*/ 2802997 h 3384492"/>
                <a:gd name="connsiteX20" fmla="*/ 1244600 w 6188075"/>
                <a:gd name="connsiteY20" fmla="*/ 2809347 h 3384492"/>
                <a:gd name="connsiteX21" fmla="*/ 1276350 w 6188075"/>
                <a:gd name="connsiteY21" fmla="*/ 2701397 h 3384492"/>
                <a:gd name="connsiteX22" fmla="*/ 1314450 w 6188075"/>
                <a:gd name="connsiteY22" fmla="*/ 2345797 h 3384492"/>
                <a:gd name="connsiteX23" fmla="*/ 1358900 w 6188075"/>
                <a:gd name="connsiteY23" fmla="*/ 2266422 h 3384492"/>
                <a:gd name="connsiteX24" fmla="*/ 1422400 w 6188075"/>
                <a:gd name="connsiteY24" fmla="*/ 2364847 h 3384492"/>
                <a:gd name="connsiteX25" fmla="*/ 1524000 w 6188075"/>
                <a:gd name="connsiteY25" fmla="*/ 2568047 h 3384492"/>
                <a:gd name="connsiteX26" fmla="*/ 1584325 w 6188075"/>
                <a:gd name="connsiteY26" fmla="*/ 2475972 h 3384492"/>
                <a:gd name="connsiteX27" fmla="*/ 1631950 w 6188075"/>
                <a:gd name="connsiteY27" fmla="*/ 2307697 h 3384492"/>
                <a:gd name="connsiteX28" fmla="*/ 1670050 w 6188075"/>
                <a:gd name="connsiteY28" fmla="*/ 2110847 h 3384492"/>
                <a:gd name="connsiteX29" fmla="*/ 1730375 w 6188075"/>
                <a:gd name="connsiteY29" fmla="*/ 2047347 h 3384492"/>
                <a:gd name="connsiteX30" fmla="*/ 1790700 w 6188075"/>
                <a:gd name="connsiteY30" fmla="*/ 2129897 h 3384492"/>
                <a:gd name="connsiteX31" fmla="*/ 1860550 w 6188075"/>
                <a:gd name="connsiteY31" fmla="*/ 2317222 h 3384492"/>
                <a:gd name="connsiteX32" fmla="*/ 1905000 w 6188075"/>
                <a:gd name="connsiteY32" fmla="*/ 2355322 h 3384492"/>
                <a:gd name="connsiteX33" fmla="*/ 1949450 w 6188075"/>
                <a:gd name="connsiteY33" fmla="*/ 2307697 h 3384492"/>
                <a:gd name="connsiteX34" fmla="*/ 2057400 w 6188075"/>
                <a:gd name="connsiteY34" fmla="*/ 2034647 h 3384492"/>
                <a:gd name="connsiteX35" fmla="*/ 2152650 w 6188075"/>
                <a:gd name="connsiteY35" fmla="*/ 2040997 h 3384492"/>
                <a:gd name="connsiteX36" fmla="*/ 2254250 w 6188075"/>
                <a:gd name="connsiteY36" fmla="*/ 2358497 h 3384492"/>
                <a:gd name="connsiteX37" fmla="*/ 2374900 w 6188075"/>
                <a:gd name="connsiteY37" fmla="*/ 2688697 h 3384492"/>
                <a:gd name="connsiteX38" fmla="*/ 2489200 w 6188075"/>
                <a:gd name="connsiteY38" fmla="*/ 2733147 h 3384492"/>
                <a:gd name="connsiteX39" fmla="*/ 2673350 w 6188075"/>
                <a:gd name="connsiteY39" fmla="*/ 2593447 h 3384492"/>
                <a:gd name="connsiteX40" fmla="*/ 2809875 w 6188075"/>
                <a:gd name="connsiteY40" fmla="*/ 2571222 h 3384492"/>
                <a:gd name="connsiteX41" fmla="*/ 2933700 w 6188075"/>
                <a:gd name="connsiteY41" fmla="*/ 2764897 h 3384492"/>
                <a:gd name="connsiteX42" fmla="*/ 3041650 w 6188075"/>
                <a:gd name="connsiteY42" fmla="*/ 3222097 h 3384492"/>
                <a:gd name="connsiteX43" fmla="*/ 3206750 w 6188075"/>
                <a:gd name="connsiteY43" fmla="*/ 3380847 h 3384492"/>
                <a:gd name="connsiteX44" fmla="*/ 3343275 w 6188075"/>
                <a:gd name="connsiteY44" fmla="*/ 3310997 h 3384492"/>
                <a:gd name="connsiteX45" fmla="*/ 3429000 w 6188075"/>
                <a:gd name="connsiteY45" fmla="*/ 3063347 h 3384492"/>
                <a:gd name="connsiteX46" fmla="*/ 3486150 w 6188075"/>
                <a:gd name="connsiteY46" fmla="*/ 2961747 h 3384492"/>
                <a:gd name="connsiteX47" fmla="*/ 3822700 w 6188075"/>
                <a:gd name="connsiteY47" fmla="*/ 3079222 h 3384492"/>
                <a:gd name="connsiteX48" fmla="*/ 3952875 w 6188075"/>
                <a:gd name="connsiteY48" fmla="*/ 2685522 h 3384492"/>
                <a:gd name="connsiteX49" fmla="*/ 4064000 w 6188075"/>
                <a:gd name="connsiteY49" fmla="*/ 999597 h 3384492"/>
                <a:gd name="connsiteX50" fmla="*/ 4089400 w 6188075"/>
                <a:gd name="connsiteY50" fmla="*/ 669397 h 3384492"/>
                <a:gd name="connsiteX51" fmla="*/ 4216400 w 6188075"/>
                <a:gd name="connsiteY51" fmla="*/ 485247 h 3384492"/>
                <a:gd name="connsiteX52" fmla="*/ 4343400 w 6188075"/>
                <a:gd name="connsiteY52" fmla="*/ 669397 h 3384492"/>
                <a:gd name="connsiteX53" fmla="*/ 4381500 w 6188075"/>
                <a:gd name="connsiteY53" fmla="*/ 1028172 h 3384492"/>
                <a:gd name="connsiteX54" fmla="*/ 4464050 w 6188075"/>
                <a:gd name="connsiteY54" fmla="*/ 1101197 h 3384492"/>
                <a:gd name="connsiteX55" fmla="*/ 4511675 w 6188075"/>
                <a:gd name="connsiteY55" fmla="*/ 961497 h 3384492"/>
                <a:gd name="connsiteX56" fmla="*/ 4546600 w 6188075"/>
                <a:gd name="connsiteY56" fmla="*/ 231247 h 3384492"/>
                <a:gd name="connsiteX57" fmla="*/ 4654550 w 6188075"/>
                <a:gd name="connsiteY57" fmla="*/ 5822 h 3384492"/>
                <a:gd name="connsiteX58" fmla="*/ 4762500 w 6188075"/>
                <a:gd name="connsiteY58" fmla="*/ 180447 h 3384492"/>
                <a:gd name="connsiteX59" fmla="*/ 4816475 w 6188075"/>
                <a:gd name="connsiteY59" fmla="*/ 402697 h 3384492"/>
                <a:gd name="connsiteX60" fmla="*/ 4933950 w 6188075"/>
                <a:gd name="connsiteY60" fmla="*/ 418572 h 3384492"/>
                <a:gd name="connsiteX61" fmla="*/ 5010150 w 6188075"/>
                <a:gd name="connsiteY61" fmla="*/ 199497 h 3384492"/>
                <a:gd name="connsiteX62" fmla="*/ 5159375 w 6188075"/>
                <a:gd name="connsiteY62" fmla="*/ 12172 h 3384492"/>
                <a:gd name="connsiteX63" fmla="*/ 5270500 w 6188075"/>
                <a:gd name="connsiteY63" fmla="*/ 513822 h 3384492"/>
                <a:gd name="connsiteX64" fmla="*/ 5391150 w 6188075"/>
                <a:gd name="connsiteY64" fmla="*/ 859897 h 3384492"/>
                <a:gd name="connsiteX65" fmla="*/ 5648325 w 6188075"/>
                <a:gd name="connsiteY65" fmla="*/ 704322 h 3384492"/>
                <a:gd name="connsiteX66" fmla="*/ 5753100 w 6188075"/>
                <a:gd name="connsiteY66" fmla="*/ 1479022 h 3384492"/>
                <a:gd name="connsiteX67" fmla="*/ 5968999 w 6188075"/>
                <a:gd name="connsiteY67" fmla="*/ 1799698 h 3384492"/>
                <a:gd name="connsiteX68" fmla="*/ 6188075 w 6188075"/>
                <a:gd name="connsiteY68" fmla="*/ 1380597 h 3384492"/>
                <a:gd name="connsiteX0" fmla="*/ 0 w 6181725"/>
                <a:gd name="connsiteY0" fmla="*/ 3101447 h 3384492"/>
                <a:gd name="connsiteX1" fmla="*/ 120650 w 6181725"/>
                <a:gd name="connsiteY1" fmla="*/ 3009372 h 3384492"/>
                <a:gd name="connsiteX2" fmla="*/ 184150 w 6181725"/>
                <a:gd name="connsiteY2" fmla="*/ 2876022 h 3384492"/>
                <a:gd name="connsiteX3" fmla="*/ 238125 w 6181725"/>
                <a:gd name="connsiteY3" fmla="*/ 2768072 h 3384492"/>
                <a:gd name="connsiteX4" fmla="*/ 311150 w 6181725"/>
                <a:gd name="connsiteY4" fmla="*/ 2777597 h 3384492"/>
                <a:gd name="connsiteX5" fmla="*/ 361950 w 6181725"/>
                <a:gd name="connsiteY5" fmla="*/ 2885547 h 3384492"/>
                <a:gd name="connsiteX6" fmla="*/ 425450 w 6181725"/>
                <a:gd name="connsiteY6" fmla="*/ 3031597 h 3384492"/>
                <a:gd name="connsiteX7" fmla="*/ 527050 w 6181725"/>
                <a:gd name="connsiteY7" fmla="*/ 3101447 h 3384492"/>
                <a:gd name="connsiteX8" fmla="*/ 596900 w 6181725"/>
                <a:gd name="connsiteY8" fmla="*/ 3012547 h 3384492"/>
                <a:gd name="connsiteX9" fmla="*/ 622300 w 6181725"/>
                <a:gd name="connsiteY9" fmla="*/ 2872847 h 3384492"/>
                <a:gd name="connsiteX10" fmla="*/ 635000 w 6181725"/>
                <a:gd name="connsiteY10" fmla="*/ 2793472 h 3384492"/>
                <a:gd name="connsiteX11" fmla="*/ 676275 w 6181725"/>
                <a:gd name="connsiteY11" fmla="*/ 2733147 h 3384492"/>
                <a:gd name="connsiteX12" fmla="*/ 733425 w 6181725"/>
                <a:gd name="connsiteY12" fmla="*/ 2802997 h 3384492"/>
                <a:gd name="connsiteX13" fmla="*/ 793750 w 6181725"/>
                <a:gd name="connsiteY13" fmla="*/ 2898247 h 3384492"/>
                <a:gd name="connsiteX14" fmla="*/ 908050 w 6181725"/>
                <a:gd name="connsiteY14" fmla="*/ 2983972 h 3384492"/>
                <a:gd name="connsiteX15" fmla="*/ 939800 w 6181725"/>
                <a:gd name="connsiteY15" fmla="*/ 2796647 h 3384492"/>
                <a:gd name="connsiteX16" fmla="*/ 971550 w 6181725"/>
                <a:gd name="connsiteY16" fmla="*/ 2650597 h 3384492"/>
                <a:gd name="connsiteX17" fmla="*/ 1012825 w 6181725"/>
                <a:gd name="connsiteY17" fmla="*/ 2539472 h 3384492"/>
                <a:gd name="connsiteX18" fmla="*/ 1104900 w 6181725"/>
                <a:gd name="connsiteY18" fmla="*/ 2656947 h 3384492"/>
                <a:gd name="connsiteX19" fmla="*/ 1187450 w 6181725"/>
                <a:gd name="connsiteY19" fmla="*/ 2802997 h 3384492"/>
                <a:gd name="connsiteX20" fmla="*/ 1244600 w 6181725"/>
                <a:gd name="connsiteY20" fmla="*/ 2809347 h 3384492"/>
                <a:gd name="connsiteX21" fmla="*/ 1276350 w 6181725"/>
                <a:gd name="connsiteY21" fmla="*/ 2701397 h 3384492"/>
                <a:gd name="connsiteX22" fmla="*/ 1314450 w 6181725"/>
                <a:gd name="connsiteY22" fmla="*/ 2345797 h 3384492"/>
                <a:gd name="connsiteX23" fmla="*/ 1358900 w 6181725"/>
                <a:gd name="connsiteY23" fmla="*/ 2266422 h 3384492"/>
                <a:gd name="connsiteX24" fmla="*/ 1422400 w 6181725"/>
                <a:gd name="connsiteY24" fmla="*/ 2364847 h 3384492"/>
                <a:gd name="connsiteX25" fmla="*/ 1524000 w 6181725"/>
                <a:gd name="connsiteY25" fmla="*/ 2568047 h 3384492"/>
                <a:gd name="connsiteX26" fmla="*/ 1584325 w 6181725"/>
                <a:gd name="connsiteY26" fmla="*/ 2475972 h 3384492"/>
                <a:gd name="connsiteX27" fmla="*/ 1631950 w 6181725"/>
                <a:gd name="connsiteY27" fmla="*/ 2307697 h 3384492"/>
                <a:gd name="connsiteX28" fmla="*/ 1670050 w 6181725"/>
                <a:gd name="connsiteY28" fmla="*/ 2110847 h 3384492"/>
                <a:gd name="connsiteX29" fmla="*/ 1730375 w 6181725"/>
                <a:gd name="connsiteY29" fmla="*/ 2047347 h 3384492"/>
                <a:gd name="connsiteX30" fmla="*/ 1790700 w 6181725"/>
                <a:gd name="connsiteY30" fmla="*/ 2129897 h 3384492"/>
                <a:gd name="connsiteX31" fmla="*/ 1860550 w 6181725"/>
                <a:gd name="connsiteY31" fmla="*/ 2317222 h 3384492"/>
                <a:gd name="connsiteX32" fmla="*/ 1905000 w 6181725"/>
                <a:gd name="connsiteY32" fmla="*/ 2355322 h 3384492"/>
                <a:gd name="connsiteX33" fmla="*/ 1949450 w 6181725"/>
                <a:gd name="connsiteY33" fmla="*/ 2307697 h 3384492"/>
                <a:gd name="connsiteX34" fmla="*/ 2057400 w 6181725"/>
                <a:gd name="connsiteY34" fmla="*/ 2034647 h 3384492"/>
                <a:gd name="connsiteX35" fmla="*/ 2152650 w 6181725"/>
                <a:gd name="connsiteY35" fmla="*/ 2040997 h 3384492"/>
                <a:gd name="connsiteX36" fmla="*/ 2254250 w 6181725"/>
                <a:gd name="connsiteY36" fmla="*/ 2358497 h 3384492"/>
                <a:gd name="connsiteX37" fmla="*/ 2374900 w 6181725"/>
                <a:gd name="connsiteY37" fmla="*/ 2688697 h 3384492"/>
                <a:gd name="connsiteX38" fmla="*/ 2489200 w 6181725"/>
                <a:gd name="connsiteY38" fmla="*/ 2733147 h 3384492"/>
                <a:gd name="connsiteX39" fmla="*/ 2673350 w 6181725"/>
                <a:gd name="connsiteY39" fmla="*/ 2593447 h 3384492"/>
                <a:gd name="connsiteX40" fmla="*/ 2809875 w 6181725"/>
                <a:gd name="connsiteY40" fmla="*/ 2571222 h 3384492"/>
                <a:gd name="connsiteX41" fmla="*/ 2933700 w 6181725"/>
                <a:gd name="connsiteY41" fmla="*/ 2764897 h 3384492"/>
                <a:gd name="connsiteX42" fmla="*/ 3041650 w 6181725"/>
                <a:gd name="connsiteY42" fmla="*/ 3222097 h 3384492"/>
                <a:gd name="connsiteX43" fmla="*/ 3206750 w 6181725"/>
                <a:gd name="connsiteY43" fmla="*/ 3380847 h 3384492"/>
                <a:gd name="connsiteX44" fmla="*/ 3343275 w 6181725"/>
                <a:gd name="connsiteY44" fmla="*/ 3310997 h 3384492"/>
                <a:gd name="connsiteX45" fmla="*/ 3429000 w 6181725"/>
                <a:gd name="connsiteY45" fmla="*/ 3063347 h 3384492"/>
                <a:gd name="connsiteX46" fmla="*/ 3486150 w 6181725"/>
                <a:gd name="connsiteY46" fmla="*/ 2961747 h 3384492"/>
                <a:gd name="connsiteX47" fmla="*/ 3822700 w 6181725"/>
                <a:gd name="connsiteY47" fmla="*/ 3079222 h 3384492"/>
                <a:gd name="connsiteX48" fmla="*/ 3952875 w 6181725"/>
                <a:gd name="connsiteY48" fmla="*/ 2685522 h 3384492"/>
                <a:gd name="connsiteX49" fmla="*/ 4064000 w 6181725"/>
                <a:gd name="connsiteY49" fmla="*/ 999597 h 3384492"/>
                <a:gd name="connsiteX50" fmla="*/ 4089400 w 6181725"/>
                <a:gd name="connsiteY50" fmla="*/ 669397 h 3384492"/>
                <a:gd name="connsiteX51" fmla="*/ 4216400 w 6181725"/>
                <a:gd name="connsiteY51" fmla="*/ 485247 h 3384492"/>
                <a:gd name="connsiteX52" fmla="*/ 4343400 w 6181725"/>
                <a:gd name="connsiteY52" fmla="*/ 669397 h 3384492"/>
                <a:gd name="connsiteX53" fmla="*/ 4381500 w 6181725"/>
                <a:gd name="connsiteY53" fmla="*/ 1028172 h 3384492"/>
                <a:gd name="connsiteX54" fmla="*/ 4464050 w 6181725"/>
                <a:gd name="connsiteY54" fmla="*/ 1101197 h 3384492"/>
                <a:gd name="connsiteX55" fmla="*/ 4511675 w 6181725"/>
                <a:gd name="connsiteY55" fmla="*/ 961497 h 3384492"/>
                <a:gd name="connsiteX56" fmla="*/ 4546600 w 6181725"/>
                <a:gd name="connsiteY56" fmla="*/ 231247 h 3384492"/>
                <a:gd name="connsiteX57" fmla="*/ 4654550 w 6181725"/>
                <a:gd name="connsiteY57" fmla="*/ 5822 h 3384492"/>
                <a:gd name="connsiteX58" fmla="*/ 4762500 w 6181725"/>
                <a:gd name="connsiteY58" fmla="*/ 180447 h 3384492"/>
                <a:gd name="connsiteX59" fmla="*/ 4816475 w 6181725"/>
                <a:gd name="connsiteY59" fmla="*/ 402697 h 3384492"/>
                <a:gd name="connsiteX60" fmla="*/ 4933950 w 6181725"/>
                <a:gd name="connsiteY60" fmla="*/ 418572 h 3384492"/>
                <a:gd name="connsiteX61" fmla="*/ 5010150 w 6181725"/>
                <a:gd name="connsiteY61" fmla="*/ 199497 h 3384492"/>
                <a:gd name="connsiteX62" fmla="*/ 5159375 w 6181725"/>
                <a:gd name="connsiteY62" fmla="*/ 12172 h 3384492"/>
                <a:gd name="connsiteX63" fmla="*/ 5270500 w 6181725"/>
                <a:gd name="connsiteY63" fmla="*/ 513822 h 3384492"/>
                <a:gd name="connsiteX64" fmla="*/ 5391150 w 6181725"/>
                <a:gd name="connsiteY64" fmla="*/ 859897 h 3384492"/>
                <a:gd name="connsiteX65" fmla="*/ 5648325 w 6181725"/>
                <a:gd name="connsiteY65" fmla="*/ 704322 h 3384492"/>
                <a:gd name="connsiteX66" fmla="*/ 5753100 w 6181725"/>
                <a:gd name="connsiteY66" fmla="*/ 1479022 h 3384492"/>
                <a:gd name="connsiteX67" fmla="*/ 5968999 w 6181725"/>
                <a:gd name="connsiteY67" fmla="*/ 1799698 h 3384492"/>
                <a:gd name="connsiteX68" fmla="*/ 6181725 w 6181725"/>
                <a:gd name="connsiteY68" fmla="*/ 1383772 h 3384492"/>
                <a:gd name="connsiteX0" fmla="*/ 0 w 6181725"/>
                <a:gd name="connsiteY0" fmla="*/ 3101447 h 3384492"/>
                <a:gd name="connsiteX1" fmla="*/ 120650 w 6181725"/>
                <a:gd name="connsiteY1" fmla="*/ 3009372 h 3384492"/>
                <a:gd name="connsiteX2" fmla="*/ 184150 w 6181725"/>
                <a:gd name="connsiteY2" fmla="*/ 2876022 h 3384492"/>
                <a:gd name="connsiteX3" fmla="*/ 238125 w 6181725"/>
                <a:gd name="connsiteY3" fmla="*/ 2768072 h 3384492"/>
                <a:gd name="connsiteX4" fmla="*/ 311150 w 6181725"/>
                <a:gd name="connsiteY4" fmla="*/ 2777597 h 3384492"/>
                <a:gd name="connsiteX5" fmla="*/ 361950 w 6181725"/>
                <a:gd name="connsiteY5" fmla="*/ 2885547 h 3384492"/>
                <a:gd name="connsiteX6" fmla="*/ 425450 w 6181725"/>
                <a:gd name="connsiteY6" fmla="*/ 3031597 h 3384492"/>
                <a:gd name="connsiteX7" fmla="*/ 527050 w 6181725"/>
                <a:gd name="connsiteY7" fmla="*/ 3101447 h 3384492"/>
                <a:gd name="connsiteX8" fmla="*/ 596900 w 6181725"/>
                <a:gd name="connsiteY8" fmla="*/ 3012547 h 3384492"/>
                <a:gd name="connsiteX9" fmla="*/ 622300 w 6181725"/>
                <a:gd name="connsiteY9" fmla="*/ 2872847 h 3384492"/>
                <a:gd name="connsiteX10" fmla="*/ 635000 w 6181725"/>
                <a:gd name="connsiteY10" fmla="*/ 2793472 h 3384492"/>
                <a:gd name="connsiteX11" fmla="*/ 676275 w 6181725"/>
                <a:gd name="connsiteY11" fmla="*/ 2733147 h 3384492"/>
                <a:gd name="connsiteX12" fmla="*/ 733425 w 6181725"/>
                <a:gd name="connsiteY12" fmla="*/ 2802997 h 3384492"/>
                <a:gd name="connsiteX13" fmla="*/ 793750 w 6181725"/>
                <a:gd name="connsiteY13" fmla="*/ 2898247 h 3384492"/>
                <a:gd name="connsiteX14" fmla="*/ 908050 w 6181725"/>
                <a:gd name="connsiteY14" fmla="*/ 2983972 h 3384492"/>
                <a:gd name="connsiteX15" fmla="*/ 939800 w 6181725"/>
                <a:gd name="connsiteY15" fmla="*/ 2796647 h 3384492"/>
                <a:gd name="connsiteX16" fmla="*/ 971550 w 6181725"/>
                <a:gd name="connsiteY16" fmla="*/ 2650597 h 3384492"/>
                <a:gd name="connsiteX17" fmla="*/ 1012825 w 6181725"/>
                <a:gd name="connsiteY17" fmla="*/ 2539472 h 3384492"/>
                <a:gd name="connsiteX18" fmla="*/ 1104900 w 6181725"/>
                <a:gd name="connsiteY18" fmla="*/ 2656947 h 3384492"/>
                <a:gd name="connsiteX19" fmla="*/ 1187450 w 6181725"/>
                <a:gd name="connsiteY19" fmla="*/ 2802997 h 3384492"/>
                <a:gd name="connsiteX20" fmla="*/ 1244600 w 6181725"/>
                <a:gd name="connsiteY20" fmla="*/ 2809347 h 3384492"/>
                <a:gd name="connsiteX21" fmla="*/ 1276350 w 6181725"/>
                <a:gd name="connsiteY21" fmla="*/ 2701397 h 3384492"/>
                <a:gd name="connsiteX22" fmla="*/ 1314450 w 6181725"/>
                <a:gd name="connsiteY22" fmla="*/ 2345797 h 3384492"/>
                <a:gd name="connsiteX23" fmla="*/ 1358900 w 6181725"/>
                <a:gd name="connsiteY23" fmla="*/ 2266422 h 3384492"/>
                <a:gd name="connsiteX24" fmla="*/ 1422400 w 6181725"/>
                <a:gd name="connsiteY24" fmla="*/ 2364847 h 3384492"/>
                <a:gd name="connsiteX25" fmla="*/ 1524000 w 6181725"/>
                <a:gd name="connsiteY25" fmla="*/ 2568047 h 3384492"/>
                <a:gd name="connsiteX26" fmla="*/ 1584325 w 6181725"/>
                <a:gd name="connsiteY26" fmla="*/ 2475972 h 3384492"/>
                <a:gd name="connsiteX27" fmla="*/ 1631950 w 6181725"/>
                <a:gd name="connsiteY27" fmla="*/ 2307697 h 3384492"/>
                <a:gd name="connsiteX28" fmla="*/ 1670050 w 6181725"/>
                <a:gd name="connsiteY28" fmla="*/ 2110847 h 3384492"/>
                <a:gd name="connsiteX29" fmla="*/ 1730375 w 6181725"/>
                <a:gd name="connsiteY29" fmla="*/ 2047347 h 3384492"/>
                <a:gd name="connsiteX30" fmla="*/ 1790700 w 6181725"/>
                <a:gd name="connsiteY30" fmla="*/ 2129897 h 3384492"/>
                <a:gd name="connsiteX31" fmla="*/ 1860550 w 6181725"/>
                <a:gd name="connsiteY31" fmla="*/ 2317222 h 3384492"/>
                <a:gd name="connsiteX32" fmla="*/ 1905000 w 6181725"/>
                <a:gd name="connsiteY32" fmla="*/ 2355322 h 3384492"/>
                <a:gd name="connsiteX33" fmla="*/ 1949450 w 6181725"/>
                <a:gd name="connsiteY33" fmla="*/ 2307697 h 3384492"/>
                <a:gd name="connsiteX34" fmla="*/ 2057400 w 6181725"/>
                <a:gd name="connsiteY34" fmla="*/ 2034647 h 3384492"/>
                <a:gd name="connsiteX35" fmla="*/ 2152650 w 6181725"/>
                <a:gd name="connsiteY35" fmla="*/ 2040997 h 3384492"/>
                <a:gd name="connsiteX36" fmla="*/ 2254250 w 6181725"/>
                <a:gd name="connsiteY36" fmla="*/ 2358497 h 3384492"/>
                <a:gd name="connsiteX37" fmla="*/ 2374900 w 6181725"/>
                <a:gd name="connsiteY37" fmla="*/ 2688697 h 3384492"/>
                <a:gd name="connsiteX38" fmla="*/ 2489200 w 6181725"/>
                <a:gd name="connsiteY38" fmla="*/ 2733147 h 3384492"/>
                <a:gd name="connsiteX39" fmla="*/ 2673350 w 6181725"/>
                <a:gd name="connsiteY39" fmla="*/ 2593447 h 3384492"/>
                <a:gd name="connsiteX40" fmla="*/ 2809875 w 6181725"/>
                <a:gd name="connsiteY40" fmla="*/ 2571222 h 3384492"/>
                <a:gd name="connsiteX41" fmla="*/ 2933700 w 6181725"/>
                <a:gd name="connsiteY41" fmla="*/ 2764897 h 3384492"/>
                <a:gd name="connsiteX42" fmla="*/ 3041650 w 6181725"/>
                <a:gd name="connsiteY42" fmla="*/ 3222097 h 3384492"/>
                <a:gd name="connsiteX43" fmla="*/ 3206750 w 6181725"/>
                <a:gd name="connsiteY43" fmla="*/ 3380847 h 3384492"/>
                <a:gd name="connsiteX44" fmla="*/ 3343275 w 6181725"/>
                <a:gd name="connsiteY44" fmla="*/ 3310997 h 3384492"/>
                <a:gd name="connsiteX45" fmla="*/ 3429000 w 6181725"/>
                <a:gd name="connsiteY45" fmla="*/ 3063347 h 3384492"/>
                <a:gd name="connsiteX46" fmla="*/ 3486150 w 6181725"/>
                <a:gd name="connsiteY46" fmla="*/ 2961747 h 3384492"/>
                <a:gd name="connsiteX47" fmla="*/ 3822700 w 6181725"/>
                <a:gd name="connsiteY47" fmla="*/ 3079222 h 3384492"/>
                <a:gd name="connsiteX48" fmla="*/ 3952875 w 6181725"/>
                <a:gd name="connsiteY48" fmla="*/ 2685522 h 3384492"/>
                <a:gd name="connsiteX49" fmla="*/ 4064000 w 6181725"/>
                <a:gd name="connsiteY49" fmla="*/ 999597 h 3384492"/>
                <a:gd name="connsiteX50" fmla="*/ 4089400 w 6181725"/>
                <a:gd name="connsiteY50" fmla="*/ 669397 h 3384492"/>
                <a:gd name="connsiteX51" fmla="*/ 4216400 w 6181725"/>
                <a:gd name="connsiteY51" fmla="*/ 485247 h 3384492"/>
                <a:gd name="connsiteX52" fmla="*/ 4343400 w 6181725"/>
                <a:gd name="connsiteY52" fmla="*/ 669397 h 3384492"/>
                <a:gd name="connsiteX53" fmla="*/ 4381500 w 6181725"/>
                <a:gd name="connsiteY53" fmla="*/ 1028172 h 3384492"/>
                <a:gd name="connsiteX54" fmla="*/ 4464050 w 6181725"/>
                <a:gd name="connsiteY54" fmla="*/ 1101197 h 3384492"/>
                <a:gd name="connsiteX55" fmla="*/ 4511675 w 6181725"/>
                <a:gd name="connsiteY55" fmla="*/ 961497 h 3384492"/>
                <a:gd name="connsiteX56" fmla="*/ 4546600 w 6181725"/>
                <a:gd name="connsiteY56" fmla="*/ 231247 h 3384492"/>
                <a:gd name="connsiteX57" fmla="*/ 4654550 w 6181725"/>
                <a:gd name="connsiteY57" fmla="*/ 5822 h 3384492"/>
                <a:gd name="connsiteX58" fmla="*/ 4762500 w 6181725"/>
                <a:gd name="connsiteY58" fmla="*/ 180447 h 3384492"/>
                <a:gd name="connsiteX59" fmla="*/ 4816475 w 6181725"/>
                <a:gd name="connsiteY59" fmla="*/ 402697 h 3384492"/>
                <a:gd name="connsiteX60" fmla="*/ 4933950 w 6181725"/>
                <a:gd name="connsiteY60" fmla="*/ 418572 h 3384492"/>
                <a:gd name="connsiteX61" fmla="*/ 5010150 w 6181725"/>
                <a:gd name="connsiteY61" fmla="*/ 199497 h 3384492"/>
                <a:gd name="connsiteX62" fmla="*/ 5159375 w 6181725"/>
                <a:gd name="connsiteY62" fmla="*/ 12172 h 3384492"/>
                <a:gd name="connsiteX63" fmla="*/ 5270500 w 6181725"/>
                <a:gd name="connsiteY63" fmla="*/ 513822 h 3384492"/>
                <a:gd name="connsiteX64" fmla="*/ 5391150 w 6181725"/>
                <a:gd name="connsiteY64" fmla="*/ 859897 h 3384492"/>
                <a:gd name="connsiteX65" fmla="*/ 5648325 w 6181725"/>
                <a:gd name="connsiteY65" fmla="*/ 704322 h 3384492"/>
                <a:gd name="connsiteX66" fmla="*/ 5753100 w 6181725"/>
                <a:gd name="connsiteY66" fmla="*/ 1479022 h 3384492"/>
                <a:gd name="connsiteX67" fmla="*/ 5968999 w 6181725"/>
                <a:gd name="connsiteY67" fmla="*/ 1799698 h 3384492"/>
                <a:gd name="connsiteX68" fmla="*/ 6181725 w 6181725"/>
                <a:gd name="connsiteY68" fmla="*/ 1383772 h 3384492"/>
                <a:gd name="connsiteX0" fmla="*/ 0 w 6181725"/>
                <a:gd name="connsiteY0" fmla="*/ 3101447 h 3384492"/>
                <a:gd name="connsiteX1" fmla="*/ 120650 w 6181725"/>
                <a:gd name="connsiteY1" fmla="*/ 3009372 h 3384492"/>
                <a:gd name="connsiteX2" fmla="*/ 184150 w 6181725"/>
                <a:gd name="connsiteY2" fmla="*/ 2876022 h 3384492"/>
                <a:gd name="connsiteX3" fmla="*/ 238125 w 6181725"/>
                <a:gd name="connsiteY3" fmla="*/ 2768072 h 3384492"/>
                <a:gd name="connsiteX4" fmla="*/ 311150 w 6181725"/>
                <a:gd name="connsiteY4" fmla="*/ 2777597 h 3384492"/>
                <a:gd name="connsiteX5" fmla="*/ 361950 w 6181725"/>
                <a:gd name="connsiteY5" fmla="*/ 2885547 h 3384492"/>
                <a:gd name="connsiteX6" fmla="*/ 425450 w 6181725"/>
                <a:gd name="connsiteY6" fmla="*/ 3031597 h 3384492"/>
                <a:gd name="connsiteX7" fmla="*/ 527050 w 6181725"/>
                <a:gd name="connsiteY7" fmla="*/ 3101447 h 3384492"/>
                <a:gd name="connsiteX8" fmla="*/ 596900 w 6181725"/>
                <a:gd name="connsiteY8" fmla="*/ 3012547 h 3384492"/>
                <a:gd name="connsiteX9" fmla="*/ 622300 w 6181725"/>
                <a:gd name="connsiteY9" fmla="*/ 2872847 h 3384492"/>
                <a:gd name="connsiteX10" fmla="*/ 635000 w 6181725"/>
                <a:gd name="connsiteY10" fmla="*/ 2793472 h 3384492"/>
                <a:gd name="connsiteX11" fmla="*/ 676275 w 6181725"/>
                <a:gd name="connsiteY11" fmla="*/ 2733147 h 3384492"/>
                <a:gd name="connsiteX12" fmla="*/ 733425 w 6181725"/>
                <a:gd name="connsiteY12" fmla="*/ 2802997 h 3384492"/>
                <a:gd name="connsiteX13" fmla="*/ 793750 w 6181725"/>
                <a:gd name="connsiteY13" fmla="*/ 2898247 h 3384492"/>
                <a:gd name="connsiteX14" fmla="*/ 908050 w 6181725"/>
                <a:gd name="connsiteY14" fmla="*/ 2983972 h 3384492"/>
                <a:gd name="connsiteX15" fmla="*/ 939800 w 6181725"/>
                <a:gd name="connsiteY15" fmla="*/ 2796647 h 3384492"/>
                <a:gd name="connsiteX16" fmla="*/ 971550 w 6181725"/>
                <a:gd name="connsiteY16" fmla="*/ 2650597 h 3384492"/>
                <a:gd name="connsiteX17" fmla="*/ 1012825 w 6181725"/>
                <a:gd name="connsiteY17" fmla="*/ 2539472 h 3384492"/>
                <a:gd name="connsiteX18" fmla="*/ 1104900 w 6181725"/>
                <a:gd name="connsiteY18" fmla="*/ 2656947 h 3384492"/>
                <a:gd name="connsiteX19" fmla="*/ 1187450 w 6181725"/>
                <a:gd name="connsiteY19" fmla="*/ 2802997 h 3384492"/>
                <a:gd name="connsiteX20" fmla="*/ 1244600 w 6181725"/>
                <a:gd name="connsiteY20" fmla="*/ 2809347 h 3384492"/>
                <a:gd name="connsiteX21" fmla="*/ 1276350 w 6181725"/>
                <a:gd name="connsiteY21" fmla="*/ 2701397 h 3384492"/>
                <a:gd name="connsiteX22" fmla="*/ 1314450 w 6181725"/>
                <a:gd name="connsiteY22" fmla="*/ 2345797 h 3384492"/>
                <a:gd name="connsiteX23" fmla="*/ 1358900 w 6181725"/>
                <a:gd name="connsiteY23" fmla="*/ 2266422 h 3384492"/>
                <a:gd name="connsiteX24" fmla="*/ 1422400 w 6181725"/>
                <a:gd name="connsiteY24" fmla="*/ 2364847 h 3384492"/>
                <a:gd name="connsiteX25" fmla="*/ 1524000 w 6181725"/>
                <a:gd name="connsiteY25" fmla="*/ 2568047 h 3384492"/>
                <a:gd name="connsiteX26" fmla="*/ 1584325 w 6181725"/>
                <a:gd name="connsiteY26" fmla="*/ 2475972 h 3384492"/>
                <a:gd name="connsiteX27" fmla="*/ 1631950 w 6181725"/>
                <a:gd name="connsiteY27" fmla="*/ 2307697 h 3384492"/>
                <a:gd name="connsiteX28" fmla="*/ 1670050 w 6181725"/>
                <a:gd name="connsiteY28" fmla="*/ 2110847 h 3384492"/>
                <a:gd name="connsiteX29" fmla="*/ 1730375 w 6181725"/>
                <a:gd name="connsiteY29" fmla="*/ 2047347 h 3384492"/>
                <a:gd name="connsiteX30" fmla="*/ 1790700 w 6181725"/>
                <a:gd name="connsiteY30" fmla="*/ 2129897 h 3384492"/>
                <a:gd name="connsiteX31" fmla="*/ 1860550 w 6181725"/>
                <a:gd name="connsiteY31" fmla="*/ 2317222 h 3384492"/>
                <a:gd name="connsiteX32" fmla="*/ 1905000 w 6181725"/>
                <a:gd name="connsiteY32" fmla="*/ 2355322 h 3384492"/>
                <a:gd name="connsiteX33" fmla="*/ 1949450 w 6181725"/>
                <a:gd name="connsiteY33" fmla="*/ 2307697 h 3384492"/>
                <a:gd name="connsiteX34" fmla="*/ 2057400 w 6181725"/>
                <a:gd name="connsiteY34" fmla="*/ 2034647 h 3384492"/>
                <a:gd name="connsiteX35" fmla="*/ 2152650 w 6181725"/>
                <a:gd name="connsiteY35" fmla="*/ 2040997 h 3384492"/>
                <a:gd name="connsiteX36" fmla="*/ 2254250 w 6181725"/>
                <a:gd name="connsiteY36" fmla="*/ 2358497 h 3384492"/>
                <a:gd name="connsiteX37" fmla="*/ 2374900 w 6181725"/>
                <a:gd name="connsiteY37" fmla="*/ 2688697 h 3384492"/>
                <a:gd name="connsiteX38" fmla="*/ 2489200 w 6181725"/>
                <a:gd name="connsiteY38" fmla="*/ 2733147 h 3384492"/>
                <a:gd name="connsiteX39" fmla="*/ 2673350 w 6181725"/>
                <a:gd name="connsiteY39" fmla="*/ 2593447 h 3384492"/>
                <a:gd name="connsiteX40" fmla="*/ 2809875 w 6181725"/>
                <a:gd name="connsiteY40" fmla="*/ 2571222 h 3384492"/>
                <a:gd name="connsiteX41" fmla="*/ 2933700 w 6181725"/>
                <a:gd name="connsiteY41" fmla="*/ 2764897 h 3384492"/>
                <a:gd name="connsiteX42" fmla="*/ 3041650 w 6181725"/>
                <a:gd name="connsiteY42" fmla="*/ 3222097 h 3384492"/>
                <a:gd name="connsiteX43" fmla="*/ 3206750 w 6181725"/>
                <a:gd name="connsiteY43" fmla="*/ 3380847 h 3384492"/>
                <a:gd name="connsiteX44" fmla="*/ 3343275 w 6181725"/>
                <a:gd name="connsiteY44" fmla="*/ 3310997 h 3384492"/>
                <a:gd name="connsiteX45" fmla="*/ 3429000 w 6181725"/>
                <a:gd name="connsiteY45" fmla="*/ 3063347 h 3384492"/>
                <a:gd name="connsiteX46" fmla="*/ 3486150 w 6181725"/>
                <a:gd name="connsiteY46" fmla="*/ 2961747 h 3384492"/>
                <a:gd name="connsiteX47" fmla="*/ 3822700 w 6181725"/>
                <a:gd name="connsiteY47" fmla="*/ 3079222 h 3384492"/>
                <a:gd name="connsiteX48" fmla="*/ 3952875 w 6181725"/>
                <a:gd name="connsiteY48" fmla="*/ 2685522 h 3384492"/>
                <a:gd name="connsiteX49" fmla="*/ 4064000 w 6181725"/>
                <a:gd name="connsiteY49" fmla="*/ 999597 h 3384492"/>
                <a:gd name="connsiteX50" fmla="*/ 4089400 w 6181725"/>
                <a:gd name="connsiteY50" fmla="*/ 669397 h 3384492"/>
                <a:gd name="connsiteX51" fmla="*/ 4216400 w 6181725"/>
                <a:gd name="connsiteY51" fmla="*/ 485247 h 3384492"/>
                <a:gd name="connsiteX52" fmla="*/ 4343400 w 6181725"/>
                <a:gd name="connsiteY52" fmla="*/ 669397 h 3384492"/>
                <a:gd name="connsiteX53" fmla="*/ 4381500 w 6181725"/>
                <a:gd name="connsiteY53" fmla="*/ 1028172 h 3384492"/>
                <a:gd name="connsiteX54" fmla="*/ 4464050 w 6181725"/>
                <a:gd name="connsiteY54" fmla="*/ 1101197 h 3384492"/>
                <a:gd name="connsiteX55" fmla="*/ 4511675 w 6181725"/>
                <a:gd name="connsiteY55" fmla="*/ 961497 h 3384492"/>
                <a:gd name="connsiteX56" fmla="*/ 4546600 w 6181725"/>
                <a:gd name="connsiteY56" fmla="*/ 231247 h 3384492"/>
                <a:gd name="connsiteX57" fmla="*/ 4654550 w 6181725"/>
                <a:gd name="connsiteY57" fmla="*/ 5822 h 3384492"/>
                <a:gd name="connsiteX58" fmla="*/ 4762500 w 6181725"/>
                <a:gd name="connsiteY58" fmla="*/ 180447 h 3384492"/>
                <a:gd name="connsiteX59" fmla="*/ 4816475 w 6181725"/>
                <a:gd name="connsiteY59" fmla="*/ 402697 h 3384492"/>
                <a:gd name="connsiteX60" fmla="*/ 4933950 w 6181725"/>
                <a:gd name="connsiteY60" fmla="*/ 418572 h 3384492"/>
                <a:gd name="connsiteX61" fmla="*/ 5010150 w 6181725"/>
                <a:gd name="connsiteY61" fmla="*/ 199497 h 3384492"/>
                <a:gd name="connsiteX62" fmla="*/ 5159375 w 6181725"/>
                <a:gd name="connsiteY62" fmla="*/ 12172 h 3384492"/>
                <a:gd name="connsiteX63" fmla="*/ 5270500 w 6181725"/>
                <a:gd name="connsiteY63" fmla="*/ 513822 h 3384492"/>
                <a:gd name="connsiteX64" fmla="*/ 5391150 w 6181725"/>
                <a:gd name="connsiteY64" fmla="*/ 859897 h 3384492"/>
                <a:gd name="connsiteX65" fmla="*/ 5648325 w 6181725"/>
                <a:gd name="connsiteY65" fmla="*/ 704322 h 3384492"/>
                <a:gd name="connsiteX66" fmla="*/ 5753100 w 6181725"/>
                <a:gd name="connsiteY66" fmla="*/ 1479022 h 3384492"/>
                <a:gd name="connsiteX67" fmla="*/ 5937249 w 6181725"/>
                <a:gd name="connsiteY67" fmla="*/ 1793348 h 3384492"/>
                <a:gd name="connsiteX68" fmla="*/ 6181725 w 6181725"/>
                <a:gd name="connsiteY68" fmla="*/ 1383772 h 3384492"/>
                <a:gd name="connsiteX0" fmla="*/ 0 w 6181725"/>
                <a:gd name="connsiteY0" fmla="*/ 3101447 h 3384492"/>
                <a:gd name="connsiteX1" fmla="*/ 120650 w 6181725"/>
                <a:gd name="connsiteY1" fmla="*/ 3009372 h 3384492"/>
                <a:gd name="connsiteX2" fmla="*/ 184150 w 6181725"/>
                <a:gd name="connsiteY2" fmla="*/ 2876022 h 3384492"/>
                <a:gd name="connsiteX3" fmla="*/ 238125 w 6181725"/>
                <a:gd name="connsiteY3" fmla="*/ 2768072 h 3384492"/>
                <a:gd name="connsiteX4" fmla="*/ 311150 w 6181725"/>
                <a:gd name="connsiteY4" fmla="*/ 2777597 h 3384492"/>
                <a:gd name="connsiteX5" fmla="*/ 361950 w 6181725"/>
                <a:gd name="connsiteY5" fmla="*/ 2885547 h 3384492"/>
                <a:gd name="connsiteX6" fmla="*/ 425450 w 6181725"/>
                <a:gd name="connsiteY6" fmla="*/ 3031597 h 3384492"/>
                <a:gd name="connsiteX7" fmla="*/ 527050 w 6181725"/>
                <a:gd name="connsiteY7" fmla="*/ 3101447 h 3384492"/>
                <a:gd name="connsiteX8" fmla="*/ 596900 w 6181725"/>
                <a:gd name="connsiteY8" fmla="*/ 3012547 h 3384492"/>
                <a:gd name="connsiteX9" fmla="*/ 622300 w 6181725"/>
                <a:gd name="connsiteY9" fmla="*/ 2872847 h 3384492"/>
                <a:gd name="connsiteX10" fmla="*/ 635000 w 6181725"/>
                <a:gd name="connsiteY10" fmla="*/ 2793472 h 3384492"/>
                <a:gd name="connsiteX11" fmla="*/ 676275 w 6181725"/>
                <a:gd name="connsiteY11" fmla="*/ 2733147 h 3384492"/>
                <a:gd name="connsiteX12" fmla="*/ 733425 w 6181725"/>
                <a:gd name="connsiteY12" fmla="*/ 2802997 h 3384492"/>
                <a:gd name="connsiteX13" fmla="*/ 793750 w 6181725"/>
                <a:gd name="connsiteY13" fmla="*/ 2898247 h 3384492"/>
                <a:gd name="connsiteX14" fmla="*/ 908050 w 6181725"/>
                <a:gd name="connsiteY14" fmla="*/ 2983972 h 3384492"/>
                <a:gd name="connsiteX15" fmla="*/ 939800 w 6181725"/>
                <a:gd name="connsiteY15" fmla="*/ 2796647 h 3384492"/>
                <a:gd name="connsiteX16" fmla="*/ 971550 w 6181725"/>
                <a:gd name="connsiteY16" fmla="*/ 2650597 h 3384492"/>
                <a:gd name="connsiteX17" fmla="*/ 1012825 w 6181725"/>
                <a:gd name="connsiteY17" fmla="*/ 2539472 h 3384492"/>
                <a:gd name="connsiteX18" fmla="*/ 1104900 w 6181725"/>
                <a:gd name="connsiteY18" fmla="*/ 2656947 h 3384492"/>
                <a:gd name="connsiteX19" fmla="*/ 1187450 w 6181725"/>
                <a:gd name="connsiteY19" fmla="*/ 2802997 h 3384492"/>
                <a:gd name="connsiteX20" fmla="*/ 1244600 w 6181725"/>
                <a:gd name="connsiteY20" fmla="*/ 2809347 h 3384492"/>
                <a:gd name="connsiteX21" fmla="*/ 1276350 w 6181725"/>
                <a:gd name="connsiteY21" fmla="*/ 2701397 h 3384492"/>
                <a:gd name="connsiteX22" fmla="*/ 1314450 w 6181725"/>
                <a:gd name="connsiteY22" fmla="*/ 2345797 h 3384492"/>
                <a:gd name="connsiteX23" fmla="*/ 1358900 w 6181725"/>
                <a:gd name="connsiteY23" fmla="*/ 2266422 h 3384492"/>
                <a:gd name="connsiteX24" fmla="*/ 1422400 w 6181725"/>
                <a:gd name="connsiteY24" fmla="*/ 2364847 h 3384492"/>
                <a:gd name="connsiteX25" fmla="*/ 1524000 w 6181725"/>
                <a:gd name="connsiteY25" fmla="*/ 2568047 h 3384492"/>
                <a:gd name="connsiteX26" fmla="*/ 1584325 w 6181725"/>
                <a:gd name="connsiteY26" fmla="*/ 2475972 h 3384492"/>
                <a:gd name="connsiteX27" fmla="*/ 1631950 w 6181725"/>
                <a:gd name="connsiteY27" fmla="*/ 2307697 h 3384492"/>
                <a:gd name="connsiteX28" fmla="*/ 1670050 w 6181725"/>
                <a:gd name="connsiteY28" fmla="*/ 2110847 h 3384492"/>
                <a:gd name="connsiteX29" fmla="*/ 1730375 w 6181725"/>
                <a:gd name="connsiteY29" fmla="*/ 2047347 h 3384492"/>
                <a:gd name="connsiteX30" fmla="*/ 1790700 w 6181725"/>
                <a:gd name="connsiteY30" fmla="*/ 2129897 h 3384492"/>
                <a:gd name="connsiteX31" fmla="*/ 1860550 w 6181725"/>
                <a:gd name="connsiteY31" fmla="*/ 2317222 h 3384492"/>
                <a:gd name="connsiteX32" fmla="*/ 1905000 w 6181725"/>
                <a:gd name="connsiteY32" fmla="*/ 2355322 h 3384492"/>
                <a:gd name="connsiteX33" fmla="*/ 1949450 w 6181725"/>
                <a:gd name="connsiteY33" fmla="*/ 2307697 h 3384492"/>
                <a:gd name="connsiteX34" fmla="*/ 2057400 w 6181725"/>
                <a:gd name="connsiteY34" fmla="*/ 2034647 h 3384492"/>
                <a:gd name="connsiteX35" fmla="*/ 2152650 w 6181725"/>
                <a:gd name="connsiteY35" fmla="*/ 2040997 h 3384492"/>
                <a:gd name="connsiteX36" fmla="*/ 2254250 w 6181725"/>
                <a:gd name="connsiteY36" fmla="*/ 2358497 h 3384492"/>
                <a:gd name="connsiteX37" fmla="*/ 2374900 w 6181725"/>
                <a:gd name="connsiteY37" fmla="*/ 2688697 h 3384492"/>
                <a:gd name="connsiteX38" fmla="*/ 2489200 w 6181725"/>
                <a:gd name="connsiteY38" fmla="*/ 2733147 h 3384492"/>
                <a:gd name="connsiteX39" fmla="*/ 2673350 w 6181725"/>
                <a:gd name="connsiteY39" fmla="*/ 2593447 h 3384492"/>
                <a:gd name="connsiteX40" fmla="*/ 2809875 w 6181725"/>
                <a:gd name="connsiteY40" fmla="*/ 2571222 h 3384492"/>
                <a:gd name="connsiteX41" fmla="*/ 2933700 w 6181725"/>
                <a:gd name="connsiteY41" fmla="*/ 2764897 h 3384492"/>
                <a:gd name="connsiteX42" fmla="*/ 3041650 w 6181725"/>
                <a:gd name="connsiteY42" fmla="*/ 3222097 h 3384492"/>
                <a:gd name="connsiteX43" fmla="*/ 3206750 w 6181725"/>
                <a:gd name="connsiteY43" fmla="*/ 3380847 h 3384492"/>
                <a:gd name="connsiteX44" fmla="*/ 3343275 w 6181725"/>
                <a:gd name="connsiteY44" fmla="*/ 3310997 h 3384492"/>
                <a:gd name="connsiteX45" fmla="*/ 3429000 w 6181725"/>
                <a:gd name="connsiteY45" fmla="*/ 3063347 h 3384492"/>
                <a:gd name="connsiteX46" fmla="*/ 3486150 w 6181725"/>
                <a:gd name="connsiteY46" fmla="*/ 2961747 h 3384492"/>
                <a:gd name="connsiteX47" fmla="*/ 3822700 w 6181725"/>
                <a:gd name="connsiteY47" fmla="*/ 3079222 h 3384492"/>
                <a:gd name="connsiteX48" fmla="*/ 3952875 w 6181725"/>
                <a:gd name="connsiteY48" fmla="*/ 2685522 h 3384492"/>
                <a:gd name="connsiteX49" fmla="*/ 4064000 w 6181725"/>
                <a:gd name="connsiteY49" fmla="*/ 999597 h 3384492"/>
                <a:gd name="connsiteX50" fmla="*/ 4089400 w 6181725"/>
                <a:gd name="connsiteY50" fmla="*/ 669397 h 3384492"/>
                <a:gd name="connsiteX51" fmla="*/ 4216400 w 6181725"/>
                <a:gd name="connsiteY51" fmla="*/ 485247 h 3384492"/>
                <a:gd name="connsiteX52" fmla="*/ 4343400 w 6181725"/>
                <a:gd name="connsiteY52" fmla="*/ 669397 h 3384492"/>
                <a:gd name="connsiteX53" fmla="*/ 4381500 w 6181725"/>
                <a:gd name="connsiteY53" fmla="*/ 1028172 h 3384492"/>
                <a:gd name="connsiteX54" fmla="*/ 4464050 w 6181725"/>
                <a:gd name="connsiteY54" fmla="*/ 1101197 h 3384492"/>
                <a:gd name="connsiteX55" fmla="*/ 4511675 w 6181725"/>
                <a:gd name="connsiteY55" fmla="*/ 961497 h 3384492"/>
                <a:gd name="connsiteX56" fmla="*/ 4546600 w 6181725"/>
                <a:gd name="connsiteY56" fmla="*/ 231247 h 3384492"/>
                <a:gd name="connsiteX57" fmla="*/ 4654550 w 6181725"/>
                <a:gd name="connsiteY57" fmla="*/ 5822 h 3384492"/>
                <a:gd name="connsiteX58" fmla="*/ 4762500 w 6181725"/>
                <a:gd name="connsiteY58" fmla="*/ 180447 h 3384492"/>
                <a:gd name="connsiteX59" fmla="*/ 4816475 w 6181725"/>
                <a:gd name="connsiteY59" fmla="*/ 402697 h 3384492"/>
                <a:gd name="connsiteX60" fmla="*/ 4933950 w 6181725"/>
                <a:gd name="connsiteY60" fmla="*/ 418572 h 3384492"/>
                <a:gd name="connsiteX61" fmla="*/ 5010150 w 6181725"/>
                <a:gd name="connsiteY61" fmla="*/ 199497 h 3384492"/>
                <a:gd name="connsiteX62" fmla="*/ 5159375 w 6181725"/>
                <a:gd name="connsiteY62" fmla="*/ 12172 h 3384492"/>
                <a:gd name="connsiteX63" fmla="*/ 5270500 w 6181725"/>
                <a:gd name="connsiteY63" fmla="*/ 513822 h 3384492"/>
                <a:gd name="connsiteX64" fmla="*/ 5391150 w 6181725"/>
                <a:gd name="connsiteY64" fmla="*/ 859897 h 3384492"/>
                <a:gd name="connsiteX65" fmla="*/ 5648325 w 6181725"/>
                <a:gd name="connsiteY65" fmla="*/ 704322 h 3384492"/>
                <a:gd name="connsiteX66" fmla="*/ 5753100 w 6181725"/>
                <a:gd name="connsiteY66" fmla="*/ 1479022 h 3384492"/>
                <a:gd name="connsiteX67" fmla="*/ 5937249 w 6181725"/>
                <a:gd name="connsiteY67" fmla="*/ 1793348 h 3384492"/>
                <a:gd name="connsiteX68" fmla="*/ 6181725 w 6181725"/>
                <a:gd name="connsiteY68" fmla="*/ 1383772 h 3384492"/>
                <a:gd name="connsiteX0" fmla="*/ 0 w 6181725"/>
                <a:gd name="connsiteY0" fmla="*/ 3101447 h 3384492"/>
                <a:gd name="connsiteX1" fmla="*/ 120650 w 6181725"/>
                <a:gd name="connsiteY1" fmla="*/ 3009372 h 3384492"/>
                <a:gd name="connsiteX2" fmla="*/ 184150 w 6181725"/>
                <a:gd name="connsiteY2" fmla="*/ 2876022 h 3384492"/>
                <a:gd name="connsiteX3" fmla="*/ 238125 w 6181725"/>
                <a:gd name="connsiteY3" fmla="*/ 2768072 h 3384492"/>
                <a:gd name="connsiteX4" fmla="*/ 311150 w 6181725"/>
                <a:gd name="connsiteY4" fmla="*/ 2777597 h 3384492"/>
                <a:gd name="connsiteX5" fmla="*/ 361950 w 6181725"/>
                <a:gd name="connsiteY5" fmla="*/ 2885547 h 3384492"/>
                <a:gd name="connsiteX6" fmla="*/ 425450 w 6181725"/>
                <a:gd name="connsiteY6" fmla="*/ 3031597 h 3384492"/>
                <a:gd name="connsiteX7" fmla="*/ 527050 w 6181725"/>
                <a:gd name="connsiteY7" fmla="*/ 3101447 h 3384492"/>
                <a:gd name="connsiteX8" fmla="*/ 596900 w 6181725"/>
                <a:gd name="connsiteY8" fmla="*/ 3012547 h 3384492"/>
                <a:gd name="connsiteX9" fmla="*/ 622300 w 6181725"/>
                <a:gd name="connsiteY9" fmla="*/ 2872847 h 3384492"/>
                <a:gd name="connsiteX10" fmla="*/ 635000 w 6181725"/>
                <a:gd name="connsiteY10" fmla="*/ 2793472 h 3384492"/>
                <a:gd name="connsiteX11" fmla="*/ 676275 w 6181725"/>
                <a:gd name="connsiteY11" fmla="*/ 2733147 h 3384492"/>
                <a:gd name="connsiteX12" fmla="*/ 733425 w 6181725"/>
                <a:gd name="connsiteY12" fmla="*/ 2802997 h 3384492"/>
                <a:gd name="connsiteX13" fmla="*/ 793750 w 6181725"/>
                <a:gd name="connsiteY13" fmla="*/ 2898247 h 3384492"/>
                <a:gd name="connsiteX14" fmla="*/ 908050 w 6181725"/>
                <a:gd name="connsiteY14" fmla="*/ 2983972 h 3384492"/>
                <a:gd name="connsiteX15" fmla="*/ 939800 w 6181725"/>
                <a:gd name="connsiteY15" fmla="*/ 2796647 h 3384492"/>
                <a:gd name="connsiteX16" fmla="*/ 971550 w 6181725"/>
                <a:gd name="connsiteY16" fmla="*/ 2650597 h 3384492"/>
                <a:gd name="connsiteX17" fmla="*/ 1012825 w 6181725"/>
                <a:gd name="connsiteY17" fmla="*/ 2539472 h 3384492"/>
                <a:gd name="connsiteX18" fmla="*/ 1104900 w 6181725"/>
                <a:gd name="connsiteY18" fmla="*/ 2656947 h 3384492"/>
                <a:gd name="connsiteX19" fmla="*/ 1187450 w 6181725"/>
                <a:gd name="connsiteY19" fmla="*/ 2802997 h 3384492"/>
                <a:gd name="connsiteX20" fmla="*/ 1244600 w 6181725"/>
                <a:gd name="connsiteY20" fmla="*/ 2809347 h 3384492"/>
                <a:gd name="connsiteX21" fmla="*/ 1276350 w 6181725"/>
                <a:gd name="connsiteY21" fmla="*/ 2701397 h 3384492"/>
                <a:gd name="connsiteX22" fmla="*/ 1314450 w 6181725"/>
                <a:gd name="connsiteY22" fmla="*/ 2345797 h 3384492"/>
                <a:gd name="connsiteX23" fmla="*/ 1358900 w 6181725"/>
                <a:gd name="connsiteY23" fmla="*/ 2266422 h 3384492"/>
                <a:gd name="connsiteX24" fmla="*/ 1422400 w 6181725"/>
                <a:gd name="connsiteY24" fmla="*/ 2364847 h 3384492"/>
                <a:gd name="connsiteX25" fmla="*/ 1524000 w 6181725"/>
                <a:gd name="connsiteY25" fmla="*/ 2568047 h 3384492"/>
                <a:gd name="connsiteX26" fmla="*/ 1584325 w 6181725"/>
                <a:gd name="connsiteY26" fmla="*/ 2475972 h 3384492"/>
                <a:gd name="connsiteX27" fmla="*/ 1631950 w 6181725"/>
                <a:gd name="connsiteY27" fmla="*/ 2307697 h 3384492"/>
                <a:gd name="connsiteX28" fmla="*/ 1670050 w 6181725"/>
                <a:gd name="connsiteY28" fmla="*/ 2110847 h 3384492"/>
                <a:gd name="connsiteX29" fmla="*/ 1730375 w 6181725"/>
                <a:gd name="connsiteY29" fmla="*/ 2047347 h 3384492"/>
                <a:gd name="connsiteX30" fmla="*/ 1790700 w 6181725"/>
                <a:gd name="connsiteY30" fmla="*/ 2129897 h 3384492"/>
                <a:gd name="connsiteX31" fmla="*/ 1860550 w 6181725"/>
                <a:gd name="connsiteY31" fmla="*/ 2317222 h 3384492"/>
                <a:gd name="connsiteX32" fmla="*/ 1905000 w 6181725"/>
                <a:gd name="connsiteY32" fmla="*/ 2355322 h 3384492"/>
                <a:gd name="connsiteX33" fmla="*/ 1949450 w 6181725"/>
                <a:gd name="connsiteY33" fmla="*/ 2307697 h 3384492"/>
                <a:gd name="connsiteX34" fmla="*/ 2057400 w 6181725"/>
                <a:gd name="connsiteY34" fmla="*/ 2034647 h 3384492"/>
                <a:gd name="connsiteX35" fmla="*/ 2152650 w 6181725"/>
                <a:gd name="connsiteY35" fmla="*/ 2040997 h 3384492"/>
                <a:gd name="connsiteX36" fmla="*/ 2254250 w 6181725"/>
                <a:gd name="connsiteY36" fmla="*/ 2358497 h 3384492"/>
                <a:gd name="connsiteX37" fmla="*/ 2374900 w 6181725"/>
                <a:gd name="connsiteY37" fmla="*/ 2688697 h 3384492"/>
                <a:gd name="connsiteX38" fmla="*/ 2489200 w 6181725"/>
                <a:gd name="connsiteY38" fmla="*/ 2733147 h 3384492"/>
                <a:gd name="connsiteX39" fmla="*/ 2673350 w 6181725"/>
                <a:gd name="connsiteY39" fmla="*/ 2593447 h 3384492"/>
                <a:gd name="connsiteX40" fmla="*/ 2809875 w 6181725"/>
                <a:gd name="connsiteY40" fmla="*/ 2571222 h 3384492"/>
                <a:gd name="connsiteX41" fmla="*/ 2933700 w 6181725"/>
                <a:gd name="connsiteY41" fmla="*/ 2764897 h 3384492"/>
                <a:gd name="connsiteX42" fmla="*/ 3041650 w 6181725"/>
                <a:gd name="connsiteY42" fmla="*/ 3222097 h 3384492"/>
                <a:gd name="connsiteX43" fmla="*/ 3206750 w 6181725"/>
                <a:gd name="connsiteY43" fmla="*/ 3380847 h 3384492"/>
                <a:gd name="connsiteX44" fmla="*/ 3343275 w 6181725"/>
                <a:gd name="connsiteY44" fmla="*/ 3310997 h 3384492"/>
                <a:gd name="connsiteX45" fmla="*/ 3429000 w 6181725"/>
                <a:gd name="connsiteY45" fmla="*/ 3063347 h 3384492"/>
                <a:gd name="connsiteX46" fmla="*/ 3486150 w 6181725"/>
                <a:gd name="connsiteY46" fmla="*/ 2961747 h 3384492"/>
                <a:gd name="connsiteX47" fmla="*/ 3822700 w 6181725"/>
                <a:gd name="connsiteY47" fmla="*/ 3079222 h 3384492"/>
                <a:gd name="connsiteX48" fmla="*/ 3952875 w 6181725"/>
                <a:gd name="connsiteY48" fmla="*/ 2685522 h 3384492"/>
                <a:gd name="connsiteX49" fmla="*/ 4064000 w 6181725"/>
                <a:gd name="connsiteY49" fmla="*/ 999597 h 3384492"/>
                <a:gd name="connsiteX50" fmla="*/ 4089400 w 6181725"/>
                <a:gd name="connsiteY50" fmla="*/ 669397 h 3384492"/>
                <a:gd name="connsiteX51" fmla="*/ 4216400 w 6181725"/>
                <a:gd name="connsiteY51" fmla="*/ 485247 h 3384492"/>
                <a:gd name="connsiteX52" fmla="*/ 4343400 w 6181725"/>
                <a:gd name="connsiteY52" fmla="*/ 669397 h 3384492"/>
                <a:gd name="connsiteX53" fmla="*/ 4381500 w 6181725"/>
                <a:gd name="connsiteY53" fmla="*/ 1028172 h 3384492"/>
                <a:gd name="connsiteX54" fmla="*/ 4464050 w 6181725"/>
                <a:gd name="connsiteY54" fmla="*/ 1101197 h 3384492"/>
                <a:gd name="connsiteX55" fmla="*/ 4511675 w 6181725"/>
                <a:gd name="connsiteY55" fmla="*/ 961497 h 3384492"/>
                <a:gd name="connsiteX56" fmla="*/ 4546600 w 6181725"/>
                <a:gd name="connsiteY56" fmla="*/ 231247 h 3384492"/>
                <a:gd name="connsiteX57" fmla="*/ 4654550 w 6181725"/>
                <a:gd name="connsiteY57" fmla="*/ 5822 h 3384492"/>
                <a:gd name="connsiteX58" fmla="*/ 4762500 w 6181725"/>
                <a:gd name="connsiteY58" fmla="*/ 180447 h 3384492"/>
                <a:gd name="connsiteX59" fmla="*/ 4816475 w 6181725"/>
                <a:gd name="connsiteY59" fmla="*/ 402697 h 3384492"/>
                <a:gd name="connsiteX60" fmla="*/ 4933950 w 6181725"/>
                <a:gd name="connsiteY60" fmla="*/ 418572 h 3384492"/>
                <a:gd name="connsiteX61" fmla="*/ 5010150 w 6181725"/>
                <a:gd name="connsiteY61" fmla="*/ 199497 h 3384492"/>
                <a:gd name="connsiteX62" fmla="*/ 5159375 w 6181725"/>
                <a:gd name="connsiteY62" fmla="*/ 12172 h 3384492"/>
                <a:gd name="connsiteX63" fmla="*/ 5270500 w 6181725"/>
                <a:gd name="connsiteY63" fmla="*/ 513822 h 3384492"/>
                <a:gd name="connsiteX64" fmla="*/ 5391150 w 6181725"/>
                <a:gd name="connsiteY64" fmla="*/ 859897 h 3384492"/>
                <a:gd name="connsiteX65" fmla="*/ 5648325 w 6181725"/>
                <a:gd name="connsiteY65" fmla="*/ 704322 h 3384492"/>
                <a:gd name="connsiteX66" fmla="*/ 5753100 w 6181725"/>
                <a:gd name="connsiteY66" fmla="*/ 1479022 h 3384492"/>
                <a:gd name="connsiteX67" fmla="*/ 5937249 w 6181725"/>
                <a:gd name="connsiteY67" fmla="*/ 1793348 h 3384492"/>
                <a:gd name="connsiteX68" fmla="*/ 6181725 w 6181725"/>
                <a:gd name="connsiteY68" fmla="*/ 1383772 h 3384492"/>
                <a:gd name="connsiteX0" fmla="*/ 0 w 6181725"/>
                <a:gd name="connsiteY0" fmla="*/ 3101447 h 3384492"/>
                <a:gd name="connsiteX1" fmla="*/ 120650 w 6181725"/>
                <a:gd name="connsiteY1" fmla="*/ 3009372 h 3384492"/>
                <a:gd name="connsiteX2" fmla="*/ 184150 w 6181725"/>
                <a:gd name="connsiteY2" fmla="*/ 2876022 h 3384492"/>
                <a:gd name="connsiteX3" fmla="*/ 238125 w 6181725"/>
                <a:gd name="connsiteY3" fmla="*/ 2768072 h 3384492"/>
                <a:gd name="connsiteX4" fmla="*/ 311150 w 6181725"/>
                <a:gd name="connsiteY4" fmla="*/ 2777597 h 3384492"/>
                <a:gd name="connsiteX5" fmla="*/ 361950 w 6181725"/>
                <a:gd name="connsiteY5" fmla="*/ 2885547 h 3384492"/>
                <a:gd name="connsiteX6" fmla="*/ 425450 w 6181725"/>
                <a:gd name="connsiteY6" fmla="*/ 3031597 h 3384492"/>
                <a:gd name="connsiteX7" fmla="*/ 527050 w 6181725"/>
                <a:gd name="connsiteY7" fmla="*/ 3101447 h 3384492"/>
                <a:gd name="connsiteX8" fmla="*/ 596900 w 6181725"/>
                <a:gd name="connsiteY8" fmla="*/ 3012547 h 3384492"/>
                <a:gd name="connsiteX9" fmla="*/ 622300 w 6181725"/>
                <a:gd name="connsiteY9" fmla="*/ 2872847 h 3384492"/>
                <a:gd name="connsiteX10" fmla="*/ 635000 w 6181725"/>
                <a:gd name="connsiteY10" fmla="*/ 2793472 h 3384492"/>
                <a:gd name="connsiteX11" fmla="*/ 676275 w 6181725"/>
                <a:gd name="connsiteY11" fmla="*/ 2733147 h 3384492"/>
                <a:gd name="connsiteX12" fmla="*/ 733425 w 6181725"/>
                <a:gd name="connsiteY12" fmla="*/ 2802997 h 3384492"/>
                <a:gd name="connsiteX13" fmla="*/ 793750 w 6181725"/>
                <a:gd name="connsiteY13" fmla="*/ 2898247 h 3384492"/>
                <a:gd name="connsiteX14" fmla="*/ 908050 w 6181725"/>
                <a:gd name="connsiteY14" fmla="*/ 2983972 h 3384492"/>
                <a:gd name="connsiteX15" fmla="*/ 939800 w 6181725"/>
                <a:gd name="connsiteY15" fmla="*/ 2796647 h 3384492"/>
                <a:gd name="connsiteX16" fmla="*/ 971550 w 6181725"/>
                <a:gd name="connsiteY16" fmla="*/ 2650597 h 3384492"/>
                <a:gd name="connsiteX17" fmla="*/ 1012825 w 6181725"/>
                <a:gd name="connsiteY17" fmla="*/ 2539472 h 3384492"/>
                <a:gd name="connsiteX18" fmla="*/ 1104900 w 6181725"/>
                <a:gd name="connsiteY18" fmla="*/ 2656947 h 3384492"/>
                <a:gd name="connsiteX19" fmla="*/ 1187450 w 6181725"/>
                <a:gd name="connsiteY19" fmla="*/ 2802997 h 3384492"/>
                <a:gd name="connsiteX20" fmla="*/ 1244600 w 6181725"/>
                <a:gd name="connsiteY20" fmla="*/ 2809347 h 3384492"/>
                <a:gd name="connsiteX21" fmla="*/ 1276350 w 6181725"/>
                <a:gd name="connsiteY21" fmla="*/ 2701397 h 3384492"/>
                <a:gd name="connsiteX22" fmla="*/ 1314450 w 6181725"/>
                <a:gd name="connsiteY22" fmla="*/ 2345797 h 3384492"/>
                <a:gd name="connsiteX23" fmla="*/ 1358900 w 6181725"/>
                <a:gd name="connsiteY23" fmla="*/ 2266422 h 3384492"/>
                <a:gd name="connsiteX24" fmla="*/ 1422400 w 6181725"/>
                <a:gd name="connsiteY24" fmla="*/ 2364847 h 3384492"/>
                <a:gd name="connsiteX25" fmla="*/ 1524000 w 6181725"/>
                <a:gd name="connsiteY25" fmla="*/ 2568047 h 3384492"/>
                <a:gd name="connsiteX26" fmla="*/ 1584325 w 6181725"/>
                <a:gd name="connsiteY26" fmla="*/ 2475972 h 3384492"/>
                <a:gd name="connsiteX27" fmla="*/ 1631950 w 6181725"/>
                <a:gd name="connsiteY27" fmla="*/ 2307697 h 3384492"/>
                <a:gd name="connsiteX28" fmla="*/ 1670050 w 6181725"/>
                <a:gd name="connsiteY28" fmla="*/ 2110847 h 3384492"/>
                <a:gd name="connsiteX29" fmla="*/ 1730375 w 6181725"/>
                <a:gd name="connsiteY29" fmla="*/ 2047347 h 3384492"/>
                <a:gd name="connsiteX30" fmla="*/ 1790700 w 6181725"/>
                <a:gd name="connsiteY30" fmla="*/ 2129897 h 3384492"/>
                <a:gd name="connsiteX31" fmla="*/ 1860550 w 6181725"/>
                <a:gd name="connsiteY31" fmla="*/ 2317222 h 3384492"/>
                <a:gd name="connsiteX32" fmla="*/ 1905000 w 6181725"/>
                <a:gd name="connsiteY32" fmla="*/ 2355322 h 3384492"/>
                <a:gd name="connsiteX33" fmla="*/ 1949450 w 6181725"/>
                <a:gd name="connsiteY33" fmla="*/ 2307697 h 3384492"/>
                <a:gd name="connsiteX34" fmla="*/ 2057400 w 6181725"/>
                <a:gd name="connsiteY34" fmla="*/ 2034647 h 3384492"/>
                <a:gd name="connsiteX35" fmla="*/ 2152650 w 6181725"/>
                <a:gd name="connsiteY35" fmla="*/ 2040997 h 3384492"/>
                <a:gd name="connsiteX36" fmla="*/ 2254250 w 6181725"/>
                <a:gd name="connsiteY36" fmla="*/ 2358497 h 3384492"/>
                <a:gd name="connsiteX37" fmla="*/ 2374900 w 6181725"/>
                <a:gd name="connsiteY37" fmla="*/ 2688697 h 3384492"/>
                <a:gd name="connsiteX38" fmla="*/ 2489200 w 6181725"/>
                <a:gd name="connsiteY38" fmla="*/ 2733147 h 3384492"/>
                <a:gd name="connsiteX39" fmla="*/ 2673350 w 6181725"/>
                <a:gd name="connsiteY39" fmla="*/ 2593447 h 3384492"/>
                <a:gd name="connsiteX40" fmla="*/ 2809875 w 6181725"/>
                <a:gd name="connsiteY40" fmla="*/ 2571222 h 3384492"/>
                <a:gd name="connsiteX41" fmla="*/ 2933700 w 6181725"/>
                <a:gd name="connsiteY41" fmla="*/ 2764897 h 3384492"/>
                <a:gd name="connsiteX42" fmla="*/ 3041650 w 6181725"/>
                <a:gd name="connsiteY42" fmla="*/ 3222097 h 3384492"/>
                <a:gd name="connsiteX43" fmla="*/ 3206750 w 6181725"/>
                <a:gd name="connsiteY43" fmla="*/ 3380847 h 3384492"/>
                <a:gd name="connsiteX44" fmla="*/ 3343275 w 6181725"/>
                <a:gd name="connsiteY44" fmla="*/ 3310997 h 3384492"/>
                <a:gd name="connsiteX45" fmla="*/ 3429000 w 6181725"/>
                <a:gd name="connsiteY45" fmla="*/ 3063347 h 3384492"/>
                <a:gd name="connsiteX46" fmla="*/ 3527425 w 6181725"/>
                <a:gd name="connsiteY46" fmla="*/ 2958572 h 3384492"/>
                <a:gd name="connsiteX47" fmla="*/ 3822700 w 6181725"/>
                <a:gd name="connsiteY47" fmla="*/ 3079222 h 3384492"/>
                <a:gd name="connsiteX48" fmla="*/ 3952875 w 6181725"/>
                <a:gd name="connsiteY48" fmla="*/ 2685522 h 3384492"/>
                <a:gd name="connsiteX49" fmla="*/ 4064000 w 6181725"/>
                <a:gd name="connsiteY49" fmla="*/ 999597 h 3384492"/>
                <a:gd name="connsiteX50" fmla="*/ 4089400 w 6181725"/>
                <a:gd name="connsiteY50" fmla="*/ 669397 h 3384492"/>
                <a:gd name="connsiteX51" fmla="*/ 4216400 w 6181725"/>
                <a:gd name="connsiteY51" fmla="*/ 485247 h 3384492"/>
                <a:gd name="connsiteX52" fmla="*/ 4343400 w 6181725"/>
                <a:gd name="connsiteY52" fmla="*/ 669397 h 3384492"/>
                <a:gd name="connsiteX53" fmla="*/ 4381500 w 6181725"/>
                <a:gd name="connsiteY53" fmla="*/ 1028172 h 3384492"/>
                <a:gd name="connsiteX54" fmla="*/ 4464050 w 6181725"/>
                <a:gd name="connsiteY54" fmla="*/ 1101197 h 3384492"/>
                <a:gd name="connsiteX55" fmla="*/ 4511675 w 6181725"/>
                <a:gd name="connsiteY55" fmla="*/ 961497 h 3384492"/>
                <a:gd name="connsiteX56" fmla="*/ 4546600 w 6181725"/>
                <a:gd name="connsiteY56" fmla="*/ 231247 h 3384492"/>
                <a:gd name="connsiteX57" fmla="*/ 4654550 w 6181725"/>
                <a:gd name="connsiteY57" fmla="*/ 5822 h 3384492"/>
                <a:gd name="connsiteX58" fmla="*/ 4762500 w 6181725"/>
                <a:gd name="connsiteY58" fmla="*/ 180447 h 3384492"/>
                <a:gd name="connsiteX59" fmla="*/ 4816475 w 6181725"/>
                <a:gd name="connsiteY59" fmla="*/ 402697 h 3384492"/>
                <a:gd name="connsiteX60" fmla="*/ 4933950 w 6181725"/>
                <a:gd name="connsiteY60" fmla="*/ 418572 h 3384492"/>
                <a:gd name="connsiteX61" fmla="*/ 5010150 w 6181725"/>
                <a:gd name="connsiteY61" fmla="*/ 199497 h 3384492"/>
                <a:gd name="connsiteX62" fmla="*/ 5159375 w 6181725"/>
                <a:gd name="connsiteY62" fmla="*/ 12172 h 3384492"/>
                <a:gd name="connsiteX63" fmla="*/ 5270500 w 6181725"/>
                <a:gd name="connsiteY63" fmla="*/ 513822 h 3384492"/>
                <a:gd name="connsiteX64" fmla="*/ 5391150 w 6181725"/>
                <a:gd name="connsiteY64" fmla="*/ 859897 h 3384492"/>
                <a:gd name="connsiteX65" fmla="*/ 5648325 w 6181725"/>
                <a:gd name="connsiteY65" fmla="*/ 704322 h 3384492"/>
                <a:gd name="connsiteX66" fmla="*/ 5753100 w 6181725"/>
                <a:gd name="connsiteY66" fmla="*/ 1479022 h 3384492"/>
                <a:gd name="connsiteX67" fmla="*/ 5937249 w 6181725"/>
                <a:gd name="connsiteY67" fmla="*/ 1793348 h 3384492"/>
                <a:gd name="connsiteX68" fmla="*/ 6181725 w 6181725"/>
                <a:gd name="connsiteY68" fmla="*/ 1383772 h 3384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6181725" h="3384492">
                  <a:moveTo>
                    <a:pt x="0" y="3101447"/>
                  </a:moveTo>
                  <a:cubicBezTo>
                    <a:pt x="46566" y="3076576"/>
                    <a:pt x="89958" y="3046943"/>
                    <a:pt x="120650" y="3009372"/>
                  </a:cubicBezTo>
                  <a:cubicBezTo>
                    <a:pt x="151342" y="2971801"/>
                    <a:pt x="164571" y="2916239"/>
                    <a:pt x="184150" y="2876022"/>
                  </a:cubicBezTo>
                  <a:cubicBezTo>
                    <a:pt x="203729" y="2835805"/>
                    <a:pt x="216958" y="2784476"/>
                    <a:pt x="238125" y="2768072"/>
                  </a:cubicBezTo>
                  <a:cubicBezTo>
                    <a:pt x="259292" y="2751668"/>
                    <a:pt x="290513" y="2758018"/>
                    <a:pt x="311150" y="2777597"/>
                  </a:cubicBezTo>
                  <a:cubicBezTo>
                    <a:pt x="331787" y="2797176"/>
                    <a:pt x="342900" y="2843214"/>
                    <a:pt x="361950" y="2885547"/>
                  </a:cubicBezTo>
                  <a:cubicBezTo>
                    <a:pt x="381000" y="2927880"/>
                    <a:pt x="397933" y="2995614"/>
                    <a:pt x="425450" y="3031597"/>
                  </a:cubicBezTo>
                  <a:cubicBezTo>
                    <a:pt x="452967" y="3067580"/>
                    <a:pt x="498475" y="3104622"/>
                    <a:pt x="527050" y="3101447"/>
                  </a:cubicBezTo>
                  <a:cubicBezTo>
                    <a:pt x="555625" y="3098272"/>
                    <a:pt x="581025" y="3050647"/>
                    <a:pt x="596900" y="3012547"/>
                  </a:cubicBezTo>
                  <a:cubicBezTo>
                    <a:pt x="612775" y="2974447"/>
                    <a:pt x="615950" y="2909359"/>
                    <a:pt x="622300" y="2872847"/>
                  </a:cubicBezTo>
                  <a:cubicBezTo>
                    <a:pt x="628650" y="2836335"/>
                    <a:pt x="629179" y="2817814"/>
                    <a:pt x="635000" y="2793472"/>
                  </a:cubicBezTo>
                  <a:cubicBezTo>
                    <a:pt x="640821" y="2769130"/>
                    <a:pt x="659871" y="2731560"/>
                    <a:pt x="676275" y="2733147"/>
                  </a:cubicBezTo>
                  <a:cubicBezTo>
                    <a:pt x="692679" y="2734734"/>
                    <a:pt x="713846" y="2775480"/>
                    <a:pt x="733425" y="2802997"/>
                  </a:cubicBezTo>
                  <a:cubicBezTo>
                    <a:pt x="753004" y="2830514"/>
                    <a:pt x="764646" y="2868085"/>
                    <a:pt x="793750" y="2898247"/>
                  </a:cubicBezTo>
                  <a:cubicBezTo>
                    <a:pt x="822854" y="2928409"/>
                    <a:pt x="883708" y="3000905"/>
                    <a:pt x="908050" y="2983972"/>
                  </a:cubicBezTo>
                  <a:cubicBezTo>
                    <a:pt x="932392" y="2967039"/>
                    <a:pt x="929217" y="2852210"/>
                    <a:pt x="939800" y="2796647"/>
                  </a:cubicBezTo>
                  <a:cubicBezTo>
                    <a:pt x="950383" y="2741085"/>
                    <a:pt x="959379" y="2693459"/>
                    <a:pt x="971550" y="2650597"/>
                  </a:cubicBezTo>
                  <a:cubicBezTo>
                    <a:pt x="983721" y="2607735"/>
                    <a:pt x="990600" y="2538414"/>
                    <a:pt x="1012825" y="2539472"/>
                  </a:cubicBezTo>
                  <a:cubicBezTo>
                    <a:pt x="1035050" y="2540530"/>
                    <a:pt x="1075796" y="2613026"/>
                    <a:pt x="1104900" y="2656947"/>
                  </a:cubicBezTo>
                  <a:cubicBezTo>
                    <a:pt x="1134004" y="2700868"/>
                    <a:pt x="1164167" y="2777597"/>
                    <a:pt x="1187450" y="2802997"/>
                  </a:cubicBezTo>
                  <a:cubicBezTo>
                    <a:pt x="1210733" y="2828397"/>
                    <a:pt x="1229783" y="2826280"/>
                    <a:pt x="1244600" y="2809347"/>
                  </a:cubicBezTo>
                  <a:cubicBezTo>
                    <a:pt x="1259417" y="2792414"/>
                    <a:pt x="1264708" y="2778655"/>
                    <a:pt x="1276350" y="2701397"/>
                  </a:cubicBezTo>
                  <a:cubicBezTo>
                    <a:pt x="1287992" y="2624139"/>
                    <a:pt x="1300692" y="2418293"/>
                    <a:pt x="1314450" y="2345797"/>
                  </a:cubicBezTo>
                  <a:cubicBezTo>
                    <a:pt x="1328208" y="2273301"/>
                    <a:pt x="1340908" y="2263247"/>
                    <a:pt x="1358900" y="2266422"/>
                  </a:cubicBezTo>
                  <a:cubicBezTo>
                    <a:pt x="1376892" y="2269597"/>
                    <a:pt x="1394883" y="2314576"/>
                    <a:pt x="1422400" y="2364847"/>
                  </a:cubicBezTo>
                  <a:cubicBezTo>
                    <a:pt x="1449917" y="2415118"/>
                    <a:pt x="1497013" y="2549526"/>
                    <a:pt x="1524000" y="2568047"/>
                  </a:cubicBezTo>
                  <a:cubicBezTo>
                    <a:pt x="1550987" y="2586568"/>
                    <a:pt x="1566333" y="2519364"/>
                    <a:pt x="1584325" y="2475972"/>
                  </a:cubicBezTo>
                  <a:cubicBezTo>
                    <a:pt x="1602317" y="2432580"/>
                    <a:pt x="1617663" y="2368551"/>
                    <a:pt x="1631950" y="2307697"/>
                  </a:cubicBezTo>
                  <a:cubicBezTo>
                    <a:pt x="1646237" y="2246843"/>
                    <a:pt x="1653646" y="2154239"/>
                    <a:pt x="1670050" y="2110847"/>
                  </a:cubicBezTo>
                  <a:cubicBezTo>
                    <a:pt x="1686454" y="2067455"/>
                    <a:pt x="1710267" y="2044172"/>
                    <a:pt x="1730375" y="2047347"/>
                  </a:cubicBezTo>
                  <a:cubicBezTo>
                    <a:pt x="1750483" y="2050522"/>
                    <a:pt x="1769004" y="2084918"/>
                    <a:pt x="1790700" y="2129897"/>
                  </a:cubicBezTo>
                  <a:cubicBezTo>
                    <a:pt x="1812396" y="2174876"/>
                    <a:pt x="1841500" y="2279651"/>
                    <a:pt x="1860550" y="2317222"/>
                  </a:cubicBezTo>
                  <a:cubicBezTo>
                    <a:pt x="1879600" y="2354793"/>
                    <a:pt x="1890183" y="2356909"/>
                    <a:pt x="1905000" y="2355322"/>
                  </a:cubicBezTo>
                  <a:cubicBezTo>
                    <a:pt x="1919817" y="2353735"/>
                    <a:pt x="1924050" y="2361143"/>
                    <a:pt x="1949450" y="2307697"/>
                  </a:cubicBezTo>
                  <a:cubicBezTo>
                    <a:pt x="1974850" y="2254251"/>
                    <a:pt x="2023533" y="2079097"/>
                    <a:pt x="2057400" y="2034647"/>
                  </a:cubicBezTo>
                  <a:cubicBezTo>
                    <a:pt x="2091267" y="1990197"/>
                    <a:pt x="2119842" y="1987022"/>
                    <a:pt x="2152650" y="2040997"/>
                  </a:cubicBezTo>
                  <a:cubicBezTo>
                    <a:pt x="2185458" y="2094972"/>
                    <a:pt x="2217208" y="2250547"/>
                    <a:pt x="2254250" y="2358497"/>
                  </a:cubicBezTo>
                  <a:cubicBezTo>
                    <a:pt x="2291292" y="2466447"/>
                    <a:pt x="2335742" y="2626255"/>
                    <a:pt x="2374900" y="2688697"/>
                  </a:cubicBezTo>
                  <a:cubicBezTo>
                    <a:pt x="2414058" y="2751139"/>
                    <a:pt x="2439458" y="2749022"/>
                    <a:pt x="2489200" y="2733147"/>
                  </a:cubicBezTo>
                  <a:cubicBezTo>
                    <a:pt x="2538942" y="2717272"/>
                    <a:pt x="2619904" y="2620434"/>
                    <a:pt x="2673350" y="2593447"/>
                  </a:cubicBezTo>
                  <a:cubicBezTo>
                    <a:pt x="2726796" y="2566460"/>
                    <a:pt x="2766483" y="2542647"/>
                    <a:pt x="2809875" y="2571222"/>
                  </a:cubicBezTo>
                  <a:cubicBezTo>
                    <a:pt x="2853267" y="2599797"/>
                    <a:pt x="2895071" y="2656418"/>
                    <a:pt x="2933700" y="2764897"/>
                  </a:cubicBezTo>
                  <a:cubicBezTo>
                    <a:pt x="2972329" y="2873376"/>
                    <a:pt x="2996142" y="3119439"/>
                    <a:pt x="3041650" y="3222097"/>
                  </a:cubicBezTo>
                  <a:cubicBezTo>
                    <a:pt x="3087158" y="3324755"/>
                    <a:pt x="3156479" y="3366030"/>
                    <a:pt x="3206750" y="3380847"/>
                  </a:cubicBezTo>
                  <a:cubicBezTo>
                    <a:pt x="3257021" y="3395664"/>
                    <a:pt x="3306233" y="3363914"/>
                    <a:pt x="3343275" y="3310997"/>
                  </a:cubicBezTo>
                  <a:cubicBezTo>
                    <a:pt x="3380317" y="3258080"/>
                    <a:pt x="3398308" y="3122084"/>
                    <a:pt x="3429000" y="3063347"/>
                  </a:cubicBezTo>
                  <a:cubicBezTo>
                    <a:pt x="3459692" y="3004610"/>
                    <a:pt x="3461808" y="2955926"/>
                    <a:pt x="3527425" y="2958572"/>
                  </a:cubicBezTo>
                  <a:cubicBezTo>
                    <a:pt x="3593042" y="2961218"/>
                    <a:pt x="3751792" y="3124730"/>
                    <a:pt x="3822700" y="3079222"/>
                  </a:cubicBezTo>
                  <a:cubicBezTo>
                    <a:pt x="3893608" y="3033714"/>
                    <a:pt x="3922183" y="2959101"/>
                    <a:pt x="3952875" y="2685522"/>
                  </a:cubicBezTo>
                  <a:cubicBezTo>
                    <a:pt x="3983567" y="2411943"/>
                    <a:pt x="4041246" y="1335618"/>
                    <a:pt x="4064000" y="999597"/>
                  </a:cubicBezTo>
                  <a:cubicBezTo>
                    <a:pt x="4086754" y="663576"/>
                    <a:pt x="4064000" y="755122"/>
                    <a:pt x="4089400" y="669397"/>
                  </a:cubicBezTo>
                  <a:cubicBezTo>
                    <a:pt x="4114800" y="583672"/>
                    <a:pt x="4174067" y="485247"/>
                    <a:pt x="4216400" y="485247"/>
                  </a:cubicBezTo>
                  <a:cubicBezTo>
                    <a:pt x="4258733" y="485247"/>
                    <a:pt x="4315883" y="578910"/>
                    <a:pt x="4343400" y="669397"/>
                  </a:cubicBezTo>
                  <a:cubicBezTo>
                    <a:pt x="4370917" y="759884"/>
                    <a:pt x="4361392" y="956205"/>
                    <a:pt x="4381500" y="1028172"/>
                  </a:cubicBezTo>
                  <a:cubicBezTo>
                    <a:pt x="4401608" y="1100139"/>
                    <a:pt x="4442354" y="1112309"/>
                    <a:pt x="4464050" y="1101197"/>
                  </a:cubicBezTo>
                  <a:cubicBezTo>
                    <a:pt x="4485746" y="1090085"/>
                    <a:pt x="4507442" y="1055689"/>
                    <a:pt x="4511675" y="961497"/>
                  </a:cubicBezTo>
                  <a:cubicBezTo>
                    <a:pt x="4515908" y="867305"/>
                    <a:pt x="4522788" y="390526"/>
                    <a:pt x="4546600" y="231247"/>
                  </a:cubicBezTo>
                  <a:cubicBezTo>
                    <a:pt x="4570413" y="71968"/>
                    <a:pt x="4596342" y="17464"/>
                    <a:pt x="4654550" y="5822"/>
                  </a:cubicBezTo>
                  <a:cubicBezTo>
                    <a:pt x="4712758" y="-5820"/>
                    <a:pt x="4735513" y="114301"/>
                    <a:pt x="4762500" y="180447"/>
                  </a:cubicBezTo>
                  <a:cubicBezTo>
                    <a:pt x="4789488" y="246593"/>
                    <a:pt x="4787900" y="363010"/>
                    <a:pt x="4816475" y="402697"/>
                  </a:cubicBezTo>
                  <a:cubicBezTo>
                    <a:pt x="4845050" y="442385"/>
                    <a:pt x="4901671" y="452439"/>
                    <a:pt x="4933950" y="418572"/>
                  </a:cubicBezTo>
                  <a:cubicBezTo>
                    <a:pt x="4966229" y="384705"/>
                    <a:pt x="4985279" y="276755"/>
                    <a:pt x="5010150" y="199497"/>
                  </a:cubicBezTo>
                  <a:cubicBezTo>
                    <a:pt x="5035021" y="122239"/>
                    <a:pt x="5065183" y="-46565"/>
                    <a:pt x="5159375" y="12172"/>
                  </a:cubicBezTo>
                  <a:cubicBezTo>
                    <a:pt x="5253567" y="70909"/>
                    <a:pt x="5231871" y="372535"/>
                    <a:pt x="5270500" y="513822"/>
                  </a:cubicBezTo>
                  <a:cubicBezTo>
                    <a:pt x="5309129" y="655109"/>
                    <a:pt x="5328179" y="828147"/>
                    <a:pt x="5391150" y="859897"/>
                  </a:cubicBezTo>
                  <a:cubicBezTo>
                    <a:pt x="5454121" y="891647"/>
                    <a:pt x="5588000" y="601135"/>
                    <a:pt x="5648325" y="704322"/>
                  </a:cubicBezTo>
                  <a:cubicBezTo>
                    <a:pt x="5708650" y="807509"/>
                    <a:pt x="5704946" y="1297518"/>
                    <a:pt x="5753100" y="1479022"/>
                  </a:cubicBezTo>
                  <a:cubicBezTo>
                    <a:pt x="5801254" y="1660526"/>
                    <a:pt x="5864753" y="1809752"/>
                    <a:pt x="5937249" y="1793348"/>
                  </a:cubicBezTo>
                  <a:cubicBezTo>
                    <a:pt x="6044670" y="1808694"/>
                    <a:pt x="6165321" y="1439335"/>
                    <a:pt x="6181725" y="1383772"/>
                  </a:cubicBezTo>
                </a:path>
              </a:pathLst>
            </a:cu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1" name="フリーフォーム 10"/>
            <p:cNvSpPr/>
            <p:nvPr/>
          </p:nvSpPr>
          <p:spPr>
            <a:xfrm>
              <a:off x="1717636" y="2080220"/>
              <a:ext cx="6215514" cy="3468688"/>
            </a:xfrm>
            <a:custGeom>
              <a:avLst/>
              <a:gdLst>
                <a:gd name="connsiteX0" fmla="*/ 0 w 6215270"/>
                <a:gd name="connsiteY0" fmla="*/ 2782956 h 3458817"/>
                <a:gd name="connsiteX1" fmla="*/ 331305 w 6215270"/>
                <a:gd name="connsiteY1" fmla="*/ 2782956 h 3458817"/>
                <a:gd name="connsiteX2" fmla="*/ 569844 w 6215270"/>
                <a:gd name="connsiteY2" fmla="*/ 2782956 h 3458817"/>
                <a:gd name="connsiteX3" fmla="*/ 940905 w 6215270"/>
                <a:gd name="connsiteY3" fmla="*/ 2637182 h 3458817"/>
                <a:gd name="connsiteX4" fmla="*/ 1285461 w 6215270"/>
                <a:gd name="connsiteY4" fmla="*/ 2345634 h 3458817"/>
                <a:gd name="connsiteX5" fmla="*/ 1603513 w 6215270"/>
                <a:gd name="connsiteY5" fmla="*/ 2173356 h 3458817"/>
                <a:gd name="connsiteX6" fmla="*/ 1895061 w 6215270"/>
                <a:gd name="connsiteY6" fmla="*/ 2054087 h 3458817"/>
                <a:gd name="connsiteX7" fmla="*/ 2093844 w 6215270"/>
                <a:gd name="connsiteY7" fmla="*/ 2027582 h 3458817"/>
                <a:gd name="connsiteX8" fmla="*/ 2385391 w 6215270"/>
                <a:gd name="connsiteY8" fmla="*/ 2146852 h 3458817"/>
                <a:gd name="connsiteX9" fmla="*/ 2557670 w 6215270"/>
                <a:gd name="connsiteY9" fmla="*/ 2319130 h 3458817"/>
                <a:gd name="connsiteX10" fmla="*/ 2782957 w 6215270"/>
                <a:gd name="connsiteY10" fmla="*/ 2597426 h 3458817"/>
                <a:gd name="connsiteX11" fmla="*/ 3154018 w 6215270"/>
                <a:gd name="connsiteY11" fmla="*/ 2915478 h 3458817"/>
                <a:gd name="connsiteX12" fmla="*/ 3339548 w 6215270"/>
                <a:gd name="connsiteY12" fmla="*/ 3021495 h 3458817"/>
                <a:gd name="connsiteX13" fmla="*/ 3485322 w 6215270"/>
                <a:gd name="connsiteY13" fmla="*/ 3021495 h 3458817"/>
                <a:gd name="connsiteX14" fmla="*/ 3684105 w 6215270"/>
                <a:gd name="connsiteY14" fmla="*/ 2862469 h 3458817"/>
                <a:gd name="connsiteX15" fmla="*/ 3856383 w 6215270"/>
                <a:gd name="connsiteY15" fmla="*/ 2491408 h 3458817"/>
                <a:gd name="connsiteX16" fmla="*/ 3922644 w 6215270"/>
                <a:gd name="connsiteY16" fmla="*/ 2093843 h 3458817"/>
                <a:gd name="connsiteX17" fmla="*/ 3975652 w 6215270"/>
                <a:gd name="connsiteY17" fmla="*/ 1470991 h 3458817"/>
                <a:gd name="connsiteX18" fmla="*/ 4055165 w 6215270"/>
                <a:gd name="connsiteY18" fmla="*/ 768626 h 3458817"/>
                <a:gd name="connsiteX19" fmla="*/ 4174435 w 6215270"/>
                <a:gd name="connsiteY19" fmla="*/ 477078 h 3458817"/>
                <a:gd name="connsiteX20" fmla="*/ 4426226 w 6215270"/>
                <a:gd name="connsiteY20" fmla="*/ 198782 h 3458817"/>
                <a:gd name="connsiteX21" fmla="*/ 4664765 w 6215270"/>
                <a:gd name="connsiteY21" fmla="*/ 66261 h 3458817"/>
                <a:gd name="connsiteX22" fmla="*/ 4863548 w 6215270"/>
                <a:gd name="connsiteY22" fmla="*/ 0 h 3458817"/>
                <a:gd name="connsiteX23" fmla="*/ 5062331 w 6215270"/>
                <a:gd name="connsiteY23" fmla="*/ 13252 h 3458817"/>
                <a:gd name="connsiteX24" fmla="*/ 5433391 w 6215270"/>
                <a:gd name="connsiteY24" fmla="*/ 212034 h 3458817"/>
                <a:gd name="connsiteX25" fmla="*/ 5698435 w 6215270"/>
                <a:gd name="connsiteY25" fmla="*/ 477078 h 3458817"/>
                <a:gd name="connsiteX26" fmla="*/ 5910470 w 6215270"/>
                <a:gd name="connsiteY26" fmla="*/ 795130 h 3458817"/>
                <a:gd name="connsiteX27" fmla="*/ 6202018 w 6215270"/>
                <a:gd name="connsiteY27" fmla="*/ 1364974 h 3458817"/>
                <a:gd name="connsiteX28" fmla="*/ 6215270 w 6215270"/>
                <a:gd name="connsiteY28" fmla="*/ 2557669 h 3458817"/>
                <a:gd name="connsiteX29" fmla="*/ 5963478 w 6215270"/>
                <a:gd name="connsiteY29" fmla="*/ 2067339 h 3458817"/>
                <a:gd name="connsiteX30" fmla="*/ 5711687 w 6215270"/>
                <a:gd name="connsiteY30" fmla="*/ 1550504 h 3458817"/>
                <a:gd name="connsiteX31" fmla="*/ 5340626 w 6215270"/>
                <a:gd name="connsiteY31" fmla="*/ 1086678 h 3458817"/>
                <a:gd name="connsiteX32" fmla="*/ 4969565 w 6215270"/>
                <a:gd name="connsiteY32" fmla="*/ 914400 h 3458817"/>
                <a:gd name="connsiteX33" fmla="*/ 4572000 w 6215270"/>
                <a:gd name="connsiteY33" fmla="*/ 1033669 h 3458817"/>
                <a:gd name="connsiteX34" fmla="*/ 4320209 w 6215270"/>
                <a:gd name="connsiteY34" fmla="*/ 1338469 h 3458817"/>
                <a:gd name="connsiteX35" fmla="*/ 4161183 w 6215270"/>
                <a:gd name="connsiteY35" fmla="*/ 1656521 h 3458817"/>
                <a:gd name="connsiteX36" fmla="*/ 4015409 w 6215270"/>
                <a:gd name="connsiteY36" fmla="*/ 2001078 h 3458817"/>
                <a:gd name="connsiteX37" fmla="*/ 4002157 w 6215270"/>
                <a:gd name="connsiteY37" fmla="*/ 2570921 h 3458817"/>
                <a:gd name="connsiteX38" fmla="*/ 3988905 w 6215270"/>
                <a:gd name="connsiteY38" fmla="*/ 2782956 h 3458817"/>
                <a:gd name="connsiteX39" fmla="*/ 3922644 w 6215270"/>
                <a:gd name="connsiteY39" fmla="*/ 3061252 h 3458817"/>
                <a:gd name="connsiteX40" fmla="*/ 3763618 w 6215270"/>
                <a:gd name="connsiteY40" fmla="*/ 3313043 h 3458817"/>
                <a:gd name="connsiteX41" fmla="*/ 3498574 w 6215270"/>
                <a:gd name="connsiteY41" fmla="*/ 3445565 h 3458817"/>
                <a:gd name="connsiteX42" fmla="*/ 3193774 w 6215270"/>
                <a:gd name="connsiteY42" fmla="*/ 3458817 h 3458817"/>
                <a:gd name="connsiteX43" fmla="*/ 2849218 w 6215270"/>
                <a:gd name="connsiteY43" fmla="*/ 3273287 h 3458817"/>
                <a:gd name="connsiteX44" fmla="*/ 2491409 w 6215270"/>
                <a:gd name="connsiteY44" fmla="*/ 2915478 h 3458817"/>
                <a:gd name="connsiteX45" fmla="*/ 2266122 w 6215270"/>
                <a:gd name="connsiteY45" fmla="*/ 2610678 h 3458817"/>
                <a:gd name="connsiteX46" fmla="*/ 2067339 w 6215270"/>
                <a:gd name="connsiteY46" fmla="*/ 2464904 h 3458817"/>
                <a:gd name="connsiteX47" fmla="*/ 1921565 w 6215270"/>
                <a:gd name="connsiteY47" fmla="*/ 2425148 h 3458817"/>
                <a:gd name="connsiteX48" fmla="*/ 1590261 w 6215270"/>
                <a:gd name="connsiteY48" fmla="*/ 2623930 h 3458817"/>
                <a:gd name="connsiteX49" fmla="*/ 1192696 w 6215270"/>
                <a:gd name="connsiteY49" fmla="*/ 2928730 h 3458817"/>
                <a:gd name="connsiteX50" fmla="*/ 808383 w 6215270"/>
                <a:gd name="connsiteY50" fmla="*/ 3114261 h 3458817"/>
                <a:gd name="connsiteX51" fmla="*/ 437322 w 6215270"/>
                <a:gd name="connsiteY51" fmla="*/ 3167269 h 3458817"/>
                <a:gd name="connsiteX52" fmla="*/ 13252 w 6215270"/>
                <a:gd name="connsiteY52" fmla="*/ 3140765 h 3458817"/>
                <a:gd name="connsiteX53" fmla="*/ 0 w 6215270"/>
                <a:gd name="connsiteY53" fmla="*/ 2782956 h 3458817"/>
                <a:gd name="connsiteX0" fmla="*/ 0 w 6215270"/>
                <a:gd name="connsiteY0" fmla="*/ 2782956 h 3458817"/>
                <a:gd name="connsiteX1" fmla="*/ 331305 w 6215270"/>
                <a:gd name="connsiteY1" fmla="*/ 2782956 h 3458817"/>
                <a:gd name="connsiteX2" fmla="*/ 569844 w 6215270"/>
                <a:gd name="connsiteY2" fmla="*/ 2782956 h 3458817"/>
                <a:gd name="connsiteX3" fmla="*/ 940905 w 6215270"/>
                <a:gd name="connsiteY3" fmla="*/ 2637182 h 3458817"/>
                <a:gd name="connsiteX4" fmla="*/ 1285461 w 6215270"/>
                <a:gd name="connsiteY4" fmla="*/ 2345634 h 3458817"/>
                <a:gd name="connsiteX5" fmla="*/ 1571763 w 6215270"/>
                <a:gd name="connsiteY5" fmla="*/ 2170181 h 3458817"/>
                <a:gd name="connsiteX6" fmla="*/ 1895061 w 6215270"/>
                <a:gd name="connsiteY6" fmla="*/ 2054087 h 3458817"/>
                <a:gd name="connsiteX7" fmla="*/ 2093844 w 6215270"/>
                <a:gd name="connsiteY7" fmla="*/ 2027582 h 3458817"/>
                <a:gd name="connsiteX8" fmla="*/ 2385391 w 6215270"/>
                <a:gd name="connsiteY8" fmla="*/ 2146852 h 3458817"/>
                <a:gd name="connsiteX9" fmla="*/ 2557670 w 6215270"/>
                <a:gd name="connsiteY9" fmla="*/ 2319130 h 3458817"/>
                <a:gd name="connsiteX10" fmla="*/ 2782957 w 6215270"/>
                <a:gd name="connsiteY10" fmla="*/ 2597426 h 3458817"/>
                <a:gd name="connsiteX11" fmla="*/ 3154018 w 6215270"/>
                <a:gd name="connsiteY11" fmla="*/ 2915478 h 3458817"/>
                <a:gd name="connsiteX12" fmla="*/ 3339548 w 6215270"/>
                <a:gd name="connsiteY12" fmla="*/ 3021495 h 3458817"/>
                <a:gd name="connsiteX13" fmla="*/ 3485322 w 6215270"/>
                <a:gd name="connsiteY13" fmla="*/ 3021495 h 3458817"/>
                <a:gd name="connsiteX14" fmla="*/ 3684105 w 6215270"/>
                <a:gd name="connsiteY14" fmla="*/ 2862469 h 3458817"/>
                <a:gd name="connsiteX15" fmla="*/ 3856383 w 6215270"/>
                <a:gd name="connsiteY15" fmla="*/ 2491408 h 3458817"/>
                <a:gd name="connsiteX16" fmla="*/ 3922644 w 6215270"/>
                <a:gd name="connsiteY16" fmla="*/ 2093843 h 3458817"/>
                <a:gd name="connsiteX17" fmla="*/ 3975652 w 6215270"/>
                <a:gd name="connsiteY17" fmla="*/ 1470991 h 3458817"/>
                <a:gd name="connsiteX18" fmla="*/ 4055165 w 6215270"/>
                <a:gd name="connsiteY18" fmla="*/ 768626 h 3458817"/>
                <a:gd name="connsiteX19" fmla="*/ 4174435 w 6215270"/>
                <a:gd name="connsiteY19" fmla="*/ 477078 h 3458817"/>
                <a:gd name="connsiteX20" fmla="*/ 4426226 w 6215270"/>
                <a:gd name="connsiteY20" fmla="*/ 198782 h 3458817"/>
                <a:gd name="connsiteX21" fmla="*/ 4664765 w 6215270"/>
                <a:gd name="connsiteY21" fmla="*/ 66261 h 3458817"/>
                <a:gd name="connsiteX22" fmla="*/ 4863548 w 6215270"/>
                <a:gd name="connsiteY22" fmla="*/ 0 h 3458817"/>
                <a:gd name="connsiteX23" fmla="*/ 5062331 w 6215270"/>
                <a:gd name="connsiteY23" fmla="*/ 13252 h 3458817"/>
                <a:gd name="connsiteX24" fmla="*/ 5433391 w 6215270"/>
                <a:gd name="connsiteY24" fmla="*/ 212034 h 3458817"/>
                <a:gd name="connsiteX25" fmla="*/ 5698435 w 6215270"/>
                <a:gd name="connsiteY25" fmla="*/ 477078 h 3458817"/>
                <a:gd name="connsiteX26" fmla="*/ 5910470 w 6215270"/>
                <a:gd name="connsiteY26" fmla="*/ 795130 h 3458817"/>
                <a:gd name="connsiteX27" fmla="*/ 6202018 w 6215270"/>
                <a:gd name="connsiteY27" fmla="*/ 1364974 h 3458817"/>
                <a:gd name="connsiteX28" fmla="*/ 6215270 w 6215270"/>
                <a:gd name="connsiteY28" fmla="*/ 2557669 h 3458817"/>
                <a:gd name="connsiteX29" fmla="*/ 5963478 w 6215270"/>
                <a:gd name="connsiteY29" fmla="*/ 2067339 h 3458817"/>
                <a:gd name="connsiteX30" fmla="*/ 5711687 w 6215270"/>
                <a:gd name="connsiteY30" fmla="*/ 1550504 h 3458817"/>
                <a:gd name="connsiteX31" fmla="*/ 5340626 w 6215270"/>
                <a:gd name="connsiteY31" fmla="*/ 1086678 h 3458817"/>
                <a:gd name="connsiteX32" fmla="*/ 4969565 w 6215270"/>
                <a:gd name="connsiteY32" fmla="*/ 914400 h 3458817"/>
                <a:gd name="connsiteX33" fmla="*/ 4572000 w 6215270"/>
                <a:gd name="connsiteY33" fmla="*/ 1033669 h 3458817"/>
                <a:gd name="connsiteX34" fmla="*/ 4320209 w 6215270"/>
                <a:gd name="connsiteY34" fmla="*/ 1338469 h 3458817"/>
                <a:gd name="connsiteX35" fmla="*/ 4161183 w 6215270"/>
                <a:gd name="connsiteY35" fmla="*/ 1656521 h 3458817"/>
                <a:gd name="connsiteX36" fmla="*/ 4015409 w 6215270"/>
                <a:gd name="connsiteY36" fmla="*/ 2001078 h 3458817"/>
                <a:gd name="connsiteX37" fmla="*/ 4002157 w 6215270"/>
                <a:gd name="connsiteY37" fmla="*/ 2570921 h 3458817"/>
                <a:gd name="connsiteX38" fmla="*/ 3988905 w 6215270"/>
                <a:gd name="connsiteY38" fmla="*/ 2782956 h 3458817"/>
                <a:gd name="connsiteX39" fmla="*/ 3922644 w 6215270"/>
                <a:gd name="connsiteY39" fmla="*/ 3061252 h 3458817"/>
                <a:gd name="connsiteX40" fmla="*/ 3763618 w 6215270"/>
                <a:gd name="connsiteY40" fmla="*/ 3313043 h 3458817"/>
                <a:gd name="connsiteX41" fmla="*/ 3498574 w 6215270"/>
                <a:gd name="connsiteY41" fmla="*/ 3445565 h 3458817"/>
                <a:gd name="connsiteX42" fmla="*/ 3193774 w 6215270"/>
                <a:gd name="connsiteY42" fmla="*/ 3458817 h 3458817"/>
                <a:gd name="connsiteX43" fmla="*/ 2849218 w 6215270"/>
                <a:gd name="connsiteY43" fmla="*/ 3273287 h 3458817"/>
                <a:gd name="connsiteX44" fmla="*/ 2491409 w 6215270"/>
                <a:gd name="connsiteY44" fmla="*/ 2915478 h 3458817"/>
                <a:gd name="connsiteX45" fmla="*/ 2266122 w 6215270"/>
                <a:gd name="connsiteY45" fmla="*/ 2610678 h 3458817"/>
                <a:gd name="connsiteX46" fmla="*/ 2067339 w 6215270"/>
                <a:gd name="connsiteY46" fmla="*/ 2464904 h 3458817"/>
                <a:gd name="connsiteX47" fmla="*/ 1921565 w 6215270"/>
                <a:gd name="connsiteY47" fmla="*/ 2425148 h 3458817"/>
                <a:gd name="connsiteX48" fmla="*/ 1590261 w 6215270"/>
                <a:gd name="connsiteY48" fmla="*/ 2623930 h 3458817"/>
                <a:gd name="connsiteX49" fmla="*/ 1192696 w 6215270"/>
                <a:gd name="connsiteY49" fmla="*/ 2928730 h 3458817"/>
                <a:gd name="connsiteX50" fmla="*/ 808383 w 6215270"/>
                <a:gd name="connsiteY50" fmla="*/ 3114261 h 3458817"/>
                <a:gd name="connsiteX51" fmla="*/ 437322 w 6215270"/>
                <a:gd name="connsiteY51" fmla="*/ 3167269 h 3458817"/>
                <a:gd name="connsiteX52" fmla="*/ 13252 w 6215270"/>
                <a:gd name="connsiteY52" fmla="*/ 3140765 h 3458817"/>
                <a:gd name="connsiteX53" fmla="*/ 0 w 6215270"/>
                <a:gd name="connsiteY53" fmla="*/ 2782956 h 3458817"/>
                <a:gd name="connsiteX0" fmla="*/ 0 w 6215270"/>
                <a:gd name="connsiteY0" fmla="*/ 2782956 h 3458817"/>
                <a:gd name="connsiteX1" fmla="*/ 331305 w 6215270"/>
                <a:gd name="connsiteY1" fmla="*/ 2782956 h 3458817"/>
                <a:gd name="connsiteX2" fmla="*/ 569844 w 6215270"/>
                <a:gd name="connsiteY2" fmla="*/ 2782956 h 3458817"/>
                <a:gd name="connsiteX3" fmla="*/ 940905 w 6215270"/>
                <a:gd name="connsiteY3" fmla="*/ 2637182 h 3458817"/>
                <a:gd name="connsiteX4" fmla="*/ 1285461 w 6215270"/>
                <a:gd name="connsiteY4" fmla="*/ 2345634 h 3458817"/>
                <a:gd name="connsiteX5" fmla="*/ 1571763 w 6215270"/>
                <a:gd name="connsiteY5" fmla="*/ 2170181 h 3458817"/>
                <a:gd name="connsiteX6" fmla="*/ 1869661 w 6215270"/>
                <a:gd name="connsiteY6" fmla="*/ 2041387 h 3458817"/>
                <a:gd name="connsiteX7" fmla="*/ 2093844 w 6215270"/>
                <a:gd name="connsiteY7" fmla="*/ 2027582 h 3458817"/>
                <a:gd name="connsiteX8" fmla="*/ 2385391 w 6215270"/>
                <a:gd name="connsiteY8" fmla="*/ 2146852 h 3458817"/>
                <a:gd name="connsiteX9" fmla="*/ 2557670 w 6215270"/>
                <a:gd name="connsiteY9" fmla="*/ 2319130 h 3458817"/>
                <a:gd name="connsiteX10" fmla="*/ 2782957 w 6215270"/>
                <a:gd name="connsiteY10" fmla="*/ 2597426 h 3458817"/>
                <a:gd name="connsiteX11" fmla="*/ 3154018 w 6215270"/>
                <a:gd name="connsiteY11" fmla="*/ 2915478 h 3458817"/>
                <a:gd name="connsiteX12" fmla="*/ 3339548 w 6215270"/>
                <a:gd name="connsiteY12" fmla="*/ 3021495 h 3458817"/>
                <a:gd name="connsiteX13" fmla="*/ 3485322 w 6215270"/>
                <a:gd name="connsiteY13" fmla="*/ 3021495 h 3458817"/>
                <a:gd name="connsiteX14" fmla="*/ 3684105 w 6215270"/>
                <a:gd name="connsiteY14" fmla="*/ 2862469 h 3458817"/>
                <a:gd name="connsiteX15" fmla="*/ 3856383 w 6215270"/>
                <a:gd name="connsiteY15" fmla="*/ 2491408 h 3458817"/>
                <a:gd name="connsiteX16" fmla="*/ 3922644 w 6215270"/>
                <a:gd name="connsiteY16" fmla="*/ 2093843 h 3458817"/>
                <a:gd name="connsiteX17" fmla="*/ 3975652 w 6215270"/>
                <a:gd name="connsiteY17" fmla="*/ 1470991 h 3458817"/>
                <a:gd name="connsiteX18" fmla="*/ 4055165 w 6215270"/>
                <a:gd name="connsiteY18" fmla="*/ 768626 h 3458817"/>
                <a:gd name="connsiteX19" fmla="*/ 4174435 w 6215270"/>
                <a:gd name="connsiteY19" fmla="*/ 477078 h 3458817"/>
                <a:gd name="connsiteX20" fmla="*/ 4426226 w 6215270"/>
                <a:gd name="connsiteY20" fmla="*/ 198782 h 3458817"/>
                <a:gd name="connsiteX21" fmla="*/ 4664765 w 6215270"/>
                <a:gd name="connsiteY21" fmla="*/ 66261 h 3458817"/>
                <a:gd name="connsiteX22" fmla="*/ 4863548 w 6215270"/>
                <a:gd name="connsiteY22" fmla="*/ 0 h 3458817"/>
                <a:gd name="connsiteX23" fmla="*/ 5062331 w 6215270"/>
                <a:gd name="connsiteY23" fmla="*/ 13252 h 3458817"/>
                <a:gd name="connsiteX24" fmla="*/ 5433391 w 6215270"/>
                <a:gd name="connsiteY24" fmla="*/ 212034 h 3458817"/>
                <a:gd name="connsiteX25" fmla="*/ 5698435 w 6215270"/>
                <a:gd name="connsiteY25" fmla="*/ 477078 h 3458817"/>
                <a:gd name="connsiteX26" fmla="*/ 5910470 w 6215270"/>
                <a:gd name="connsiteY26" fmla="*/ 795130 h 3458817"/>
                <a:gd name="connsiteX27" fmla="*/ 6202018 w 6215270"/>
                <a:gd name="connsiteY27" fmla="*/ 1364974 h 3458817"/>
                <a:gd name="connsiteX28" fmla="*/ 6215270 w 6215270"/>
                <a:gd name="connsiteY28" fmla="*/ 2557669 h 3458817"/>
                <a:gd name="connsiteX29" fmla="*/ 5963478 w 6215270"/>
                <a:gd name="connsiteY29" fmla="*/ 2067339 h 3458817"/>
                <a:gd name="connsiteX30" fmla="*/ 5711687 w 6215270"/>
                <a:gd name="connsiteY30" fmla="*/ 1550504 h 3458817"/>
                <a:gd name="connsiteX31" fmla="*/ 5340626 w 6215270"/>
                <a:gd name="connsiteY31" fmla="*/ 1086678 h 3458817"/>
                <a:gd name="connsiteX32" fmla="*/ 4969565 w 6215270"/>
                <a:gd name="connsiteY32" fmla="*/ 914400 h 3458817"/>
                <a:gd name="connsiteX33" fmla="*/ 4572000 w 6215270"/>
                <a:gd name="connsiteY33" fmla="*/ 1033669 h 3458817"/>
                <a:gd name="connsiteX34" fmla="*/ 4320209 w 6215270"/>
                <a:gd name="connsiteY34" fmla="*/ 1338469 h 3458817"/>
                <a:gd name="connsiteX35" fmla="*/ 4161183 w 6215270"/>
                <a:gd name="connsiteY35" fmla="*/ 1656521 h 3458817"/>
                <a:gd name="connsiteX36" fmla="*/ 4015409 w 6215270"/>
                <a:gd name="connsiteY36" fmla="*/ 2001078 h 3458817"/>
                <a:gd name="connsiteX37" fmla="*/ 4002157 w 6215270"/>
                <a:gd name="connsiteY37" fmla="*/ 2570921 h 3458817"/>
                <a:gd name="connsiteX38" fmla="*/ 3988905 w 6215270"/>
                <a:gd name="connsiteY38" fmla="*/ 2782956 h 3458817"/>
                <a:gd name="connsiteX39" fmla="*/ 3922644 w 6215270"/>
                <a:gd name="connsiteY39" fmla="*/ 3061252 h 3458817"/>
                <a:gd name="connsiteX40" fmla="*/ 3763618 w 6215270"/>
                <a:gd name="connsiteY40" fmla="*/ 3313043 h 3458817"/>
                <a:gd name="connsiteX41" fmla="*/ 3498574 w 6215270"/>
                <a:gd name="connsiteY41" fmla="*/ 3445565 h 3458817"/>
                <a:gd name="connsiteX42" fmla="*/ 3193774 w 6215270"/>
                <a:gd name="connsiteY42" fmla="*/ 3458817 h 3458817"/>
                <a:gd name="connsiteX43" fmla="*/ 2849218 w 6215270"/>
                <a:gd name="connsiteY43" fmla="*/ 3273287 h 3458817"/>
                <a:gd name="connsiteX44" fmla="*/ 2491409 w 6215270"/>
                <a:gd name="connsiteY44" fmla="*/ 2915478 h 3458817"/>
                <a:gd name="connsiteX45" fmla="*/ 2266122 w 6215270"/>
                <a:gd name="connsiteY45" fmla="*/ 2610678 h 3458817"/>
                <a:gd name="connsiteX46" fmla="*/ 2067339 w 6215270"/>
                <a:gd name="connsiteY46" fmla="*/ 2464904 h 3458817"/>
                <a:gd name="connsiteX47" fmla="*/ 1921565 w 6215270"/>
                <a:gd name="connsiteY47" fmla="*/ 2425148 h 3458817"/>
                <a:gd name="connsiteX48" fmla="*/ 1590261 w 6215270"/>
                <a:gd name="connsiteY48" fmla="*/ 2623930 h 3458817"/>
                <a:gd name="connsiteX49" fmla="*/ 1192696 w 6215270"/>
                <a:gd name="connsiteY49" fmla="*/ 2928730 h 3458817"/>
                <a:gd name="connsiteX50" fmla="*/ 808383 w 6215270"/>
                <a:gd name="connsiteY50" fmla="*/ 3114261 h 3458817"/>
                <a:gd name="connsiteX51" fmla="*/ 437322 w 6215270"/>
                <a:gd name="connsiteY51" fmla="*/ 3167269 h 3458817"/>
                <a:gd name="connsiteX52" fmla="*/ 13252 w 6215270"/>
                <a:gd name="connsiteY52" fmla="*/ 3140765 h 3458817"/>
                <a:gd name="connsiteX53" fmla="*/ 0 w 6215270"/>
                <a:gd name="connsiteY53" fmla="*/ 2782956 h 3458817"/>
                <a:gd name="connsiteX0" fmla="*/ 0 w 6215270"/>
                <a:gd name="connsiteY0" fmla="*/ 2782956 h 3458817"/>
                <a:gd name="connsiteX1" fmla="*/ 331305 w 6215270"/>
                <a:gd name="connsiteY1" fmla="*/ 2782956 h 3458817"/>
                <a:gd name="connsiteX2" fmla="*/ 598419 w 6215270"/>
                <a:gd name="connsiteY2" fmla="*/ 2773431 h 3458817"/>
                <a:gd name="connsiteX3" fmla="*/ 940905 w 6215270"/>
                <a:gd name="connsiteY3" fmla="*/ 2637182 h 3458817"/>
                <a:gd name="connsiteX4" fmla="*/ 1285461 w 6215270"/>
                <a:gd name="connsiteY4" fmla="*/ 2345634 h 3458817"/>
                <a:gd name="connsiteX5" fmla="*/ 1571763 w 6215270"/>
                <a:gd name="connsiteY5" fmla="*/ 2170181 h 3458817"/>
                <a:gd name="connsiteX6" fmla="*/ 1869661 w 6215270"/>
                <a:gd name="connsiteY6" fmla="*/ 2041387 h 3458817"/>
                <a:gd name="connsiteX7" fmla="*/ 2093844 w 6215270"/>
                <a:gd name="connsiteY7" fmla="*/ 2027582 h 3458817"/>
                <a:gd name="connsiteX8" fmla="*/ 2385391 w 6215270"/>
                <a:gd name="connsiteY8" fmla="*/ 2146852 h 3458817"/>
                <a:gd name="connsiteX9" fmla="*/ 2557670 w 6215270"/>
                <a:gd name="connsiteY9" fmla="*/ 2319130 h 3458817"/>
                <a:gd name="connsiteX10" fmla="*/ 2782957 w 6215270"/>
                <a:gd name="connsiteY10" fmla="*/ 2597426 h 3458817"/>
                <a:gd name="connsiteX11" fmla="*/ 3154018 w 6215270"/>
                <a:gd name="connsiteY11" fmla="*/ 2915478 h 3458817"/>
                <a:gd name="connsiteX12" fmla="*/ 3339548 w 6215270"/>
                <a:gd name="connsiteY12" fmla="*/ 3021495 h 3458817"/>
                <a:gd name="connsiteX13" fmla="*/ 3485322 w 6215270"/>
                <a:gd name="connsiteY13" fmla="*/ 3021495 h 3458817"/>
                <a:gd name="connsiteX14" fmla="*/ 3684105 w 6215270"/>
                <a:gd name="connsiteY14" fmla="*/ 2862469 h 3458817"/>
                <a:gd name="connsiteX15" fmla="*/ 3856383 w 6215270"/>
                <a:gd name="connsiteY15" fmla="*/ 2491408 h 3458817"/>
                <a:gd name="connsiteX16" fmla="*/ 3922644 w 6215270"/>
                <a:gd name="connsiteY16" fmla="*/ 2093843 h 3458817"/>
                <a:gd name="connsiteX17" fmla="*/ 3975652 w 6215270"/>
                <a:gd name="connsiteY17" fmla="*/ 1470991 h 3458817"/>
                <a:gd name="connsiteX18" fmla="*/ 4055165 w 6215270"/>
                <a:gd name="connsiteY18" fmla="*/ 768626 h 3458817"/>
                <a:gd name="connsiteX19" fmla="*/ 4174435 w 6215270"/>
                <a:gd name="connsiteY19" fmla="*/ 477078 h 3458817"/>
                <a:gd name="connsiteX20" fmla="*/ 4426226 w 6215270"/>
                <a:gd name="connsiteY20" fmla="*/ 198782 h 3458817"/>
                <a:gd name="connsiteX21" fmla="*/ 4664765 w 6215270"/>
                <a:gd name="connsiteY21" fmla="*/ 66261 h 3458817"/>
                <a:gd name="connsiteX22" fmla="*/ 4863548 w 6215270"/>
                <a:gd name="connsiteY22" fmla="*/ 0 h 3458817"/>
                <a:gd name="connsiteX23" fmla="*/ 5062331 w 6215270"/>
                <a:gd name="connsiteY23" fmla="*/ 13252 h 3458817"/>
                <a:gd name="connsiteX24" fmla="*/ 5433391 w 6215270"/>
                <a:gd name="connsiteY24" fmla="*/ 212034 h 3458817"/>
                <a:gd name="connsiteX25" fmla="*/ 5698435 w 6215270"/>
                <a:gd name="connsiteY25" fmla="*/ 477078 h 3458817"/>
                <a:gd name="connsiteX26" fmla="*/ 5910470 w 6215270"/>
                <a:gd name="connsiteY26" fmla="*/ 795130 h 3458817"/>
                <a:gd name="connsiteX27" fmla="*/ 6202018 w 6215270"/>
                <a:gd name="connsiteY27" fmla="*/ 1364974 h 3458817"/>
                <a:gd name="connsiteX28" fmla="*/ 6215270 w 6215270"/>
                <a:gd name="connsiteY28" fmla="*/ 2557669 h 3458817"/>
                <a:gd name="connsiteX29" fmla="*/ 5963478 w 6215270"/>
                <a:gd name="connsiteY29" fmla="*/ 2067339 h 3458817"/>
                <a:gd name="connsiteX30" fmla="*/ 5711687 w 6215270"/>
                <a:gd name="connsiteY30" fmla="*/ 1550504 h 3458817"/>
                <a:gd name="connsiteX31" fmla="*/ 5340626 w 6215270"/>
                <a:gd name="connsiteY31" fmla="*/ 1086678 h 3458817"/>
                <a:gd name="connsiteX32" fmla="*/ 4969565 w 6215270"/>
                <a:gd name="connsiteY32" fmla="*/ 914400 h 3458817"/>
                <a:gd name="connsiteX33" fmla="*/ 4572000 w 6215270"/>
                <a:gd name="connsiteY33" fmla="*/ 1033669 h 3458817"/>
                <a:gd name="connsiteX34" fmla="*/ 4320209 w 6215270"/>
                <a:gd name="connsiteY34" fmla="*/ 1338469 h 3458817"/>
                <a:gd name="connsiteX35" fmla="*/ 4161183 w 6215270"/>
                <a:gd name="connsiteY35" fmla="*/ 1656521 h 3458817"/>
                <a:gd name="connsiteX36" fmla="*/ 4015409 w 6215270"/>
                <a:gd name="connsiteY36" fmla="*/ 2001078 h 3458817"/>
                <a:gd name="connsiteX37" fmla="*/ 4002157 w 6215270"/>
                <a:gd name="connsiteY37" fmla="*/ 2570921 h 3458817"/>
                <a:gd name="connsiteX38" fmla="*/ 3988905 w 6215270"/>
                <a:gd name="connsiteY38" fmla="*/ 2782956 h 3458817"/>
                <a:gd name="connsiteX39" fmla="*/ 3922644 w 6215270"/>
                <a:gd name="connsiteY39" fmla="*/ 3061252 h 3458817"/>
                <a:gd name="connsiteX40" fmla="*/ 3763618 w 6215270"/>
                <a:gd name="connsiteY40" fmla="*/ 3313043 h 3458817"/>
                <a:gd name="connsiteX41" fmla="*/ 3498574 w 6215270"/>
                <a:gd name="connsiteY41" fmla="*/ 3445565 h 3458817"/>
                <a:gd name="connsiteX42" fmla="*/ 3193774 w 6215270"/>
                <a:gd name="connsiteY42" fmla="*/ 3458817 h 3458817"/>
                <a:gd name="connsiteX43" fmla="*/ 2849218 w 6215270"/>
                <a:gd name="connsiteY43" fmla="*/ 3273287 h 3458817"/>
                <a:gd name="connsiteX44" fmla="*/ 2491409 w 6215270"/>
                <a:gd name="connsiteY44" fmla="*/ 2915478 h 3458817"/>
                <a:gd name="connsiteX45" fmla="*/ 2266122 w 6215270"/>
                <a:gd name="connsiteY45" fmla="*/ 2610678 h 3458817"/>
                <a:gd name="connsiteX46" fmla="*/ 2067339 w 6215270"/>
                <a:gd name="connsiteY46" fmla="*/ 2464904 h 3458817"/>
                <a:gd name="connsiteX47" fmla="*/ 1921565 w 6215270"/>
                <a:gd name="connsiteY47" fmla="*/ 2425148 h 3458817"/>
                <a:gd name="connsiteX48" fmla="*/ 1590261 w 6215270"/>
                <a:gd name="connsiteY48" fmla="*/ 2623930 h 3458817"/>
                <a:gd name="connsiteX49" fmla="*/ 1192696 w 6215270"/>
                <a:gd name="connsiteY49" fmla="*/ 2928730 h 3458817"/>
                <a:gd name="connsiteX50" fmla="*/ 808383 w 6215270"/>
                <a:gd name="connsiteY50" fmla="*/ 3114261 h 3458817"/>
                <a:gd name="connsiteX51" fmla="*/ 437322 w 6215270"/>
                <a:gd name="connsiteY51" fmla="*/ 3167269 h 3458817"/>
                <a:gd name="connsiteX52" fmla="*/ 13252 w 6215270"/>
                <a:gd name="connsiteY52" fmla="*/ 3140765 h 3458817"/>
                <a:gd name="connsiteX53" fmla="*/ 0 w 6215270"/>
                <a:gd name="connsiteY53" fmla="*/ 2782956 h 3458817"/>
                <a:gd name="connsiteX0" fmla="*/ 0 w 6215270"/>
                <a:gd name="connsiteY0" fmla="*/ 2782956 h 3458817"/>
                <a:gd name="connsiteX1" fmla="*/ 331305 w 6215270"/>
                <a:gd name="connsiteY1" fmla="*/ 2782956 h 3458817"/>
                <a:gd name="connsiteX2" fmla="*/ 598419 w 6215270"/>
                <a:gd name="connsiteY2" fmla="*/ 2773431 h 3458817"/>
                <a:gd name="connsiteX3" fmla="*/ 940905 w 6215270"/>
                <a:gd name="connsiteY3" fmla="*/ 2637182 h 3458817"/>
                <a:gd name="connsiteX4" fmla="*/ 1285461 w 6215270"/>
                <a:gd name="connsiteY4" fmla="*/ 2345634 h 3458817"/>
                <a:gd name="connsiteX5" fmla="*/ 1571763 w 6215270"/>
                <a:gd name="connsiteY5" fmla="*/ 2170181 h 3458817"/>
                <a:gd name="connsiteX6" fmla="*/ 1869661 w 6215270"/>
                <a:gd name="connsiteY6" fmla="*/ 2041387 h 3458817"/>
                <a:gd name="connsiteX7" fmla="*/ 2093844 w 6215270"/>
                <a:gd name="connsiteY7" fmla="*/ 2027582 h 3458817"/>
                <a:gd name="connsiteX8" fmla="*/ 2385391 w 6215270"/>
                <a:gd name="connsiteY8" fmla="*/ 2146852 h 3458817"/>
                <a:gd name="connsiteX9" fmla="*/ 2557670 w 6215270"/>
                <a:gd name="connsiteY9" fmla="*/ 2319130 h 3458817"/>
                <a:gd name="connsiteX10" fmla="*/ 2782957 w 6215270"/>
                <a:gd name="connsiteY10" fmla="*/ 2597426 h 3458817"/>
                <a:gd name="connsiteX11" fmla="*/ 3154018 w 6215270"/>
                <a:gd name="connsiteY11" fmla="*/ 2915478 h 3458817"/>
                <a:gd name="connsiteX12" fmla="*/ 3339548 w 6215270"/>
                <a:gd name="connsiteY12" fmla="*/ 3021495 h 3458817"/>
                <a:gd name="connsiteX13" fmla="*/ 3485322 w 6215270"/>
                <a:gd name="connsiteY13" fmla="*/ 3021495 h 3458817"/>
                <a:gd name="connsiteX14" fmla="*/ 3684105 w 6215270"/>
                <a:gd name="connsiteY14" fmla="*/ 2862469 h 3458817"/>
                <a:gd name="connsiteX15" fmla="*/ 3856383 w 6215270"/>
                <a:gd name="connsiteY15" fmla="*/ 2491408 h 3458817"/>
                <a:gd name="connsiteX16" fmla="*/ 3922644 w 6215270"/>
                <a:gd name="connsiteY16" fmla="*/ 2093843 h 3458817"/>
                <a:gd name="connsiteX17" fmla="*/ 3975652 w 6215270"/>
                <a:gd name="connsiteY17" fmla="*/ 1470991 h 3458817"/>
                <a:gd name="connsiteX18" fmla="*/ 4055165 w 6215270"/>
                <a:gd name="connsiteY18" fmla="*/ 768626 h 3458817"/>
                <a:gd name="connsiteX19" fmla="*/ 4174435 w 6215270"/>
                <a:gd name="connsiteY19" fmla="*/ 477078 h 3458817"/>
                <a:gd name="connsiteX20" fmla="*/ 4426226 w 6215270"/>
                <a:gd name="connsiteY20" fmla="*/ 198782 h 3458817"/>
                <a:gd name="connsiteX21" fmla="*/ 4664765 w 6215270"/>
                <a:gd name="connsiteY21" fmla="*/ 66261 h 3458817"/>
                <a:gd name="connsiteX22" fmla="*/ 4863548 w 6215270"/>
                <a:gd name="connsiteY22" fmla="*/ 0 h 3458817"/>
                <a:gd name="connsiteX23" fmla="*/ 5062331 w 6215270"/>
                <a:gd name="connsiteY23" fmla="*/ 13252 h 3458817"/>
                <a:gd name="connsiteX24" fmla="*/ 5433391 w 6215270"/>
                <a:gd name="connsiteY24" fmla="*/ 212034 h 3458817"/>
                <a:gd name="connsiteX25" fmla="*/ 5698435 w 6215270"/>
                <a:gd name="connsiteY25" fmla="*/ 477078 h 3458817"/>
                <a:gd name="connsiteX26" fmla="*/ 5910470 w 6215270"/>
                <a:gd name="connsiteY26" fmla="*/ 795130 h 3458817"/>
                <a:gd name="connsiteX27" fmla="*/ 6202018 w 6215270"/>
                <a:gd name="connsiteY27" fmla="*/ 1364974 h 3458817"/>
                <a:gd name="connsiteX28" fmla="*/ 6215270 w 6215270"/>
                <a:gd name="connsiteY28" fmla="*/ 2557669 h 3458817"/>
                <a:gd name="connsiteX29" fmla="*/ 5963478 w 6215270"/>
                <a:gd name="connsiteY29" fmla="*/ 2067339 h 3458817"/>
                <a:gd name="connsiteX30" fmla="*/ 5711687 w 6215270"/>
                <a:gd name="connsiteY30" fmla="*/ 1550504 h 3458817"/>
                <a:gd name="connsiteX31" fmla="*/ 5340626 w 6215270"/>
                <a:gd name="connsiteY31" fmla="*/ 1086678 h 3458817"/>
                <a:gd name="connsiteX32" fmla="*/ 4969565 w 6215270"/>
                <a:gd name="connsiteY32" fmla="*/ 914400 h 3458817"/>
                <a:gd name="connsiteX33" fmla="*/ 4572000 w 6215270"/>
                <a:gd name="connsiteY33" fmla="*/ 1033669 h 3458817"/>
                <a:gd name="connsiteX34" fmla="*/ 4320209 w 6215270"/>
                <a:gd name="connsiteY34" fmla="*/ 1338469 h 3458817"/>
                <a:gd name="connsiteX35" fmla="*/ 4161183 w 6215270"/>
                <a:gd name="connsiteY35" fmla="*/ 1656521 h 3458817"/>
                <a:gd name="connsiteX36" fmla="*/ 4015409 w 6215270"/>
                <a:gd name="connsiteY36" fmla="*/ 2001078 h 3458817"/>
                <a:gd name="connsiteX37" fmla="*/ 4002157 w 6215270"/>
                <a:gd name="connsiteY37" fmla="*/ 2570921 h 3458817"/>
                <a:gd name="connsiteX38" fmla="*/ 3988905 w 6215270"/>
                <a:gd name="connsiteY38" fmla="*/ 2782956 h 3458817"/>
                <a:gd name="connsiteX39" fmla="*/ 3922644 w 6215270"/>
                <a:gd name="connsiteY39" fmla="*/ 3061252 h 3458817"/>
                <a:gd name="connsiteX40" fmla="*/ 3763618 w 6215270"/>
                <a:gd name="connsiteY40" fmla="*/ 3313043 h 3458817"/>
                <a:gd name="connsiteX41" fmla="*/ 3498574 w 6215270"/>
                <a:gd name="connsiteY41" fmla="*/ 3445565 h 3458817"/>
                <a:gd name="connsiteX42" fmla="*/ 3193774 w 6215270"/>
                <a:gd name="connsiteY42" fmla="*/ 3458817 h 3458817"/>
                <a:gd name="connsiteX43" fmla="*/ 2849218 w 6215270"/>
                <a:gd name="connsiteY43" fmla="*/ 3273287 h 3458817"/>
                <a:gd name="connsiteX44" fmla="*/ 2491409 w 6215270"/>
                <a:gd name="connsiteY44" fmla="*/ 2915478 h 3458817"/>
                <a:gd name="connsiteX45" fmla="*/ 2266122 w 6215270"/>
                <a:gd name="connsiteY45" fmla="*/ 2610678 h 3458817"/>
                <a:gd name="connsiteX46" fmla="*/ 2067339 w 6215270"/>
                <a:gd name="connsiteY46" fmla="*/ 2464904 h 3458817"/>
                <a:gd name="connsiteX47" fmla="*/ 1921565 w 6215270"/>
                <a:gd name="connsiteY47" fmla="*/ 2425148 h 3458817"/>
                <a:gd name="connsiteX48" fmla="*/ 1590261 w 6215270"/>
                <a:gd name="connsiteY48" fmla="*/ 2623930 h 3458817"/>
                <a:gd name="connsiteX49" fmla="*/ 1192696 w 6215270"/>
                <a:gd name="connsiteY49" fmla="*/ 2928730 h 3458817"/>
                <a:gd name="connsiteX50" fmla="*/ 808383 w 6215270"/>
                <a:gd name="connsiteY50" fmla="*/ 3114261 h 3458817"/>
                <a:gd name="connsiteX51" fmla="*/ 437322 w 6215270"/>
                <a:gd name="connsiteY51" fmla="*/ 3167269 h 3458817"/>
                <a:gd name="connsiteX52" fmla="*/ 13252 w 6215270"/>
                <a:gd name="connsiteY52" fmla="*/ 3140765 h 3458817"/>
                <a:gd name="connsiteX53" fmla="*/ 0 w 6215270"/>
                <a:gd name="connsiteY53" fmla="*/ 2782956 h 3458817"/>
                <a:gd name="connsiteX0" fmla="*/ 0 w 6215270"/>
                <a:gd name="connsiteY0" fmla="*/ 2782956 h 3458817"/>
                <a:gd name="connsiteX1" fmla="*/ 331305 w 6215270"/>
                <a:gd name="connsiteY1" fmla="*/ 2782956 h 3458817"/>
                <a:gd name="connsiteX2" fmla="*/ 598419 w 6215270"/>
                <a:gd name="connsiteY2" fmla="*/ 2773431 h 3458817"/>
                <a:gd name="connsiteX3" fmla="*/ 940905 w 6215270"/>
                <a:gd name="connsiteY3" fmla="*/ 2637182 h 3458817"/>
                <a:gd name="connsiteX4" fmla="*/ 1285461 w 6215270"/>
                <a:gd name="connsiteY4" fmla="*/ 2345634 h 3458817"/>
                <a:gd name="connsiteX5" fmla="*/ 1571763 w 6215270"/>
                <a:gd name="connsiteY5" fmla="*/ 2160656 h 3458817"/>
                <a:gd name="connsiteX6" fmla="*/ 1869661 w 6215270"/>
                <a:gd name="connsiteY6" fmla="*/ 2041387 h 3458817"/>
                <a:gd name="connsiteX7" fmla="*/ 2093844 w 6215270"/>
                <a:gd name="connsiteY7" fmla="*/ 2027582 h 3458817"/>
                <a:gd name="connsiteX8" fmla="*/ 2385391 w 6215270"/>
                <a:gd name="connsiteY8" fmla="*/ 2146852 h 3458817"/>
                <a:gd name="connsiteX9" fmla="*/ 2557670 w 6215270"/>
                <a:gd name="connsiteY9" fmla="*/ 2319130 h 3458817"/>
                <a:gd name="connsiteX10" fmla="*/ 2782957 w 6215270"/>
                <a:gd name="connsiteY10" fmla="*/ 2597426 h 3458817"/>
                <a:gd name="connsiteX11" fmla="*/ 3154018 w 6215270"/>
                <a:gd name="connsiteY11" fmla="*/ 2915478 h 3458817"/>
                <a:gd name="connsiteX12" fmla="*/ 3339548 w 6215270"/>
                <a:gd name="connsiteY12" fmla="*/ 3021495 h 3458817"/>
                <a:gd name="connsiteX13" fmla="*/ 3485322 w 6215270"/>
                <a:gd name="connsiteY13" fmla="*/ 3021495 h 3458817"/>
                <a:gd name="connsiteX14" fmla="*/ 3684105 w 6215270"/>
                <a:gd name="connsiteY14" fmla="*/ 2862469 h 3458817"/>
                <a:gd name="connsiteX15" fmla="*/ 3856383 w 6215270"/>
                <a:gd name="connsiteY15" fmla="*/ 2491408 h 3458817"/>
                <a:gd name="connsiteX16" fmla="*/ 3922644 w 6215270"/>
                <a:gd name="connsiteY16" fmla="*/ 2093843 h 3458817"/>
                <a:gd name="connsiteX17" fmla="*/ 3975652 w 6215270"/>
                <a:gd name="connsiteY17" fmla="*/ 1470991 h 3458817"/>
                <a:gd name="connsiteX18" fmla="*/ 4055165 w 6215270"/>
                <a:gd name="connsiteY18" fmla="*/ 768626 h 3458817"/>
                <a:gd name="connsiteX19" fmla="*/ 4174435 w 6215270"/>
                <a:gd name="connsiteY19" fmla="*/ 477078 h 3458817"/>
                <a:gd name="connsiteX20" fmla="*/ 4426226 w 6215270"/>
                <a:gd name="connsiteY20" fmla="*/ 198782 h 3458817"/>
                <a:gd name="connsiteX21" fmla="*/ 4664765 w 6215270"/>
                <a:gd name="connsiteY21" fmla="*/ 66261 h 3458817"/>
                <a:gd name="connsiteX22" fmla="*/ 4863548 w 6215270"/>
                <a:gd name="connsiteY22" fmla="*/ 0 h 3458817"/>
                <a:gd name="connsiteX23" fmla="*/ 5062331 w 6215270"/>
                <a:gd name="connsiteY23" fmla="*/ 13252 h 3458817"/>
                <a:gd name="connsiteX24" fmla="*/ 5433391 w 6215270"/>
                <a:gd name="connsiteY24" fmla="*/ 212034 h 3458817"/>
                <a:gd name="connsiteX25" fmla="*/ 5698435 w 6215270"/>
                <a:gd name="connsiteY25" fmla="*/ 477078 h 3458817"/>
                <a:gd name="connsiteX26" fmla="*/ 5910470 w 6215270"/>
                <a:gd name="connsiteY26" fmla="*/ 795130 h 3458817"/>
                <a:gd name="connsiteX27" fmla="*/ 6202018 w 6215270"/>
                <a:gd name="connsiteY27" fmla="*/ 1364974 h 3458817"/>
                <a:gd name="connsiteX28" fmla="*/ 6215270 w 6215270"/>
                <a:gd name="connsiteY28" fmla="*/ 2557669 h 3458817"/>
                <a:gd name="connsiteX29" fmla="*/ 5963478 w 6215270"/>
                <a:gd name="connsiteY29" fmla="*/ 2067339 h 3458817"/>
                <a:gd name="connsiteX30" fmla="*/ 5711687 w 6215270"/>
                <a:gd name="connsiteY30" fmla="*/ 1550504 h 3458817"/>
                <a:gd name="connsiteX31" fmla="*/ 5340626 w 6215270"/>
                <a:gd name="connsiteY31" fmla="*/ 1086678 h 3458817"/>
                <a:gd name="connsiteX32" fmla="*/ 4969565 w 6215270"/>
                <a:gd name="connsiteY32" fmla="*/ 914400 h 3458817"/>
                <a:gd name="connsiteX33" fmla="*/ 4572000 w 6215270"/>
                <a:gd name="connsiteY33" fmla="*/ 1033669 h 3458817"/>
                <a:gd name="connsiteX34" fmla="*/ 4320209 w 6215270"/>
                <a:gd name="connsiteY34" fmla="*/ 1338469 h 3458817"/>
                <a:gd name="connsiteX35" fmla="*/ 4161183 w 6215270"/>
                <a:gd name="connsiteY35" fmla="*/ 1656521 h 3458817"/>
                <a:gd name="connsiteX36" fmla="*/ 4015409 w 6215270"/>
                <a:gd name="connsiteY36" fmla="*/ 2001078 h 3458817"/>
                <a:gd name="connsiteX37" fmla="*/ 4002157 w 6215270"/>
                <a:gd name="connsiteY37" fmla="*/ 2570921 h 3458817"/>
                <a:gd name="connsiteX38" fmla="*/ 3988905 w 6215270"/>
                <a:gd name="connsiteY38" fmla="*/ 2782956 h 3458817"/>
                <a:gd name="connsiteX39" fmla="*/ 3922644 w 6215270"/>
                <a:gd name="connsiteY39" fmla="*/ 3061252 h 3458817"/>
                <a:gd name="connsiteX40" fmla="*/ 3763618 w 6215270"/>
                <a:gd name="connsiteY40" fmla="*/ 3313043 h 3458817"/>
                <a:gd name="connsiteX41" fmla="*/ 3498574 w 6215270"/>
                <a:gd name="connsiteY41" fmla="*/ 3445565 h 3458817"/>
                <a:gd name="connsiteX42" fmla="*/ 3193774 w 6215270"/>
                <a:gd name="connsiteY42" fmla="*/ 3458817 h 3458817"/>
                <a:gd name="connsiteX43" fmla="*/ 2849218 w 6215270"/>
                <a:gd name="connsiteY43" fmla="*/ 3273287 h 3458817"/>
                <a:gd name="connsiteX44" fmla="*/ 2491409 w 6215270"/>
                <a:gd name="connsiteY44" fmla="*/ 2915478 h 3458817"/>
                <a:gd name="connsiteX45" fmla="*/ 2266122 w 6215270"/>
                <a:gd name="connsiteY45" fmla="*/ 2610678 h 3458817"/>
                <a:gd name="connsiteX46" fmla="*/ 2067339 w 6215270"/>
                <a:gd name="connsiteY46" fmla="*/ 2464904 h 3458817"/>
                <a:gd name="connsiteX47" fmla="*/ 1921565 w 6215270"/>
                <a:gd name="connsiteY47" fmla="*/ 2425148 h 3458817"/>
                <a:gd name="connsiteX48" fmla="*/ 1590261 w 6215270"/>
                <a:gd name="connsiteY48" fmla="*/ 2623930 h 3458817"/>
                <a:gd name="connsiteX49" fmla="*/ 1192696 w 6215270"/>
                <a:gd name="connsiteY49" fmla="*/ 2928730 h 3458817"/>
                <a:gd name="connsiteX50" fmla="*/ 808383 w 6215270"/>
                <a:gd name="connsiteY50" fmla="*/ 3114261 h 3458817"/>
                <a:gd name="connsiteX51" fmla="*/ 437322 w 6215270"/>
                <a:gd name="connsiteY51" fmla="*/ 3167269 h 3458817"/>
                <a:gd name="connsiteX52" fmla="*/ 13252 w 6215270"/>
                <a:gd name="connsiteY52" fmla="*/ 3140765 h 3458817"/>
                <a:gd name="connsiteX53" fmla="*/ 0 w 6215270"/>
                <a:gd name="connsiteY53" fmla="*/ 2782956 h 3458817"/>
                <a:gd name="connsiteX0" fmla="*/ 0 w 6215270"/>
                <a:gd name="connsiteY0" fmla="*/ 2782956 h 3458817"/>
                <a:gd name="connsiteX1" fmla="*/ 331305 w 6215270"/>
                <a:gd name="connsiteY1" fmla="*/ 2782956 h 3458817"/>
                <a:gd name="connsiteX2" fmla="*/ 598419 w 6215270"/>
                <a:gd name="connsiteY2" fmla="*/ 2773431 h 3458817"/>
                <a:gd name="connsiteX3" fmla="*/ 940905 w 6215270"/>
                <a:gd name="connsiteY3" fmla="*/ 2637182 h 3458817"/>
                <a:gd name="connsiteX4" fmla="*/ 1285461 w 6215270"/>
                <a:gd name="connsiteY4" fmla="*/ 2345634 h 3458817"/>
                <a:gd name="connsiteX5" fmla="*/ 1571763 w 6215270"/>
                <a:gd name="connsiteY5" fmla="*/ 2160656 h 3458817"/>
                <a:gd name="connsiteX6" fmla="*/ 1869661 w 6215270"/>
                <a:gd name="connsiteY6" fmla="*/ 2041387 h 3458817"/>
                <a:gd name="connsiteX7" fmla="*/ 2128769 w 6215270"/>
                <a:gd name="connsiteY7" fmla="*/ 2030757 h 3458817"/>
                <a:gd name="connsiteX8" fmla="*/ 2385391 w 6215270"/>
                <a:gd name="connsiteY8" fmla="*/ 2146852 h 3458817"/>
                <a:gd name="connsiteX9" fmla="*/ 2557670 w 6215270"/>
                <a:gd name="connsiteY9" fmla="*/ 2319130 h 3458817"/>
                <a:gd name="connsiteX10" fmla="*/ 2782957 w 6215270"/>
                <a:gd name="connsiteY10" fmla="*/ 2597426 h 3458817"/>
                <a:gd name="connsiteX11" fmla="*/ 3154018 w 6215270"/>
                <a:gd name="connsiteY11" fmla="*/ 2915478 h 3458817"/>
                <a:gd name="connsiteX12" fmla="*/ 3339548 w 6215270"/>
                <a:gd name="connsiteY12" fmla="*/ 3021495 h 3458817"/>
                <a:gd name="connsiteX13" fmla="*/ 3485322 w 6215270"/>
                <a:gd name="connsiteY13" fmla="*/ 3021495 h 3458817"/>
                <a:gd name="connsiteX14" fmla="*/ 3684105 w 6215270"/>
                <a:gd name="connsiteY14" fmla="*/ 2862469 h 3458817"/>
                <a:gd name="connsiteX15" fmla="*/ 3856383 w 6215270"/>
                <a:gd name="connsiteY15" fmla="*/ 2491408 h 3458817"/>
                <a:gd name="connsiteX16" fmla="*/ 3922644 w 6215270"/>
                <a:gd name="connsiteY16" fmla="*/ 2093843 h 3458817"/>
                <a:gd name="connsiteX17" fmla="*/ 3975652 w 6215270"/>
                <a:gd name="connsiteY17" fmla="*/ 1470991 h 3458817"/>
                <a:gd name="connsiteX18" fmla="*/ 4055165 w 6215270"/>
                <a:gd name="connsiteY18" fmla="*/ 768626 h 3458817"/>
                <a:gd name="connsiteX19" fmla="*/ 4174435 w 6215270"/>
                <a:gd name="connsiteY19" fmla="*/ 477078 h 3458817"/>
                <a:gd name="connsiteX20" fmla="*/ 4426226 w 6215270"/>
                <a:gd name="connsiteY20" fmla="*/ 198782 h 3458817"/>
                <a:gd name="connsiteX21" fmla="*/ 4664765 w 6215270"/>
                <a:gd name="connsiteY21" fmla="*/ 66261 h 3458817"/>
                <a:gd name="connsiteX22" fmla="*/ 4863548 w 6215270"/>
                <a:gd name="connsiteY22" fmla="*/ 0 h 3458817"/>
                <a:gd name="connsiteX23" fmla="*/ 5062331 w 6215270"/>
                <a:gd name="connsiteY23" fmla="*/ 13252 h 3458817"/>
                <a:gd name="connsiteX24" fmla="*/ 5433391 w 6215270"/>
                <a:gd name="connsiteY24" fmla="*/ 212034 h 3458817"/>
                <a:gd name="connsiteX25" fmla="*/ 5698435 w 6215270"/>
                <a:gd name="connsiteY25" fmla="*/ 477078 h 3458817"/>
                <a:gd name="connsiteX26" fmla="*/ 5910470 w 6215270"/>
                <a:gd name="connsiteY26" fmla="*/ 795130 h 3458817"/>
                <a:gd name="connsiteX27" fmla="*/ 6202018 w 6215270"/>
                <a:gd name="connsiteY27" fmla="*/ 1364974 h 3458817"/>
                <a:gd name="connsiteX28" fmla="*/ 6215270 w 6215270"/>
                <a:gd name="connsiteY28" fmla="*/ 2557669 h 3458817"/>
                <a:gd name="connsiteX29" fmla="*/ 5963478 w 6215270"/>
                <a:gd name="connsiteY29" fmla="*/ 2067339 h 3458817"/>
                <a:gd name="connsiteX30" fmla="*/ 5711687 w 6215270"/>
                <a:gd name="connsiteY30" fmla="*/ 1550504 h 3458817"/>
                <a:gd name="connsiteX31" fmla="*/ 5340626 w 6215270"/>
                <a:gd name="connsiteY31" fmla="*/ 1086678 h 3458817"/>
                <a:gd name="connsiteX32" fmla="*/ 4969565 w 6215270"/>
                <a:gd name="connsiteY32" fmla="*/ 914400 h 3458817"/>
                <a:gd name="connsiteX33" fmla="*/ 4572000 w 6215270"/>
                <a:gd name="connsiteY33" fmla="*/ 1033669 h 3458817"/>
                <a:gd name="connsiteX34" fmla="*/ 4320209 w 6215270"/>
                <a:gd name="connsiteY34" fmla="*/ 1338469 h 3458817"/>
                <a:gd name="connsiteX35" fmla="*/ 4161183 w 6215270"/>
                <a:gd name="connsiteY35" fmla="*/ 1656521 h 3458817"/>
                <a:gd name="connsiteX36" fmla="*/ 4015409 w 6215270"/>
                <a:gd name="connsiteY36" fmla="*/ 2001078 h 3458817"/>
                <a:gd name="connsiteX37" fmla="*/ 4002157 w 6215270"/>
                <a:gd name="connsiteY37" fmla="*/ 2570921 h 3458817"/>
                <a:gd name="connsiteX38" fmla="*/ 3988905 w 6215270"/>
                <a:gd name="connsiteY38" fmla="*/ 2782956 h 3458817"/>
                <a:gd name="connsiteX39" fmla="*/ 3922644 w 6215270"/>
                <a:gd name="connsiteY39" fmla="*/ 3061252 h 3458817"/>
                <a:gd name="connsiteX40" fmla="*/ 3763618 w 6215270"/>
                <a:gd name="connsiteY40" fmla="*/ 3313043 h 3458817"/>
                <a:gd name="connsiteX41" fmla="*/ 3498574 w 6215270"/>
                <a:gd name="connsiteY41" fmla="*/ 3445565 h 3458817"/>
                <a:gd name="connsiteX42" fmla="*/ 3193774 w 6215270"/>
                <a:gd name="connsiteY42" fmla="*/ 3458817 h 3458817"/>
                <a:gd name="connsiteX43" fmla="*/ 2849218 w 6215270"/>
                <a:gd name="connsiteY43" fmla="*/ 3273287 h 3458817"/>
                <a:gd name="connsiteX44" fmla="*/ 2491409 w 6215270"/>
                <a:gd name="connsiteY44" fmla="*/ 2915478 h 3458817"/>
                <a:gd name="connsiteX45" fmla="*/ 2266122 w 6215270"/>
                <a:gd name="connsiteY45" fmla="*/ 2610678 h 3458817"/>
                <a:gd name="connsiteX46" fmla="*/ 2067339 w 6215270"/>
                <a:gd name="connsiteY46" fmla="*/ 2464904 h 3458817"/>
                <a:gd name="connsiteX47" fmla="*/ 1921565 w 6215270"/>
                <a:gd name="connsiteY47" fmla="*/ 2425148 h 3458817"/>
                <a:gd name="connsiteX48" fmla="*/ 1590261 w 6215270"/>
                <a:gd name="connsiteY48" fmla="*/ 2623930 h 3458817"/>
                <a:gd name="connsiteX49" fmla="*/ 1192696 w 6215270"/>
                <a:gd name="connsiteY49" fmla="*/ 2928730 h 3458817"/>
                <a:gd name="connsiteX50" fmla="*/ 808383 w 6215270"/>
                <a:gd name="connsiteY50" fmla="*/ 3114261 h 3458817"/>
                <a:gd name="connsiteX51" fmla="*/ 437322 w 6215270"/>
                <a:gd name="connsiteY51" fmla="*/ 3167269 h 3458817"/>
                <a:gd name="connsiteX52" fmla="*/ 13252 w 6215270"/>
                <a:gd name="connsiteY52" fmla="*/ 3140765 h 3458817"/>
                <a:gd name="connsiteX53" fmla="*/ 0 w 6215270"/>
                <a:gd name="connsiteY53" fmla="*/ 2782956 h 3458817"/>
                <a:gd name="connsiteX0" fmla="*/ 0 w 6215270"/>
                <a:gd name="connsiteY0" fmla="*/ 2782956 h 3458817"/>
                <a:gd name="connsiteX1" fmla="*/ 331305 w 6215270"/>
                <a:gd name="connsiteY1" fmla="*/ 2782956 h 3458817"/>
                <a:gd name="connsiteX2" fmla="*/ 598419 w 6215270"/>
                <a:gd name="connsiteY2" fmla="*/ 2773431 h 3458817"/>
                <a:gd name="connsiteX3" fmla="*/ 940905 w 6215270"/>
                <a:gd name="connsiteY3" fmla="*/ 2637182 h 3458817"/>
                <a:gd name="connsiteX4" fmla="*/ 1285461 w 6215270"/>
                <a:gd name="connsiteY4" fmla="*/ 2345634 h 3458817"/>
                <a:gd name="connsiteX5" fmla="*/ 1571763 w 6215270"/>
                <a:gd name="connsiteY5" fmla="*/ 2160656 h 3458817"/>
                <a:gd name="connsiteX6" fmla="*/ 1869661 w 6215270"/>
                <a:gd name="connsiteY6" fmla="*/ 2041387 h 3458817"/>
                <a:gd name="connsiteX7" fmla="*/ 2128769 w 6215270"/>
                <a:gd name="connsiteY7" fmla="*/ 2030757 h 3458817"/>
                <a:gd name="connsiteX8" fmla="*/ 2385391 w 6215270"/>
                <a:gd name="connsiteY8" fmla="*/ 2146852 h 3458817"/>
                <a:gd name="connsiteX9" fmla="*/ 2557670 w 6215270"/>
                <a:gd name="connsiteY9" fmla="*/ 2319130 h 3458817"/>
                <a:gd name="connsiteX10" fmla="*/ 2782957 w 6215270"/>
                <a:gd name="connsiteY10" fmla="*/ 2597426 h 3458817"/>
                <a:gd name="connsiteX11" fmla="*/ 3154018 w 6215270"/>
                <a:gd name="connsiteY11" fmla="*/ 2915478 h 3458817"/>
                <a:gd name="connsiteX12" fmla="*/ 3339548 w 6215270"/>
                <a:gd name="connsiteY12" fmla="*/ 3021495 h 3458817"/>
                <a:gd name="connsiteX13" fmla="*/ 3485322 w 6215270"/>
                <a:gd name="connsiteY13" fmla="*/ 3021495 h 3458817"/>
                <a:gd name="connsiteX14" fmla="*/ 3684105 w 6215270"/>
                <a:gd name="connsiteY14" fmla="*/ 2862469 h 3458817"/>
                <a:gd name="connsiteX15" fmla="*/ 3856383 w 6215270"/>
                <a:gd name="connsiteY15" fmla="*/ 2491408 h 3458817"/>
                <a:gd name="connsiteX16" fmla="*/ 3922644 w 6215270"/>
                <a:gd name="connsiteY16" fmla="*/ 2093843 h 3458817"/>
                <a:gd name="connsiteX17" fmla="*/ 3975652 w 6215270"/>
                <a:gd name="connsiteY17" fmla="*/ 1470991 h 3458817"/>
                <a:gd name="connsiteX18" fmla="*/ 4055165 w 6215270"/>
                <a:gd name="connsiteY18" fmla="*/ 768626 h 3458817"/>
                <a:gd name="connsiteX19" fmla="*/ 4174435 w 6215270"/>
                <a:gd name="connsiteY19" fmla="*/ 477078 h 3458817"/>
                <a:gd name="connsiteX20" fmla="*/ 4426226 w 6215270"/>
                <a:gd name="connsiteY20" fmla="*/ 198782 h 3458817"/>
                <a:gd name="connsiteX21" fmla="*/ 4664765 w 6215270"/>
                <a:gd name="connsiteY21" fmla="*/ 66261 h 3458817"/>
                <a:gd name="connsiteX22" fmla="*/ 4863548 w 6215270"/>
                <a:gd name="connsiteY22" fmla="*/ 0 h 3458817"/>
                <a:gd name="connsiteX23" fmla="*/ 5062331 w 6215270"/>
                <a:gd name="connsiteY23" fmla="*/ 13252 h 3458817"/>
                <a:gd name="connsiteX24" fmla="*/ 5433391 w 6215270"/>
                <a:gd name="connsiteY24" fmla="*/ 212034 h 3458817"/>
                <a:gd name="connsiteX25" fmla="*/ 5698435 w 6215270"/>
                <a:gd name="connsiteY25" fmla="*/ 477078 h 3458817"/>
                <a:gd name="connsiteX26" fmla="*/ 5910470 w 6215270"/>
                <a:gd name="connsiteY26" fmla="*/ 795130 h 3458817"/>
                <a:gd name="connsiteX27" fmla="*/ 6202018 w 6215270"/>
                <a:gd name="connsiteY27" fmla="*/ 1364974 h 3458817"/>
                <a:gd name="connsiteX28" fmla="*/ 6215270 w 6215270"/>
                <a:gd name="connsiteY28" fmla="*/ 2557669 h 3458817"/>
                <a:gd name="connsiteX29" fmla="*/ 5963478 w 6215270"/>
                <a:gd name="connsiteY29" fmla="*/ 2067339 h 3458817"/>
                <a:gd name="connsiteX30" fmla="*/ 5711687 w 6215270"/>
                <a:gd name="connsiteY30" fmla="*/ 1550504 h 3458817"/>
                <a:gd name="connsiteX31" fmla="*/ 5340626 w 6215270"/>
                <a:gd name="connsiteY31" fmla="*/ 1086678 h 3458817"/>
                <a:gd name="connsiteX32" fmla="*/ 4969565 w 6215270"/>
                <a:gd name="connsiteY32" fmla="*/ 914400 h 3458817"/>
                <a:gd name="connsiteX33" fmla="*/ 4572000 w 6215270"/>
                <a:gd name="connsiteY33" fmla="*/ 1033669 h 3458817"/>
                <a:gd name="connsiteX34" fmla="*/ 4320209 w 6215270"/>
                <a:gd name="connsiteY34" fmla="*/ 1338469 h 3458817"/>
                <a:gd name="connsiteX35" fmla="*/ 4161183 w 6215270"/>
                <a:gd name="connsiteY35" fmla="*/ 1656521 h 3458817"/>
                <a:gd name="connsiteX36" fmla="*/ 4015409 w 6215270"/>
                <a:gd name="connsiteY36" fmla="*/ 2001078 h 3458817"/>
                <a:gd name="connsiteX37" fmla="*/ 4002157 w 6215270"/>
                <a:gd name="connsiteY37" fmla="*/ 2570921 h 3458817"/>
                <a:gd name="connsiteX38" fmla="*/ 3988905 w 6215270"/>
                <a:gd name="connsiteY38" fmla="*/ 2782956 h 3458817"/>
                <a:gd name="connsiteX39" fmla="*/ 3922644 w 6215270"/>
                <a:gd name="connsiteY39" fmla="*/ 3061252 h 3458817"/>
                <a:gd name="connsiteX40" fmla="*/ 3763618 w 6215270"/>
                <a:gd name="connsiteY40" fmla="*/ 3313043 h 3458817"/>
                <a:gd name="connsiteX41" fmla="*/ 3498574 w 6215270"/>
                <a:gd name="connsiteY41" fmla="*/ 3445565 h 3458817"/>
                <a:gd name="connsiteX42" fmla="*/ 3193774 w 6215270"/>
                <a:gd name="connsiteY42" fmla="*/ 3458817 h 3458817"/>
                <a:gd name="connsiteX43" fmla="*/ 2849218 w 6215270"/>
                <a:gd name="connsiteY43" fmla="*/ 3273287 h 3458817"/>
                <a:gd name="connsiteX44" fmla="*/ 2491409 w 6215270"/>
                <a:gd name="connsiteY44" fmla="*/ 2915478 h 3458817"/>
                <a:gd name="connsiteX45" fmla="*/ 2266122 w 6215270"/>
                <a:gd name="connsiteY45" fmla="*/ 2610678 h 3458817"/>
                <a:gd name="connsiteX46" fmla="*/ 2067339 w 6215270"/>
                <a:gd name="connsiteY46" fmla="*/ 2464904 h 3458817"/>
                <a:gd name="connsiteX47" fmla="*/ 1921565 w 6215270"/>
                <a:gd name="connsiteY47" fmla="*/ 2425148 h 3458817"/>
                <a:gd name="connsiteX48" fmla="*/ 1590261 w 6215270"/>
                <a:gd name="connsiteY48" fmla="*/ 2623930 h 3458817"/>
                <a:gd name="connsiteX49" fmla="*/ 1192696 w 6215270"/>
                <a:gd name="connsiteY49" fmla="*/ 2928730 h 3458817"/>
                <a:gd name="connsiteX50" fmla="*/ 808383 w 6215270"/>
                <a:gd name="connsiteY50" fmla="*/ 3114261 h 3458817"/>
                <a:gd name="connsiteX51" fmla="*/ 437322 w 6215270"/>
                <a:gd name="connsiteY51" fmla="*/ 3167269 h 3458817"/>
                <a:gd name="connsiteX52" fmla="*/ 13252 w 6215270"/>
                <a:gd name="connsiteY52" fmla="*/ 3140765 h 3458817"/>
                <a:gd name="connsiteX53" fmla="*/ 0 w 6215270"/>
                <a:gd name="connsiteY53" fmla="*/ 2782956 h 3458817"/>
                <a:gd name="connsiteX0" fmla="*/ 0 w 6215270"/>
                <a:gd name="connsiteY0" fmla="*/ 2782956 h 3458817"/>
                <a:gd name="connsiteX1" fmla="*/ 331305 w 6215270"/>
                <a:gd name="connsiteY1" fmla="*/ 2782956 h 3458817"/>
                <a:gd name="connsiteX2" fmla="*/ 598419 w 6215270"/>
                <a:gd name="connsiteY2" fmla="*/ 2773431 h 3458817"/>
                <a:gd name="connsiteX3" fmla="*/ 940905 w 6215270"/>
                <a:gd name="connsiteY3" fmla="*/ 2637182 h 3458817"/>
                <a:gd name="connsiteX4" fmla="*/ 1285461 w 6215270"/>
                <a:gd name="connsiteY4" fmla="*/ 2345634 h 3458817"/>
                <a:gd name="connsiteX5" fmla="*/ 1571763 w 6215270"/>
                <a:gd name="connsiteY5" fmla="*/ 2160656 h 3458817"/>
                <a:gd name="connsiteX6" fmla="*/ 1869661 w 6215270"/>
                <a:gd name="connsiteY6" fmla="*/ 2041387 h 3458817"/>
                <a:gd name="connsiteX7" fmla="*/ 2128769 w 6215270"/>
                <a:gd name="connsiteY7" fmla="*/ 2030757 h 3458817"/>
                <a:gd name="connsiteX8" fmla="*/ 2385391 w 6215270"/>
                <a:gd name="connsiteY8" fmla="*/ 2146852 h 3458817"/>
                <a:gd name="connsiteX9" fmla="*/ 2557670 w 6215270"/>
                <a:gd name="connsiteY9" fmla="*/ 2319130 h 3458817"/>
                <a:gd name="connsiteX10" fmla="*/ 2782957 w 6215270"/>
                <a:gd name="connsiteY10" fmla="*/ 2597426 h 3458817"/>
                <a:gd name="connsiteX11" fmla="*/ 3154018 w 6215270"/>
                <a:gd name="connsiteY11" fmla="*/ 2915478 h 3458817"/>
                <a:gd name="connsiteX12" fmla="*/ 3339548 w 6215270"/>
                <a:gd name="connsiteY12" fmla="*/ 3021495 h 3458817"/>
                <a:gd name="connsiteX13" fmla="*/ 3485322 w 6215270"/>
                <a:gd name="connsiteY13" fmla="*/ 3021495 h 3458817"/>
                <a:gd name="connsiteX14" fmla="*/ 3684105 w 6215270"/>
                <a:gd name="connsiteY14" fmla="*/ 2862469 h 3458817"/>
                <a:gd name="connsiteX15" fmla="*/ 3856383 w 6215270"/>
                <a:gd name="connsiteY15" fmla="*/ 2491408 h 3458817"/>
                <a:gd name="connsiteX16" fmla="*/ 3922644 w 6215270"/>
                <a:gd name="connsiteY16" fmla="*/ 2093843 h 3458817"/>
                <a:gd name="connsiteX17" fmla="*/ 3975652 w 6215270"/>
                <a:gd name="connsiteY17" fmla="*/ 1470991 h 3458817"/>
                <a:gd name="connsiteX18" fmla="*/ 4055165 w 6215270"/>
                <a:gd name="connsiteY18" fmla="*/ 768626 h 3458817"/>
                <a:gd name="connsiteX19" fmla="*/ 4174435 w 6215270"/>
                <a:gd name="connsiteY19" fmla="*/ 477078 h 3458817"/>
                <a:gd name="connsiteX20" fmla="*/ 4426226 w 6215270"/>
                <a:gd name="connsiteY20" fmla="*/ 198782 h 3458817"/>
                <a:gd name="connsiteX21" fmla="*/ 4664765 w 6215270"/>
                <a:gd name="connsiteY21" fmla="*/ 66261 h 3458817"/>
                <a:gd name="connsiteX22" fmla="*/ 4863548 w 6215270"/>
                <a:gd name="connsiteY22" fmla="*/ 0 h 3458817"/>
                <a:gd name="connsiteX23" fmla="*/ 5062331 w 6215270"/>
                <a:gd name="connsiteY23" fmla="*/ 13252 h 3458817"/>
                <a:gd name="connsiteX24" fmla="*/ 5433391 w 6215270"/>
                <a:gd name="connsiteY24" fmla="*/ 212034 h 3458817"/>
                <a:gd name="connsiteX25" fmla="*/ 5698435 w 6215270"/>
                <a:gd name="connsiteY25" fmla="*/ 477078 h 3458817"/>
                <a:gd name="connsiteX26" fmla="*/ 5910470 w 6215270"/>
                <a:gd name="connsiteY26" fmla="*/ 795130 h 3458817"/>
                <a:gd name="connsiteX27" fmla="*/ 6202018 w 6215270"/>
                <a:gd name="connsiteY27" fmla="*/ 1364974 h 3458817"/>
                <a:gd name="connsiteX28" fmla="*/ 6215270 w 6215270"/>
                <a:gd name="connsiteY28" fmla="*/ 2557669 h 3458817"/>
                <a:gd name="connsiteX29" fmla="*/ 5963478 w 6215270"/>
                <a:gd name="connsiteY29" fmla="*/ 2067339 h 3458817"/>
                <a:gd name="connsiteX30" fmla="*/ 5711687 w 6215270"/>
                <a:gd name="connsiteY30" fmla="*/ 1550504 h 3458817"/>
                <a:gd name="connsiteX31" fmla="*/ 5340626 w 6215270"/>
                <a:gd name="connsiteY31" fmla="*/ 1086678 h 3458817"/>
                <a:gd name="connsiteX32" fmla="*/ 4969565 w 6215270"/>
                <a:gd name="connsiteY32" fmla="*/ 914400 h 3458817"/>
                <a:gd name="connsiteX33" fmla="*/ 4572000 w 6215270"/>
                <a:gd name="connsiteY33" fmla="*/ 1033669 h 3458817"/>
                <a:gd name="connsiteX34" fmla="*/ 4320209 w 6215270"/>
                <a:gd name="connsiteY34" fmla="*/ 1338469 h 3458817"/>
                <a:gd name="connsiteX35" fmla="*/ 4161183 w 6215270"/>
                <a:gd name="connsiteY35" fmla="*/ 1656521 h 3458817"/>
                <a:gd name="connsiteX36" fmla="*/ 4015409 w 6215270"/>
                <a:gd name="connsiteY36" fmla="*/ 2001078 h 3458817"/>
                <a:gd name="connsiteX37" fmla="*/ 4002157 w 6215270"/>
                <a:gd name="connsiteY37" fmla="*/ 2570921 h 3458817"/>
                <a:gd name="connsiteX38" fmla="*/ 3988905 w 6215270"/>
                <a:gd name="connsiteY38" fmla="*/ 2782956 h 3458817"/>
                <a:gd name="connsiteX39" fmla="*/ 3922644 w 6215270"/>
                <a:gd name="connsiteY39" fmla="*/ 3061252 h 3458817"/>
                <a:gd name="connsiteX40" fmla="*/ 3763618 w 6215270"/>
                <a:gd name="connsiteY40" fmla="*/ 3313043 h 3458817"/>
                <a:gd name="connsiteX41" fmla="*/ 3498574 w 6215270"/>
                <a:gd name="connsiteY41" fmla="*/ 3445565 h 3458817"/>
                <a:gd name="connsiteX42" fmla="*/ 3193774 w 6215270"/>
                <a:gd name="connsiteY42" fmla="*/ 3458817 h 3458817"/>
                <a:gd name="connsiteX43" fmla="*/ 2849218 w 6215270"/>
                <a:gd name="connsiteY43" fmla="*/ 3273287 h 3458817"/>
                <a:gd name="connsiteX44" fmla="*/ 2491409 w 6215270"/>
                <a:gd name="connsiteY44" fmla="*/ 2915478 h 3458817"/>
                <a:gd name="connsiteX45" fmla="*/ 2266122 w 6215270"/>
                <a:gd name="connsiteY45" fmla="*/ 2610678 h 3458817"/>
                <a:gd name="connsiteX46" fmla="*/ 2067339 w 6215270"/>
                <a:gd name="connsiteY46" fmla="*/ 2464904 h 3458817"/>
                <a:gd name="connsiteX47" fmla="*/ 1921565 w 6215270"/>
                <a:gd name="connsiteY47" fmla="*/ 2425148 h 3458817"/>
                <a:gd name="connsiteX48" fmla="*/ 1590261 w 6215270"/>
                <a:gd name="connsiteY48" fmla="*/ 2623930 h 3458817"/>
                <a:gd name="connsiteX49" fmla="*/ 1192696 w 6215270"/>
                <a:gd name="connsiteY49" fmla="*/ 2928730 h 3458817"/>
                <a:gd name="connsiteX50" fmla="*/ 808383 w 6215270"/>
                <a:gd name="connsiteY50" fmla="*/ 3114261 h 3458817"/>
                <a:gd name="connsiteX51" fmla="*/ 437322 w 6215270"/>
                <a:gd name="connsiteY51" fmla="*/ 3167269 h 3458817"/>
                <a:gd name="connsiteX52" fmla="*/ 13252 w 6215270"/>
                <a:gd name="connsiteY52" fmla="*/ 3140765 h 3458817"/>
                <a:gd name="connsiteX53" fmla="*/ 0 w 6215270"/>
                <a:gd name="connsiteY53" fmla="*/ 2782956 h 3458817"/>
                <a:gd name="connsiteX0" fmla="*/ 0 w 6215270"/>
                <a:gd name="connsiteY0" fmla="*/ 2782956 h 3458817"/>
                <a:gd name="connsiteX1" fmla="*/ 331305 w 6215270"/>
                <a:gd name="connsiteY1" fmla="*/ 2782956 h 3458817"/>
                <a:gd name="connsiteX2" fmla="*/ 598419 w 6215270"/>
                <a:gd name="connsiteY2" fmla="*/ 2773431 h 3458817"/>
                <a:gd name="connsiteX3" fmla="*/ 940905 w 6215270"/>
                <a:gd name="connsiteY3" fmla="*/ 2637182 h 3458817"/>
                <a:gd name="connsiteX4" fmla="*/ 1285461 w 6215270"/>
                <a:gd name="connsiteY4" fmla="*/ 2345634 h 3458817"/>
                <a:gd name="connsiteX5" fmla="*/ 1571763 w 6215270"/>
                <a:gd name="connsiteY5" fmla="*/ 2160656 h 3458817"/>
                <a:gd name="connsiteX6" fmla="*/ 1869661 w 6215270"/>
                <a:gd name="connsiteY6" fmla="*/ 2041387 h 3458817"/>
                <a:gd name="connsiteX7" fmla="*/ 2128769 w 6215270"/>
                <a:gd name="connsiteY7" fmla="*/ 2030757 h 3458817"/>
                <a:gd name="connsiteX8" fmla="*/ 2296491 w 6215270"/>
                <a:gd name="connsiteY8" fmla="*/ 2102402 h 3458817"/>
                <a:gd name="connsiteX9" fmla="*/ 2557670 w 6215270"/>
                <a:gd name="connsiteY9" fmla="*/ 2319130 h 3458817"/>
                <a:gd name="connsiteX10" fmla="*/ 2782957 w 6215270"/>
                <a:gd name="connsiteY10" fmla="*/ 2597426 h 3458817"/>
                <a:gd name="connsiteX11" fmla="*/ 3154018 w 6215270"/>
                <a:gd name="connsiteY11" fmla="*/ 2915478 h 3458817"/>
                <a:gd name="connsiteX12" fmla="*/ 3339548 w 6215270"/>
                <a:gd name="connsiteY12" fmla="*/ 3021495 h 3458817"/>
                <a:gd name="connsiteX13" fmla="*/ 3485322 w 6215270"/>
                <a:gd name="connsiteY13" fmla="*/ 3021495 h 3458817"/>
                <a:gd name="connsiteX14" fmla="*/ 3684105 w 6215270"/>
                <a:gd name="connsiteY14" fmla="*/ 2862469 h 3458817"/>
                <a:gd name="connsiteX15" fmla="*/ 3856383 w 6215270"/>
                <a:gd name="connsiteY15" fmla="*/ 2491408 h 3458817"/>
                <a:gd name="connsiteX16" fmla="*/ 3922644 w 6215270"/>
                <a:gd name="connsiteY16" fmla="*/ 2093843 h 3458817"/>
                <a:gd name="connsiteX17" fmla="*/ 3975652 w 6215270"/>
                <a:gd name="connsiteY17" fmla="*/ 1470991 h 3458817"/>
                <a:gd name="connsiteX18" fmla="*/ 4055165 w 6215270"/>
                <a:gd name="connsiteY18" fmla="*/ 768626 h 3458817"/>
                <a:gd name="connsiteX19" fmla="*/ 4174435 w 6215270"/>
                <a:gd name="connsiteY19" fmla="*/ 477078 h 3458817"/>
                <a:gd name="connsiteX20" fmla="*/ 4426226 w 6215270"/>
                <a:gd name="connsiteY20" fmla="*/ 198782 h 3458817"/>
                <a:gd name="connsiteX21" fmla="*/ 4664765 w 6215270"/>
                <a:gd name="connsiteY21" fmla="*/ 66261 h 3458817"/>
                <a:gd name="connsiteX22" fmla="*/ 4863548 w 6215270"/>
                <a:gd name="connsiteY22" fmla="*/ 0 h 3458817"/>
                <a:gd name="connsiteX23" fmla="*/ 5062331 w 6215270"/>
                <a:gd name="connsiteY23" fmla="*/ 13252 h 3458817"/>
                <a:gd name="connsiteX24" fmla="*/ 5433391 w 6215270"/>
                <a:gd name="connsiteY24" fmla="*/ 212034 h 3458817"/>
                <a:gd name="connsiteX25" fmla="*/ 5698435 w 6215270"/>
                <a:gd name="connsiteY25" fmla="*/ 477078 h 3458817"/>
                <a:gd name="connsiteX26" fmla="*/ 5910470 w 6215270"/>
                <a:gd name="connsiteY26" fmla="*/ 795130 h 3458817"/>
                <a:gd name="connsiteX27" fmla="*/ 6202018 w 6215270"/>
                <a:gd name="connsiteY27" fmla="*/ 1364974 h 3458817"/>
                <a:gd name="connsiteX28" fmla="*/ 6215270 w 6215270"/>
                <a:gd name="connsiteY28" fmla="*/ 2557669 h 3458817"/>
                <a:gd name="connsiteX29" fmla="*/ 5963478 w 6215270"/>
                <a:gd name="connsiteY29" fmla="*/ 2067339 h 3458817"/>
                <a:gd name="connsiteX30" fmla="*/ 5711687 w 6215270"/>
                <a:gd name="connsiteY30" fmla="*/ 1550504 h 3458817"/>
                <a:gd name="connsiteX31" fmla="*/ 5340626 w 6215270"/>
                <a:gd name="connsiteY31" fmla="*/ 1086678 h 3458817"/>
                <a:gd name="connsiteX32" fmla="*/ 4969565 w 6215270"/>
                <a:gd name="connsiteY32" fmla="*/ 914400 h 3458817"/>
                <a:gd name="connsiteX33" fmla="*/ 4572000 w 6215270"/>
                <a:gd name="connsiteY33" fmla="*/ 1033669 h 3458817"/>
                <a:gd name="connsiteX34" fmla="*/ 4320209 w 6215270"/>
                <a:gd name="connsiteY34" fmla="*/ 1338469 h 3458817"/>
                <a:gd name="connsiteX35" fmla="*/ 4161183 w 6215270"/>
                <a:gd name="connsiteY35" fmla="*/ 1656521 h 3458817"/>
                <a:gd name="connsiteX36" fmla="*/ 4015409 w 6215270"/>
                <a:gd name="connsiteY36" fmla="*/ 2001078 h 3458817"/>
                <a:gd name="connsiteX37" fmla="*/ 4002157 w 6215270"/>
                <a:gd name="connsiteY37" fmla="*/ 2570921 h 3458817"/>
                <a:gd name="connsiteX38" fmla="*/ 3988905 w 6215270"/>
                <a:gd name="connsiteY38" fmla="*/ 2782956 h 3458817"/>
                <a:gd name="connsiteX39" fmla="*/ 3922644 w 6215270"/>
                <a:gd name="connsiteY39" fmla="*/ 3061252 h 3458817"/>
                <a:gd name="connsiteX40" fmla="*/ 3763618 w 6215270"/>
                <a:gd name="connsiteY40" fmla="*/ 3313043 h 3458817"/>
                <a:gd name="connsiteX41" fmla="*/ 3498574 w 6215270"/>
                <a:gd name="connsiteY41" fmla="*/ 3445565 h 3458817"/>
                <a:gd name="connsiteX42" fmla="*/ 3193774 w 6215270"/>
                <a:gd name="connsiteY42" fmla="*/ 3458817 h 3458817"/>
                <a:gd name="connsiteX43" fmla="*/ 2849218 w 6215270"/>
                <a:gd name="connsiteY43" fmla="*/ 3273287 h 3458817"/>
                <a:gd name="connsiteX44" fmla="*/ 2491409 w 6215270"/>
                <a:gd name="connsiteY44" fmla="*/ 2915478 h 3458817"/>
                <a:gd name="connsiteX45" fmla="*/ 2266122 w 6215270"/>
                <a:gd name="connsiteY45" fmla="*/ 2610678 h 3458817"/>
                <a:gd name="connsiteX46" fmla="*/ 2067339 w 6215270"/>
                <a:gd name="connsiteY46" fmla="*/ 2464904 h 3458817"/>
                <a:gd name="connsiteX47" fmla="*/ 1921565 w 6215270"/>
                <a:gd name="connsiteY47" fmla="*/ 2425148 h 3458817"/>
                <a:gd name="connsiteX48" fmla="*/ 1590261 w 6215270"/>
                <a:gd name="connsiteY48" fmla="*/ 2623930 h 3458817"/>
                <a:gd name="connsiteX49" fmla="*/ 1192696 w 6215270"/>
                <a:gd name="connsiteY49" fmla="*/ 2928730 h 3458817"/>
                <a:gd name="connsiteX50" fmla="*/ 808383 w 6215270"/>
                <a:gd name="connsiteY50" fmla="*/ 3114261 h 3458817"/>
                <a:gd name="connsiteX51" fmla="*/ 437322 w 6215270"/>
                <a:gd name="connsiteY51" fmla="*/ 3167269 h 3458817"/>
                <a:gd name="connsiteX52" fmla="*/ 13252 w 6215270"/>
                <a:gd name="connsiteY52" fmla="*/ 3140765 h 3458817"/>
                <a:gd name="connsiteX53" fmla="*/ 0 w 6215270"/>
                <a:gd name="connsiteY53" fmla="*/ 2782956 h 3458817"/>
                <a:gd name="connsiteX0" fmla="*/ 0 w 6215270"/>
                <a:gd name="connsiteY0" fmla="*/ 2782956 h 3458817"/>
                <a:gd name="connsiteX1" fmla="*/ 331305 w 6215270"/>
                <a:gd name="connsiteY1" fmla="*/ 2782956 h 3458817"/>
                <a:gd name="connsiteX2" fmla="*/ 598419 w 6215270"/>
                <a:gd name="connsiteY2" fmla="*/ 2773431 h 3458817"/>
                <a:gd name="connsiteX3" fmla="*/ 940905 w 6215270"/>
                <a:gd name="connsiteY3" fmla="*/ 2637182 h 3458817"/>
                <a:gd name="connsiteX4" fmla="*/ 1285461 w 6215270"/>
                <a:gd name="connsiteY4" fmla="*/ 2345634 h 3458817"/>
                <a:gd name="connsiteX5" fmla="*/ 1571763 w 6215270"/>
                <a:gd name="connsiteY5" fmla="*/ 2160656 h 3458817"/>
                <a:gd name="connsiteX6" fmla="*/ 1869661 w 6215270"/>
                <a:gd name="connsiteY6" fmla="*/ 2041387 h 3458817"/>
                <a:gd name="connsiteX7" fmla="*/ 2128769 w 6215270"/>
                <a:gd name="connsiteY7" fmla="*/ 2030757 h 3458817"/>
                <a:gd name="connsiteX8" fmla="*/ 2296491 w 6215270"/>
                <a:gd name="connsiteY8" fmla="*/ 2102402 h 3458817"/>
                <a:gd name="connsiteX9" fmla="*/ 2554495 w 6215270"/>
                <a:gd name="connsiteY9" fmla="*/ 2328655 h 3458817"/>
                <a:gd name="connsiteX10" fmla="*/ 2782957 w 6215270"/>
                <a:gd name="connsiteY10" fmla="*/ 2597426 h 3458817"/>
                <a:gd name="connsiteX11" fmla="*/ 3154018 w 6215270"/>
                <a:gd name="connsiteY11" fmla="*/ 2915478 h 3458817"/>
                <a:gd name="connsiteX12" fmla="*/ 3339548 w 6215270"/>
                <a:gd name="connsiteY12" fmla="*/ 3021495 h 3458817"/>
                <a:gd name="connsiteX13" fmla="*/ 3485322 w 6215270"/>
                <a:gd name="connsiteY13" fmla="*/ 3021495 h 3458817"/>
                <a:gd name="connsiteX14" fmla="*/ 3684105 w 6215270"/>
                <a:gd name="connsiteY14" fmla="*/ 2862469 h 3458817"/>
                <a:gd name="connsiteX15" fmla="*/ 3856383 w 6215270"/>
                <a:gd name="connsiteY15" fmla="*/ 2491408 h 3458817"/>
                <a:gd name="connsiteX16" fmla="*/ 3922644 w 6215270"/>
                <a:gd name="connsiteY16" fmla="*/ 2093843 h 3458817"/>
                <a:gd name="connsiteX17" fmla="*/ 3975652 w 6215270"/>
                <a:gd name="connsiteY17" fmla="*/ 1470991 h 3458817"/>
                <a:gd name="connsiteX18" fmla="*/ 4055165 w 6215270"/>
                <a:gd name="connsiteY18" fmla="*/ 768626 h 3458817"/>
                <a:gd name="connsiteX19" fmla="*/ 4174435 w 6215270"/>
                <a:gd name="connsiteY19" fmla="*/ 477078 h 3458817"/>
                <a:gd name="connsiteX20" fmla="*/ 4426226 w 6215270"/>
                <a:gd name="connsiteY20" fmla="*/ 198782 h 3458817"/>
                <a:gd name="connsiteX21" fmla="*/ 4664765 w 6215270"/>
                <a:gd name="connsiteY21" fmla="*/ 66261 h 3458817"/>
                <a:gd name="connsiteX22" fmla="*/ 4863548 w 6215270"/>
                <a:gd name="connsiteY22" fmla="*/ 0 h 3458817"/>
                <a:gd name="connsiteX23" fmla="*/ 5062331 w 6215270"/>
                <a:gd name="connsiteY23" fmla="*/ 13252 h 3458817"/>
                <a:gd name="connsiteX24" fmla="*/ 5433391 w 6215270"/>
                <a:gd name="connsiteY24" fmla="*/ 212034 h 3458817"/>
                <a:gd name="connsiteX25" fmla="*/ 5698435 w 6215270"/>
                <a:gd name="connsiteY25" fmla="*/ 477078 h 3458817"/>
                <a:gd name="connsiteX26" fmla="*/ 5910470 w 6215270"/>
                <a:gd name="connsiteY26" fmla="*/ 795130 h 3458817"/>
                <a:gd name="connsiteX27" fmla="*/ 6202018 w 6215270"/>
                <a:gd name="connsiteY27" fmla="*/ 1364974 h 3458817"/>
                <a:gd name="connsiteX28" fmla="*/ 6215270 w 6215270"/>
                <a:gd name="connsiteY28" fmla="*/ 2557669 h 3458817"/>
                <a:gd name="connsiteX29" fmla="*/ 5963478 w 6215270"/>
                <a:gd name="connsiteY29" fmla="*/ 2067339 h 3458817"/>
                <a:gd name="connsiteX30" fmla="*/ 5711687 w 6215270"/>
                <a:gd name="connsiteY30" fmla="*/ 1550504 h 3458817"/>
                <a:gd name="connsiteX31" fmla="*/ 5340626 w 6215270"/>
                <a:gd name="connsiteY31" fmla="*/ 1086678 h 3458817"/>
                <a:gd name="connsiteX32" fmla="*/ 4969565 w 6215270"/>
                <a:gd name="connsiteY32" fmla="*/ 914400 h 3458817"/>
                <a:gd name="connsiteX33" fmla="*/ 4572000 w 6215270"/>
                <a:gd name="connsiteY33" fmla="*/ 1033669 h 3458817"/>
                <a:gd name="connsiteX34" fmla="*/ 4320209 w 6215270"/>
                <a:gd name="connsiteY34" fmla="*/ 1338469 h 3458817"/>
                <a:gd name="connsiteX35" fmla="*/ 4161183 w 6215270"/>
                <a:gd name="connsiteY35" fmla="*/ 1656521 h 3458817"/>
                <a:gd name="connsiteX36" fmla="*/ 4015409 w 6215270"/>
                <a:gd name="connsiteY36" fmla="*/ 2001078 h 3458817"/>
                <a:gd name="connsiteX37" fmla="*/ 4002157 w 6215270"/>
                <a:gd name="connsiteY37" fmla="*/ 2570921 h 3458817"/>
                <a:gd name="connsiteX38" fmla="*/ 3988905 w 6215270"/>
                <a:gd name="connsiteY38" fmla="*/ 2782956 h 3458817"/>
                <a:gd name="connsiteX39" fmla="*/ 3922644 w 6215270"/>
                <a:gd name="connsiteY39" fmla="*/ 3061252 h 3458817"/>
                <a:gd name="connsiteX40" fmla="*/ 3763618 w 6215270"/>
                <a:gd name="connsiteY40" fmla="*/ 3313043 h 3458817"/>
                <a:gd name="connsiteX41" fmla="*/ 3498574 w 6215270"/>
                <a:gd name="connsiteY41" fmla="*/ 3445565 h 3458817"/>
                <a:gd name="connsiteX42" fmla="*/ 3193774 w 6215270"/>
                <a:gd name="connsiteY42" fmla="*/ 3458817 h 3458817"/>
                <a:gd name="connsiteX43" fmla="*/ 2849218 w 6215270"/>
                <a:gd name="connsiteY43" fmla="*/ 3273287 h 3458817"/>
                <a:gd name="connsiteX44" fmla="*/ 2491409 w 6215270"/>
                <a:gd name="connsiteY44" fmla="*/ 2915478 h 3458817"/>
                <a:gd name="connsiteX45" fmla="*/ 2266122 w 6215270"/>
                <a:gd name="connsiteY45" fmla="*/ 2610678 h 3458817"/>
                <a:gd name="connsiteX46" fmla="*/ 2067339 w 6215270"/>
                <a:gd name="connsiteY46" fmla="*/ 2464904 h 3458817"/>
                <a:gd name="connsiteX47" fmla="*/ 1921565 w 6215270"/>
                <a:gd name="connsiteY47" fmla="*/ 2425148 h 3458817"/>
                <a:gd name="connsiteX48" fmla="*/ 1590261 w 6215270"/>
                <a:gd name="connsiteY48" fmla="*/ 2623930 h 3458817"/>
                <a:gd name="connsiteX49" fmla="*/ 1192696 w 6215270"/>
                <a:gd name="connsiteY49" fmla="*/ 2928730 h 3458817"/>
                <a:gd name="connsiteX50" fmla="*/ 808383 w 6215270"/>
                <a:gd name="connsiteY50" fmla="*/ 3114261 h 3458817"/>
                <a:gd name="connsiteX51" fmla="*/ 437322 w 6215270"/>
                <a:gd name="connsiteY51" fmla="*/ 3167269 h 3458817"/>
                <a:gd name="connsiteX52" fmla="*/ 13252 w 6215270"/>
                <a:gd name="connsiteY52" fmla="*/ 3140765 h 3458817"/>
                <a:gd name="connsiteX53" fmla="*/ 0 w 6215270"/>
                <a:gd name="connsiteY53" fmla="*/ 2782956 h 3458817"/>
                <a:gd name="connsiteX0" fmla="*/ 0 w 6215270"/>
                <a:gd name="connsiteY0" fmla="*/ 2782956 h 3458817"/>
                <a:gd name="connsiteX1" fmla="*/ 331305 w 6215270"/>
                <a:gd name="connsiteY1" fmla="*/ 2782956 h 3458817"/>
                <a:gd name="connsiteX2" fmla="*/ 598419 w 6215270"/>
                <a:gd name="connsiteY2" fmla="*/ 2773431 h 3458817"/>
                <a:gd name="connsiteX3" fmla="*/ 940905 w 6215270"/>
                <a:gd name="connsiteY3" fmla="*/ 2637182 h 3458817"/>
                <a:gd name="connsiteX4" fmla="*/ 1285461 w 6215270"/>
                <a:gd name="connsiteY4" fmla="*/ 2345634 h 3458817"/>
                <a:gd name="connsiteX5" fmla="*/ 1571763 w 6215270"/>
                <a:gd name="connsiteY5" fmla="*/ 2160656 h 3458817"/>
                <a:gd name="connsiteX6" fmla="*/ 1869661 w 6215270"/>
                <a:gd name="connsiteY6" fmla="*/ 2041387 h 3458817"/>
                <a:gd name="connsiteX7" fmla="*/ 2128769 w 6215270"/>
                <a:gd name="connsiteY7" fmla="*/ 2030757 h 3458817"/>
                <a:gd name="connsiteX8" fmla="*/ 2296491 w 6215270"/>
                <a:gd name="connsiteY8" fmla="*/ 2102402 h 3458817"/>
                <a:gd name="connsiteX9" fmla="*/ 2554495 w 6215270"/>
                <a:gd name="connsiteY9" fmla="*/ 2328655 h 3458817"/>
                <a:gd name="connsiteX10" fmla="*/ 2798832 w 6215270"/>
                <a:gd name="connsiteY10" fmla="*/ 2594251 h 3458817"/>
                <a:gd name="connsiteX11" fmla="*/ 3154018 w 6215270"/>
                <a:gd name="connsiteY11" fmla="*/ 2915478 h 3458817"/>
                <a:gd name="connsiteX12" fmla="*/ 3339548 w 6215270"/>
                <a:gd name="connsiteY12" fmla="*/ 3021495 h 3458817"/>
                <a:gd name="connsiteX13" fmla="*/ 3485322 w 6215270"/>
                <a:gd name="connsiteY13" fmla="*/ 3021495 h 3458817"/>
                <a:gd name="connsiteX14" fmla="*/ 3684105 w 6215270"/>
                <a:gd name="connsiteY14" fmla="*/ 2862469 h 3458817"/>
                <a:gd name="connsiteX15" fmla="*/ 3856383 w 6215270"/>
                <a:gd name="connsiteY15" fmla="*/ 2491408 h 3458817"/>
                <a:gd name="connsiteX16" fmla="*/ 3922644 w 6215270"/>
                <a:gd name="connsiteY16" fmla="*/ 2093843 h 3458817"/>
                <a:gd name="connsiteX17" fmla="*/ 3975652 w 6215270"/>
                <a:gd name="connsiteY17" fmla="*/ 1470991 h 3458817"/>
                <a:gd name="connsiteX18" fmla="*/ 4055165 w 6215270"/>
                <a:gd name="connsiteY18" fmla="*/ 768626 h 3458817"/>
                <a:gd name="connsiteX19" fmla="*/ 4174435 w 6215270"/>
                <a:gd name="connsiteY19" fmla="*/ 477078 h 3458817"/>
                <a:gd name="connsiteX20" fmla="*/ 4426226 w 6215270"/>
                <a:gd name="connsiteY20" fmla="*/ 198782 h 3458817"/>
                <a:gd name="connsiteX21" fmla="*/ 4664765 w 6215270"/>
                <a:gd name="connsiteY21" fmla="*/ 66261 h 3458817"/>
                <a:gd name="connsiteX22" fmla="*/ 4863548 w 6215270"/>
                <a:gd name="connsiteY22" fmla="*/ 0 h 3458817"/>
                <a:gd name="connsiteX23" fmla="*/ 5062331 w 6215270"/>
                <a:gd name="connsiteY23" fmla="*/ 13252 h 3458817"/>
                <a:gd name="connsiteX24" fmla="*/ 5433391 w 6215270"/>
                <a:gd name="connsiteY24" fmla="*/ 212034 h 3458817"/>
                <a:gd name="connsiteX25" fmla="*/ 5698435 w 6215270"/>
                <a:gd name="connsiteY25" fmla="*/ 477078 h 3458817"/>
                <a:gd name="connsiteX26" fmla="*/ 5910470 w 6215270"/>
                <a:gd name="connsiteY26" fmla="*/ 795130 h 3458817"/>
                <a:gd name="connsiteX27" fmla="*/ 6202018 w 6215270"/>
                <a:gd name="connsiteY27" fmla="*/ 1364974 h 3458817"/>
                <a:gd name="connsiteX28" fmla="*/ 6215270 w 6215270"/>
                <a:gd name="connsiteY28" fmla="*/ 2557669 h 3458817"/>
                <a:gd name="connsiteX29" fmla="*/ 5963478 w 6215270"/>
                <a:gd name="connsiteY29" fmla="*/ 2067339 h 3458817"/>
                <a:gd name="connsiteX30" fmla="*/ 5711687 w 6215270"/>
                <a:gd name="connsiteY30" fmla="*/ 1550504 h 3458817"/>
                <a:gd name="connsiteX31" fmla="*/ 5340626 w 6215270"/>
                <a:gd name="connsiteY31" fmla="*/ 1086678 h 3458817"/>
                <a:gd name="connsiteX32" fmla="*/ 4969565 w 6215270"/>
                <a:gd name="connsiteY32" fmla="*/ 914400 h 3458817"/>
                <a:gd name="connsiteX33" fmla="*/ 4572000 w 6215270"/>
                <a:gd name="connsiteY33" fmla="*/ 1033669 h 3458817"/>
                <a:gd name="connsiteX34" fmla="*/ 4320209 w 6215270"/>
                <a:gd name="connsiteY34" fmla="*/ 1338469 h 3458817"/>
                <a:gd name="connsiteX35" fmla="*/ 4161183 w 6215270"/>
                <a:gd name="connsiteY35" fmla="*/ 1656521 h 3458817"/>
                <a:gd name="connsiteX36" fmla="*/ 4015409 w 6215270"/>
                <a:gd name="connsiteY36" fmla="*/ 2001078 h 3458817"/>
                <a:gd name="connsiteX37" fmla="*/ 4002157 w 6215270"/>
                <a:gd name="connsiteY37" fmla="*/ 2570921 h 3458817"/>
                <a:gd name="connsiteX38" fmla="*/ 3988905 w 6215270"/>
                <a:gd name="connsiteY38" fmla="*/ 2782956 h 3458817"/>
                <a:gd name="connsiteX39" fmla="*/ 3922644 w 6215270"/>
                <a:gd name="connsiteY39" fmla="*/ 3061252 h 3458817"/>
                <a:gd name="connsiteX40" fmla="*/ 3763618 w 6215270"/>
                <a:gd name="connsiteY40" fmla="*/ 3313043 h 3458817"/>
                <a:gd name="connsiteX41" fmla="*/ 3498574 w 6215270"/>
                <a:gd name="connsiteY41" fmla="*/ 3445565 h 3458817"/>
                <a:gd name="connsiteX42" fmla="*/ 3193774 w 6215270"/>
                <a:gd name="connsiteY42" fmla="*/ 3458817 h 3458817"/>
                <a:gd name="connsiteX43" fmla="*/ 2849218 w 6215270"/>
                <a:gd name="connsiteY43" fmla="*/ 3273287 h 3458817"/>
                <a:gd name="connsiteX44" fmla="*/ 2491409 w 6215270"/>
                <a:gd name="connsiteY44" fmla="*/ 2915478 h 3458817"/>
                <a:gd name="connsiteX45" fmla="*/ 2266122 w 6215270"/>
                <a:gd name="connsiteY45" fmla="*/ 2610678 h 3458817"/>
                <a:gd name="connsiteX46" fmla="*/ 2067339 w 6215270"/>
                <a:gd name="connsiteY46" fmla="*/ 2464904 h 3458817"/>
                <a:gd name="connsiteX47" fmla="*/ 1921565 w 6215270"/>
                <a:gd name="connsiteY47" fmla="*/ 2425148 h 3458817"/>
                <a:gd name="connsiteX48" fmla="*/ 1590261 w 6215270"/>
                <a:gd name="connsiteY48" fmla="*/ 2623930 h 3458817"/>
                <a:gd name="connsiteX49" fmla="*/ 1192696 w 6215270"/>
                <a:gd name="connsiteY49" fmla="*/ 2928730 h 3458817"/>
                <a:gd name="connsiteX50" fmla="*/ 808383 w 6215270"/>
                <a:gd name="connsiteY50" fmla="*/ 3114261 h 3458817"/>
                <a:gd name="connsiteX51" fmla="*/ 437322 w 6215270"/>
                <a:gd name="connsiteY51" fmla="*/ 3167269 h 3458817"/>
                <a:gd name="connsiteX52" fmla="*/ 13252 w 6215270"/>
                <a:gd name="connsiteY52" fmla="*/ 3140765 h 3458817"/>
                <a:gd name="connsiteX53" fmla="*/ 0 w 6215270"/>
                <a:gd name="connsiteY53" fmla="*/ 2782956 h 3458817"/>
                <a:gd name="connsiteX0" fmla="*/ 0 w 6215270"/>
                <a:gd name="connsiteY0" fmla="*/ 2782956 h 3458817"/>
                <a:gd name="connsiteX1" fmla="*/ 331305 w 6215270"/>
                <a:gd name="connsiteY1" fmla="*/ 2782956 h 3458817"/>
                <a:gd name="connsiteX2" fmla="*/ 598419 w 6215270"/>
                <a:gd name="connsiteY2" fmla="*/ 2773431 h 3458817"/>
                <a:gd name="connsiteX3" fmla="*/ 940905 w 6215270"/>
                <a:gd name="connsiteY3" fmla="*/ 2637182 h 3458817"/>
                <a:gd name="connsiteX4" fmla="*/ 1285461 w 6215270"/>
                <a:gd name="connsiteY4" fmla="*/ 2345634 h 3458817"/>
                <a:gd name="connsiteX5" fmla="*/ 1571763 w 6215270"/>
                <a:gd name="connsiteY5" fmla="*/ 2160656 h 3458817"/>
                <a:gd name="connsiteX6" fmla="*/ 1869661 w 6215270"/>
                <a:gd name="connsiteY6" fmla="*/ 2041387 h 3458817"/>
                <a:gd name="connsiteX7" fmla="*/ 2128769 w 6215270"/>
                <a:gd name="connsiteY7" fmla="*/ 2030757 h 3458817"/>
                <a:gd name="connsiteX8" fmla="*/ 2296491 w 6215270"/>
                <a:gd name="connsiteY8" fmla="*/ 2102402 h 3458817"/>
                <a:gd name="connsiteX9" fmla="*/ 2554495 w 6215270"/>
                <a:gd name="connsiteY9" fmla="*/ 2328655 h 3458817"/>
                <a:gd name="connsiteX10" fmla="*/ 2798832 w 6215270"/>
                <a:gd name="connsiteY10" fmla="*/ 2594251 h 3458817"/>
                <a:gd name="connsiteX11" fmla="*/ 3154018 w 6215270"/>
                <a:gd name="connsiteY11" fmla="*/ 2915478 h 3458817"/>
                <a:gd name="connsiteX12" fmla="*/ 3323673 w 6215270"/>
                <a:gd name="connsiteY12" fmla="*/ 3008795 h 3458817"/>
                <a:gd name="connsiteX13" fmla="*/ 3485322 w 6215270"/>
                <a:gd name="connsiteY13" fmla="*/ 3021495 h 3458817"/>
                <a:gd name="connsiteX14" fmla="*/ 3684105 w 6215270"/>
                <a:gd name="connsiteY14" fmla="*/ 2862469 h 3458817"/>
                <a:gd name="connsiteX15" fmla="*/ 3856383 w 6215270"/>
                <a:gd name="connsiteY15" fmla="*/ 2491408 h 3458817"/>
                <a:gd name="connsiteX16" fmla="*/ 3922644 w 6215270"/>
                <a:gd name="connsiteY16" fmla="*/ 2093843 h 3458817"/>
                <a:gd name="connsiteX17" fmla="*/ 3975652 w 6215270"/>
                <a:gd name="connsiteY17" fmla="*/ 1470991 h 3458817"/>
                <a:gd name="connsiteX18" fmla="*/ 4055165 w 6215270"/>
                <a:gd name="connsiteY18" fmla="*/ 768626 h 3458817"/>
                <a:gd name="connsiteX19" fmla="*/ 4174435 w 6215270"/>
                <a:gd name="connsiteY19" fmla="*/ 477078 h 3458817"/>
                <a:gd name="connsiteX20" fmla="*/ 4426226 w 6215270"/>
                <a:gd name="connsiteY20" fmla="*/ 198782 h 3458817"/>
                <a:gd name="connsiteX21" fmla="*/ 4664765 w 6215270"/>
                <a:gd name="connsiteY21" fmla="*/ 66261 h 3458817"/>
                <a:gd name="connsiteX22" fmla="*/ 4863548 w 6215270"/>
                <a:gd name="connsiteY22" fmla="*/ 0 h 3458817"/>
                <a:gd name="connsiteX23" fmla="*/ 5062331 w 6215270"/>
                <a:gd name="connsiteY23" fmla="*/ 13252 h 3458817"/>
                <a:gd name="connsiteX24" fmla="*/ 5433391 w 6215270"/>
                <a:gd name="connsiteY24" fmla="*/ 212034 h 3458817"/>
                <a:gd name="connsiteX25" fmla="*/ 5698435 w 6215270"/>
                <a:gd name="connsiteY25" fmla="*/ 477078 h 3458817"/>
                <a:gd name="connsiteX26" fmla="*/ 5910470 w 6215270"/>
                <a:gd name="connsiteY26" fmla="*/ 795130 h 3458817"/>
                <a:gd name="connsiteX27" fmla="*/ 6202018 w 6215270"/>
                <a:gd name="connsiteY27" fmla="*/ 1364974 h 3458817"/>
                <a:gd name="connsiteX28" fmla="*/ 6215270 w 6215270"/>
                <a:gd name="connsiteY28" fmla="*/ 2557669 h 3458817"/>
                <a:gd name="connsiteX29" fmla="*/ 5963478 w 6215270"/>
                <a:gd name="connsiteY29" fmla="*/ 2067339 h 3458817"/>
                <a:gd name="connsiteX30" fmla="*/ 5711687 w 6215270"/>
                <a:gd name="connsiteY30" fmla="*/ 1550504 h 3458817"/>
                <a:gd name="connsiteX31" fmla="*/ 5340626 w 6215270"/>
                <a:gd name="connsiteY31" fmla="*/ 1086678 h 3458817"/>
                <a:gd name="connsiteX32" fmla="*/ 4969565 w 6215270"/>
                <a:gd name="connsiteY32" fmla="*/ 914400 h 3458817"/>
                <a:gd name="connsiteX33" fmla="*/ 4572000 w 6215270"/>
                <a:gd name="connsiteY33" fmla="*/ 1033669 h 3458817"/>
                <a:gd name="connsiteX34" fmla="*/ 4320209 w 6215270"/>
                <a:gd name="connsiteY34" fmla="*/ 1338469 h 3458817"/>
                <a:gd name="connsiteX35" fmla="*/ 4161183 w 6215270"/>
                <a:gd name="connsiteY35" fmla="*/ 1656521 h 3458817"/>
                <a:gd name="connsiteX36" fmla="*/ 4015409 w 6215270"/>
                <a:gd name="connsiteY36" fmla="*/ 2001078 h 3458817"/>
                <a:gd name="connsiteX37" fmla="*/ 4002157 w 6215270"/>
                <a:gd name="connsiteY37" fmla="*/ 2570921 h 3458817"/>
                <a:gd name="connsiteX38" fmla="*/ 3988905 w 6215270"/>
                <a:gd name="connsiteY38" fmla="*/ 2782956 h 3458817"/>
                <a:gd name="connsiteX39" fmla="*/ 3922644 w 6215270"/>
                <a:gd name="connsiteY39" fmla="*/ 3061252 h 3458817"/>
                <a:gd name="connsiteX40" fmla="*/ 3763618 w 6215270"/>
                <a:gd name="connsiteY40" fmla="*/ 3313043 h 3458817"/>
                <a:gd name="connsiteX41" fmla="*/ 3498574 w 6215270"/>
                <a:gd name="connsiteY41" fmla="*/ 3445565 h 3458817"/>
                <a:gd name="connsiteX42" fmla="*/ 3193774 w 6215270"/>
                <a:gd name="connsiteY42" fmla="*/ 3458817 h 3458817"/>
                <a:gd name="connsiteX43" fmla="*/ 2849218 w 6215270"/>
                <a:gd name="connsiteY43" fmla="*/ 3273287 h 3458817"/>
                <a:gd name="connsiteX44" fmla="*/ 2491409 w 6215270"/>
                <a:gd name="connsiteY44" fmla="*/ 2915478 h 3458817"/>
                <a:gd name="connsiteX45" fmla="*/ 2266122 w 6215270"/>
                <a:gd name="connsiteY45" fmla="*/ 2610678 h 3458817"/>
                <a:gd name="connsiteX46" fmla="*/ 2067339 w 6215270"/>
                <a:gd name="connsiteY46" fmla="*/ 2464904 h 3458817"/>
                <a:gd name="connsiteX47" fmla="*/ 1921565 w 6215270"/>
                <a:gd name="connsiteY47" fmla="*/ 2425148 h 3458817"/>
                <a:gd name="connsiteX48" fmla="*/ 1590261 w 6215270"/>
                <a:gd name="connsiteY48" fmla="*/ 2623930 h 3458817"/>
                <a:gd name="connsiteX49" fmla="*/ 1192696 w 6215270"/>
                <a:gd name="connsiteY49" fmla="*/ 2928730 h 3458817"/>
                <a:gd name="connsiteX50" fmla="*/ 808383 w 6215270"/>
                <a:gd name="connsiteY50" fmla="*/ 3114261 h 3458817"/>
                <a:gd name="connsiteX51" fmla="*/ 437322 w 6215270"/>
                <a:gd name="connsiteY51" fmla="*/ 3167269 h 3458817"/>
                <a:gd name="connsiteX52" fmla="*/ 13252 w 6215270"/>
                <a:gd name="connsiteY52" fmla="*/ 3140765 h 3458817"/>
                <a:gd name="connsiteX53" fmla="*/ 0 w 6215270"/>
                <a:gd name="connsiteY53" fmla="*/ 2782956 h 3458817"/>
                <a:gd name="connsiteX0" fmla="*/ 0 w 6215270"/>
                <a:gd name="connsiteY0" fmla="*/ 2782956 h 3458817"/>
                <a:gd name="connsiteX1" fmla="*/ 331305 w 6215270"/>
                <a:gd name="connsiteY1" fmla="*/ 2782956 h 3458817"/>
                <a:gd name="connsiteX2" fmla="*/ 598419 w 6215270"/>
                <a:gd name="connsiteY2" fmla="*/ 2773431 h 3458817"/>
                <a:gd name="connsiteX3" fmla="*/ 940905 w 6215270"/>
                <a:gd name="connsiteY3" fmla="*/ 2637182 h 3458817"/>
                <a:gd name="connsiteX4" fmla="*/ 1285461 w 6215270"/>
                <a:gd name="connsiteY4" fmla="*/ 2345634 h 3458817"/>
                <a:gd name="connsiteX5" fmla="*/ 1571763 w 6215270"/>
                <a:gd name="connsiteY5" fmla="*/ 2160656 h 3458817"/>
                <a:gd name="connsiteX6" fmla="*/ 1869661 w 6215270"/>
                <a:gd name="connsiteY6" fmla="*/ 2041387 h 3458817"/>
                <a:gd name="connsiteX7" fmla="*/ 2128769 w 6215270"/>
                <a:gd name="connsiteY7" fmla="*/ 2030757 h 3458817"/>
                <a:gd name="connsiteX8" fmla="*/ 2296491 w 6215270"/>
                <a:gd name="connsiteY8" fmla="*/ 2102402 h 3458817"/>
                <a:gd name="connsiteX9" fmla="*/ 2554495 w 6215270"/>
                <a:gd name="connsiteY9" fmla="*/ 2328655 h 3458817"/>
                <a:gd name="connsiteX10" fmla="*/ 2798832 w 6215270"/>
                <a:gd name="connsiteY10" fmla="*/ 2594251 h 3458817"/>
                <a:gd name="connsiteX11" fmla="*/ 3154018 w 6215270"/>
                <a:gd name="connsiteY11" fmla="*/ 2915478 h 3458817"/>
                <a:gd name="connsiteX12" fmla="*/ 3323673 w 6215270"/>
                <a:gd name="connsiteY12" fmla="*/ 3008795 h 3458817"/>
                <a:gd name="connsiteX13" fmla="*/ 3485322 w 6215270"/>
                <a:gd name="connsiteY13" fmla="*/ 3021495 h 3458817"/>
                <a:gd name="connsiteX14" fmla="*/ 3684105 w 6215270"/>
                <a:gd name="connsiteY14" fmla="*/ 2862469 h 3458817"/>
                <a:gd name="connsiteX15" fmla="*/ 3856383 w 6215270"/>
                <a:gd name="connsiteY15" fmla="*/ 2491408 h 3458817"/>
                <a:gd name="connsiteX16" fmla="*/ 3922644 w 6215270"/>
                <a:gd name="connsiteY16" fmla="*/ 2093843 h 3458817"/>
                <a:gd name="connsiteX17" fmla="*/ 3975652 w 6215270"/>
                <a:gd name="connsiteY17" fmla="*/ 1470991 h 3458817"/>
                <a:gd name="connsiteX18" fmla="*/ 4055165 w 6215270"/>
                <a:gd name="connsiteY18" fmla="*/ 768626 h 3458817"/>
                <a:gd name="connsiteX19" fmla="*/ 4174435 w 6215270"/>
                <a:gd name="connsiteY19" fmla="*/ 477078 h 3458817"/>
                <a:gd name="connsiteX20" fmla="*/ 4426226 w 6215270"/>
                <a:gd name="connsiteY20" fmla="*/ 198782 h 3458817"/>
                <a:gd name="connsiteX21" fmla="*/ 4664765 w 6215270"/>
                <a:gd name="connsiteY21" fmla="*/ 66261 h 3458817"/>
                <a:gd name="connsiteX22" fmla="*/ 4863548 w 6215270"/>
                <a:gd name="connsiteY22" fmla="*/ 0 h 3458817"/>
                <a:gd name="connsiteX23" fmla="*/ 5062331 w 6215270"/>
                <a:gd name="connsiteY23" fmla="*/ 13252 h 3458817"/>
                <a:gd name="connsiteX24" fmla="*/ 5433391 w 6215270"/>
                <a:gd name="connsiteY24" fmla="*/ 212034 h 3458817"/>
                <a:gd name="connsiteX25" fmla="*/ 5698435 w 6215270"/>
                <a:gd name="connsiteY25" fmla="*/ 477078 h 3458817"/>
                <a:gd name="connsiteX26" fmla="*/ 5910470 w 6215270"/>
                <a:gd name="connsiteY26" fmla="*/ 795130 h 3458817"/>
                <a:gd name="connsiteX27" fmla="*/ 6202018 w 6215270"/>
                <a:gd name="connsiteY27" fmla="*/ 1364974 h 3458817"/>
                <a:gd name="connsiteX28" fmla="*/ 6215270 w 6215270"/>
                <a:gd name="connsiteY28" fmla="*/ 2557669 h 3458817"/>
                <a:gd name="connsiteX29" fmla="*/ 5963478 w 6215270"/>
                <a:gd name="connsiteY29" fmla="*/ 2067339 h 3458817"/>
                <a:gd name="connsiteX30" fmla="*/ 5711687 w 6215270"/>
                <a:gd name="connsiteY30" fmla="*/ 1550504 h 3458817"/>
                <a:gd name="connsiteX31" fmla="*/ 5340626 w 6215270"/>
                <a:gd name="connsiteY31" fmla="*/ 1086678 h 3458817"/>
                <a:gd name="connsiteX32" fmla="*/ 4969565 w 6215270"/>
                <a:gd name="connsiteY32" fmla="*/ 914400 h 3458817"/>
                <a:gd name="connsiteX33" fmla="*/ 4572000 w 6215270"/>
                <a:gd name="connsiteY33" fmla="*/ 1033669 h 3458817"/>
                <a:gd name="connsiteX34" fmla="*/ 4320209 w 6215270"/>
                <a:gd name="connsiteY34" fmla="*/ 1338469 h 3458817"/>
                <a:gd name="connsiteX35" fmla="*/ 4161183 w 6215270"/>
                <a:gd name="connsiteY35" fmla="*/ 1656521 h 3458817"/>
                <a:gd name="connsiteX36" fmla="*/ 4015409 w 6215270"/>
                <a:gd name="connsiteY36" fmla="*/ 2001078 h 3458817"/>
                <a:gd name="connsiteX37" fmla="*/ 4002157 w 6215270"/>
                <a:gd name="connsiteY37" fmla="*/ 2570921 h 3458817"/>
                <a:gd name="connsiteX38" fmla="*/ 3988905 w 6215270"/>
                <a:gd name="connsiteY38" fmla="*/ 2782956 h 3458817"/>
                <a:gd name="connsiteX39" fmla="*/ 3922644 w 6215270"/>
                <a:gd name="connsiteY39" fmla="*/ 3061252 h 3458817"/>
                <a:gd name="connsiteX40" fmla="*/ 3763618 w 6215270"/>
                <a:gd name="connsiteY40" fmla="*/ 3313043 h 3458817"/>
                <a:gd name="connsiteX41" fmla="*/ 3498574 w 6215270"/>
                <a:gd name="connsiteY41" fmla="*/ 3445565 h 3458817"/>
                <a:gd name="connsiteX42" fmla="*/ 3193774 w 6215270"/>
                <a:gd name="connsiteY42" fmla="*/ 3458817 h 3458817"/>
                <a:gd name="connsiteX43" fmla="*/ 2849218 w 6215270"/>
                <a:gd name="connsiteY43" fmla="*/ 3273287 h 3458817"/>
                <a:gd name="connsiteX44" fmla="*/ 2491409 w 6215270"/>
                <a:gd name="connsiteY44" fmla="*/ 2915478 h 3458817"/>
                <a:gd name="connsiteX45" fmla="*/ 2266122 w 6215270"/>
                <a:gd name="connsiteY45" fmla="*/ 2610678 h 3458817"/>
                <a:gd name="connsiteX46" fmla="*/ 2067339 w 6215270"/>
                <a:gd name="connsiteY46" fmla="*/ 2464904 h 3458817"/>
                <a:gd name="connsiteX47" fmla="*/ 1921565 w 6215270"/>
                <a:gd name="connsiteY47" fmla="*/ 2425148 h 3458817"/>
                <a:gd name="connsiteX48" fmla="*/ 1590261 w 6215270"/>
                <a:gd name="connsiteY48" fmla="*/ 2623930 h 3458817"/>
                <a:gd name="connsiteX49" fmla="*/ 1192696 w 6215270"/>
                <a:gd name="connsiteY49" fmla="*/ 2928730 h 3458817"/>
                <a:gd name="connsiteX50" fmla="*/ 808383 w 6215270"/>
                <a:gd name="connsiteY50" fmla="*/ 3114261 h 3458817"/>
                <a:gd name="connsiteX51" fmla="*/ 437322 w 6215270"/>
                <a:gd name="connsiteY51" fmla="*/ 3167269 h 3458817"/>
                <a:gd name="connsiteX52" fmla="*/ 13252 w 6215270"/>
                <a:gd name="connsiteY52" fmla="*/ 3140765 h 3458817"/>
                <a:gd name="connsiteX53" fmla="*/ 0 w 6215270"/>
                <a:gd name="connsiteY53" fmla="*/ 2782956 h 3458817"/>
                <a:gd name="connsiteX0" fmla="*/ 0 w 6215270"/>
                <a:gd name="connsiteY0" fmla="*/ 2782956 h 3458817"/>
                <a:gd name="connsiteX1" fmla="*/ 331305 w 6215270"/>
                <a:gd name="connsiteY1" fmla="*/ 2782956 h 3458817"/>
                <a:gd name="connsiteX2" fmla="*/ 598419 w 6215270"/>
                <a:gd name="connsiteY2" fmla="*/ 2773431 h 3458817"/>
                <a:gd name="connsiteX3" fmla="*/ 940905 w 6215270"/>
                <a:gd name="connsiteY3" fmla="*/ 2637182 h 3458817"/>
                <a:gd name="connsiteX4" fmla="*/ 1285461 w 6215270"/>
                <a:gd name="connsiteY4" fmla="*/ 2345634 h 3458817"/>
                <a:gd name="connsiteX5" fmla="*/ 1571763 w 6215270"/>
                <a:gd name="connsiteY5" fmla="*/ 2160656 h 3458817"/>
                <a:gd name="connsiteX6" fmla="*/ 1869661 w 6215270"/>
                <a:gd name="connsiteY6" fmla="*/ 2041387 h 3458817"/>
                <a:gd name="connsiteX7" fmla="*/ 2128769 w 6215270"/>
                <a:gd name="connsiteY7" fmla="*/ 2030757 h 3458817"/>
                <a:gd name="connsiteX8" fmla="*/ 2296491 w 6215270"/>
                <a:gd name="connsiteY8" fmla="*/ 2102402 h 3458817"/>
                <a:gd name="connsiteX9" fmla="*/ 2554495 w 6215270"/>
                <a:gd name="connsiteY9" fmla="*/ 2328655 h 3458817"/>
                <a:gd name="connsiteX10" fmla="*/ 2798832 w 6215270"/>
                <a:gd name="connsiteY10" fmla="*/ 2594251 h 3458817"/>
                <a:gd name="connsiteX11" fmla="*/ 3154018 w 6215270"/>
                <a:gd name="connsiteY11" fmla="*/ 2915478 h 3458817"/>
                <a:gd name="connsiteX12" fmla="*/ 3323673 w 6215270"/>
                <a:gd name="connsiteY12" fmla="*/ 3008795 h 3458817"/>
                <a:gd name="connsiteX13" fmla="*/ 3485322 w 6215270"/>
                <a:gd name="connsiteY13" fmla="*/ 3021495 h 3458817"/>
                <a:gd name="connsiteX14" fmla="*/ 3684105 w 6215270"/>
                <a:gd name="connsiteY14" fmla="*/ 2862469 h 3458817"/>
                <a:gd name="connsiteX15" fmla="*/ 3856383 w 6215270"/>
                <a:gd name="connsiteY15" fmla="*/ 2491408 h 3458817"/>
                <a:gd name="connsiteX16" fmla="*/ 3922644 w 6215270"/>
                <a:gd name="connsiteY16" fmla="*/ 2093843 h 3458817"/>
                <a:gd name="connsiteX17" fmla="*/ 3975652 w 6215270"/>
                <a:gd name="connsiteY17" fmla="*/ 1470991 h 3458817"/>
                <a:gd name="connsiteX18" fmla="*/ 4055165 w 6215270"/>
                <a:gd name="connsiteY18" fmla="*/ 768626 h 3458817"/>
                <a:gd name="connsiteX19" fmla="*/ 4174435 w 6215270"/>
                <a:gd name="connsiteY19" fmla="*/ 477078 h 3458817"/>
                <a:gd name="connsiteX20" fmla="*/ 4426226 w 6215270"/>
                <a:gd name="connsiteY20" fmla="*/ 198782 h 3458817"/>
                <a:gd name="connsiteX21" fmla="*/ 4664765 w 6215270"/>
                <a:gd name="connsiteY21" fmla="*/ 66261 h 3458817"/>
                <a:gd name="connsiteX22" fmla="*/ 4863548 w 6215270"/>
                <a:gd name="connsiteY22" fmla="*/ 0 h 3458817"/>
                <a:gd name="connsiteX23" fmla="*/ 5062331 w 6215270"/>
                <a:gd name="connsiteY23" fmla="*/ 13252 h 3458817"/>
                <a:gd name="connsiteX24" fmla="*/ 5433391 w 6215270"/>
                <a:gd name="connsiteY24" fmla="*/ 212034 h 3458817"/>
                <a:gd name="connsiteX25" fmla="*/ 5698435 w 6215270"/>
                <a:gd name="connsiteY25" fmla="*/ 477078 h 3458817"/>
                <a:gd name="connsiteX26" fmla="*/ 5910470 w 6215270"/>
                <a:gd name="connsiteY26" fmla="*/ 795130 h 3458817"/>
                <a:gd name="connsiteX27" fmla="*/ 6202018 w 6215270"/>
                <a:gd name="connsiteY27" fmla="*/ 1364974 h 3458817"/>
                <a:gd name="connsiteX28" fmla="*/ 6215270 w 6215270"/>
                <a:gd name="connsiteY28" fmla="*/ 2557669 h 3458817"/>
                <a:gd name="connsiteX29" fmla="*/ 5963478 w 6215270"/>
                <a:gd name="connsiteY29" fmla="*/ 2067339 h 3458817"/>
                <a:gd name="connsiteX30" fmla="*/ 5711687 w 6215270"/>
                <a:gd name="connsiteY30" fmla="*/ 1550504 h 3458817"/>
                <a:gd name="connsiteX31" fmla="*/ 5340626 w 6215270"/>
                <a:gd name="connsiteY31" fmla="*/ 1086678 h 3458817"/>
                <a:gd name="connsiteX32" fmla="*/ 4969565 w 6215270"/>
                <a:gd name="connsiteY32" fmla="*/ 914400 h 3458817"/>
                <a:gd name="connsiteX33" fmla="*/ 4572000 w 6215270"/>
                <a:gd name="connsiteY33" fmla="*/ 1033669 h 3458817"/>
                <a:gd name="connsiteX34" fmla="*/ 4320209 w 6215270"/>
                <a:gd name="connsiteY34" fmla="*/ 1338469 h 3458817"/>
                <a:gd name="connsiteX35" fmla="*/ 4161183 w 6215270"/>
                <a:gd name="connsiteY35" fmla="*/ 1656521 h 3458817"/>
                <a:gd name="connsiteX36" fmla="*/ 4015409 w 6215270"/>
                <a:gd name="connsiteY36" fmla="*/ 2001078 h 3458817"/>
                <a:gd name="connsiteX37" fmla="*/ 4002157 w 6215270"/>
                <a:gd name="connsiteY37" fmla="*/ 2570921 h 3458817"/>
                <a:gd name="connsiteX38" fmla="*/ 3988905 w 6215270"/>
                <a:gd name="connsiteY38" fmla="*/ 2782956 h 3458817"/>
                <a:gd name="connsiteX39" fmla="*/ 3922644 w 6215270"/>
                <a:gd name="connsiteY39" fmla="*/ 3061252 h 3458817"/>
                <a:gd name="connsiteX40" fmla="*/ 3763618 w 6215270"/>
                <a:gd name="connsiteY40" fmla="*/ 3313043 h 3458817"/>
                <a:gd name="connsiteX41" fmla="*/ 3498574 w 6215270"/>
                <a:gd name="connsiteY41" fmla="*/ 3445565 h 3458817"/>
                <a:gd name="connsiteX42" fmla="*/ 3193774 w 6215270"/>
                <a:gd name="connsiteY42" fmla="*/ 3458817 h 3458817"/>
                <a:gd name="connsiteX43" fmla="*/ 2849218 w 6215270"/>
                <a:gd name="connsiteY43" fmla="*/ 3273287 h 3458817"/>
                <a:gd name="connsiteX44" fmla="*/ 2491409 w 6215270"/>
                <a:gd name="connsiteY44" fmla="*/ 2915478 h 3458817"/>
                <a:gd name="connsiteX45" fmla="*/ 2266122 w 6215270"/>
                <a:gd name="connsiteY45" fmla="*/ 2610678 h 3458817"/>
                <a:gd name="connsiteX46" fmla="*/ 2067339 w 6215270"/>
                <a:gd name="connsiteY46" fmla="*/ 2464904 h 3458817"/>
                <a:gd name="connsiteX47" fmla="*/ 1921565 w 6215270"/>
                <a:gd name="connsiteY47" fmla="*/ 2425148 h 3458817"/>
                <a:gd name="connsiteX48" fmla="*/ 1590261 w 6215270"/>
                <a:gd name="connsiteY48" fmla="*/ 2623930 h 3458817"/>
                <a:gd name="connsiteX49" fmla="*/ 1192696 w 6215270"/>
                <a:gd name="connsiteY49" fmla="*/ 2928730 h 3458817"/>
                <a:gd name="connsiteX50" fmla="*/ 808383 w 6215270"/>
                <a:gd name="connsiteY50" fmla="*/ 3114261 h 3458817"/>
                <a:gd name="connsiteX51" fmla="*/ 437322 w 6215270"/>
                <a:gd name="connsiteY51" fmla="*/ 3167269 h 3458817"/>
                <a:gd name="connsiteX52" fmla="*/ 13252 w 6215270"/>
                <a:gd name="connsiteY52" fmla="*/ 3140765 h 3458817"/>
                <a:gd name="connsiteX53" fmla="*/ 0 w 6215270"/>
                <a:gd name="connsiteY53" fmla="*/ 2782956 h 3458817"/>
                <a:gd name="connsiteX0" fmla="*/ 0 w 6215270"/>
                <a:gd name="connsiteY0" fmla="*/ 2782956 h 3458817"/>
                <a:gd name="connsiteX1" fmla="*/ 331305 w 6215270"/>
                <a:gd name="connsiteY1" fmla="*/ 2782956 h 3458817"/>
                <a:gd name="connsiteX2" fmla="*/ 598419 w 6215270"/>
                <a:gd name="connsiteY2" fmla="*/ 2773431 h 3458817"/>
                <a:gd name="connsiteX3" fmla="*/ 940905 w 6215270"/>
                <a:gd name="connsiteY3" fmla="*/ 2637182 h 3458817"/>
                <a:gd name="connsiteX4" fmla="*/ 1285461 w 6215270"/>
                <a:gd name="connsiteY4" fmla="*/ 2345634 h 3458817"/>
                <a:gd name="connsiteX5" fmla="*/ 1571763 w 6215270"/>
                <a:gd name="connsiteY5" fmla="*/ 2160656 h 3458817"/>
                <a:gd name="connsiteX6" fmla="*/ 1869661 w 6215270"/>
                <a:gd name="connsiteY6" fmla="*/ 2041387 h 3458817"/>
                <a:gd name="connsiteX7" fmla="*/ 2128769 w 6215270"/>
                <a:gd name="connsiteY7" fmla="*/ 2030757 h 3458817"/>
                <a:gd name="connsiteX8" fmla="*/ 2296491 w 6215270"/>
                <a:gd name="connsiteY8" fmla="*/ 2102402 h 3458817"/>
                <a:gd name="connsiteX9" fmla="*/ 2554495 w 6215270"/>
                <a:gd name="connsiteY9" fmla="*/ 2328655 h 3458817"/>
                <a:gd name="connsiteX10" fmla="*/ 2798832 w 6215270"/>
                <a:gd name="connsiteY10" fmla="*/ 2594251 h 3458817"/>
                <a:gd name="connsiteX11" fmla="*/ 3154018 w 6215270"/>
                <a:gd name="connsiteY11" fmla="*/ 2915478 h 3458817"/>
                <a:gd name="connsiteX12" fmla="*/ 3323673 w 6215270"/>
                <a:gd name="connsiteY12" fmla="*/ 3008795 h 3458817"/>
                <a:gd name="connsiteX13" fmla="*/ 3498022 w 6215270"/>
                <a:gd name="connsiteY13" fmla="*/ 3005620 h 3458817"/>
                <a:gd name="connsiteX14" fmla="*/ 3684105 w 6215270"/>
                <a:gd name="connsiteY14" fmla="*/ 2862469 h 3458817"/>
                <a:gd name="connsiteX15" fmla="*/ 3856383 w 6215270"/>
                <a:gd name="connsiteY15" fmla="*/ 2491408 h 3458817"/>
                <a:gd name="connsiteX16" fmla="*/ 3922644 w 6215270"/>
                <a:gd name="connsiteY16" fmla="*/ 2093843 h 3458817"/>
                <a:gd name="connsiteX17" fmla="*/ 3975652 w 6215270"/>
                <a:gd name="connsiteY17" fmla="*/ 1470991 h 3458817"/>
                <a:gd name="connsiteX18" fmla="*/ 4055165 w 6215270"/>
                <a:gd name="connsiteY18" fmla="*/ 768626 h 3458817"/>
                <a:gd name="connsiteX19" fmla="*/ 4174435 w 6215270"/>
                <a:gd name="connsiteY19" fmla="*/ 477078 h 3458817"/>
                <a:gd name="connsiteX20" fmla="*/ 4426226 w 6215270"/>
                <a:gd name="connsiteY20" fmla="*/ 198782 h 3458817"/>
                <a:gd name="connsiteX21" fmla="*/ 4664765 w 6215270"/>
                <a:gd name="connsiteY21" fmla="*/ 66261 h 3458817"/>
                <a:gd name="connsiteX22" fmla="*/ 4863548 w 6215270"/>
                <a:gd name="connsiteY22" fmla="*/ 0 h 3458817"/>
                <a:gd name="connsiteX23" fmla="*/ 5062331 w 6215270"/>
                <a:gd name="connsiteY23" fmla="*/ 13252 h 3458817"/>
                <a:gd name="connsiteX24" fmla="*/ 5433391 w 6215270"/>
                <a:gd name="connsiteY24" fmla="*/ 212034 h 3458817"/>
                <a:gd name="connsiteX25" fmla="*/ 5698435 w 6215270"/>
                <a:gd name="connsiteY25" fmla="*/ 477078 h 3458817"/>
                <a:gd name="connsiteX26" fmla="*/ 5910470 w 6215270"/>
                <a:gd name="connsiteY26" fmla="*/ 795130 h 3458817"/>
                <a:gd name="connsiteX27" fmla="*/ 6202018 w 6215270"/>
                <a:gd name="connsiteY27" fmla="*/ 1364974 h 3458817"/>
                <a:gd name="connsiteX28" fmla="*/ 6215270 w 6215270"/>
                <a:gd name="connsiteY28" fmla="*/ 2557669 h 3458817"/>
                <a:gd name="connsiteX29" fmla="*/ 5963478 w 6215270"/>
                <a:gd name="connsiteY29" fmla="*/ 2067339 h 3458817"/>
                <a:gd name="connsiteX30" fmla="*/ 5711687 w 6215270"/>
                <a:gd name="connsiteY30" fmla="*/ 1550504 h 3458817"/>
                <a:gd name="connsiteX31" fmla="*/ 5340626 w 6215270"/>
                <a:gd name="connsiteY31" fmla="*/ 1086678 h 3458817"/>
                <a:gd name="connsiteX32" fmla="*/ 4969565 w 6215270"/>
                <a:gd name="connsiteY32" fmla="*/ 914400 h 3458817"/>
                <a:gd name="connsiteX33" fmla="*/ 4572000 w 6215270"/>
                <a:gd name="connsiteY33" fmla="*/ 1033669 h 3458817"/>
                <a:gd name="connsiteX34" fmla="*/ 4320209 w 6215270"/>
                <a:gd name="connsiteY34" fmla="*/ 1338469 h 3458817"/>
                <a:gd name="connsiteX35" fmla="*/ 4161183 w 6215270"/>
                <a:gd name="connsiteY35" fmla="*/ 1656521 h 3458817"/>
                <a:gd name="connsiteX36" fmla="*/ 4015409 w 6215270"/>
                <a:gd name="connsiteY36" fmla="*/ 2001078 h 3458817"/>
                <a:gd name="connsiteX37" fmla="*/ 4002157 w 6215270"/>
                <a:gd name="connsiteY37" fmla="*/ 2570921 h 3458817"/>
                <a:gd name="connsiteX38" fmla="*/ 3988905 w 6215270"/>
                <a:gd name="connsiteY38" fmla="*/ 2782956 h 3458817"/>
                <a:gd name="connsiteX39" fmla="*/ 3922644 w 6215270"/>
                <a:gd name="connsiteY39" fmla="*/ 3061252 h 3458817"/>
                <a:gd name="connsiteX40" fmla="*/ 3763618 w 6215270"/>
                <a:gd name="connsiteY40" fmla="*/ 3313043 h 3458817"/>
                <a:gd name="connsiteX41" fmla="*/ 3498574 w 6215270"/>
                <a:gd name="connsiteY41" fmla="*/ 3445565 h 3458817"/>
                <a:gd name="connsiteX42" fmla="*/ 3193774 w 6215270"/>
                <a:gd name="connsiteY42" fmla="*/ 3458817 h 3458817"/>
                <a:gd name="connsiteX43" fmla="*/ 2849218 w 6215270"/>
                <a:gd name="connsiteY43" fmla="*/ 3273287 h 3458817"/>
                <a:gd name="connsiteX44" fmla="*/ 2491409 w 6215270"/>
                <a:gd name="connsiteY44" fmla="*/ 2915478 h 3458817"/>
                <a:gd name="connsiteX45" fmla="*/ 2266122 w 6215270"/>
                <a:gd name="connsiteY45" fmla="*/ 2610678 h 3458817"/>
                <a:gd name="connsiteX46" fmla="*/ 2067339 w 6215270"/>
                <a:gd name="connsiteY46" fmla="*/ 2464904 h 3458817"/>
                <a:gd name="connsiteX47" fmla="*/ 1921565 w 6215270"/>
                <a:gd name="connsiteY47" fmla="*/ 2425148 h 3458817"/>
                <a:gd name="connsiteX48" fmla="*/ 1590261 w 6215270"/>
                <a:gd name="connsiteY48" fmla="*/ 2623930 h 3458817"/>
                <a:gd name="connsiteX49" fmla="*/ 1192696 w 6215270"/>
                <a:gd name="connsiteY49" fmla="*/ 2928730 h 3458817"/>
                <a:gd name="connsiteX50" fmla="*/ 808383 w 6215270"/>
                <a:gd name="connsiteY50" fmla="*/ 3114261 h 3458817"/>
                <a:gd name="connsiteX51" fmla="*/ 437322 w 6215270"/>
                <a:gd name="connsiteY51" fmla="*/ 3167269 h 3458817"/>
                <a:gd name="connsiteX52" fmla="*/ 13252 w 6215270"/>
                <a:gd name="connsiteY52" fmla="*/ 3140765 h 3458817"/>
                <a:gd name="connsiteX53" fmla="*/ 0 w 6215270"/>
                <a:gd name="connsiteY53" fmla="*/ 2782956 h 3458817"/>
                <a:gd name="connsiteX0" fmla="*/ 0 w 6215270"/>
                <a:gd name="connsiteY0" fmla="*/ 2782956 h 3458817"/>
                <a:gd name="connsiteX1" fmla="*/ 331305 w 6215270"/>
                <a:gd name="connsiteY1" fmla="*/ 2782956 h 3458817"/>
                <a:gd name="connsiteX2" fmla="*/ 598419 w 6215270"/>
                <a:gd name="connsiteY2" fmla="*/ 2773431 h 3458817"/>
                <a:gd name="connsiteX3" fmla="*/ 940905 w 6215270"/>
                <a:gd name="connsiteY3" fmla="*/ 2637182 h 3458817"/>
                <a:gd name="connsiteX4" fmla="*/ 1285461 w 6215270"/>
                <a:gd name="connsiteY4" fmla="*/ 2345634 h 3458817"/>
                <a:gd name="connsiteX5" fmla="*/ 1571763 w 6215270"/>
                <a:gd name="connsiteY5" fmla="*/ 2160656 h 3458817"/>
                <a:gd name="connsiteX6" fmla="*/ 1869661 w 6215270"/>
                <a:gd name="connsiteY6" fmla="*/ 2041387 h 3458817"/>
                <a:gd name="connsiteX7" fmla="*/ 2128769 w 6215270"/>
                <a:gd name="connsiteY7" fmla="*/ 2030757 h 3458817"/>
                <a:gd name="connsiteX8" fmla="*/ 2296491 w 6215270"/>
                <a:gd name="connsiteY8" fmla="*/ 2102402 h 3458817"/>
                <a:gd name="connsiteX9" fmla="*/ 2554495 w 6215270"/>
                <a:gd name="connsiteY9" fmla="*/ 2328655 h 3458817"/>
                <a:gd name="connsiteX10" fmla="*/ 2798832 w 6215270"/>
                <a:gd name="connsiteY10" fmla="*/ 2594251 h 3458817"/>
                <a:gd name="connsiteX11" fmla="*/ 3154018 w 6215270"/>
                <a:gd name="connsiteY11" fmla="*/ 2915478 h 3458817"/>
                <a:gd name="connsiteX12" fmla="*/ 3323673 w 6215270"/>
                <a:gd name="connsiteY12" fmla="*/ 3008795 h 3458817"/>
                <a:gd name="connsiteX13" fmla="*/ 3498022 w 6215270"/>
                <a:gd name="connsiteY13" fmla="*/ 3005620 h 3458817"/>
                <a:gd name="connsiteX14" fmla="*/ 3684105 w 6215270"/>
                <a:gd name="connsiteY14" fmla="*/ 2862469 h 3458817"/>
                <a:gd name="connsiteX15" fmla="*/ 3856383 w 6215270"/>
                <a:gd name="connsiteY15" fmla="*/ 2491408 h 3458817"/>
                <a:gd name="connsiteX16" fmla="*/ 3922644 w 6215270"/>
                <a:gd name="connsiteY16" fmla="*/ 2093843 h 3458817"/>
                <a:gd name="connsiteX17" fmla="*/ 3975652 w 6215270"/>
                <a:gd name="connsiteY17" fmla="*/ 1470991 h 3458817"/>
                <a:gd name="connsiteX18" fmla="*/ 4055165 w 6215270"/>
                <a:gd name="connsiteY18" fmla="*/ 768626 h 3458817"/>
                <a:gd name="connsiteX19" fmla="*/ 4174435 w 6215270"/>
                <a:gd name="connsiteY19" fmla="*/ 477078 h 3458817"/>
                <a:gd name="connsiteX20" fmla="*/ 4426226 w 6215270"/>
                <a:gd name="connsiteY20" fmla="*/ 198782 h 3458817"/>
                <a:gd name="connsiteX21" fmla="*/ 4664765 w 6215270"/>
                <a:gd name="connsiteY21" fmla="*/ 66261 h 3458817"/>
                <a:gd name="connsiteX22" fmla="*/ 4863548 w 6215270"/>
                <a:gd name="connsiteY22" fmla="*/ 0 h 3458817"/>
                <a:gd name="connsiteX23" fmla="*/ 5062331 w 6215270"/>
                <a:gd name="connsiteY23" fmla="*/ 13252 h 3458817"/>
                <a:gd name="connsiteX24" fmla="*/ 5433391 w 6215270"/>
                <a:gd name="connsiteY24" fmla="*/ 212034 h 3458817"/>
                <a:gd name="connsiteX25" fmla="*/ 5698435 w 6215270"/>
                <a:gd name="connsiteY25" fmla="*/ 477078 h 3458817"/>
                <a:gd name="connsiteX26" fmla="*/ 5910470 w 6215270"/>
                <a:gd name="connsiteY26" fmla="*/ 795130 h 3458817"/>
                <a:gd name="connsiteX27" fmla="*/ 6202018 w 6215270"/>
                <a:gd name="connsiteY27" fmla="*/ 1364974 h 3458817"/>
                <a:gd name="connsiteX28" fmla="*/ 6215270 w 6215270"/>
                <a:gd name="connsiteY28" fmla="*/ 2557669 h 3458817"/>
                <a:gd name="connsiteX29" fmla="*/ 5963478 w 6215270"/>
                <a:gd name="connsiteY29" fmla="*/ 2067339 h 3458817"/>
                <a:gd name="connsiteX30" fmla="*/ 5711687 w 6215270"/>
                <a:gd name="connsiteY30" fmla="*/ 1550504 h 3458817"/>
                <a:gd name="connsiteX31" fmla="*/ 5340626 w 6215270"/>
                <a:gd name="connsiteY31" fmla="*/ 1086678 h 3458817"/>
                <a:gd name="connsiteX32" fmla="*/ 4969565 w 6215270"/>
                <a:gd name="connsiteY32" fmla="*/ 914400 h 3458817"/>
                <a:gd name="connsiteX33" fmla="*/ 4572000 w 6215270"/>
                <a:gd name="connsiteY33" fmla="*/ 1033669 h 3458817"/>
                <a:gd name="connsiteX34" fmla="*/ 4320209 w 6215270"/>
                <a:gd name="connsiteY34" fmla="*/ 1338469 h 3458817"/>
                <a:gd name="connsiteX35" fmla="*/ 4161183 w 6215270"/>
                <a:gd name="connsiteY35" fmla="*/ 1656521 h 3458817"/>
                <a:gd name="connsiteX36" fmla="*/ 4015409 w 6215270"/>
                <a:gd name="connsiteY36" fmla="*/ 2001078 h 3458817"/>
                <a:gd name="connsiteX37" fmla="*/ 4002157 w 6215270"/>
                <a:gd name="connsiteY37" fmla="*/ 2570921 h 3458817"/>
                <a:gd name="connsiteX38" fmla="*/ 3988905 w 6215270"/>
                <a:gd name="connsiteY38" fmla="*/ 2782956 h 3458817"/>
                <a:gd name="connsiteX39" fmla="*/ 3922644 w 6215270"/>
                <a:gd name="connsiteY39" fmla="*/ 3061252 h 3458817"/>
                <a:gd name="connsiteX40" fmla="*/ 3763618 w 6215270"/>
                <a:gd name="connsiteY40" fmla="*/ 3313043 h 3458817"/>
                <a:gd name="connsiteX41" fmla="*/ 3498574 w 6215270"/>
                <a:gd name="connsiteY41" fmla="*/ 3445565 h 3458817"/>
                <a:gd name="connsiteX42" fmla="*/ 3193774 w 6215270"/>
                <a:gd name="connsiteY42" fmla="*/ 3458817 h 3458817"/>
                <a:gd name="connsiteX43" fmla="*/ 2849218 w 6215270"/>
                <a:gd name="connsiteY43" fmla="*/ 3273287 h 3458817"/>
                <a:gd name="connsiteX44" fmla="*/ 2491409 w 6215270"/>
                <a:gd name="connsiteY44" fmla="*/ 2915478 h 3458817"/>
                <a:gd name="connsiteX45" fmla="*/ 2266122 w 6215270"/>
                <a:gd name="connsiteY45" fmla="*/ 2610678 h 3458817"/>
                <a:gd name="connsiteX46" fmla="*/ 2067339 w 6215270"/>
                <a:gd name="connsiteY46" fmla="*/ 2464904 h 3458817"/>
                <a:gd name="connsiteX47" fmla="*/ 1921565 w 6215270"/>
                <a:gd name="connsiteY47" fmla="*/ 2425148 h 3458817"/>
                <a:gd name="connsiteX48" fmla="*/ 1590261 w 6215270"/>
                <a:gd name="connsiteY48" fmla="*/ 2623930 h 3458817"/>
                <a:gd name="connsiteX49" fmla="*/ 1192696 w 6215270"/>
                <a:gd name="connsiteY49" fmla="*/ 2928730 h 3458817"/>
                <a:gd name="connsiteX50" fmla="*/ 808383 w 6215270"/>
                <a:gd name="connsiteY50" fmla="*/ 3114261 h 3458817"/>
                <a:gd name="connsiteX51" fmla="*/ 437322 w 6215270"/>
                <a:gd name="connsiteY51" fmla="*/ 3167269 h 3458817"/>
                <a:gd name="connsiteX52" fmla="*/ 13252 w 6215270"/>
                <a:gd name="connsiteY52" fmla="*/ 3140765 h 3458817"/>
                <a:gd name="connsiteX53" fmla="*/ 0 w 6215270"/>
                <a:gd name="connsiteY53" fmla="*/ 2782956 h 3458817"/>
                <a:gd name="connsiteX0" fmla="*/ 0 w 6215270"/>
                <a:gd name="connsiteY0" fmla="*/ 2782956 h 3458817"/>
                <a:gd name="connsiteX1" fmla="*/ 331305 w 6215270"/>
                <a:gd name="connsiteY1" fmla="*/ 2782956 h 3458817"/>
                <a:gd name="connsiteX2" fmla="*/ 598419 w 6215270"/>
                <a:gd name="connsiteY2" fmla="*/ 2773431 h 3458817"/>
                <a:gd name="connsiteX3" fmla="*/ 940905 w 6215270"/>
                <a:gd name="connsiteY3" fmla="*/ 2637182 h 3458817"/>
                <a:gd name="connsiteX4" fmla="*/ 1285461 w 6215270"/>
                <a:gd name="connsiteY4" fmla="*/ 2345634 h 3458817"/>
                <a:gd name="connsiteX5" fmla="*/ 1571763 w 6215270"/>
                <a:gd name="connsiteY5" fmla="*/ 2160656 h 3458817"/>
                <a:gd name="connsiteX6" fmla="*/ 1869661 w 6215270"/>
                <a:gd name="connsiteY6" fmla="*/ 2041387 h 3458817"/>
                <a:gd name="connsiteX7" fmla="*/ 2128769 w 6215270"/>
                <a:gd name="connsiteY7" fmla="*/ 2030757 h 3458817"/>
                <a:gd name="connsiteX8" fmla="*/ 2296491 w 6215270"/>
                <a:gd name="connsiteY8" fmla="*/ 2102402 h 3458817"/>
                <a:gd name="connsiteX9" fmla="*/ 2554495 w 6215270"/>
                <a:gd name="connsiteY9" fmla="*/ 2328655 h 3458817"/>
                <a:gd name="connsiteX10" fmla="*/ 2798832 w 6215270"/>
                <a:gd name="connsiteY10" fmla="*/ 2594251 h 3458817"/>
                <a:gd name="connsiteX11" fmla="*/ 3154018 w 6215270"/>
                <a:gd name="connsiteY11" fmla="*/ 2915478 h 3458817"/>
                <a:gd name="connsiteX12" fmla="*/ 3323673 w 6215270"/>
                <a:gd name="connsiteY12" fmla="*/ 3008795 h 3458817"/>
                <a:gd name="connsiteX13" fmla="*/ 3498022 w 6215270"/>
                <a:gd name="connsiteY13" fmla="*/ 3005620 h 3458817"/>
                <a:gd name="connsiteX14" fmla="*/ 3684105 w 6215270"/>
                <a:gd name="connsiteY14" fmla="*/ 2862469 h 3458817"/>
                <a:gd name="connsiteX15" fmla="*/ 3856383 w 6215270"/>
                <a:gd name="connsiteY15" fmla="*/ 2491408 h 3458817"/>
                <a:gd name="connsiteX16" fmla="*/ 3922644 w 6215270"/>
                <a:gd name="connsiteY16" fmla="*/ 2093843 h 3458817"/>
                <a:gd name="connsiteX17" fmla="*/ 3975652 w 6215270"/>
                <a:gd name="connsiteY17" fmla="*/ 1470991 h 3458817"/>
                <a:gd name="connsiteX18" fmla="*/ 4055165 w 6215270"/>
                <a:gd name="connsiteY18" fmla="*/ 768626 h 3458817"/>
                <a:gd name="connsiteX19" fmla="*/ 4174435 w 6215270"/>
                <a:gd name="connsiteY19" fmla="*/ 477078 h 3458817"/>
                <a:gd name="connsiteX20" fmla="*/ 4426226 w 6215270"/>
                <a:gd name="connsiteY20" fmla="*/ 198782 h 3458817"/>
                <a:gd name="connsiteX21" fmla="*/ 4664765 w 6215270"/>
                <a:gd name="connsiteY21" fmla="*/ 66261 h 3458817"/>
                <a:gd name="connsiteX22" fmla="*/ 4863548 w 6215270"/>
                <a:gd name="connsiteY22" fmla="*/ 0 h 3458817"/>
                <a:gd name="connsiteX23" fmla="*/ 5062331 w 6215270"/>
                <a:gd name="connsiteY23" fmla="*/ 13252 h 3458817"/>
                <a:gd name="connsiteX24" fmla="*/ 5433391 w 6215270"/>
                <a:gd name="connsiteY24" fmla="*/ 212034 h 3458817"/>
                <a:gd name="connsiteX25" fmla="*/ 5698435 w 6215270"/>
                <a:gd name="connsiteY25" fmla="*/ 477078 h 3458817"/>
                <a:gd name="connsiteX26" fmla="*/ 5910470 w 6215270"/>
                <a:gd name="connsiteY26" fmla="*/ 795130 h 3458817"/>
                <a:gd name="connsiteX27" fmla="*/ 6202018 w 6215270"/>
                <a:gd name="connsiteY27" fmla="*/ 1364974 h 3458817"/>
                <a:gd name="connsiteX28" fmla="*/ 6215270 w 6215270"/>
                <a:gd name="connsiteY28" fmla="*/ 2557669 h 3458817"/>
                <a:gd name="connsiteX29" fmla="*/ 5963478 w 6215270"/>
                <a:gd name="connsiteY29" fmla="*/ 2067339 h 3458817"/>
                <a:gd name="connsiteX30" fmla="*/ 5711687 w 6215270"/>
                <a:gd name="connsiteY30" fmla="*/ 1550504 h 3458817"/>
                <a:gd name="connsiteX31" fmla="*/ 5340626 w 6215270"/>
                <a:gd name="connsiteY31" fmla="*/ 1086678 h 3458817"/>
                <a:gd name="connsiteX32" fmla="*/ 4969565 w 6215270"/>
                <a:gd name="connsiteY32" fmla="*/ 914400 h 3458817"/>
                <a:gd name="connsiteX33" fmla="*/ 4572000 w 6215270"/>
                <a:gd name="connsiteY33" fmla="*/ 1033669 h 3458817"/>
                <a:gd name="connsiteX34" fmla="*/ 4320209 w 6215270"/>
                <a:gd name="connsiteY34" fmla="*/ 1338469 h 3458817"/>
                <a:gd name="connsiteX35" fmla="*/ 4161183 w 6215270"/>
                <a:gd name="connsiteY35" fmla="*/ 1656521 h 3458817"/>
                <a:gd name="connsiteX36" fmla="*/ 4015409 w 6215270"/>
                <a:gd name="connsiteY36" fmla="*/ 2001078 h 3458817"/>
                <a:gd name="connsiteX37" fmla="*/ 4002157 w 6215270"/>
                <a:gd name="connsiteY37" fmla="*/ 2570921 h 3458817"/>
                <a:gd name="connsiteX38" fmla="*/ 3988905 w 6215270"/>
                <a:gd name="connsiteY38" fmla="*/ 2782956 h 3458817"/>
                <a:gd name="connsiteX39" fmla="*/ 3922644 w 6215270"/>
                <a:gd name="connsiteY39" fmla="*/ 3061252 h 3458817"/>
                <a:gd name="connsiteX40" fmla="*/ 3763618 w 6215270"/>
                <a:gd name="connsiteY40" fmla="*/ 3313043 h 3458817"/>
                <a:gd name="connsiteX41" fmla="*/ 3498574 w 6215270"/>
                <a:gd name="connsiteY41" fmla="*/ 3445565 h 3458817"/>
                <a:gd name="connsiteX42" fmla="*/ 3193774 w 6215270"/>
                <a:gd name="connsiteY42" fmla="*/ 3458817 h 3458817"/>
                <a:gd name="connsiteX43" fmla="*/ 2849218 w 6215270"/>
                <a:gd name="connsiteY43" fmla="*/ 3273287 h 3458817"/>
                <a:gd name="connsiteX44" fmla="*/ 2491409 w 6215270"/>
                <a:gd name="connsiteY44" fmla="*/ 2915478 h 3458817"/>
                <a:gd name="connsiteX45" fmla="*/ 2266122 w 6215270"/>
                <a:gd name="connsiteY45" fmla="*/ 2610678 h 3458817"/>
                <a:gd name="connsiteX46" fmla="*/ 2067339 w 6215270"/>
                <a:gd name="connsiteY46" fmla="*/ 2464904 h 3458817"/>
                <a:gd name="connsiteX47" fmla="*/ 1921565 w 6215270"/>
                <a:gd name="connsiteY47" fmla="*/ 2425148 h 3458817"/>
                <a:gd name="connsiteX48" fmla="*/ 1590261 w 6215270"/>
                <a:gd name="connsiteY48" fmla="*/ 2623930 h 3458817"/>
                <a:gd name="connsiteX49" fmla="*/ 1192696 w 6215270"/>
                <a:gd name="connsiteY49" fmla="*/ 2928730 h 3458817"/>
                <a:gd name="connsiteX50" fmla="*/ 808383 w 6215270"/>
                <a:gd name="connsiteY50" fmla="*/ 3114261 h 3458817"/>
                <a:gd name="connsiteX51" fmla="*/ 437322 w 6215270"/>
                <a:gd name="connsiteY51" fmla="*/ 3167269 h 3458817"/>
                <a:gd name="connsiteX52" fmla="*/ 13252 w 6215270"/>
                <a:gd name="connsiteY52" fmla="*/ 3140765 h 3458817"/>
                <a:gd name="connsiteX53" fmla="*/ 0 w 6215270"/>
                <a:gd name="connsiteY53" fmla="*/ 2782956 h 3458817"/>
                <a:gd name="connsiteX0" fmla="*/ 0 w 6215270"/>
                <a:gd name="connsiteY0" fmla="*/ 2782956 h 3458817"/>
                <a:gd name="connsiteX1" fmla="*/ 331305 w 6215270"/>
                <a:gd name="connsiteY1" fmla="*/ 2782956 h 3458817"/>
                <a:gd name="connsiteX2" fmla="*/ 598419 w 6215270"/>
                <a:gd name="connsiteY2" fmla="*/ 2773431 h 3458817"/>
                <a:gd name="connsiteX3" fmla="*/ 940905 w 6215270"/>
                <a:gd name="connsiteY3" fmla="*/ 2637182 h 3458817"/>
                <a:gd name="connsiteX4" fmla="*/ 1285461 w 6215270"/>
                <a:gd name="connsiteY4" fmla="*/ 2345634 h 3458817"/>
                <a:gd name="connsiteX5" fmla="*/ 1571763 w 6215270"/>
                <a:gd name="connsiteY5" fmla="*/ 2160656 h 3458817"/>
                <a:gd name="connsiteX6" fmla="*/ 1869661 w 6215270"/>
                <a:gd name="connsiteY6" fmla="*/ 2041387 h 3458817"/>
                <a:gd name="connsiteX7" fmla="*/ 2128769 w 6215270"/>
                <a:gd name="connsiteY7" fmla="*/ 2030757 h 3458817"/>
                <a:gd name="connsiteX8" fmla="*/ 2296491 w 6215270"/>
                <a:gd name="connsiteY8" fmla="*/ 2102402 h 3458817"/>
                <a:gd name="connsiteX9" fmla="*/ 2554495 w 6215270"/>
                <a:gd name="connsiteY9" fmla="*/ 2328655 h 3458817"/>
                <a:gd name="connsiteX10" fmla="*/ 2798832 w 6215270"/>
                <a:gd name="connsiteY10" fmla="*/ 2594251 h 3458817"/>
                <a:gd name="connsiteX11" fmla="*/ 3154018 w 6215270"/>
                <a:gd name="connsiteY11" fmla="*/ 2915478 h 3458817"/>
                <a:gd name="connsiteX12" fmla="*/ 3323673 w 6215270"/>
                <a:gd name="connsiteY12" fmla="*/ 3008795 h 3458817"/>
                <a:gd name="connsiteX13" fmla="*/ 3517072 w 6215270"/>
                <a:gd name="connsiteY13" fmla="*/ 3002445 h 3458817"/>
                <a:gd name="connsiteX14" fmla="*/ 3684105 w 6215270"/>
                <a:gd name="connsiteY14" fmla="*/ 2862469 h 3458817"/>
                <a:gd name="connsiteX15" fmla="*/ 3856383 w 6215270"/>
                <a:gd name="connsiteY15" fmla="*/ 2491408 h 3458817"/>
                <a:gd name="connsiteX16" fmla="*/ 3922644 w 6215270"/>
                <a:gd name="connsiteY16" fmla="*/ 2093843 h 3458817"/>
                <a:gd name="connsiteX17" fmla="*/ 3975652 w 6215270"/>
                <a:gd name="connsiteY17" fmla="*/ 1470991 h 3458817"/>
                <a:gd name="connsiteX18" fmla="*/ 4055165 w 6215270"/>
                <a:gd name="connsiteY18" fmla="*/ 768626 h 3458817"/>
                <a:gd name="connsiteX19" fmla="*/ 4174435 w 6215270"/>
                <a:gd name="connsiteY19" fmla="*/ 477078 h 3458817"/>
                <a:gd name="connsiteX20" fmla="*/ 4426226 w 6215270"/>
                <a:gd name="connsiteY20" fmla="*/ 198782 h 3458817"/>
                <a:gd name="connsiteX21" fmla="*/ 4664765 w 6215270"/>
                <a:gd name="connsiteY21" fmla="*/ 66261 h 3458817"/>
                <a:gd name="connsiteX22" fmla="*/ 4863548 w 6215270"/>
                <a:gd name="connsiteY22" fmla="*/ 0 h 3458817"/>
                <a:gd name="connsiteX23" fmla="*/ 5062331 w 6215270"/>
                <a:gd name="connsiteY23" fmla="*/ 13252 h 3458817"/>
                <a:gd name="connsiteX24" fmla="*/ 5433391 w 6215270"/>
                <a:gd name="connsiteY24" fmla="*/ 212034 h 3458817"/>
                <a:gd name="connsiteX25" fmla="*/ 5698435 w 6215270"/>
                <a:gd name="connsiteY25" fmla="*/ 477078 h 3458817"/>
                <a:gd name="connsiteX26" fmla="*/ 5910470 w 6215270"/>
                <a:gd name="connsiteY26" fmla="*/ 795130 h 3458817"/>
                <a:gd name="connsiteX27" fmla="*/ 6202018 w 6215270"/>
                <a:gd name="connsiteY27" fmla="*/ 1364974 h 3458817"/>
                <a:gd name="connsiteX28" fmla="*/ 6215270 w 6215270"/>
                <a:gd name="connsiteY28" fmla="*/ 2557669 h 3458817"/>
                <a:gd name="connsiteX29" fmla="*/ 5963478 w 6215270"/>
                <a:gd name="connsiteY29" fmla="*/ 2067339 h 3458817"/>
                <a:gd name="connsiteX30" fmla="*/ 5711687 w 6215270"/>
                <a:gd name="connsiteY30" fmla="*/ 1550504 h 3458817"/>
                <a:gd name="connsiteX31" fmla="*/ 5340626 w 6215270"/>
                <a:gd name="connsiteY31" fmla="*/ 1086678 h 3458817"/>
                <a:gd name="connsiteX32" fmla="*/ 4969565 w 6215270"/>
                <a:gd name="connsiteY32" fmla="*/ 914400 h 3458817"/>
                <a:gd name="connsiteX33" fmla="*/ 4572000 w 6215270"/>
                <a:gd name="connsiteY33" fmla="*/ 1033669 h 3458817"/>
                <a:gd name="connsiteX34" fmla="*/ 4320209 w 6215270"/>
                <a:gd name="connsiteY34" fmla="*/ 1338469 h 3458817"/>
                <a:gd name="connsiteX35" fmla="*/ 4161183 w 6215270"/>
                <a:gd name="connsiteY35" fmla="*/ 1656521 h 3458817"/>
                <a:gd name="connsiteX36" fmla="*/ 4015409 w 6215270"/>
                <a:gd name="connsiteY36" fmla="*/ 2001078 h 3458817"/>
                <a:gd name="connsiteX37" fmla="*/ 4002157 w 6215270"/>
                <a:gd name="connsiteY37" fmla="*/ 2570921 h 3458817"/>
                <a:gd name="connsiteX38" fmla="*/ 3988905 w 6215270"/>
                <a:gd name="connsiteY38" fmla="*/ 2782956 h 3458817"/>
                <a:gd name="connsiteX39" fmla="*/ 3922644 w 6215270"/>
                <a:gd name="connsiteY39" fmla="*/ 3061252 h 3458817"/>
                <a:gd name="connsiteX40" fmla="*/ 3763618 w 6215270"/>
                <a:gd name="connsiteY40" fmla="*/ 3313043 h 3458817"/>
                <a:gd name="connsiteX41" fmla="*/ 3498574 w 6215270"/>
                <a:gd name="connsiteY41" fmla="*/ 3445565 h 3458817"/>
                <a:gd name="connsiteX42" fmla="*/ 3193774 w 6215270"/>
                <a:gd name="connsiteY42" fmla="*/ 3458817 h 3458817"/>
                <a:gd name="connsiteX43" fmla="*/ 2849218 w 6215270"/>
                <a:gd name="connsiteY43" fmla="*/ 3273287 h 3458817"/>
                <a:gd name="connsiteX44" fmla="*/ 2491409 w 6215270"/>
                <a:gd name="connsiteY44" fmla="*/ 2915478 h 3458817"/>
                <a:gd name="connsiteX45" fmla="*/ 2266122 w 6215270"/>
                <a:gd name="connsiteY45" fmla="*/ 2610678 h 3458817"/>
                <a:gd name="connsiteX46" fmla="*/ 2067339 w 6215270"/>
                <a:gd name="connsiteY46" fmla="*/ 2464904 h 3458817"/>
                <a:gd name="connsiteX47" fmla="*/ 1921565 w 6215270"/>
                <a:gd name="connsiteY47" fmla="*/ 2425148 h 3458817"/>
                <a:gd name="connsiteX48" fmla="*/ 1590261 w 6215270"/>
                <a:gd name="connsiteY48" fmla="*/ 2623930 h 3458817"/>
                <a:gd name="connsiteX49" fmla="*/ 1192696 w 6215270"/>
                <a:gd name="connsiteY49" fmla="*/ 2928730 h 3458817"/>
                <a:gd name="connsiteX50" fmla="*/ 808383 w 6215270"/>
                <a:gd name="connsiteY50" fmla="*/ 3114261 h 3458817"/>
                <a:gd name="connsiteX51" fmla="*/ 437322 w 6215270"/>
                <a:gd name="connsiteY51" fmla="*/ 3167269 h 3458817"/>
                <a:gd name="connsiteX52" fmla="*/ 13252 w 6215270"/>
                <a:gd name="connsiteY52" fmla="*/ 3140765 h 3458817"/>
                <a:gd name="connsiteX53" fmla="*/ 0 w 6215270"/>
                <a:gd name="connsiteY53" fmla="*/ 2782956 h 3458817"/>
                <a:gd name="connsiteX0" fmla="*/ 0 w 6215270"/>
                <a:gd name="connsiteY0" fmla="*/ 2782956 h 3458817"/>
                <a:gd name="connsiteX1" fmla="*/ 331305 w 6215270"/>
                <a:gd name="connsiteY1" fmla="*/ 2782956 h 3458817"/>
                <a:gd name="connsiteX2" fmla="*/ 598419 w 6215270"/>
                <a:gd name="connsiteY2" fmla="*/ 2773431 h 3458817"/>
                <a:gd name="connsiteX3" fmla="*/ 940905 w 6215270"/>
                <a:gd name="connsiteY3" fmla="*/ 2637182 h 3458817"/>
                <a:gd name="connsiteX4" fmla="*/ 1285461 w 6215270"/>
                <a:gd name="connsiteY4" fmla="*/ 2345634 h 3458817"/>
                <a:gd name="connsiteX5" fmla="*/ 1571763 w 6215270"/>
                <a:gd name="connsiteY5" fmla="*/ 2160656 h 3458817"/>
                <a:gd name="connsiteX6" fmla="*/ 1869661 w 6215270"/>
                <a:gd name="connsiteY6" fmla="*/ 2041387 h 3458817"/>
                <a:gd name="connsiteX7" fmla="*/ 2128769 w 6215270"/>
                <a:gd name="connsiteY7" fmla="*/ 2030757 h 3458817"/>
                <a:gd name="connsiteX8" fmla="*/ 2296491 w 6215270"/>
                <a:gd name="connsiteY8" fmla="*/ 2102402 h 3458817"/>
                <a:gd name="connsiteX9" fmla="*/ 2554495 w 6215270"/>
                <a:gd name="connsiteY9" fmla="*/ 2328655 h 3458817"/>
                <a:gd name="connsiteX10" fmla="*/ 2798832 w 6215270"/>
                <a:gd name="connsiteY10" fmla="*/ 2594251 h 3458817"/>
                <a:gd name="connsiteX11" fmla="*/ 3154018 w 6215270"/>
                <a:gd name="connsiteY11" fmla="*/ 2915478 h 3458817"/>
                <a:gd name="connsiteX12" fmla="*/ 3323673 w 6215270"/>
                <a:gd name="connsiteY12" fmla="*/ 3008795 h 3458817"/>
                <a:gd name="connsiteX13" fmla="*/ 3517072 w 6215270"/>
                <a:gd name="connsiteY13" fmla="*/ 3002445 h 3458817"/>
                <a:gd name="connsiteX14" fmla="*/ 3684105 w 6215270"/>
                <a:gd name="connsiteY14" fmla="*/ 2862469 h 3458817"/>
                <a:gd name="connsiteX15" fmla="*/ 3856383 w 6215270"/>
                <a:gd name="connsiteY15" fmla="*/ 2491408 h 3458817"/>
                <a:gd name="connsiteX16" fmla="*/ 3922644 w 6215270"/>
                <a:gd name="connsiteY16" fmla="*/ 2093843 h 3458817"/>
                <a:gd name="connsiteX17" fmla="*/ 3975652 w 6215270"/>
                <a:gd name="connsiteY17" fmla="*/ 1470991 h 3458817"/>
                <a:gd name="connsiteX18" fmla="*/ 4055165 w 6215270"/>
                <a:gd name="connsiteY18" fmla="*/ 768626 h 3458817"/>
                <a:gd name="connsiteX19" fmla="*/ 4174435 w 6215270"/>
                <a:gd name="connsiteY19" fmla="*/ 477078 h 3458817"/>
                <a:gd name="connsiteX20" fmla="*/ 4426226 w 6215270"/>
                <a:gd name="connsiteY20" fmla="*/ 198782 h 3458817"/>
                <a:gd name="connsiteX21" fmla="*/ 4664765 w 6215270"/>
                <a:gd name="connsiteY21" fmla="*/ 66261 h 3458817"/>
                <a:gd name="connsiteX22" fmla="*/ 4863548 w 6215270"/>
                <a:gd name="connsiteY22" fmla="*/ 0 h 3458817"/>
                <a:gd name="connsiteX23" fmla="*/ 5062331 w 6215270"/>
                <a:gd name="connsiteY23" fmla="*/ 13252 h 3458817"/>
                <a:gd name="connsiteX24" fmla="*/ 5433391 w 6215270"/>
                <a:gd name="connsiteY24" fmla="*/ 212034 h 3458817"/>
                <a:gd name="connsiteX25" fmla="*/ 5698435 w 6215270"/>
                <a:gd name="connsiteY25" fmla="*/ 477078 h 3458817"/>
                <a:gd name="connsiteX26" fmla="*/ 5910470 w 6215270"/>
                <a:gd name="connsiteY26" fmla="*/ 795130 h 3458817"/>
                <a:gd name="connsiteX27" fmla="*/ 6202018 w 6215270"/>
                <a:gd name="connsiteY27" fmla="*/ 1364974 h 3458817"/>
                <a:gd name="connsiteX28" fmla="*/ 6215270 w 6215270"/>
                <a:gd name="connsiteY28" fmla="*/ 2557669 h 3458817"/>
                <a:gd name="connsiteX29" fmla="*/ 5963478 w 6215270"/>
                <a:gd name="connsiteY29" fmla="*/ 2067339 h 3458817"/>
                <a:gd name="connsiteX30" fmla="*/ 5711687 w 6215270"/>
                <a:gd name="connsiteY30" fmla="*/ 1550504 h 3458817"/>
                <a:gd name="connsiteX31" fmla="*/ 5340626 w 6215270"/>
                <a:gd name="connsiteY31" fmla="*/ 1086678 h 3458817"/>
                <a:gd name="connsiteX32" fmla="*/ 4969565 w 6215270"/>
                <a:gd name="connsiteY32" fmla="*/ 914400 h 3458817"/>
                <a:gd name="connsiteX33" fmla="*/ 4572000 w 6215270"/>
                <a:gd name="connsiteY33" fmla="*/ 1033669 h 3458817"/>
                <a:gd name="connsiteX34" fmla="*/ 4320209 w 6215270"/>
                <a:gd name="connsiteY34" fmla="*/ 1338469 h 3458817"/>
                <a:gd name="connsiteX35" fmla="*/ 4161183 w 6215270"/>
                <a:gd name="connsiteY35" fmla="*/ 1656521 h 3458817"/>
                <a:gd name="connsiteX36" fmla="*/ 4015409 w 6215270"/>
                <a:gd name="connsiteY36" fmla="*/ 2001078 h 3458817"/>
                <a:gd name="connsiteX37" fmla="*/ 4002157 w 6215270"/>
                <a:gd name="connsiteY37" fmla="*/ 2570921 h 3458817"/>
                <a:gd name="connsiteX38" fmla="*/ 3988905 w 6215270"/>
                <a:gd name="connsiteY38" fmla="*/ 2782956 h 3458817"/>
                <a:gd name="connsiteX39" fmla="*/ 3922644 w 6215270"/>
                <a:gd name="connsiteY39" fmla="*/ 3061252 h 3458817"/>
                <a:gd name="connsiteX40" fmla="*/ 3763618 w 6215270"/>
                <a:gd name="connsiteY40" fmla="*/ 3313043 h 3458817"/>
                <a:gd name="connsiteX41" fmla="*/ 3498574 w 6215270"/>
                <a:gd name="connsiteY41" fmla="*/ 3445565 h 3458817"/>
                <a:gd name="connsiteX42" fmla="*/ 3193774 w 6215270"/>
                <a:gd name="connsiteY42" fmla="*/ 3458817 h 3458817"/>
                <a:gd name="connsiteX43" fmla="*/ 2849218 w 6215270"/>
                <a:gd name="connsiteY43" fmla="*/ 3273287 h 3458817"/>
                <a:gd name="connsiteX44" fmla="*/ 2491409 w 6215270"/>
                <a:gd name="connsiteY44" fmla="*/ 2915478 h 3458817"/>
                <a:gd name="connsiteX45" fmla="*/ 2266122 w 6215270"/>
                <a:gd name="connsiteY45" fmla="*/ 2610678 h 3458817"/>
                <a:gd name="connsiteX46" fmla="*/ 2067339 w 6215270"/>
                <a:gd name="connsiteY46" fmla="*/ 2464904 h 3458817"/>
                <a:gd name="connsiteX47" fmla="*/ 1921565 w 6215270"/>
                <a:gd name="connsiteY47" fmla="*/ 2425148 h 3458817"/>
                <a:gd name="connsiteX48" fmla="*/ 1590261 w 6215270"/>
                <a:gd name="connsiteY48" fmla="*/ 2623930 h 3458817"/>
                <a:gd name="connsiteX49" fmla="*/ 1192696 w 6215270"/>
                <a:gd name="connsiteY49" fmla="*/ 2928730 h 3458817"/>
                <a:gd name="connsiteX50" fmla="*/ 808383 w 6215270"/>
                <a:gd name="connsiteY50" fmla="*/ 3114261 h 3458817"/>
                <a:gd name="connsiteX51" fmla="*/ 437322 w 6215270"/>
                <a:gd name="connsiteY51" fmla="*/ 3167269 h 3458817"/>
                <a:gd name="connsiteX52" fmla="*/ 13252 w 6215270"/>
                <a:gd name="connsiteY52" fmla="*/ 3140765 h 3458817"/>
                <a:gd name="connsiteX53" fmla="*/ 0 w 6215270"/>
                <a:gd name="connsiteY53" fmla="*/ 2782956 h 3458817"/>
                <a:gd name="connsiteX0" fmla="*/ 0 w 6215270"/>
                <a:gd name="connsiteY0" fmla="*/ 2782956 h 3458817"/>
                <a:gd name="connsiteX1" fmla="*/ 331305 w 6215270"/>
                <a:gd name="connsiteY1" fmla="*/ 2782956 h 3458817"/>
                <a:gd name="connsiteX2" fmla="*/ 598419 w 6215270"/>
                <a:gd name="connsiteY2" fmla="*/ 2773431 h 3458817"/>
                <a:gd name="connsiteX3" fmla="*/ 940905 w 6215270"/>
                <a:gd name="connsiteY3" fmla="*/ 2637182 h 3458817"/>
                <a:gd name="connsiteX4" fmla="*/ 1285461 w 6215270"/>
                <a:gd name="connsiteY4" fmla="*/ 2345634 h 3458817"/>
                <a:gd name="connsiteX5" fmla="*/ 1571763 w 6215270"/>
                <a:gd name="connsiteY5" fmla="*/ 2160656 h 3458817"/>
                <a:gd name="connsiteX6" fmla="*/ 1869661 w 6215270"/>
                <a:gd name="connsiteY6" fmla="*/ 2041387 h 3458817"/>
                <a:gd name="connsiteX7" fmla="*/ 2128769 w 6215270"/>
                <a:gd name="connsiteY7" fmla="*/ 2030757 h 3458817"/>
                <a:gd name="connsiteX8" fmla="*/ 2296491 w 6215270"/>
                <a:gd name="connsiteY8" fmla="*/ 2102402 h 3458817"/>
                <a:gd name="connsiteX9" fmla="*/ 2554495 w 6215270"/>
                <a:gd name="connsiteY9" fmla="*/ 2328655 h 3458817"/>
                <a:gd name="connsiteX10" fmla="*/ 2798832 w 6215270"/>
                <a:gd name="connsiteY10" fmla="*/ 2594251 h 3458817"/>
                <a:gd name="connsiteX11" fmla="*/ 3154018 w 6215270"/>
                <a:gd name="connsiteY11" fmla="*/ 2915478 h 3458817"/>
                <a:gd name="connsiteX12" fmla="*/ 3323673 w 6215270"/>
                <a:gd name="connsiteY12" fmla="*/ 3008795 h 3458817"/>
                <a:gd name="connsiteX13" fmla="*/ 3517072 w 6215270"/>
                <a:gd name="connsiteY13" fmla="*/ 3002445 h 3458817"/>
                <a:gd name="connsiteX14" fmla="*/ 3684105 w 6215270"/>
                <a:gd name="connsiteY14" fmla="*/ 2862469 h 3458817"/>
                <a:gd name="connsiteX15" fmla="*/ 3856383 w 6215270"/>
                <a:gd name="connsiteY15" fmla="*/ 2491408 h 3458817"/>
                <a:gd name="connsiteX16" fmla="*/ 3922644 w 6215270"/>
                <a:gd name="connsiteY16" fmla="*/ 2093843 h 3458817"/>
                <a:gd name="connsiteX17" fmla="*/ 3975652 w 6215270"/>
                <a:gd name="connsiteY17" fmla="*/ 1470991 h 3458817"/>
                <a:gd name="connsiteX18" fmla="*/ 4055165 w 6215270"/>
                <a:gd name="connsiteY18" fmla="*/ 768626 h 3458817"/>
                <a:gd name="connsiteX19" fmla="*/ 4174435 w 6215270"/>
                <a:gd name="connsiteY19" fmla="*/ 477078 h 3458817"/>
                <a:gd name="connsiteX20" fmla="*/ 4426226 w 6215270"/>
                <a:gd name="connsiteY20" fmla="*/ 198782 h 3458817"/>
                <a:gd name="connsiteX21" fmla="*/ 4664765 w 6215270"/>
                <a:gd name="connsiteY21" fmla="*/ 66261 h 3458817"/>
                <a:gd name="connsiteX22" fmla="*/ 4863548 w 6215270"/>
                <a:gd name="connsiteY22" fmla="*/ 0 h 3458817"/>
                <a:gd name="connsiteX23" fmla="*/ 5062331 w 6215270"/>
                <a:gd name="connsiteY23" fmla="*/ 13252 h 3458817"/>
                <a:gd name="connsiteX24" fmla="*/ 5433391 w 6215270"/>
                <a:gd name="connsiteY24" fmla="*/ 212034 h 3458817"/>
                <a:gd name="connsiteX25" fmla="*/ 5698435 w 6215270"/>
                <a:gd name="connsiteY25" fmla="*/ 477078 h 3458817"/>
                <a:gd name="connsiteX26" fmla="*/ 5910470 w 6215270"/>
                <a:gd name="connsiteY26" fmla="*/ 795130 h 3458817"/>
                <a:gd name="connsiteX27" fmla="*/ 6202018 w 6215270"/>
                <a:gd name="connsiteY27" fmla="*/ 1364974 h 3458817"/>
                <a:gd name="connsiteX28" fmla="*/ 6215270 w 6215270"/>
                <a:gd name="connsiteY28" fmla="*/ 2557669 h 3458817"/>
                <a:gd name="connsiteX29" fmla="*/ 5963478 w 6215270"/>
                <a:gd name="connsiteY29" fmla="*/ 2067339 h 3458817"/>
                <a:gd name="connsiteX30" fmla="*/ 5711687 w 6215270"/>
                <a:gd name="connsiteY30" fmla="*/ 1550504 h 3458817"/>
                <a:gd name="connsiteX31" fmla="*/ 5340626 w 6215270"/>
                <a:gd name="connsiteY31" fmla="*/ 1086678 h 3458817"/>
                <a:gd name="connsiteX32" fmla="*/ 4969565 w 6215270"/>
                <a:gd name="connsiteY32" fmla="*/ 914400 h 3458817"/>
                <a:gd name="connsiteX33" fmla="*/ 4572000 w 6215270"/>
                <a:gd name="connsiteY33" fmla="*/ 1033669 h 3458817"/>
                <a:gd name="connsiteX34" fmla="*/ 4320209 w 6215270"/>
                <a:gd name="connsiteY34" fmla="*/ 1338469 h 3458817"/>
                <a:gd name="connsiteX35" fmla="*/ 4161183 w 6215270"/>
                <a:gd name="connsiteY35" fmla="*/ 1656521 h 3458817"/>
                <a:gd name="connsiteX36" fmla="*/ 4015409 w 6215270"/>
                <a:gd name="connsiteY36" fmla="*/ 2001078 h 3458817"/>
                <a:gd name="connsiteX37" fmla="*/ 4002157 w 6215270"/>
                <a:gd name="connsiteY37" fmla="*/ 2570921 h 3458817"/>
                <a:gd name="connsiteX38" fmla="*/ 3988905 w 6215270"/>
                <a:gd name="connsiteY38" fmla="*/ 2782956 h 3458817"/>
                <a:gd name="connsiteX39" fmla="*/ 3922644 w 6215270"/>
                <a:gd name="connsiteY39" fmla="*/ 3061252 h 3458817"/>
                <a:gd name="connsiteX40" fmla="*/ 3763618 w 6215270"/>
                <a:gd name="connsiteY40" fmla="*/ 3313043 h 3458817"/>
                <a:gd name="connsiteX41" fmla="*/ 3498574 w 6215270"/>
                <a:gd name="connsiteY41" fmla="*/ 3445565 h 3458817"/>
                <a:gd name="connsiteX42" fmla="*/ 3193774 w 6215270"/>
                <a:gd name="connsiteY42" fmla="*/ 3458817 h 3458817"/>
                <a:gd name="connsiteX43" fmla="*/ 2849218 w 6215270"/>
                <a:gd name="connsiteY43" fmla="*/ 3273287 h 3458817"/>
                <a:gd name="connsiteX44" fmla="*/ 2491409 w 6215270"/>
                <a:gd name="connsiteY44" fmla="*/ 2915478 h 3458817"/>
                <a:gd name="connsiteX45" fmla="*/ 2266122 w 6215270"/>
                <a:gd name="connsiteY45" fmla="*/ 2610678 h 3458817"/>
                <a:gd name="connsiteX46" fmla="*/ 2067339 w 6215270"/>
                <a:gd name="connsiteY46" fmla="*/ 2464904 h 3458817"/>
                <a:gd name="connsiteX47" fmla="*/ 1921565 w 6215270"/>
                <a:gd name="connsiteY47" fmla="*/ 2425148 h 3458817"/>
                <a:gd name="connsiteX48" fmla="*/ 1590261 w 6215270"/>
                <a:gd name="connsiteY48" fmla="*/ 2623930 h 3458817"/>
                <a:gd name="connsiteX49" fmla="*/ 1192696 w 6215270"/>
                <a:gd name="connsiteY49" fmla="*/ 2928730 h 3458817"/>
                <a:gd name="connsiteX50" fmla="*/ 808383 w 6215270"/>
                <a:gd name="connsiteY50" fmla="*/ 3114261 h 3458817"/>
                <a:gd name="connsiteX51" fmla="*/ 437322 w 6215270"/>
                <a:gd name="connsiteY51" fmla="*/ 3167269 h 3458817"/>
                <a:gd name="connsiteX52" fmla="*/ 13252 w 6215270"/>
                <a:gd name="connsiteY52" fmla="*/ 3140765 h 3458817"/>
                <a:gd name="connsiteX53" fmla="*/ 0 w 6215270"/>
                <a:gd name="connsiteY53" fmla="*/ 2782956 h 3458817"/>
                <a:gd name="connsiteX0" fmla="*/ 0 w 6215270"/>
                <a:gd name="connsiteY0" fmla="*/ 2782956 h 3458817"/>
                <a:gd name="connsiteX1" fmla="*/ 331305 w 6215270"/>
                <a:gd name="connsiteY1" fmla="*/ 2782956 h 3458817"/>
                <a:gd name="connsiteX2" fmla="*/ 598419 w 6215270"/>
                <a:gd name="connsiteY2" fmla="*/ 2773431 h 3458817"/>
                <a:gd name="connsiteX3" fmla="*/ 940905 w 6215270"/>
                <a:gd name="connsiteY3" fmla="*/ 2637182 h 3458817"/>
                <a:gd name="connsiteX4" fmla="*/ 1285461 w 6215270"/>
                <a:gd name="connsiteY4" fmla="*/ 2345634 h 3458817"/>
                <a:gd name="connsiteX5" fmla="*/ 1571763 w 6215270"/>
                <a:gd name="connsiteY5" fmla="*/ 2160656 h 3458817"/>
                <a:gd name="connsiteX6" fmla="*/ 1869661 w 6215270"/>
                <a:gd name="connsiteY6" fmla="*/ 2041387 h 3458817"/>
                <a:gd name="connsiteX7" fmla="*/ 2128769 w 6215270"/>
                <a:gd name="connsiteY7" fmla="*/ 2030757 h 3458817"/>
                <a:gd name="connsiteX8" fmla="*/ 2296491 w 6215270"/>
                <a:gd name="connsiteY8" fmla="*/ 2102402 h 3458817"/>
                <a:gd name="connsiteX9" fmla="*/ 2554495 w 6215270"/>
                <a:gd name="connsiteY9" fmla="*/ 2328655 h 3458817"/>
                <a:gd name="connsiteX10" fmla="*/ 2798832 w 6215270"/>
                <a:gd name="connsiteY10" fmla="*/ 2594251 h 3458817"/>
                <a:gd name="connsiteX11" fmla="*/ 3154018 w 6215270"/>
                <a:gd name="connsiteY11" fmla="*/ 2915478 h 3458817"/>
                <a:gd name="connsiteX12" fmla="*/ 3323673 w 6215270"/>
                <a:gd name="connsiteY12" fmla="*/ 3008795 h 3458817"/>
                <a:gd name="connsiteX13" fmla="*/ 3517072 w 6215270"/>
                <a:gd name="connsiteY13" fmla="*/ 3002445 h 3458817"/>
                <a:gd name="connsiteX14" fmla="*/ 3684105 w 6215270"/>
                <a:gd name="connsiteY14" fmla="*/ 2862469 h 3458817"/>
                <a:gd name="connsiteX15" fmla="*/ 3856383 w 6215270"/>
                <a:gd name="connsiteY15" fmla="*/ 2491408 h 3458817"/>
                <a:gd name="connsiteX16" fmla="*/ 3922644 w 6215270"/>
                <a:gd name="connsiteY16" fmla="*/ 2093843 h 3458817"/>
                <a:gd name="connsiteX17" fmla="*/ 3975652 w 6215270"/>
                <a:gd name="connsiteY17" fmla="*/ 1470991 h 3458817"/>
                <a:gd name="connsiteX18" fmla="*/ 4055165 w 6215270"/>
                <a:gd name="connsiteY18" fmla="*/ 768626 h 3458817"/>
                <a:gd name="connsiteX19" fmla="*/ 4174435 w 6215270"/>
                <a:gd name="connsiteY19" fmla="*/ 477078 h 3458817"/>
                <a:gd name="connsiteX20" fmla="*/ 4426226 w 6215270"/>
                <a:gd name="connsiteY20" fmla="*/ 198782 h 3458817"/>
                <a:gd name="connsiteX21" fmla="*/ 4664765 w 6215270"/>
                <a:gd name="connsiteY21" fmla="*/ 66261 h 3458817"/>
                <a:gd name="connsiteX22" fmla="*/ 4863548 w 6215270"/>
                <a:gd name="connsiteY22" fmla="*/ 0 h 3458817"/>
                <a:gd name="connsiteX23" fmla="*/ 5062331 w 6215270"/>
                <a:gd name="connsiteY23" fmla="*/ 13252 h 3458817"/>
                <a:gd name="connsiteX24" fmla="*/ 5433391 w 6215270"/>
                <a:gd name="connsiteY24" fmla="*/ 212034 h 3458817"/>
                <a:gd name="connsiteX25" fmla="*/ 5698435 w 6215270"/>
                <a:gd name="connsiteY25" fmla="*/ 477078 h 3458817"/>
                <a:gd name="connsiteX26" fmla="*/ 5910470 w 6215270"/>
                <a:gd name="connsiteY26" fmla="*/ 795130 h 3458817"/>
                <a:gd name="connsiteX27" fmla="*/ 6202018 w 6215270"/>
                <a:gd name="connsiteY27" fmla="*/ 1364974 h 3458817"/>
                <a:gd name="connsiteX28" fmla="*/ 6215270 w 6215270"/>
                <a:gd name="connsiteY28" fmla="*/ 2557669 h 3458817"/>
                <a:gd name="connsiteX29" fmla="*/ 5963478 w 6215270"/>
                <a:gd name="connsiteY29" fmla="*/ 2067339 h 3458817"/>
                <a:gd name="connsiteX30" fmla="*/ 5711687 w 6215270"/>
                <a:gd name="connsiteY30" fmla="*/ 1550504 h 3458817"/>
                <a:gd name="connsiteX31" fmla="*/ 5340626 w 6215270"/>
                <a:gd name="connsiteY31" fmla="*/ 1086678 h 3458817"/>
                <a:gd name="connsiteX32" fmla="*/ 4969565 w 6215270"/>
                <a:gd name="connsiteY32" fmla="*/ 914400 h 3458817"/>
                <a:gd name="connsiteX33" fmla="*/ 4572000 w 6215270"/>
                <a:gd name="connsiteY33" fmla="*/ 1033669 h 3458817"/>
                <a:gd name="connsiteX34" fmla="*/ 4320209 w 6215270"/>
                <a:gd name="connsiteY34" fmla="*/ 1338469 h 3458817"/>
                <a:gd name="connsiteX35" fmla="*/ 4161183 w 6215270"/>
                <a:gd name="connsiteY35" fmla="*/ 1656521 h 3458817"/>
                <a:gd name="connsiteX36" fmla="*/ 4015409 w 6215270"/>
                <a:gd name="connsiteY36" fmla="*/ 2001078 h 3458817"/>
                <a:gd name="connsiteX37" fmla="*/ 4002157 w 6215270"/>
                <a:gd name="connsiteY37" fmla="*/ 2570921 h 3458817"/>
                <a:gd name="connsiteX38" fmla="*/ 3988905 w 6215270"/>
                <a:gd name="connsiteY38" fmla="*/ 2782956 h 3458817"/>
                <a:gd name="connsiteX39" fmla="*/ 3922644 w 6215270"/>
                <a:gd name="connsiteY39" fmla="*/ 3061252 h 3458817"/>
                <a:gd name="connsiteX40" fmla="*/ 3763618 w 6215270"/>
                <a:gd name="connsiteY40" fmla="*/ 3313043 h 3458817"/>
                <a:gd name="connsiteX41" fmla="*/ 3498574 w 6215270"/>
                <a:gd name="connsiteY41" fmla="*/ 3445565 h 3458817"/>
                <a:gd name="connsiteX42" fmla="*/ 3193774 w 6215270"/>
                <a:gd name="connsiteY42" fmla="*/ 3458817 h 3458817"/>
                <a:gd name="connsiteX43" fmla="*/ 2849218 w 6215270"/>
                <a:gd name="connsiteY43" fmla="*/ 3273287 h 3458817"/>
                <a:gd name="connsiteX44" fmla="*/ 2491409 w 6215270"/>
                <a:gd name="connsiteY44" fmla="*/ 2915478 h 3458817"/>
                <a:gd name="connsiteX45" fmla="*/ 2266122 w 6215270"/>
                <a:gd name="connsiteY45" fmla="*/ 2610678 h 3458817"/>
                <a:gd name="connsiteX46" fmla="*/ 2067339 w 6215270"/>
                <a:gd name="connsiteY46" fmla="*/ 2464904 h 3458817"/>
                <a:gd name="connsiteX47" fmla="*/ 1921565 w 6215270"/>
                <a:gd name="connsiteY47" fmla="*/ 2425148 h 3458817"/>
                <a:gd name="connsiteX48" fmla="*/ 1590261 w 6215270"/>
                <a:gd name="connsiteY48" fmla="*/ 2623930 h 3458817"/>
                <a:gd name="connsiteX49" fmla="*/ 1192696 w 6215270"/>
                <a:gd name="connsiteY49" fmla="*/ 2928730 h 3458817"/>
                <a:gd name="connsiteX50" fmla="*/ 808383 w 6215270"/>
                <a:gd name="connsiteY50" fmla="*/ 3114261 h 3458817"/>
                <a:gd name="connsiteX51" fmla="*/ 437322 w 6215270"/>
                <a:gd name="connsiteY51" fmla="*/ 3167269 h 3458817"/>
                <a:gd name="connsiteX52" fmla="*/ 13252 w 6215270"/>
                <a:gd name="connsiteY52" fmla="*/ 3140765 h 3458817"/>
                <a:gd name="connsiteX53" fmla="*/ 0 w 6215270"/>
                <a:gd name="connsiteY53" fmla="*/ 2782956 h 3458817"/>
                <a:gd name="connsiteX0" fmla="*/ 0 w 6215270"/>
                <a:gd name="connsiteY0" fmla="*/ 2782956 h 3458817"/>
                <a:gd name="connsiteX1" fmla="*/ 331305 w 6215270"/>
                <a:gd name="connsiteY1" fmla="*/ 2782956 h 3458817"/>
                <a:gd name="connsiteX2" fmla="*/ 598419 w 6215270"/>
                <a:gd name="connsiteY2" fmla="*/ 2773431 h 3458817"/>
                <a:gd name="connsiteX3" fmla="*/ 940905 w 6215270"/>
                <a:gd name="connsiteY3" fmla="*/ 2637182 h 3458817"/>
                <a:gd name="connsiteX4" fmla="*/ 1285461 w 6215270"/>
                <a:gd name="connsiteY4" fmla="*/ 2345634 h 3458817"/>
                <a:gd name="connsiteX5" fmla="*/ 1571763 w 6215270"/>
                <a:gd name="connsiteY5" fmla="*/ 2160656 h 3458817"/>
                <a:gd name="connsiteX6" fmla="*/ 1869661 w 6215270"/>
                <a:gd name="connsiteY6" fmla="*/ 2041387 h 3458817"/>
                <a:gd name="connsiteX7" fmla="*/ 2128769 w 6215270"/>
                <a:gd name="connsiteY7" fmla="*/ 2030757 h 3458817"/>
                <a:gd name="connsiteX8" fmla="*/ 2296491 w 6215270"/>
                <a:gd name="connsiteY8" fmla="*/ 2102402 h 3458817"/>
                <a:gd name="connsiteX9" fmla="*/ 2554495 w 6215270"/>
                <a:gd name="connsiteY9" fmla="*/ 2328655 h 3458817"/>
                <a:gd name="connsiteX10" fmla="*/ 2798832 w 6215270"/>
                <a:gd name="connsiteY10" fmla="*/ 2594251 h 3458817"/>
                <a:gd name="connsiteX11" fmla="*/ 3154018 w 6215270"/>
                <a:gd name="connsiteY11" fmla="*/ 2915478 h 3458817"/>
                <a:gd name="connsiteX12" fmla="*/ 3323673 w 6215270"/>
                <a:gd name="connsiteY12" fmla="*/ 3008795 h 3458817"/>
                <a:gd name="connsiteX13" fmla="*/ 3517072 w 6215270"/>
                <a:gd name="connsiteY13" fmla="*/ 3002445 h 3458817"/>
                <a:gd name="connsiteX14" fmla="*/ 3684105 w 6215270"/>
                <a:gd name="connsiteY14" fmla="*/ 2862469 h 3458817"/>
                <a:gd name="connsiteX15" fmla="*/ 3846858 w 6215270"/>
                <a:gd name="connsiteY15" fmla="*/ 2494583 h 3458817"/>
                <a:gd name="connsiteX16" fmla="*/ 3922644 w 6215270"/>
                <a:gd name="connsiteY16" fmla="*/ 2093843 h 3458817"/>
                <a:gd name="connsiteX17" fmla="*/ 3975652 w 6215270"/>
                <a:gd name="connsiteY17" fmla="*/ 1470991 h 3458817"/>
                <a:gd name="connsiteX18" fmla="*/ 4055165 w 6215270"/>
                <a:gd name="connsiteY18" fmla="*/ 768626 h 3458817"/>
                <a:gd name="connsiteX19" fmla="*/ 4174435 w 6215270"/>
                <a:gd name="connsiteY19" fmla="*/ 477078 h 3458817"/>
                <a:gd name="connsiteX20" fmla="*/ 4426226 w 6215270"/>
                <a:gd name="connsiteY20" fmla="*/ 198782 h 3458817"/>
                <a:gd name="connsiteX21" fmla="*/ 4664765 w 6215270"/>
                <a:gd name="connsiteY21" fmla="*/ 66261 h 3458817"/>
                <a:gd name="connsiteX22" fmla="*/ 4863548 w 6215270"/>
                <a:gd name="connsiteY22" fmla="*/ 0 h 3458817"/>
                <a:gd name="connsiteX23" fmla="*/ 5062331 w 6215270"/>
                <a:gd name="connsiteY23" fmla="*/ 13252 h 3458817"/>
                <a:gd name="connsiteX24" fmla="*/ 5433391 w 6215270"/>
                <a:gd name="connsiteY24" fmla="*/ 212034 h 3458817"/>
                <a:gd name="connsiteX25" fmla="*/ 5698435 w 6215270"/>
                <a:gd name="connsiteY25" fmla="*/ 477078 h 3458817"/>
                <a:gd name="connsiteX26" fmla="*/ 5910470 w 6215270"/>
                <a:gd name="connsiteY26" fmla="*/ 795130 h 3458817"/>
                <a:gd name="connsiteX27" fmla="*/ 6202018 w 6215270"/>
                <a:gd name="connsiteY27" fmla="*/ 1364974 h 3458817"/>
                <a:gd name="connsiteX28" fmla="*/ 6215270 w 6215270"/>
                <a:gd name="connsiteY28" fmla="*/ 2557669 h 3458817"/>
                <a:gd name="connsiteX29" fmla="*/ 5963478 w 6215270"/>
                <a:gd name="connsiteY29" fmla="*/ 2067339 h 3458817"/>
                <a:gd name="connsiteX30" fmla="*/ 5711687 w 6215270"/>
                <a:gd name="connsiteY30" fmla="*/ 1550504 h 3458817"/>
                <a:gd name="connsiteX31" fmla="*/ 5340626 w 6215270"/>
                <a:gd name="connsiteY31" fmla="*/ 1086678 h 3458817"/>
                <a:gd name="connsiteX32" fmla="*/ 4969565 w 6215270"/>
                <a:gd name="connsiteY32" fmla="*/ 914400 h 3458817"/>
                <a:gd name="connsiteX33" fmla="*/ 4572000 w 6215270"/>
                <a:gd name="connsiteY33" fmla="*/ 1033669 h 3458817"/>
                <a:gd name="connsiteX34" fmla="*/ 4320209 w 6215270"/>
                <a:gd name="connsiteY34" fmla="*/ 1338469 h 3458817"/>
                <a:gd name="connsiteX35" fmla="*/ 4161183 w 6215270"/>
                <a:gd name="connsiteY35" fmla="*/ 1656521 h 3458817"/>
                <a:gd name="connsiteX36" fmla="*/ 4015409 w 6215270"/>
                <a:gd name="connsiteY36" fmla="*/ 2001078 h 3458817"/>
                <a:gd name="connsiteX37" fmla="*/ 4002157 w 6215270"/>
                <a:gd name="connsiteY37" fmla="*/ 2570921 h 3458817"/>
                <a:gd name="connsiteX38" fmla="*/ 3988905 w 6215270"/>
                <a:gd name="connsiteY38" fmla="*/ 2782956 h 3458817"/>
                <a:gd name="connsiteX39" fmla="*/ 3922644 w 6215270"/>
                <a:gd name="connsiteY39" fmla="*/ 3061252 h 3458817"/>
                <a:gd name="connsiteX40" fmla="*/ 3763618 w 6215270"/>
                <a:gd name="connsiteY40" fmla="*/ 3313043 h 3458817"/>
                <a:gd name="connsiteX41" fmla="*/ 3498574 w 6215270"/>
                <a:gd name="connsiteY41" fmla="*/ 3445565 h 3458817"/>
                <a:gd name="connsiteX42" fmla="*/ 3193774 w 6215270"/>
                <a:gd name="connsiteY42" fmla="*/ 3458817 h 3458817"/>
                <a:gd name="connsiteX43" fmla="*/ 2849218 w 6215270"/>
                <a:gd name="connsiteY43" fmla="*/ 3273287 h 3458817"/>
                <a:gd name="connsiteX44" fmla="*/ 2491409 w 6215270"/>
                <a:gd name="connsiteY44" fmla="*/ 2915478 h 3458817"/>
                <a:gd name="connsiteX45" fmla="*/ 2266122 w 6215270"/>
                <a:gd name="connsiteY45" fmla="*/ 2610678 h 3458817"/>
                <a:gd name="connsiteX46" fmla="*/ 2067339 w 6215270"/>
                <a:gd name="connsiteY46" fmla="*/ 2464904 h 3458817"/>
                <a:gd name="connsiteX47" fmla="*/ 1921565 w 6215270"/>
                <a:gd name="connsiteY47" fmla="*/ 2425148 h 3458817"/>
                <a:gd name="connsiteX48" fmla="*/ 1590261 w 6215270"/>
                <a:gd name="connsiteY48" fmla="*/ 2623930 h 3458817"/>
                <a:gd name="connsiteX49" fmla="*/ 1192696 w 6215270"/>
                <a:gd name="connsiteY49" fmla="*/ 2928730 h 3458817"/>
                <a:gd name="connsiteX50" fmla="*/ 808383 w 6215270"/>
                <a:gd name="connsiteY50" fmla="*/ 3114261 h 3458817"/>
                <a:gd name="connsiteX51" fmla="*/ 437322 w 6215270"/>
                <a:gd name="connsiteY51" fmla="*/ 3167269 h 3458817"/>
                <a:gd name="connsiteX52" fmla="*/ 13252 w 6215270"/>
                <a:gd name="connsiteY52" fmla="*/ 3140765 h 3458817"/>
                <a:gd name="connsiteX53" fmla="*/ 0 w 6215270"/>
                <a:gd name="connsiteY53" fmla="*/ 2782956 h 3458817"/>
                <a:gd name="connsiteX0" fmla="*/ 0 w 6215270"/>
                <a:gd name="connsiteY0" fmla="*/ 2782956 h 3458817"/>
                <a:gd name="connsiteX1" fmla="*/ 331305 w 6215270"/>
                <a:gd name="connsiteY1" fmla="*/ 2782956 h 3458817"/>
                <a:gd name="connsiteX2" fmla="*/ 598419 w 6215270"/>
                <a:gd name="connsiteY2" fmla="*/ 2773431 h 3458817"/>
                <a:gd name="connsiteX3" fmla="*/ 940905 w 6215270"/>
                <a:gd name="connsiteY3" fmla="*/ 2637182 h 3458817"/>
                <a:gd name="connsiteX4" fmla="*/ 1285461 w 6215270"/>
                <a:gd name="connsiteY4" fmla="*/ 2345634 h 3458817"/>
                <a:gd name="connsiteX5" fmla="*/ 1571763 w 6215270"/>
                <a:gd name="connsiteY5" fmla="*/ 2160656 h 3458817"/>
                <a:gd name="connsiteX6" fmla="*/ 1869661 w 6215270"/>
                <a:gd name="connsiteY6" fmla="*/ 2041387 h 3458817"/>
                <a:gd name="connsiteX7" fmla="*/ 2128769 w 6215270"/>
                <a:gd name="connsiteY7" fmla="*/ 2030757 h 3458817"/>
                <a:gd name="connsiteX8" fmla="*/ 2296491 w 6215270"/>
                <a:gd name="connsiteY8" fmla="*/ 2102402 h 3458817"/>
                <a:gd name="connsiteX9" fmla="*/ 2554495 w 6215270"/>
                <a:gd name="connsiteY9" fmla="*/ 2328655 h 3458817"/>
                <a:gd name="connsiteX10" fmla="*/ 2798832 w 6215270"/>
                <a:gd name="connsiteY10" fmla="*/ 2594251 h 3458817"/>
                <a:gd name="connsiteX11" fmla="*/ 3154018 w 6215270"/>
                <a:gd name="connsiteY11" fmla="*/ 2915478 h 3458817"/>
                <a:gd name="connsiteX12" fmla="*/ 3323673 w 6215270"/>
                <a:gd name="connsiteY12" fmla="*/ 3008795 h 3458817"/>
                <a:gd name="connsiteX13" fmla="*/ 3517072 w 6215270"/>
                <a:gd name="connsiteY13" fmla="*/ 3002445 h 3458817"/>
                <a:gd name="connsiteX14" fmla="*/ 3684105 w 6215270"/>
                <a:gd name="connsiteY14" fmla="*/ 2862469 h 3458817"/>
                <a:gd name="connsiteX15" fmla="*/ 3846858 w 6215270"/>
                <a:gd name="connsiteY15" fmla="*/ 2494583 h 3458817"/>
                <a:gd name="connsiteX16" fmla="*/ 3922644 w 6215270"/>
                <a:gd name="connsiteY16" fmla="*/ 2093843 h 3458817"/>
                <a:gd name="connsiteX17" fmla="*/ 3975652 w 6215270"/>
                <a:gd name="connsiteY17" fmla="*/ 1470991 h 3458817"/>
                <a:gd name="connsiteX18" fmla="*/ 4055165 w 6215270"/>
                <a:gd name="connsiteY18" fmla="*/ 768626 h 3458817"/>
                <a:gd name="connsiteX19" fmla="*/ 4174435 w 6215270"/>
                <a:gd name="connsiteY19" fmla="*/ 477078 h 3458817"/>
                <a:gd name="connsiteX20" fmla="*/ 4426226 w 6215270"/>
                <a:gd name="connsiteY20" fmla="*/ 198782 h 3458817"/>
                <a:gd name="connsiteX21" fmla="*/ 4664765 w 6215270"/>
                <a:gd name="connsiteY21" fmla="*/ 66261 h 3458817"/>
                <a:gd name="connsiteX22" fmla="*/ 4863548 w 6215270"/>
                <a:gd name="connsiteY22" fmla="*/ 0 h 3458817"/>
                <a:gd name="connsiteX23" fmla="*/ 5062331 w 6215270"/>
                <a:gd name="connsiteY23" fmla="*/ 13252 h 3458817"/>
                <a:gd name="connsiteX24" fmla="*/ 5433391 w 6215270"/>
                <a:gd name="connsiteY24" fmla="*/ 212034 h 3458817"/>
                <a:gd name="connsiteX25" fmla="*/ 5698435 w 6215270"/>
                <a:gd name="connsiteY25" fmla="*/ 477078 h 3458817"/>
                <a:gd name="connsiteX26" fmla="*/ 5910470 w 6215270"/>
                <a:gd name="connsiteY26" fmla="*/ 795130 h 3458817"/>
                <a:gd name="connsiteX27" fmla="*/ 6202018 w 6215270"/>
                <a:gd name="connsiteY27" fmla="*/ 1364974 h 3458817"/>
                <a:gd name="connsiteX28" fmla="*/ 6215270 w 6215270"/>
                <a:gd name="connsiteY28" fmla="*/ 2557669 h 3458817"/>
                <a:gd name="connsiteX29" fmla="*/ 5963478 w 6215270"/>
                <a:gd name="connsiteY29" fmla="*/ 2067339 h 3458817"/>
                <a:gd name="connsiteX30" fmla="*/ 5711687 w 6215270"/>
                <a:gd name="connsiteY30" fmla="*/ 1550504 h 3458817"/>
                <a:gd name="connsiteX31" fmla="*/ 5340626 w 6215270"/>
                <a:gd name="connsiteY31" fmla="*/ 1086678 h 3458817"/>
                <a:gd name="connsiteX32" fmla="*/ 4969565 w 6215270"/>
                <a:gd name="connsiteY32" fmla="*/ 914400 h 3458817"/>
                <a:gd name="connsiteX33" fmla="*/ 4572000 w 6215270"/>
                <a:gd name="connsiteY33" fmla="*/ 1033669 h 3458817"/>
                <a:gd name="connsiteX34" fmla="*/ 4320209 w 6215270"/>
                <a:gd name="connsiteY34" fmla="*/ 1338469 h 3458817"/>
                <a:gd name="connsiteX35" fmla="*/ 4161183 w 6215270"/>
                <a:gd name="connsiteY35" fmla="*/ 1656521 h 3458817"/>
                <a:gd name="connsiteX36" fmla="*/ 4015409 w 6215270"/>
                <a:gd name="connsiteY36" fmla="*/ 2001078 h 3458817"/>
                <a:gd name="connsiteX37" fmla="*/ 4002157 w 6215270"/>
                <a:gd name="connsiteY37" fmla="*/ 2570921 h 3458817"/>
                <a:gd name="connsiteX38" fmla="*/ 3988905 w 6215270"/>
                <a:gd name="connsiteY38" fmla="*/ 2782956 h 3458817"/>
                <a:gd name="connsiteX39" fmla="*/ 3922644 w 6215270"/>
                <a:gd name="connsiteY39" fmla="*/ 3061252 h 3458817"/>
                <a:gd name="connsiteX40" fmla="*/ 3763618 w 6215270"/>
                <a:gd name="connsiteY40" fmla="*/ 3313043 h 3458817"/>
                <a:gd name="connsiteX41" fmla="*/ 3498574 w 6215270"/>
                <a:gd name="connsiteY41" fmla="*/ 3445565 h 3458817"/>
                <a:gd name="connsiteX42" fmla="*/ 3193774 w 6215270"/>
                <a:gd name="connsiteY42" fmla="*/ 3458817 h 3458817"/>
                <a:gd name="connsiteX43" fmla="*/ 2849218 w 6215270"/>
                <a:gd name="connsiteY43" fmla="*/ 3273287 h 3458817"/>
                <a:gd name="connsiteX44" fmla="*/ 2491409 w 6215270"/>
                <a:gd name="connsiteY44" fmla="*/ 2915478 h 3458817"/>
                <a:gd name="connsiteX45" fmla="*/ 2266122 w 6215270"/>
                <a:gd name="connsiteY45" fmla="*/ 2610678 h 3458817"/>
                <a:gd name="connsiteX46" fmla="*/ 2067339 w 6215270"/>
                <a:gd name="connsiteY46" fmla="*/ 2464904 h 3458817"/>
                <a:gd name="connsiteX47" fmla="*/ 1921565 w 6215270"/>
                <a:gd name="connsiteY47" fmla="*/ 2425148 h 3458817"/>
                <a:gd name="connsiteX48" fmla="*/ 1590261 w 6215270"/>
                <a:gd name="connsiteY48" fmla="*/ 2623930 h 3458817"/>
                <a:gd name="connsiteX49" fmla="*/ 1192696 w 6215270"/>
                <a:gd name="connsiteY49" fmla="*/ 2928730 h 3458817"/>
                <a:gd name="connsiteX50" fmla="*/ 808383 w 6215270"/>
                <a:gd name="connsiteY50" fmla="*/ 3114261 h 3458817"/>
                <a:gd name="connsiteX51" fmla="*/ 437322 w 6215270"/>
                <a:gd name="connsiteY51" fmla="*/ 3167269 h 3458817"/>
                <a:gd name="connsiteX52" fmla="*/ 13252 w 6215270"/>
                <a:gd name="connsiteY52" fmla="*/ 3140765 h 3458817"/>
                <a:gd name="connsiteX53" fmla="*/ 0 w 6215270"/>
                <a:gd name="connsiteY53" fmla="*/ 2782956 h 3458817"/>
                <a:gd name="connsiteX0" fmla="*/ 0 w 6215270"/>
                <a:gd name="connsiteY0" fmla="*/ 2782956 h 3458817"/>
                <a:gd name="connsiteX1" fmla="*/ 331305 w 6215270"/>
                <a:gd name="connsiteY1" fmla="*/ 2782956 h 3458817"/>
                <a:gd name="connsiteX2" fmla="*/ 598419 w 6215270"/>
                <a:gd name="connsiteY2" fmla="*/ 2773431 h 3458817"/>
                <a:gd name="connsiteX3" fmla="*/ 940905 w 6215270"/>
                <a:gd name="connsiteY3" fmla="*/ 2637182 h 3458817"/>
                <a:gd name="connsiteX4" fmla="*/ 1285461 w 6215270"/>
                <a:gd name="connsiteY4" fmla="*/ 2345634 h 3458817"/>
                <a:gd name="connsiteX5" fmla="*/ 1571763 w 6215270"/>
                <a:gd name="connsiteY5" fmla="*/ 2160656 h 3458817"/>
                <a:gd name="connsiteX6" fmla="*/ 1869661 w 6215270"/>
                <a:gd name="connsiteY6" fmla="*/ 2041387 h 3458817"/>
                <a:gd name="connsiteX7" fmla="*/ 2128769 w 6215270"/>
                <a:gd name="connsiteY7" fmla="*/ 2030757 h 3458817"/>
                <a:gd name="connsiteX8" fmla="*/ 2296491 w 6215270"/>
                <a:gd name="connsiteY8" fmla="*/ 2102402 h 3458817"/>
                <a:gd name="connsiteX9" fmla="*/ 2554495 w 6215270"/>
                <a:gd name="connsiteY9" fmla="*/ 2328655 h 3458817"/>
                <a:gd name="connsiteX10" fmla="*/ 2798832 w 6215270"/>
                <a:gd name="connsiteY10" fmla="*/ 2594251 h 3458817"/>
                <a:gd name="connsiteX11" fmla="*/ 3154018 w 6215270"/>
                <a:gd name="connsiteY11" fmla="*/ 2915478 h 3458817"/>
                <a:gd name="connsiteX12" fmla="*/ 3323673 w 6215270"/>
                <a:gd name="connsiteY12" fmla="*/ 3008795 h 3458817"/>
                <a:gd name="connsiteX13" fmla="*/ 3517072 w 6215270"/>
                <a:gd name="connsiteY13" fmla="*/ 3002445 h 3458817"/>
                <a:gd name="connsiteX14" fmla="*/ 3684105 w 6215270"/>
                <a:gd name="connsiteY14" fmla="*/ 2862469 h 3458817"/>
                <a:gd name="connsiteX15" fmla="*/ 3846858 w 6215270"/>
                <a:gd name="connsiteY15" fmla="*/ 2494583 h 3458817"/>
                <a:gd name="connsiteX16" fmla="*/ 3922644 w 6215270"/>
                <a:gd name="connsiteY16" fmla="*/ 2093843 h 3458817"/>
                <a:gd name="connsiteX17" fmla="*/ 3975652 w 6215270"/>
                <a:gd name="connsiteY17" fmla="*/ 1470991 h 3458817"/>
                <a:gd name="connsiteX18" fmla="*/ 4055165 w 6215270"/>
                <a:gd name="connsiteY18" fmla="*/ 768626 h 3458817"/>
                <a:gd name="connsiteX19" fmla="*/ 4174435 w 6215270"/>
                <a:gd name="connsiteY19" fmla="*/ 477078 h 3458817"/>
                <a:gd name="connsiteX20" fmla="*/ 4426226 w 6215270"/>
                <a:gd name="connsiteY20" fmla="*/ 198782 h 3458817"/>
                <a:gd name="connsiteX21" fmla="*/ 4664765 w 6215270"/>
                <a:gd name="connsiteY21" fmla="*/ 66261 h 3458817"/>
                <a:gd name="connsiteX22" fmla="*/ 4863548 w 6215270"/>
                <a:gd name="connsiteY22" fmla="*/ 0 h 3458817"/>
                <a:gd name="connsiteX23" fmla="*/ 5062331 w 6215270"/>
                <a:gd name="connsiteY23" fmla="*/ 13252 h 3458817"/>
                <a:gd name="connsiteX24" fmla="*/ 5433391 w 6215270"/>
                <a:gd name="connsiteY24" fmla="*/ 212034 h 3458817"/>
                <a:gd name="connsiteX25" fmla="*/ 5698435 w 6215270"/>
                <a:gd name="connsiteY25" fmla="*/ 477078 h 3458817"/>
                <a:gd name="connsiteX26" fmla="*/ 5910470 w 6215270"/>
                <a:gd name="connsiteY26" fmla="*/ 795130 h 3458817"/>
                <a:gd name="connsiteX27" fmla="*/ 6202018 w 6215270"/>
                <a:gd name="connsiteY27" fmla="*/ 1364974 h 3458817"/>
                <a:gd name="connsiteX28" fmla="*/ 6215270 w 6215270"/>
                <a:gd name="connsiteY28" fmla="*/ 2557669 h 3458817"/>
                <a:gd name="connsiteX29" fmla="*/ 5963478 w 6215270"/>
                <a:gd name="connsiteY29" fmla="*/ 2067339 h 3458817"/>
                <a:gd name="connsiteX30" fmla="*/ 5711687 w 6215270"/>
                <a:gd name="connsiteY30" fmla="*/ 1550504 h 3458817"/>
                <a:gd name="connsiteX31" fmla="*/ 5340626 w 6215270"/>
                <a:gd name="connsiteY31" fmla="*/ 1086678 h 3458817"/>
                <a:gd name="connsiteX32" fmla="*/ 4969565 w 6215270"/>
                <a:gd name="connsiteY32" fmla="*/ 914400 h 3458817"/>
                <a:gd name="connsiteX33" fmla="*/ 4572000 w 6215270"/>
                <a:gd name="connsiteY33" fmla="*/ 1033669 h 3458817"/>
                <a:gd name="connsiteX34" fmla="*/ 4320209 w 6215270"/>
                <a:gd name="connsiteY34" fmla="*/ 1338469 h 3458817"/>
                <a:gd name="connsiteX35" fmla="*/ 4161183 w 6215270"/>
                <a:gd name="connsiteY35" fmla="*/ 1656521 h 3458817"/>
                <a:gd name="connsiteX36" fmla="*/ 4015409 w 6215270"/>
                <a:gd name="connsiteY36" fmla="*/ 2001078 h 3458817"/>
                <a:gd name="connsiteX37" fmla="*/ 4002157 w 6215270"/>
                <a:gd name="connsiteY37" fmla="*/ 2570921 h 3458817"/>
                <a:gd name="connsiteX38" fmla="*/ 3988905 w 6215270"/>
                <a:gd name="connsiteY38" fmla="*/ 2782956 h 3458817"/>
                <a:gd name="connsiteX39" fmla="*/ 3922644 w 6215270"/>
                <a:gd name="connsiteY39" fmla="*/ 3061252 h 3458817"/>
                <a:gd name="connsiteX40" fmla="*/ 3763618 w 6215270"/>
                <a:gd name="connsiteY40" fmla="*/ 3313043 h 3458817"/>
                <a:gd name="connsiteX41" fmla="*/ 3498574 w 6215270"/>
                <a:gd name="connsiteY41" fmla="*/ 3445565 h 3458817"/>
                <a:gd name="connsiteX42" fmla="*/ 3193774 w 6215270"/>
                <a:gd name="connsiteY42" fmla="*/ 3458817 h 3458817"/>
                <a:gd name="connsiteX43" fmla="*/ 2849218 w 6215270"/>
                <a:gd name="connsiteY43" fmla="*/ 3273287 h 3458817"/>
                <a:gd name="connsiteX44" fmla="*/ 2491409 w 6215270"/>
                <a:gd name="connsiteY44" fmla="*/ 2915478 h 3458817"/>
                <a:gd name="connsiteX45" fmla="*/ 2266122 w 6215270"/>
                <a:gd name="connsiteY45" fmla="*/ 2610678 h 3458817"/>
                <a:gd name="connsiteX46" fmla="*/ 2067339 w 6215270"/>
                <a:gd name="connsiteY46" fmla="*/ 2464904 h 3458817"/>
                <a:gd name="connsiteX47" fmla="*/ 1921565 w 6215270"/>
                <a:gd name="connsiteY47" fmla="*/ 2425148 h 3458817"/>
                <a:gd name="connsiteX48" fmla="*/ 1590261 w 6215270"/>
                <a:gd name="connsiteY48" fmla="*/ 2623930 h 3458817"/>
                <a:gd name="connsiteX49" fmla="*/ 1192696 w 6215270"/>
                <a:gd name="connsiteY49" fmla="*/ 2928730 h 3458817"/>
                <a:gd name="connsiteX50" fmla="*/ 808383 w 6215270"/>
                <a:gd name="connsiteY50" fmla="*/ 3114261 h 3458817"/>
                <a:gd name="connsiteX51" fmla="*/ 437322 w 6215270"/>
                <a:gd name="connsiteY51" fmla="*/ 3167269 h 3458817"/>
                <a:gd name="connsiteX52" fmla="*/ 13252 w 6215270"/>
                <a:gd name="connsiteY52" fmla="*/ 3140765 h 3458817"/>
                <a:gd name="connsiteX53" fmla="*/ 0 w 6215270"/>
                <a:gd name="connsiteY53" fmla="*/ 2782956 h 3458817"/>
                <a:gd name="connsiteX0" fmla="*/ 0 w 6215270"/>
                <a:gd name="connsiteY0" fmla="*/ 2782956 h 3458817"/>
                <a:gd name="connsiteX1" fmla="*/ 331305 w 6215270"/>
                <a:gd name="connsiteY1" fmla="*/ 2782956 h 3458817"/>
                <a:gd name="connsiteX2" fmla="*/ 598419 w 6215270"/>
                <a:gd name="connsiteY2" fmla="*/ 2773431 h 3458817"/>
                <a:gd name="connsiteX3" fmla="*/ 940905 w 6215270"/>
                <a:gd name="connsiteY3" fmla="*/ 2637182 h 3458817"/>
                <a:gd name="connsiteX4" fmla="*/ 1285461 w 6215270"/>
                <a:gd name="connsiteY4" fmla="*/ 2345634 h 3458817"/>
                <a:gd name="connsiteX5" fmla="*/ 1571763 w 6215270"/>
                <a:gd name="connsiteY5" fmla="*/ 2160656 h 3458817"/>
                <a:gd name="connsiteX6" fmla="*/ 1869661 w 6215270"/>
                <a:gd name="connsiteY6" fmla="*/ 2041387 h 3458817"/>
                <a:gd name="connsiteX7" fmla="*/ 2128769 w 6215270"/>
                <a:gd name="connsiteY7" fmla="*/ 2030757 h 3458817"/>
                <a:gd name="connsiteX8" fmla="*/ 2296491 w 6215270"/>
                <a:gd name="connsiteY8" fmla="*/ 2102402 h 3458817"/>
                <a:gd name="connsiteX9" fmla="*/ 2554495 w 6215270"/>
                <a:gd name="connsiteY9" fmla="*/ 2328655 h 3458817"/>
                <a:gd name="connsiteX10" fmla="*/ 2798832 w 6215270"/>
                <a:gd name="connsiteY10" fmla="*/ 2594251 h 3458817"/>
                <a:gd name="connsiteX11" fmla="*/ 3154018 w 6215270"/>
                <a:gd name="connsiteY11" fmla="*/ 2915478 h 3458817"/>
                <a:gd name="connsiteX12" fmla="*/ 3323673 w 6215270"/>
                <a:gd name="connsiteY12" fmla="*/ 3008795 h 3458817"/>
                <a:gd name="connsiteX13" fmla="*/ 3517072 w 6215270"/>
                <a:gd name="connsiteY13" fmla="*/ 3002445 h 3458817"/>
                <a:gd name="connsiteX14" fmla="*/ 3684105 w 6215270"/>
                <a:gd name="connsiteY14" fmla="*/ 2862469 h 3458817"/>
                <a:gd name="connsiteX15" fmla="*/ 3846858 w 6215270"/>
                <a:gd name="connsiteY15" fmla="*/ 2494583 h 3458817"/>
                <a:gd name="connsiteX16" fmla="*/ 3922644 w 6215270"/>
                <a:gd name="connsiteY16" fmla="*/ 2093843 h 3458817"/>
                <a:gd name="connsiteX17" fmla="*/ 3975652 w 6215270"/>
                <a:gd name="connsiteY17" fmla="*/ 1470991 h 3458817"/>
                <a:gd name="connsiteX18" fmla="*/ 4055165 w 6215270"/>
                <a:gd name="connsiteY18" fmla="*/ 768626 h 3458817"/>
                <a:gd name="connsiteX19" fmla="*/ 4174435 w 6215270"/>
                <a:gd name="connsiteY19" fmla="*/ 477078 h 3458817"/>
                <a:gd name="connsiteX20" fmla="*/ 4426226 w 6215270"/>
                <a:gd name="connsiteY20" fmla="*/ 198782 h 3458817"/>
                <a:gd name="connsiteX21" fmla="*/ 4664765 w 6215270"/>
                <a:gd name="connsiteY21" fmla="*/ 66261 h 3458817"/>
                <a:gd name="connsiteX22" fmla="*/ 4863548 w 6215270"/>
                <a:gd name="connsiteY22" fmla="*/ 0 h 3458817"/>
                <a:gd name="connsiteX23" fmla="*/ 5062331 w 6215270"/>
                <a:gd name="connsiteY23" fmla="*/ 13252 h 3458817"/>
                <a:gd name="connsiteX24" fmla="*/ 5433391 w 6215270"/>
                <a:gd name="connsiteY24" fmla="*/ 212034 h 3458817"/>
                <a:gd name="connsiteX25" fmla="*/ 5698435 w 6215270"/>
                <a:gd name="connsiteY25" fmla="*/ 477078 h 3458817"/>
                <a:gd name="connsiteX26" fmla="*/ 5910470 w 6215270"/>
                <a:gd name="connsiteY26" fmla="*/ 795130 h 3458817"/>
                <a:gd name="connsiteX27" fmla="*/ 6202018 w 6215270"/>
                <a:gd name="connsiteY27" fmla="*/ 1364974 h 3458817"/>
                <a:gd name="connsiteX28" fmla="*/ 6215270 w 6215270"/>
                <a:gd name="connsiteY28" fmla="*/ 2557669 h 3458817"/>
                <a:gd name="connsiteX29" fmla="*/ 5963478 w 6215270"/>
                <a:gd name="connsiteY29" fmla="*/ 2067339 h 3458817"/>
                <a:gd name="connsiteX30" fmla="*/ 5711687 w 6215270"/>
                <a:gd name="connsiteY30" fmla="*/ 1550504 h 3458817"/>
                <a:gd name="connsiteX31" fmla="*/ 5340626 w 6215270"/>
                <a:gd name="connsiteY31" fmla="*/ 1086678 h 3458817"/>
                <a:gd name="connsiteX32" fmla="*/ 4969565 w 6215270"/>
                <a:gd name="connsiteY32" fmla="*/ 914400 h 3458817"/>
                <a:gd name="connsiteX33" fmla="*/ 4572000 w 6215270"/>
                <a:gd name="connsiteY33" fmla="*/ 1033669 h 3458817"/>
                <a:gd name="connsiteX34" fmla="*/ 4320209 w 6215270"/>
                <a:gd name="connsiteY34" fmla="*/ 1338469 h 3458817"/>
                <a:gd name="connsiteX35" fmla="*/ 4161183 w 6215270"/>
                <a:gd name="connsiteY35" fmla="*/ 1656521 h 3458817"/>
                <a:gd name="connsiteX36" fmla="*/ 4015409 w 6215270"/>
                <a:gd name="connsiteY36" fmla="*/ 2001078 h 3458817"/>
                <a:gd name="connsiteX37" fmla="*/ 4002157 w 6215270"/>
                <a:gd name="connsiteY37" fmla="*/ 2570921 h 3458817"/>
                <a:gd name="connsiteX38" fmla="*/ 3988905 w 6215270"/>
                <a:gd name="connsiteY38" fmla="*/ 2782956 h 3458817"/>
                <a:gd name="connsiteX39" fmla="*/ 3922644 w 6215270"/>
                <a:gd name="connsiteY39" fmla="*/ 3061252 h 3458817"/>
                <a:gd name="connsiteX40" fmla="*/ 3763618 w 6215270"/>
                <a:gd name="connsiteY40" fmla="*/ 3313043 h 3458817"/>
                <a:gd name="connsiteX41" fmla="*/ 3498574 w 6215270"/>
                <a:gd name="connsiteY41" fmla="*/ 3445565 h 3458817"/>
                <a:gd name="connsiteX42" fmla="*/ 3193774 w 6215270"/>
                <a:gd name="connsiteY42" fmla="*/ 3458817 h 3458817"/>
                <a:gd name="connsiteX43" fmla="*/ 2849218 w 6215270"/>
                <a:gd name="connsiteY43" fmla="*/ 3273287 h 3458817"/>
                <a:gd name="connsiteX44" fmla="*/ 2491409 w 6215270"/>
                <a:gd name="connsiteY44" fmla="*/ 2915478 h 3458817"/>
                <a:gd name="connsiteX45" fmla="*/ 2266122 w 6215270"/>
                <a:gd name="connsiteY45" fmla="*/ 2610678 h 3458817"/>
                <a:gd name="connsiteX46" fmla="*/ 2067339 w 6215270"/>
                <a:gd name="connsiteY46" fmla="*/ 2464904 h 3458817"/>
                <a:gd name="connsiteX47" fmla="*/ 1921565 w 6215270"/>
                <a:gd name="connsiteY47" fmla="*/ 2425148 h 3458817"/>
                <a:gd name="connsiteX48" fmla="*/ 1590261 w 6215270"/>
                <a:gd name="connsiteY48" fmla="*/ 2623930 h 3458817"/>
                <a:gd name="connsiteX49" fmla="*/ 1192696 w 6215270"/>
                <a:gd name="connsiteY49" fmla="*/ 2928730 h 3458817"/>
                <a:gd name="connsiteX50" fmla="*/ 808383 w 6215270"/>
                <a:gd name="connsiteY50" fmla="*/ 3114261 h 3458817"/>
                <a:gd name="connsiteX51" fmla="*/ 437322 w 6215270"/>
                <a:gd name="connsiteY51" fmla="*/ 3167269 h 3458817"/>
                <a:gd name="connsiteX52" fmla="*/ 13252 w 6215270"/>
                <a:gd name="connsiteY52" fmla="*/ 3140765 h 3458817"/>
                <a:gd name="connsiteX53" fmla="*/ 0 w 6215270"/>
                <a:gd name="connsiteY53" fmla="*/ 2782956 h 3458817"/>
                <a:gd name="connsiteX0" fmla="*/ 0 w 6215270"/>
                <a:gd name="connsiteY0" fmla="*/ 2782956 h 3458817"/>
                <a:gd name="connsiteX1" fmla="*/ 331305 w 6215270"/>
                <a:gd name="connsiteY1" fmla="*/ 2782956 h 3458817"/>
                <a:gd name="connsiteX2" fmla="*/ 598419 w 6215270"/>
                <a:gd name="connsiteY2" fmla="*/ 2773431 h 3458817"/>
                <a:gd name="connsiteX3" fmla="*/ 940905 w 6215270"/>
                <a:gd name="connsiteY3" fmla="*/ 2637182 h 3458817"/>
                <a:gd name="connsiteX4" fmla="*/ 1285461 w 6215270"/>
                <a:gd name="connsiteY4" fmla="*/ 2345634 h 3458817"/>
                <a:gd name="connsiteX5" fmla="*/ 1571763 w 6215270"/>
                <a:gd name="connsiteY5" fmla="*/ 2160656 h 3458817"/>
                <a:gd name="connsiteX6" fmla="*/ 1869661 w 6215270"/>
                <a:gd name="connsiteY6" fmla="*/ 2041387 h 3458817"/>
                <a:gd name="connsiteX7" fmla="*/ 2128769 w 6215270"/>
                <a:gd name="connsiteY7" fmla="*/ 2030757 h 3458817"/>
                <a:gd name="connsiteX8" fmla="*/ 2296491 w 6215270"/>
                <a:gd name="connsiteY8" fmla="*/ 2102402 h 3458817"/>
                <a:gd name="connsiteX9" fmla="*/ 2554495 w 6215270"/>
                <a:gd name="connsiteY9" fmla="*/ 2328655 h 3458817"/>
                <a:gd name="connsiteX10" fmla="*/ 2798832 w 6215270"/>
                <a:gd name="connsiteY10" fmla="*/ 2594251 h 3458817"/>
                <a:gd name="connsiteX11" fmla="*/ 3154018 w 6215270"/>
                <a:gd name="connsiteY11" fmla="*/ 2915478 h 3458817"/>
                <a:gd name="connsiteX12" fmla="*/ 3323673 w 6215270"/>
                <a:gd name="connsiteY12" fmla="*/ 3008795 h 3458817"/>
                <a:gd name="connsiteX13" fmla="*/ 3517072 w 6215270"/>
                <a:gd name="connsiteY13" fmla="*/ 3002445 h 3458817"/>
                <a:gd name="connsiteX14" fmla="*/ 3684105 w 6215270"/>
                <a:gd name="connsiteY14" fmla="*/ 2862469 h 3458817"/>
                <a:gd name="connsiteX15" fmla="*/ 3846858 w 6215270"/>
                <a:gd name="connsiteY15" fmla="*/ 2494583 h 3458817"/>
                <a:gd name="connsiteX16" fmla="*/ 3922644 w 6215270"/>
                <a:gd name="connsiteY16" fmla="*/ 2093843 h 3458817"/>
                <a:gd name="connsiteX17" fmla="*/ 3975652 w 6215270"/>
                <a:gd name="connsiteY17" fmla="*/ 1470991 h 3458817"/>
                <a:gd name="connsiteX18" fmla="*/ 4055165 w 6215270"/>
                <a:gd name="connsiteY18" fmla="*/ 768626 h 3458817"/>
                <a:gd name="connsiteX19" fmla="*/ 4174435 w 6215270"/>
                <a:gd name="connsiteY19" fmla="*/ 477078 h 3458817"/>
                <a:gd name="connsiteX20" fmla="*/ 4426226 w 6215270"/>
                <a:gd name="connsiteY20" fmla="*/ 198782 h 3458817"/>
                <a:gd name="connsiteX21" fmla="*/ 4664765 w 6215270"/>
                <a:gd name="connsiteY21" fmla="*/ 66261 h 3458817"/>
                <a:gd name="connsiteX22" fmla="*/ 4863548 w 6215270"/>
                <a:gd name="connsiteY22" fmla="*/ 0 h 3458817"/>
                <a:gd name="connsiteX23" fmla="*/ 5062331 w 6215270"/>
                <a:gd name="connsiteY23" fmla="*/ 13252 h 3458817"/>
                <a:gd name="connsiteX24" fmla="*/ 5433391 w 6215270"/>
                <a:gd name="connsiteY24" fmla="*/ 212034 h 3458817"/>
                <a:gd name="connsiteX25" fmla="*/ 5698435 w 6215270"/>
                <a:gd name="connsiteY25" fmla="*/ 477078 h 3458817"/>
                <a:gd name="connsiteX26" fmla="*/ 5910470 w 6215270"/>
                <a:gd name="connsiteY26" fmla="*/ 795130 h 3458817"/>
                <a:gd name="connsiteX27" fmla="*/ 6202018 w 6215270"/>
                <a:gd name="connsiteY27" fmla="*/ 1364974 h 3458817"/>
                <a:gd name="connsiteX28" fmla="*/ 6215270 w 6215270"/>
                <a:gd name="connsiteY28" fmla="*/ 2557669 h 3458817"/>
                <a:gd name="connsiteX29" fmla="*/ 5963478 w 6215270"/>
                <a:gd name="connsiteY29" fmla="*/ 2067339 h 3458817"/>
                <a:gd name="connsiteX30" fmla="*/ 5711687 w 6215270"/>
                <a:gd name="connsiteY30" fmla="*/ 1550504 h 3458817"/>
                <a:gd name="connsiteX31" fmla="*/ 5340626 w 6215270"/>
                <a:gd name="connsiteY31" fmla="*/ 1086678 h 3458817"/>
                <a:gd name="connsiteX32" fmla="*/ 4969565 w 6215270"/>
                <a:gd name="connsiteY32" fmla="*/ 914400 h 3458817"/>
                <a:gd name="connsiteX33" fmla="*/ 4572000 w 6215270"/>
                <a:gd name="connsiteY33" fmla="*/ 1033669 h 3458817"/>
                <a:gd name="connsiteX34" fmla="*/ 4320209 w 6215270"/>
                <a:gd name="connsiteY34" fmla="*/ 1338469 h 3458817"/>
                <a:gd name="connsiteX35" fmla="*/ 4161183 w 6215270"/>
                <a:gd name="connsiteY35" fmla="*/ 1656521 h 3458817"/>
                <a:gd name="connsiteX36" fmla="*/ 4015409 w 6215270"/>
                <a:gd name="connsiteY36" fmla="*/ 2001078 h 3458817"/>
                <a:gd name="connsiteX37" fmla="*/ 4002157 w 6215270"/>
                <a:gd name="connsiteY37" fmla="*/ 2570921 h 3458817"/>
                <a:gd name="connsiteX38" fmla="*/ 3988905 w 6215270"/>
                <a:gd name="connsiteY38" fmla="*/ 2782956 h 3458817"/>
                <a:gd name="connsiteX39" fmla="*/ 3922644 w 6215270"/>
                <a:gd name="connsiteY39" fmla="*/ 3061252 h 3458817"/>
                <a:gd name="connsiteX40" fmla="*/ 3763618 w 6215270"/>
                <a:gd name="connsiteY40" fmla="*/ 3313043 h 3458817"/>
                <a:gd name="connsiteX41" fmla="*/ 3498574 w 6215270"/>
                <a:gd name="connsiteY41" fmla="*/ 3445565 h 3458817"/>
                <a:gd name="connsiteX42" fmla="*/ 3193774 w 6215270"/>
                <a:gd name="connsiteY42" fmla="*/ 3458817 h 3458817"/>
                <a:gd name="connsiteX43" fmla="*/ 2849218 w 6215270"/>
                <a:gd name="connsiteY43" fmla="*/ 3273287 h 3458817"/>
                <a:gd name="connsiteX44" fmla="*/ 2491409 w 6215270"/>
                <a:gd name="connsiteY44" fmla="*/ 2915478 h 3458817"/>
                <a:gd name="connsiteX45" fmla="*/ 2266122 w 6215270"/>
                <a:gd name="connsiteY45" fmla="*/ 2610678 h 3458817"/>
                <a:gd name="connsiteX46" fmla="*/ 2067339 w 6215270"/>
                <a:gd name="connsiteY46" fmla="*/ 2464904 h 3458817"/>
                <a:gd name="connsiteX47" fmla="*/ 1921565 w 6215270"/>
                <a:gd name="connsiteY47" fmla="*/ 2425148 h 3458817"/>
                <a:gd name="connsiteX48" fmla="*/ 1590261 w 6215270"/>
                <a:gd name="connsiteY48" fmla="*/ 2623930 h 3458817"/>
                <a:gd name="connsiteX49" fmla="*/ 1192696 w 6215270"/>
                <a:gd name="connsiteY49" fmla="*/ 2928730 h 3458817"/>
                <a:gd name="connsiteX50" fmla="*/ 808383 w 6215270"/>
                <a:gd name="connsiteY50" fmla="*/ 3114261 h 3458817"/>
                <a:gd name="connsiteX51" fmla="*/ 437322 w 6215270"/>
                <a:gd name="connsiteY51" fmla="*/ 3167269 h 3458817"/>
                <a:gd name="connsiteX52" fmla="*/ 13252 w 6215270"/>
                <a:gd name="connsiteY52" fmla="*/ 3140765 h 3458817"/>
                <a:gd name="connsiteX53" fmla="*/ 0 w 6215270"/>
                <a:gd name="connsiteY53" fmla="*/ 2782956 h 3458817"/>
                <a:gd name="connsiteX0" fmla="*/ 0 w 6215270"/>
                <a:gd name="connsiteY0" fmla="*/ 2782956 h 3458817"/>
                <a:gd name="connsiteX1" fmla="*/ 331305 w 6215270"/>
                <a:gd name="connsiteY1" fmla="*/ 2782956 h 3458817"/>
                <a:gd name="connsiteX2" fmla="*/ 598419 w 6215270"/>
                <a:gd name="connsiteY2" fmla="*/ 2773431 h 3458817"/>
                <a:gd name="connsiteX3" fmla="*/ 940905 w 6215270"/>
                <a:gd name="connsiteY3" fmla="*/ 2637182 h 3458817"/>
                <a:gd name="connsiteX4" fmla="*/ 1285461 w 6215270"/>
                <a:gd name="connsiteY4" fmla="*/ 2345634 h 3458817"/>
                <a:gd name="connsiteX5" fmla="*/ 1571763 w 6215270"/>
                <a:gd name="connsiteY5" fmla="*/ 2160656 h 3458817"/>
                <a:gd name="connsiteX6" fmla="*/ 1869661 w 6215270"/>
                <a:gd name="connsiteY6" fmla="*/ 2041387 h 3458817"/>
                <a:gd name="connsiteX7" fmla="*/ 2128769 w 6215270"/>
                <a:gd name="connsiteY7" fmla="*/ 2030757 h 3458817"/>
                <a:gd name="connsiteX8" fmla="*/ 2296491 w 6215270"/>
                <a:gd name="connsiteY8" fmla="*/ 2102402 h 3458817"/>
                <a:gd name="connsiteX9" fmla="*/ 2554495 w 6215270"/>
                <a:gd name="connsiteY9" fmla="*/ 2328655 h 3458817"/>
                <a:gd name="connsiteX10" fmla="*/ 2798832 w 6215270"/>
                <a:gd name="connsiteY10" fmla="*/ 2594251 h 3458817"/>
                <a:gd name="connsiteX11" fmla="*/ 3154018 w 6215270"/>
                <a:gd name="connsiteY11" fmla="*/ 2915478 h 3458817"/>
                <a:gd name="connsiteX12" fmla="*/ 3323673 w 6215270"/>
                <a:gd name="connsiteY12" fmla="*/ 3008795 h 3458817"/>
                <a:gd name="connsiteX13" fmla="*/ 3517072 w 6215270"/>
                <a:gd name="connsiteY13" fmla="*/ 3002445 h 3458817"/>
                <a:gd name="connsiteX14" fmla="*/ 3684105 w 6215270"/>
                <a:gd name="connsiteY14" fmla="*/ 2862469 h 3458817"/>
                <a:gd name="connsiteX15" fmla="*/ 3846858 w 6215270"/>
                <a:gd name="connsiteY15" fmla="*/ 2494583 h 3458817"/>
                <a:gd name="connsiteX16" fmla="*/ 3922644 w 6215270"/>
                <a:gd name="connsiteY16" fmla="*/ 2093843 h 3458817"/>
                <a:gd name="connsiteX17" fmla="*/ 3975652 w 6215270"/>
                <a:gd name="connsiteY17" fmla="*/ 1470991 h 3458817"/>
                <a:gd name="connsiteX18" fmla="*/ 4055165 w 6215270"/>
                <a:gd name="connsiteY18" fmla="*/ 768626 h 3458817"/>
                <a:gd name="connsiteX19" fmla="*/ 4174435 w 6215270"/>
                <a:gd name="connsiteY19" fmla="*/ 477078 h 3458817"/>
                <a:gd name="connsiteX20" fmla="*/ 4426226 w 6215270"/>
                <a:gd name="connsiteY20" fmla="*/ 198782 h 3458817"/>
                <a:gd name="connsiteX21" fmla="*/ 4664765 w 6215270"/>
                <a:gd name="connsiteY21" fmla="*/ 66261 h 3458817"/>
                <a:gd name="connsiteX22" fmla="*/ 4863548 w 6215270"/>
                <a:gd name="connsiteY22" fmla="*/ 0 h 3458817"/>
                <a:gd name="connsiteX23" fmla="*/ 5062331 w 6215270"/>
                <a:gd name="connsiteY23" fmla="*/ 13252 h 3458817"/>
                <a:gd name="connsiteX24" fmla="*/ 5433391 w 6215270"/>
                <a:gd name="connsiteY24" fmla="*/ 212034 h 3458817"/>
                <a:gd name="connsiteX25" fmla="*/ 5698435 w 6215270"/>
                <a:gd name="connsiteY25" fmla="*/ 477078 h 3458817"/>
                <a:gd name="connsiteX26" fmla="*/ 5910470 w 6215270"/>
                <a:gd name="connsiteY26" fmla="*/ 795130 h 3458817"/>
                <a:gd name="connsiteX27" fmla="*/ 6202018 w 6215270"/>
                <a:gd name="connsiteY27" fmla="*/ 1364974 h 3458817"/>
                <a:gd name="connsiteX28" fmla="*/ 6215270 w 6215270"/>
                <a:gd name="connsiteY28" fmla="*/ 2557669 h 3458817"/>
                <a:gd name="connsiteX29" fmla="*/ 5963478 w 6215270"/>
                <a:gd name="connsiteY29" fmla="*/ 2067339 h 3458817"/>
                <a:gd name="connsiteX30" fmla="*/ 5711687 w 6215270"/>
                <a:gd name="connsiteY30" fmla="*/ 1550504 h 3458817"/>
                <a:gd name="connsiteX31" fmla="*/ 5340626 w 6215270"/>
                <a:gd name="connsiteY31" fmla="*/ 1086678 h 3458817"/>
                <a:gd name="connsiteX32" fmla="*/ 4969565 w 6215270"/>
                <a:gd name="connsiteY32" fmla="*/ 914400 h 3458817"/>
                <a:gd name="connsiteX33" fmla="*/ 4572000 w 6215270"/>
                <a:gd name="connsiteY33" fmla="*/ 1033669 h 3458817"/>
                <a:gd name="connsiteX34" fmla="*/ 4320209 w 6215270"/>
                <a:gd name="connsiteY34" fmla="*/ 1338469 h 3458817"/>
                <a:gd name="connsiteX35" fmla="*/ 4161183 w 6215270"/>
                <a:gd name="connsiteY35" fmla="*/ 1656521 h 3458817"/>
                <a:gd name="connsiteX36" fmla="*/ 4015409 w 6215270"/>
                <a:gd name="connsiteY36" fmla="*/ 2001078 h 3458817"/>
                <a:gd name="connsiteX37" fmla="*/ 4002157 w 6215270"/>
                <a:gd name="connsiteY37" fmla="*/ 2570921 h 3458817"/>
                <a:gd name="connsiteX38" fmla="*/ 3988905 w 6215270"/>
                <a:gd name="connsiteY38" fmla="*/ 2782956 h 3458817"/>
                <a:gd name="connsiteX39" fmla="*/ 3922644 w 6215270"/>
                <a:gd name="connsiteY39" fmla="*/ 3061252 h 3458817"/>
                <a:gd name="connsiteX40" fmla="*/ 3763618 w 6215270"/>
                <a:gd name="connsiteY40" fmla="*/ 3313043 h 3458817"/>
                <a:gd name="connsiteX41" fmla="*/ 3498574 w 6215270"/>
                <a:gd name="connsiteY41" fmla="*/ 3445565 h 3458817"/>
                <a:gd name="connsiteX42" fmla="*/ 3193774 w 6215270"/>
                <a:gd name="connsiteY42" fmla="*/ 3458817 h 3458817"/>
                <a:gd name="connsiteX43" fmla="*/ 2849218 w 6215270"/>
                <a:gd name="connsiteY43" fmla="*/ 3273287 h 3458817"/>
                <a:gd name="connsiteX44" fmla="*/ 2491409 w 6215270"/>
                <a:gd name="connsiteY44" fmla="*/ 2915478 h 3458817"/>
                <a:gd name="connsiteX45" fmla="*/ 2266122 w 6215270"/>
                <a:gd name="connsiteY45" fmla="*/ 2610678 h 3458817"/>
                <a:gd name="connsiteX46" fmla="*/ 2067339 w 6215270"/>
                <a:gd name="connsiteY46" fmla="*/ 2464904 h 3458817"/>
                <a:gd name="connsiteX47" fmla="*/ 1921565 w 6215270"/>
                <a:gd name="connsiteY47" fmla="*/ 2425148 h 3458817"/>
                <a:gd name="connsiteX48" fmla="*/ 1590261 w 6215270"/>
                <a:gd name="connsiteY48" fmla="*/ 2623930 h 3458817"/>
                <a:gd name="connsiteX49" fmla="*/ 1192696 w 6215270"/>
                <a:gd name="connsiteY49" fmla="*/ 2928730 h 3458817"/>
                <a:gd name="connsiteX50" fmla="*/ 808383 w 6215270"/>
                <a:gd name="connsiteY50" fmla="*/ 3114261 h 3458817"/>
                <a:gd name="connsiteX51" fmla="*/ 437322 w 6215270"/>
                <a:gd name="connsiteY51" fmla="*/ 3167269 h 3458817"/>
                <a:gd name="connsiteX52" fmla="*/ 13252 w 6215270"/>
                <a:gd name="connsiteY52" fmla="*/ 3140765 h 3458817"/>
                <a:gd name="connsiteX53" fmla="*/ 0 w 6215270"/>
                <a:gd name="connsiteY53" fmla="*/ 2782956 h 3458817"/>
                <a:gd name="connsiteX0" fmla="*/ 0 w 6215270"/>
                <a:gd name="connsiteY0" fmla="*/ 2782956 h 3458817"/>
                <a:gd name="connsiteX1" fmla="*/ 331305 w 6215270"/>
                <a:gd name="connsiteY1" fmla="*/ 2782956 h 3458817"/>
                <a:gd name="connsiteX2" fmla="*/ 598419 w 6215270"/>
                <a:gd name="connsiteY2" fmla="*/ 2773431 h 3458817"/>
                <a:gd name="connsiteX3" fmla="*/ 940905 w 6215270"/>
                <a:gd name="connsiteY3" fmla="*/ 2637182 h 3458817"/>
                <a:gd name="connsiteX4" fmla="*/ 1285461 w 6215270"/>
                <a:gd name="connsiteY4" fmla="*/ 2345634 h 3458817"/>
                <a:gd name="connsiteX5" fmla="*/ 1571763 w 6215270"/>
                <a:gd name="connsiteY5" fmla="*/ 2160656 h 3458817"/>
                <a:gd name="connsiteX6" fmla="*/ 1869661 w 6215270"/>
                <a:gd name="connsiteY6" fmla="*/ 2041387 h 3458817"/>
                <a:gd name="connsiteX7" fmla="*/ 2128769 w 6215270"/>
                <a:gd name="connsiteY7" fmla="*/ 2030757 h 3458817"/>
                <a:gd name="connsiteX8" fmla="*/ 2296491 w 6215270"/>
                <a:gd name="connsiteY8" fmla="*/ 2102402 h 3458817"/>
                <a:gd name="connsiteX9" fmla="*/ 2554495 w 6215270"/>
                <a:gd name="connsiteY9" fmla="*/ 2328655 h 3458817"/>
                <a:gd name="connsiteX10" fmla="*/ 2798832 w 6215270"/>
                <a:gd name="connsiteY10" fmla="*/ 2594251 h 3458817"/>
                <a:gd name="connsiteX11" fmla="*/ 3154018 w 6215270"/>
                <a:gd name="connsiteY11" fmla="*/ 2915478 h 3458817"/>
                <a:gd name="connsiteX12" fmla="*/ 3323673 w 6215270"/>
                <a:gd name="connsiteY12" fmla="*/ 3008795 h 3458817"/>
                <a:gd name="connsiteX13" fmla="*/ 3517072 w 6215270"/>
                <a:gd name="connsiteY13" fmla="*/ 3002445 h 3458817"/>
                <a:gd name="connsiteX14" fmla="*/ 3684105 w 6215270"/>
                <a:gd name="connsiteY14" fmla="*/ 2862469 h 3458817"/>
                <a:gd name="connsiteX15" fmla="*/ 3846858 w 6215270"/>
                <a:gd name="connsiteY15" fmla="*/ 2494583 h 3458817"/>
                <a:gd name="connsiteX16" fmla="*/ 3922644 w 6215270"/>
                <a:gd name="connsiteY16" fmla="*/ 2093843 h 3458817"/>
                <a:gd name="connsiteX17" fmla="*/ 3975652 w 6215270"/>
                <a:gd name="connsiteY17" fmla="*/ 1470991 h 3458817"/>
                <a:gd name="connsiteX18" fmla="*/ 4055165 w 6215270"/>
                <a:gd name="connsiteY18" fmla="*/ 768626 h 3458817"/>
                <a:gd name="connsiteX19" fmla="*/ 4174435 w 6215270"/>
                <a:gd name="connsiteY19" fmla="*/ 477078 h 3458817"/>
                <a:gd name="connsiteX20" fmla="*/ 4426226 w 6215270"/>
                <a:gd name="connsiteY20" fmla="*/ 198782 h 3458817"/>
                <a:gd name="connsiteX21" fmla="*/ 4664765 w 6215270"/>
                <a:gd name="connsiteY21" fmla="*/ 66261 h 3458817"/>
                <a:gd name="connsiteX22" fmla="*/ 4863548 w 6215270"/>
                <a:gd name="connsiteY22" fmla="*/ 0 h 3458817"/>
                <a:gd name="connsiteX23" fmla="*/ 5062331 w 6215270"/>
                <a:gd name="connsiteY23" fmla="*/ 13252 h 3458817"/>
                <a:gd name="connsiteX24" fmla="*/ 5433391 w 6215270"/>
                <a:gd name="connsiteY24" fmla="*/ 212034 h 3458817"/>
                <a:gd name="connsiteX25" fmla="*/ 5698435 w 6215270"/>
                <a:gd name="connsiteY25" fmla="*/ 477078 h 3458817"/>
                <a:gd name="connsiteX26" fmla="*/ 5910470 w 6215270"/>
                <a:gd name="connsiteY26" fmla="*/ 795130 h 3458817"/>
                <a:gd name="connsiteX27" fmla="*/ 6202018 w 6215270"/>
                <a:gd name="connsiteY27" fmla="*/ 1364974 h 3458817"/>
                <a:gd name="connsiteX28" fmla="*/ 6215270 w 6215270"/>
                <a:gd name="connsiteY28" fmla="*/ 2557669 h 3458817"/>
                <a:gd name="connsiteX29" fmla="*/ 5963478 w 6215270"/>
                <a:gd name="connsiteY29" fmla="*/ 2067339 h 3458817"/>
                <a:gd name="connsiteX30" fmla="*/ 5711687 w 6215270"/>
                <a:gd name="connsiteY30" fmla="*/ 1550504 h 3458817"/>
                <a:gd name="connsiteX31" fmla="*/ 5340626 w 6215270"/>
                <a:gd name="connsiteY31" fmla="*/ 1086678 h 3458817"/>
                <a:gd name="connsiteX32" fmla="*/ 4969565 w 6215270"/>
                <a:gd name="connsiteY32" fmla="*/ 914400 h 3458817"/>
                <a:gd name="connsiteX33" fmla="*/ 4572000 w 6215270"/>
                <a:gd name="connsiteY33" fmla="*/ 1033669 h 3458817"/>
                <a:gd name="connsiteX34" fmla="*/ 4320209 w 6215270"/>
                <a:gd name="connsiteY34" fmla="*/ 1338469 h 3458817"/>
                <a:gd name="connsiteX35" fmla="*/ 4161183 w 6215270"/>
                <a:gd name="connsiteY35" fmla="*/ 1656521 h 3458817"/>
                <a:gd name="connsiteX36" fmla="*/ 4015409 w 6215270"/>
                <a:gd name="connsiteY36" fmla="*/ 2001078 h 3458817"/>
                <a:gd name="connsiteX37" fmla="*/ 4002157 w 6215270"/>
                <a:gd name="connsiteY37" fmla="*/ 2570921 h 3458817"/>
                <a:gd name="connsiteX38" fmla="*/ 3988905 w 6215270"/>
                <a:gd name="connsiteY38" fmla="*/ 2782956 h 3458817"/>
                <a:gd name="connsiteX39" fmla="*/ 3922644 w 6215270"/>
                <a:gd name="connsiteY39" fmla="*/ 3061252 h 3458817"/>
                <a:gd name="connsiteX40" fmla="*/ 3763618 w 6215270"/>
                <a:gd name="connsiteY40" fmla="*/ 3313043 h 3458817"/>
                <a:gd name="connsiteX41" fmla="*/ 3498574 w 6215270"/>
                <a:gd name="connsiteY41" fmla="*/ 3445565 h 3458817"/>
                <a:gd name="connsiteX42" fmla="*/ 3193774 w 6215270"/>
                <a:gd name="connsiteY42" fmla="*/ 3458817 h 3458817"/>
                <a:gd name="connsiteX43" fmla="*/ 2849218 w 6215270"/>
                <a:gd name="connsiteY43" fmla="*/ 3273287 h 3458817"/>
                <a:gd name="connsiteX44" fmla="*/ 2491409 w 6215270"/>
                <a:gd name="connsiteY44" fmla="*/ 2915478 h 3458817"/>
                <a:gd name="connsiteX45" fmla="*/ 2266122 w 6215270"/>
                <a:gd name="connsiteY45" fmla="*/ 2610678 h 3458817"/>
                <a:gd name="connsiteX46" fmla="*/ 2067339 w 6215270"/>
                <a:gd name="connsiteY46" fmla="*/ 2464904 h 3458817"/>
                <a:gd name="connsiteX47" fmla="*/ 1921565 w 6215270"/>
                <a:gd name="connsiteY47" fmla="*/ 2425148 h 3458817"/>
                <a:gd name="connsiteX48" fmla="*/ 1590261 w 6215270"/>
                <a:gd name="connsiteY48" fmla="*/ 2623930 h 3458817"/>
                <a:gd name="connsiteX49" fmla="*/ 1192696 w 6215270"/>
                <a:gd name="connsiteY49" fmla="*/ 2928730 h 3458817"/>
                <a:gd name="connsiteX50" fmla="*/ 808383 w 6215270"/>
                <a:gd name="connsiteY50" fmla="*/ 3114261 h 3458817"/>
                <a:gd name="connsiteX51" fmla="*/ 437322 w 6215270"/>
                <a:gd name="connsiteY51" fmla="*/ 3167269 h 3458817"/>
                <a:gd name="connsiteX52" fmla="*/ 13252 w 6215270"/>
                <a:gd name="connsiteY52" fmla="*/ 3140765 h 3458817"/>
                <a:gd name="connsiteX53" fmla="*/ 0 w 6215270"/>
                <a:gd name="connsiteY53" fmla="*/ 2782956 h 3458817"/>
                <a:gd name="connsiteX0" fmla="*/ 0 w 6215270"/>
                <a:gd name="connsiteY0" fmla="*/ 2782956 h 3458817"/>
                <a:gd name="connsiteX1" fmla="*/ 331305 w 6215270"/>
                <a:gd name="connsiteY1" fmla="*/ 2782956 h 3458817"/>
                <a:gd name="connsiteX2" fmla="*/ 598419 w 6215270"/>
                <a:gd name="connsiteY2" fmla="*/ 2773431 h 3458817"/>
                <a:gd name="connsiteX3" fmla="*/ 940905 w 6215270"/>
                <a:gd name="connsiteY3" fmla="*/ 2637182 h 3458817"/>
                <a:gd name="connsiteX4" fmla="*/ 1285461 w 6215270"/>
                <a:gd name="connsiteY4" fmla="*/ 2345634 h 3458817"/>
                <a:gd name="connsiteX5" fmla="*/ 1571763 w 6215270"/>
                <a:gd name="connsiteY5" fmla="*/ 2160656 h 3458817"/>
                <a:gd name="connsiteX6" fmla="*/ 1869661 w 6215270"/>
                <a:gd name="connsiteY6" fmla="*/ 2041387 h 3458817"/>
                <a:gd name="connsiteX7" fmla="*/ 2128769 w 6215270"/>
                <a:gd name="connsiteY7" fmla="*/ 2030757 h 3458817"/>
                <a:gd name="connsiteX8" fmla="*/ 2296491 w 6215270"/>
                <a:gd name="connsiteY8" fmla="*/ 2102402 h 3458817"/>
                <a:gd name="connsiteX9" fmla="*/ 2554495 w 6215270"/>
                <a:gd name="connsiteY9" fmla="*/ 2328655 h 3458817"/>
                <a:gd name="connsiteX10" fmla="*/ 2798832 w 6215270"/>
                <a:gd name="connsiteY10" fmla="*/ 2594251 h 3458817"/>
                <a:gd name="connsiteX11" fmla="*/ 3154018 w 6215270"/>
                <a:gd name="connsiteY11" fmla="*/ 2915478 h 3458817"/>
                <a:gd name="connsiteX12" fmla="*/ 3323673 w 6215270"/>
                <a:gd name="connsiteY12" fmla="*/ 3008795 h 3458817"/>
                <a:gd name="connsiteX13" fmla="*/ 3517072 w 6215270"/>
                <a:gd name="connsiteY13" fmla="*/ 3002445 h 3458817"/>
                <a:gd name="connsiteX14" fmla="*/ 3684105 w 6215270"/>
                <a:gd name="connsiteY14" fmla="*/ 2862469 h 3458817"/>
                <a:gd name="connsiteX15" fmla="*/ 3846858 w 6215270"/>
                <a:gd name="connsiteY15" fmla="*/ 2494583 h 3458817"/>
                <a:gd name="connsiteX16" fmla="*/ 3922644 w 6215270"/>
                <a:gd name="connsiteY16" fmla="*/ 2093843 h 3458817"/>
                <a:gd name="connsiteX17" fmla="*/ 3975652 w 6215270"/>
                <a:gd name="connsiteY17" fmla="*/ 1470991 h 3458817"/>
                <a:gd name="connsiteX18" fmla="*/ 4055165 w 6215270"/>
                <a:gd name="connsiteY18" fmla="*/ 768626 h 3458817"/>
                <a:gd name="connsiteX19" fmla="*/ 4174435 w 6215270"/>
                <a:gd name="connsiteY19" fmla="*/ 477078 h 3458817"/>
                <a:gd name="connsiteX20" fmla="*/ 4426226 w 6215270"/>
                <a:gd name="connsiteY20" fmla="*/ 198782 h 3458817"/>
                <a:gd name="connsiteX21" fmla="*/ 4664765 w 6215270"/>
                <a:gd name="connsiteY21" fmla="*/ 66261 h 3458817"/>
                <a:gd name="connsiteX22" fmla="*/ 4863548 w 6215270"/>
                <a:gd name="connsiteY22" fmla="*/ 0 h 3458817"/>
                <a:gd name="connsiteX23" fmla="*/ 5062331 w 6215270"/>
                <a:gd name="connsiteY23" fmla="*/ 13252 h 3458817"/>
                <a:gd name="connsiteX24" fmla="*/ 5433391 w 6215270"/>
                <a:gd name="connsiteY24" fmla="*/ 212034 h 3458817"/>
                <a:gd name="connsiteX25" fmla="*/ 5698435 w 6215270"/>
                <a:gd name="connsiteY25" fmla="*/ 477078 h 3458817"/>
                <a:gd name="connsiteX26" fmla="*/ 5910470 w 6215270"/>
                <a:gd name="connsiteY26" fmla="*/ 795130 h 3458817"/>
                <a:gd name="connsiteX27" fmla="*/ 6202018 w 6215270"/>
                <a:gd name="connsiteY27" fmla="*/ 1364974 h 3458817"/>
                <a:gd name="connsiteX28" fmla="*/ 6215270 w 6215270"/>
                <a:gd name="connsiteY28" fmla="*/ 2557669 h 3458817"/>
                <a:gd name="connsiteX29" fmla="*/ 5963478 w 6215270"/>
                <a:gd name="connsiteY29" fmla="*/ 2067339 h 3458817"/>
                <a:gd name="connsiteX30" fmla="*/ 5711687 w 6215270"/>
                <a:gd name="connsiteY30" fmla="*/ 1550504 h 3458817"/>
                <a:gd name="connsiteX31" fmla="*/ 5340626 w 6215270"/>
                <a:gd name="connsiteY31" fmla="*/ 1086678 h 3458817"/>
                <a:gd name="connsiteX32" fmla="*/ 4969565 w 6215270"/>
                <a:gd name="connsiteY32" fmla="*/ 914400 h 3458817"/>
                <a:gd name="connsiteX33" fmla="*/ 4572000 w 6215270"/>
                <a:gd name="connsiteY33" fmla="*/ 1033669 h 3458817"/>
                <a:gd name="connsiteX34" fmla="*/ 4320209 w 6215270"/>
                <a:gd name="connsiteY34" fmla="*/ 1338469 h 3458817"/>
                <a:gd name="connsiteX35" fmla="*/ 4161183 w 6215270"/>
                <a:gd name="connsiteY35" fmla="*/ 1656521 h 3458817"/>
                <a:gd name="connsiteX36" fmla="*/ 4015409 w 6215270"/>
                <a:gd name="connsiteY36" fmla="*/ 2001078 h 3458817"/>
                <a:gd name="connsiteX37" fmla="*/ 4002157 w 6215270"/>
                <a:gd name="connsiteY37" fmla="*/ 2570921 h 3458817"/>
                <a:gd name="connsiteX38" fmla="*/ 3988905 w 6215270"/>
                <a:gd name="connsiteY38" fmla="*/ 2782956 h 3458817"/>
                <a:gd name="connsiteX39" fmla="*/ 3922644 w 6215270"/>
                <a:gd name="connsiteY39" fmla="*/ 3061252 h 3458817"/>
                <a:gd name="connsiteX40" fmla="*/ 3763618 w 6215270"/>
                <a:gd name="connsiteY40" fmla="*/ 3313043 h 3458817"/>
                <a:gd name="connsiteX41" fmla="*/ 3498574 w 6215270"/>
                <a:gd name="connsiteY41" fmla="*/ 3445565 h 3458817"/>
                <a:gd name="connsiteX42" fmla="*/ 3193774 w 6215270"/>
                <a:gd name="connsiteY42" fmla="*/ 3458817 h 3458817"/>
                <a:gd name="connsiteX43" fmla="*/ 2849218 w 6215270"/>
                <a:gd name="connsiteY43" fmla="*/ 3273287 h 3458817"/>
                <a:gd name="connsiteX44" fmla="*/ 2491409 w 6215270"/>
                <a:gd name="connsiteY44" fmla="*/ 2915478 h 3458817"/>
                <a:gd name="connsiteX45" fmla="*/ 2266122 w 6215270"/>
                <a:gd name="connsiteY45" fmla="*/ 2610678 h 3458817"/>
                <a:gd name="connsiteX46" fmla="*/ 2067339 w 6215270"/>
                <a:gd name="connsiteY46" fmla="*/ 2464904 h 3458817"/>
                <a:gd name="connsiteX47" fmla="*/ 1921565 w 6215270"/>
                <a:gd name="connsiteY47" fmla="*/ 2425148 h 3458817"/>
                <a:gd name="connsiteX48" fmla="*/ 1590261 w 6215270"/>
                <a:gd name="connsiteY48" fmla="*/ 2623930 h 3458817"/>
                <a:gd name="connsiteX49" fmla="*/ 1192696 w 6215270"/>
                <a:gd name="connsiteY49" fmla="*/ 2928730 h 3458817"/>
                <a:gd name="connsiteX50" fmla="*/ 808383 w 6215270"/>
                <a:gd name="connsiteY50" fmla="*/ 3114261 h 3458817"/>
                <a:gd name="connsiteX51" fmla="*/ 437322 w 6215270"/>
                <a:gd name="connsiteY51" fmla="*/ 3167269 h 3458817"/>
                <a:gd name="connsiteX52" fmla="*/ 13252 w 6215270"/>
                <a:gd name="connsiteY52" fmla="*/ 3140765 h 3458817"/>
                <a:gd name="connsiteX53" fmla="*/ 0 w 6215270"/>
                <a:gd name="connsiteY53" fmla="*/ 2782956 h 3458817"/>
                <a:gd name="connsiteX0" fmla="*/ 0 w 6215270"/>
                <a:gd name="connsiteY0" fmla="*/ 2782956 h 3458817"/>
                <a:gd name="connsiteX1" fmla="*/ 331305 w 6215270"/>
                <a:gd name="connsiteY1" fmla="*/ 2782956 h 3458817"/>
                <a:gd name="connsiteX2" fmla="*/ 598419 w 6215270"/>
                <a:gd name="connsiteY2" fmla="*/ 2773431 h 3458817"/>
                <a:gd name="connsiteX3" fmla="*/ 940905 w 6215270"/>
                <a:gd name="connsiteY3" fmla="*/ 2637182 h 3458817"/>
                <a:gd name="connsiteX4" fmla="*/ 1285461 w 6215270"/>
                <a:gd name="connsiteY4" fmla="*/ 2345634 h 3458817"/>
                <a:gd name="connsiteX5" fmla="*/ 1571763 w 6215270"/>
                <a:gd name="connsiteY5" fmla="*/ 2160656 h 3458817"/>
                <a:gd name="connsiteX6" fmla="*/ 1869661 w 6215270"/>
                <a:gd name="connsiteY6" fmla="*/ 2041387 h 3458817"/>
                <a:gd name="connsiteX7" fmla="*/ 2128769 w 6215270"/>
                <a:gd name="connsiteY7" fmla="*/ 2030757 h 3458817"/>
                <a:gd name="connsiteX8" fmla="*/ 2296491 w 6215270"/>
                <a:gd name="connsiteY8" fmla="*/ 2102402 h 3458817"/>
                <a:gd name="connsiteX9" fmla="*/ 2554495 w 6215270"/>
                <a:gd name="connsiteY9" fmla="*/ 2328655 h 3458817"/>
                <a:gd name="connsiteX10" fmla="*/ 2798832 w 6215270"/>
                <a:gd name="connsiteY10" fmla="*/ 2594251 h 3458817"/>
                <a:gd name="connsiteX11" fmla="*/ 3154018 w 6215270"/>
                <a:gd name="connsiteY11" fmla="*/ 2915478 h 3458817"/>
                <a:gd name="connsiteX12" fmla="*/ 3323673 w 6215270"/>
                <a:gd name="connsiteY12" fmla="*/ 3008795 h 3458817"/>
                <a:gd name="connsiteX13" fmla="*/ 3517072 w 6215270"/>
                <a:gd name="connsiteY13" fmla="*/ 3002445 h 3458817"/>
                <a:gd name="connsiteX14" fmla="*/ 3684105 w 6215270"/>
                <a:gd name="connsiteY14" fmla="*/ 2862469 h 3458817"/>
                <a:gd name="connsiteX15" fmla="*/ 3846858 w 6215270"/>
                <a:gd name="connsiteY15" fmla="*/ 2494583 h 3458817"/>
                <a:gd name="connsiteX16" fmla="*/ 3922644 w 6215270"/>
                <a:gd name="connsiteY16" fmla="*/ 2093843 h 3458817"/>
                <a:gd name="connsiteX17" fmla="*/ 3975652 w 6215270"/>
                <a:gd name="connsiteY17" fmla="*/ 1470991 h 3458817"/>
                <a:gd name="connsiteX18" fmla="*/ 4055165 w 6215270"/>
                <a:gd name="connsiteY18" fmla="*/ 768626 h 3458817"/>
                <a:gd name="connsiteX19" fmla="*/ 4174435 w 6215270"/>
                <a:gd name="connsiteY19" fmla="*/ 477078 h 3458817"/>
                <a:gd name="connsiteX20" fmla="*/ 4426226 w 6215270"/>
                <a:gd name="connsiteY20" fmla="*/ 198782 h 3458817"/>
                <a:gd name="connsiteX21" fmla="*/ 4664765 w 6215270"/>
                <a:gd name="connsiteY21" fmla="*/ 66261 h 3458817"/>
                <a:gd name="connsiteX22" fmla="*/ 4863548 w 6215270"/>
                <a:gd name="connsiteY22" fmla="*/ 0 h 3458817"/>
                <a:gd name="connsiteX23" fmla="*/ 5062331 w 6215270"/>
                <a:gd name="connsiteY23" fmla="*/ 13252 h 3458817"/>
                <a:gd name="connsiteX24" fmla="*/ 5433391 w 6215270"/>
                <a:gd name="connsiteY24" fmla="*/ 212034 h 3458817"/>
                <a:gd name="connsiteX25" fmla="*/ 5698435 w 6215270"/>
                <a:gd name="connsiteY25" fmla="*/ 477078 h 3458817"/>
                <a:gd name="connsiteX26" fmla="*/ 5910470 w 6215270"/>
                <a:gd name="connsiteY26" fmla="*/ 795130 h 3458817"/>
                <a:gd name="connsiteX27" fmla="*/ 6202018 w 6215270"/>
                <a:gd name="connsiteY27" fmla="*/ 1364974 h 3458817"/>
                <a:gd name="connsiteX28" fmla="*/ 6215270 w 6215270"/>
                <a:gd name="connsiteY28" fmla="*/ 2557669 h 3458817"/>
                <a:gd name="connsiteX29" fmla="*/ 5963478 w 6215270"/>
                <a:gd name="connsiteY29" fmla="*/ 2067339 h 3458817"/>
                <a:gd name="connsiteX30" fmla="*/ 5711687 w 6215270"/>
                <a:gd name="connsiteY30" fmla="*/ 1550504 h 3458817"/>
                <a:gd name="connsiteX31" fmla="*/ 5340626 w 6215270"/>
                <a:gd name="connsiteY31" fmla="*/ 1086678 h 3458817"/>
                <a:gd name="connsiteX32" fmla="*/ 4969565 w 6215270"/>
                <a:gd name="connsiteY32" fmla="*/ 914400 h 3458817"/>
                <a:gd name="connsiteX33" fmla="*/ 4572000 w 6215270"/>
                <a:gd name="connsiteY33" fmla="*/ 1033669 h 3458817"/>
                <a:gd name="connsiteX34" fmla="*/ 4320209 w 6215270"/>
                <a:gd name="connsiteY34" fmla="*/ 1338469 h 3458817"/>
                <a:gd name="connsiteX35" fmla="*/ 4161183 w 6215270"/>
                <a:gd name="connsiteY35" fmla="*/ 1656521 h 3458817"/>
                <a:gd name="connsiteX36" fmla="*/ 4015409 w 6215270"/>
                <a:gd name="connsiteY36" fmla="*/ 2001078 h 3458817"/>
                <a:gd name="connsiteX37" fmla="*/ 4002157 w 6215270"/>
                <a:gd name="connsiteY37" fmla="*/ 2570921 h 3458817"/>
                <a:gd name="connsiteX38" fmla="*/ 3988905 w 6215270"/>
                <a:gd name="connsiteY38" fmla="*/ 2782956 h 3458817"/>
                <a:gd name="connsiteX39" fmla="*/ 3922644 w 6215270"/>
                <a:gd name="connsiteY39" fmla="*/ 3061252 h 3458817"/>
                <a:gd name="connsiteX40" fmla="*/ 3763618 w 6215270"/>
                <a:gd name="connsiteY40" fmla="*/ 3313043 h 3458817"/>
                <a:gd name="connsiteX41" fmla="*/ 3498574 w 6215270"/>
                <a:gd name="connsiteY41" fmla="*/ 3445565 h 3458817"/>
                <a:gd name="connsiteX42" fmla="*/ 3193774 w 6215270"/>
                <a:gd name="connsiteY42" fmla="*/ 3458817 h 3458817"/>
                <a:gd name="connsiteX43" fmla="*/ 2849218 w 6215270"/>
                <a:gd name="connsiteY43" fmla="*/ 3273287 h 3458817"/>
                <a:gd name="connsiteX44" fmla="*/ 2491409 w 6215270"/>
                <a:gd name="connsiteY44" fmla="*/ 2915478 h 3458817"/>
                <a:gd name="connsiteX45" fmla="*/ 2266122 w 6215270"/>
                <a:gd name="connsiteY45" fmla="*/ 2610678 h 3458817"/>
                <a:gd name="connsiteX46" fmla="*/ 2067339 w 6215270"/>
                <a:gd name="connsiteY46" fmla="*/ 2464904 h 3458817"/>
                <a:gd name="connsiteX47" fmla="*/ 1921565 w 6215270"/>
                <a:gd name="connsiteY47" fmla="*/ 2425148 h 3458817"/>
                <a:gd name="connsiteX48" fmla="*/ 1590261 w 6215270"/>
                <a:gd name="connsiteY48" fmla="*/ 2623930 h 3458817"/>
                <a:gd name="connsiteX49" fmla="*/ 1192696 w 6215270"/>
                <a:gd name="connsiteY49" fmla="*/ 2928730 h 3458817"/>
                <a:gd name="connsiteX50" fmla="*/ 808383 w 6215270"/>
                <a:gd name="connsiteY50" fmla="*/ 3114261 h 3458817"/>
                <a:gd name="connsiteX51" fmla="*/ 437322 w 6215270"/>
                <a:gd name="connsiteY51" fmla="*/ 3167269 h 3458817"/>
                <a:gd name="connsiteX52" fmla="*/ 13252 w 6215270"/>
                <a:gd name="connsiteY52" fmla="*/ 3140765 h 3458817"/>
                <a:gd name="connsiteX53" fmla="*/ 0 w 6215270"/>
                <a:gd name="connsiteY53" fmla="*/ 2782956 h 3458817"/>
                <a:gd name="connsiteX0" fmla="*/ 0 w 6215270"/>
                <a:gd name="connsiteY0" fmla="*/ 2782956 h 3458817"/>
                <a:gd name="connsiteX1" fmla="*/ 331305 w 6215270"/>
                <a:gd name="connsiteY1" fmla="*/ 2782956 h 3458817"/>
                <a:gd name="connsiteX2" fmla="*/ 598419 w 6215270"/>
                <a:gd name="connsiteY2" fmla="*/ 2773431 h 3458817"/>
                <a:gd name="connsiteX3" fmla="*/ 940905 w 6215270"/>
                <a:gd name="connsiteY3" fmla="*/ 2637182 h 3458817"/>
                <a:gd name="connsiteX4" fmla="*/ 1285461 w 6215270"/>
                <a:gd name="connsiteY4" fmla="*/ 2345634 h 3458817"/>
                <a:gd name="connsiteX5" fmla="*/ 1571763 w 6215270"/>
                <a:gd name="connsiteY5" fmla="*/ 2160656 h 3458817"/>
                <a:gd name="connsiteX6" fmla="*/ 1869661 w 6215270"/>
                <a:gd name="connsiteY6" fmla="*/ 2041387 h 3458817"/>
                <a:gd name="connsiteX7" fmla="*/ 2128769 w 6215270"/>
                <a:gd name="connsiteY7" fmla="*/ 2030757 h 3458817"/>
                <a:gd name="connsiteX8" fmla="*/ 2296491 w 6215270"/>
                <a:gd name="connsiteY8" fmla="*/ 2102402 h 3458817"/>
                <a:gd name="connsiteX9" fmla="*/ 2554495 w 6215270"/>
                <a:gd name="connsiteY9" fmla="*/ 2328655 h 3458817"/>
                <a:gd name="connsiteX10" fmla="*/ 2798832 w 6215270"/>
                <a:gd name="connsiteY10" fmla="*/ 2594251 h 3458817"/>
                <a:gd name="connsiteX11" fmla="*/ 3154018 w 6215270"/>
                <a:gd name="connsiteY11" fmla="*/ 2915478 h 3458817"/>
                <a:gd name="connsiteX12" fmla="*/ 3323673 w 6215270"/>
                <a:gd name="connsiteY12" fmla="*/ 3008795 h 3458817"/>
                <a:gd name="connsiteX13" fmla="*/ 3517072 w 6215270"/>
                <a:gd name="connsiteY13" fmla="*/ 3002445 h 3458817"/>
                <a:gd name="connsiteX14" fmla="*/ 3684105 w 6215270"/>
                <a:gd name="connsiteY14" fmla="*/ 2862469 h 3458817"/>
                <a:gd name="connsiteX15" fmla="*/ 3846858 w 6215270"/>
                <a:gd name="connsiteY15" fmla="*/ 2494583 h 3458817"/>
                <a:gd name="connsiteX16" fmla="*/ 3922644 w 6215270"/>
                <a:gd name="connsiteY16" fmla="*/ 2093843 h 3458817"/>
                <a:gd name="connsiteX17" fmla="*/ 3975652 w 6215270"/>
                <a:gd name="connsiteY17" fmla="*/ 1470991 h 3458817"/>
                <a:gd name="connsiteX18" fmla="*/ 4064690 w 6215270"/>
                <a:gd name="connsiteY18" fmla="*/ 781326 h 3458817"/>
                <a:gd name="connsiteX19" fmla="*/ 4174435 w 6215270"/>
                <a:gd name="connsiteY19" fmla="*/ 477078 h 3458817"/>
                <a:gd name="connsiteX20" fmla="*/ 4426226 w 6215270"/>
                <a:gd name="connsiteY20" fmla="*/ 198782 h 3458817"/>
                <a:gd name="connsiteX21" fmla="*/ 4664765 w 6215270"/>
                <a:gd name="connsiteY21" fmla="*/ 66261 h 3458817"/>
                <a:gd name="connsiteX22" fmla="*/ 4863548 w 6215270"/>
                <a:gd name="connsiteY22" fmla="*/ 0 h 3458817"/>
                <a:gd name="connsiteX23" fmla="*/ 5062331 w 6215270"/>
                <a:gd name="connsiteY23" fmla="*/ 13252 h 3458817"/>
                <a:gd name="connsiteX24" fmla="*/ 5433391 w 6215270"/>
                <a:gd name="connsiteY24" fmla="*/ 212034 h 3458817"/>
                <a:gd name="connsiteX25" fmla="*/ 5698435 w 6215270"/>
                <a:gd name="connsiteY25" fmla="*/ 477078 h 3458817"/>
                <a:gd name="connsiteX26" fmla="*/ 5910470 w 6215270"/>
                <a:gd name="connsiteY26" fmla="*/ 795130 h 3458817"/>
                <a:gd name="connsiteX27" fmla="*/ 6202018 w 6215270"/>
                <a:gd name="connsiteY27" fmla="*/ 1364974 h 3458817"/>
                <a:gd name="connsiteX28" fmla="*/ 6215270 w 6215270"/>
                <a:gd name="connsiteY28" fmla="*/ 2557669 h 3458817"/>
                <a:gd name="connsiteX29" fmla="*/ 5963478 w 6215270"/>
                <a:gd name="connsiteY29" fmla="*/ 2067339 h 3458817"/>
                <a:gd name="connsiteX30" fmla="*/ 5711687 w 6215270"/>
                <a:gd name="connsiteY30" fmla="*/ 1550504 h 3458817"/>
                <a:gd name="connsiteX31" fmla="*/ 5340626 w 6215270"/>
                <a:gd name="connsiteY31" fmla="*/ 1086678 h 3458817"/>
                <a:gd name="connsiteX32" fmla="*/ 4969565 w 6215270"/>
                <a:gd name="connsiteY32" fmla="*/ 914400 h 3458817"/>
                <a:gd name="connsiteX33" fmla="*/ 4572000 w 6215270"/>
                <a:gd name="connsiteY33" fmla="*/ 1033669 h 3458817"/>
                <a:gd name="connsiteX34" fmla="*/ 4320209 w 6215270"/>
                <a:gd name="connsiteY34" fmla="*/ 1338469 h 3458817"/>
                <a:gd name="connsiteX35" fmla="*/ 4161183 w 6215270"/>
                <a:gd name="connsiteY35" fmla="*/ 1656521 h 3458817"/>
                <a:gd name="connsiteX36" fmla="*/ 4015409 w 6215270"/>
                <a:gd name="connsiteY36" fmla="*/ 2001078 h 3458817"/>
                <a:gd name="connsiteX37" fmla="*/ 4002157 w 6215270"/>
                <a:gd name="connsiteY37" fmla="*/ 2570921 h 3458817"/>
                <a:gd name="connsiteX38" fmla="*/ 3988905 w 6215270"/>
                <a:gd name="connsiteY38" fmla="*/ 2782956 h 3458817"/>
                <a:gd name="connsiteX39" fmla="*/ 3922644 w 6215270"/>
                <a:gd name="connsiteY39" fmla="*/ 3061252 h 3458817"/>
                <a:gd name="connsiteX40" fmla="*/ 3763618 w 6215270"/>
                <a:gd name="connsiteY40" fmla="*/ 3313043 h 3458817"/>
                <a:gd name="connsiteX41" fmla="*/ 3498574 w 6215270"/>
                <a:gd name="connsiteY41" fmla="*/ 3445565 h 3458817"/>
                <a:gd name="connsiteX42" fmla="*/ 3193774 w 6215270"/>
                <a:gd name="connsiteY42" fmla="*/ 3458817 h 3458817"/>
                <a:gd name="connsiteX43" fmla="*/ 2849218 w 6215270"/>
                <a:gd name="connsiteY43" fmla="*/ 3273287 h 3458817"/>
                <a:gd name="connsiteX44" fmla="*/ 2491409 w 6215270"/>
                <a:gd name="connsiteY44" fmla="*/ 2915478 h 3458817"/>
                <a:gd name="connsiteX45" fmla="*/ 2266122 w 6215270"/>
                <a:gd name="connsiteY45" fmla="*/ 2610678 h 3458817"/>
                <a:gd name="connsiteX46" fmla="*/ 2067339 w 6215270"/>
                <a:gd name="connsiteY46" fmla="*/ 2464904 h 3458817"/>
                <a:gd name="connsiteX47" fmla="*/ 1921565 w 6215270"/>
                <a:gd name="connsiteY47" fmla="*/ 2425148 h 3458817"/>
                <a:gd name="connsiteX48" fmla="*/ 1590261 w 6215270"/>
                <a:gd name="connsiteY48" fmla="*/ 2623930 h 3458817"/>
                <a:gd name="connsiteX49" fmla="*/ 1192696 w 6215270"/>
                <a:gd name="connsiteY49" fmla="*/ 2928730 h 3458817"/>
                <a:gd name="connsiteX50" fmla="*/ 808383 w 6215270"/>
                <a:gd name="connsiteY50" fmla="*/ 3114261 h 3458817"/>
                <a:gd name="connsiteX51" fmla="*/ 437322 w 6215270"/>
                <a:gd name="connsiteY51" fmla="*/ 3167269 h 3458817"/>
                <a:gd name="connsiteX52" fmla="*/ 13252 w 6215270"/>
                <a:gd name="connsiteY52" fmla="*/ 3140765 h 3458817"/>
                <a:gd name="connsiteX53" fmla="*/ 0 w 6215270"/>
                <a:gd name="connsiteY53" fmla="*/ 2782956 h 3458817"/>
                <a:gd name="connsiteX0" fmla="*/ 0 w 6215270"/>
                <a:gd name="connsiteY0" fmla="*/ 2782956 h 3458817"/>
                <a:gd name="connsiteX1" fmla="*/ 331305 w 6215270"/>
                <a:gd name="connsiteY1" fmla="*/ 2782956 h 3458817"/>
                <a:gd name="connsiteX2" fmla="*/ 598419 w 6215270"/>
                <a:gd name="connsiteY2" fmla="*/ 2773431 h 3458817"/>
                <a:gd name="connsiteX3" fmla="*/ 940905 w 6215270"/>
                <a:gd name="connsiteY3" fmla="*/ 2637182 h 3458817"/>
                <a:gd name="connsiteX4" fmla="*/ 1285461 w 6215270"/>
                <a:gd name="connsiteY4" fmla="*/ 2345634 h 3458817"/>
                <a:gd name="connsiteX5" fmla="*/ 1571763 w 6215270"/>
                <a:gd name="connsiteY5" fmla="*/ 2160656 h 3458817"/>
                <a:gd name="connsiteX6" fmla="*/ 1869661 w 6215270"/>
                <a:gd name="connsiteY6" fmla="*/ 2041387 h 3458817"/>
                <a:gd name="connsiteX7" fmla="*/ 2128769 w 6215270"/>
                <a:gd name="connsiteY7" fmla="*/ 2030757 h 3458817"/>
                <a:gd name="connsiteX8" fmla="*/ 2296491 w 6215270"/>
                <a:gd name="connsiteY8" fmla="*/ 2102402 h 3458817"/>
                <a:gd name="connsiteX9" fmla="*/ 2554495 w 6215270"/>
                <a:gd name="connsiteY9" fmla="*/ 2328655 h 3458817"/>
                <a:gd name="connsiteX10" fmla="*/ 2798832 w 6215270"/>
                <a:gd name="connsiteY10" fmla="*/ 2594251 h 3458817"/>
                <a:gd name="connsiteX11" fmla="*/ 3154018 w 6215270"/>
                <a:gd name="connsiteY11" fmla="*/ 2915478 h 3458817"/>
                <a:gd name="connsiteX12" fmla="*/ 3323673 w 6215270"/>
                <a:gd name="connsiteY12" fmla="*/ 3008795 h 3458817"/>
                <a:gd name="connsiteX13" fmla="*/ 3517072 w 6215270"/>
                <a:gd name="connsiteY13" fmla="*/ 3002445 h 3458817"/>
                <a:gd name="connsiteX14" fmla="*/ 3684105 w 6215270"/>
                <a:gd name="connsiteY14" fmla="*/ 2862469 h 3458817"/>
                <a:gd name="connsiteX15" fmla="*/ 3846858 w 6215270"/>
                <a:gd name="connsiteY15" fmla="*/ 2494583 h 3458817"/>
                <a:gd name="connsiteX16" fmla="*/ 3922644 w 6215270"/>
                <a:gd name="connsiteY16" fmla="*/ 2093843 h 3458817"/>
                <a:gd name="connsiteX17" fmla="*/ 3975652 w 6215270"/>
                <a:gd name="connsiteY17" fmla="*/ 1470991 h 3458817"/>
                <a:gd name="connsiteX18" fmla="*/ 4064690 w 6215270"/>
                <a:gd name="connsiteY18" fmla="*/ 781326 h 3458817"/>
                <a:gd name="connsiteX19" fmla="*/ 4174435 w 6215270"/>
                <a:gd name="connsiteY19" fmla="*/ 477078 h 3458817"/>
                <a:gd name="connsiteX20" fmla="*/ 4426226 w 6215270"/>
                <a:gd name="connsiteY20" fmla="*/ 198782 h 3458817"/>
                <a:gd name="connsiteX21" fmla="*/ 4664765 w 6215270"/>
                <a:gd name="connsiteY21" fmla="*/ 66261 h 3458817"/>
                <a:gd name="connsiteX22" fmla="*/ 4863548 w 6215270"/>
                <a:gd name="connsiteY22" fmla="*/ 0 h 3458817"/>
                <a:gd name="connsiteX23" fmla="*/ 5062331 w 6215270"/>
                <a:gd name="connsiteY23" fmla="*/ 13252 h 3458817"/>
                <a:gd name="connsiteX24" fmla="*/ 5433391 w 6215270"/>
                <a:gd name="connsiteY24" fmla="*/ 212034 h 3458817"/>
                <a:gd name="connsiteX25" fmla="*/ 5698435 w 6215270"/>
                <a:gd name="connsiteY25" fmla="*/ 477078 h 3458817"/>
                <a:gd name="connsiteX26" fmla="*/ 5910470 w 6215270"/>
                <a:gd name="connsiteY26" fmla="*/ 795130 h 3458817"/>
                <a:gd name="connsiteX27" fmla="*/ 6202018 w 6215270"/>
                <a:gd name="connsiteY27" fmla="*/ 1364974 h 3458817"/>
                <a:gd name="connsiteX28" fmla="*/ 6215270 w 6215270"/>
                <a:gd name="connsiteY28" fmla="*/ 2557669 h 3458817"/>
                <a:gd name="connsiteX29" fmla="*/ 5963478 w 6215270"/>
                <a:gd name="connsiteY29" fmla="*/ 2067339 h 3458817"/>
                <a:gd name="connsiteX30" fmla="*/ 5711687 w 6215270"/>
                <a:gd name="connsiteY30" fmla="*/ 1550504 h 3458817"/>
                <a:gd name="connsiteX31" fmla="*/ 5340626 w 6215270"/>
                <a:gd name="connsiteY31" fmla="*/ 1086678 h 3458817"/>
                <a:gd name="connsiteX32" fmla="*/ 4969565 w 6215270"/>
                <a:gd name="connsiteY32" fmla="*/ 914400 h 3458817"/>
                <a:gd name="connsiteX33" fmla="*/ 4572000 w 6215270"/>
                <a:gd name="connsiteY33" fmla="*/ 1033669 h 3458817"/>
                <a:gd name="connsiteX34" fmla="*/ 4320209 w 6215270"/>
                <a:gd name="connsiteY34" fmla="*/ 1338469 h 3458817"/>
                <a:gd name="connsiteX35" fmla="*/ 4161183 w 6215270"/>
                <a:gd name="connsiteY35" fmla="*/ 1656521 h 3458817"/>
                <a:gd name="connsiteX36" fmla="*/ 4015409 w 6215270"/>
                <a:gd name="connsiteY36" fmla="*/ 2001078 h 3458817"/>
                <a:gd name="connsiteX37" fmla="*/ 4002157 w 6215270"/>
                <a:gd name="connsiteY37" fmla="*/ 2570921 h 3458817"/>
                <a:gd name="connsiteX38" fmla="*/ 3988905 w 6215270"/>
                <a:gd name="connsiteY38" fmla="*/ 2782956 h 3458817"/>
                <a:gd name="connsiteX39" fmla="*/ 3922644 w 6215270"/>
                <a:gd name="connsiteY39" fmla="*/ 3061252 h 3458817"/>
                <a:gd name="connsiteX40" fmla="*/ 3763618 w 6215270"/>
                <a:gd name="connsiteY40" fmla="*/ 3313043 h 3458817"/>
                <a:gd name="connsiteX41" fmla="*/ 3498574 w 6215270"/>
                <a:gd name="connsiteY41" fmla="*/ 3445565 h 3458817"/>
                <a:gd name="connsiteX42" fmla="*/ 3193774 w 6215270"/>
                <a:gd name="connsiteY42" fmla="*/ 3458817 h 3458817"/>
                <a:gd name="connsiteX43" fmla="*/ 2849218 w 6215270"/>
                <a:gd name="connsiteY43" fmla="*/ 3273287 h 3458817"/>
                <a:gd name="connsiteX44" fmla="*/ 2491409 w 6215270"/>
                <a:gd name="connsiteY44" fmla="*/ 2915478 h 3458817"/>
                <a:gd name="connsiteX45" fmla="*/ 2266122 w 6215270"/>
                <a:gd name="connsiteY45" fmla="*/ 2610678 h 3458817"/>
                <a:gd name="connsiteX46" fmla="*/ 2067339 w 6215270"/>
                <a:gd name="connsiteY46" fmla="*/ 2464904 h 3458817"/>
                <a:gd name="connsiteX47" fmla="*/ 1921565 w 6215270"/>
                <a:gd name="connsiteY47" fmla="*/ 2425148 h 3458817"/>
                <a:gd name="connsiteX48" fmla="*/ 1590261 w 6215270"/>
                <a:gd name="connsiteY48" fmla="*/ 2623930 h 3458817"/>
                <a:gd name="connsiteX49" fmla="*/ 1192696 w 6215270"/>
                <a:gd name="connsiteY49" fmla="*/ 2928730 h 3458817"/>
                <a:gd name="connsiteX50" fmla="*/ 808383 w 6215270"/>
                <a:gd name="connsiteY50" fmla="*/ 3114261 h 3458817"/>
                <a:gd name="connsiteX51" fmla="*/ 437322 w 6215270"/>
                <a:gd name="connsiteY51" fmla="*/ 3167269 h 3458817"/>
                <a:gd name="connsiteX52" fmla="*/ 13252 w 6215270"/>
                <a:gd name="connsiteY52" fmla="*/ 3140765 h 3458817"/>
                <a:gd name="connsiteX53" fmla="*/ 0 w 6215270"/>
                <a:gd name="connsiteY53" fmla="*/ 2782956 h 3458817"/>
                <a:gd name="connsiteX0" fmla="*/ 0 w 6215270"/>
                <a:gd name="connsiteY0" fmla="*/ 2782956 h 3458817"/>
                <a:gd name="connsiteX1" fmla="*/ 331305 w 6215270"/>
                <a:gd name="connsiteY1" fmla="*/ 2782956 h 3458817"/>
                <a:gd name="connsiteX2" fmla="*/ 598419 w 6215270"/>
                <a:gd name="connsiteY2" fmla="*/ 2773431 h 3458817"/>
                <a:gd name="connsiteX3" fmla="*/ 940905 w 6215270"/>
                <a:gd name="connsiteY3" fmla="*/ 2637182 h 3458817"/>
                <a:gd name="connsiteX4" fmla="*/ 1285461 w 6215270"/>
                <a:gd name="connsiteY4" fmla="*/ 2345634 h 3458817"/>
                <a:gd name="connsiteX5" fmla="*/ 1571763 w 6215270"/>
                <a:gd name="connsiteY5" fmla="*/ 2160656 h 3458817"/>
                <a:gd name="connsiteX6" fmla="*/ 1869661 w 6215270"/>
                <a:gd name="connsiteY6" fmla="*/ 2041387 h 3458817"/>
                <a:gd name="connsiteX7" fmla="*/ 2128769 w 6215270"/>
                <a:gd name="connsiteY7" fmla="*/ 2030757 h 3458817"/>
                <a:gd name="connsiteX8" fmla="*/ 2296491 w 6215270"/>
                <a:gd name="connsiteY8" fmla="*/ 2102402 h 3458817"/>
                <a:gd name="connsiteX9" fmla="*/ 2554495 w 6215270"/>
                <a:gd name="connsiteY9" fmla="*/ 2328655 h 3458817"/>
                <a:gd name="connsiteX10" fmla="*/ 2798832 w 6215270"/>
                <a:gd name="connsiteY10" fmla="*/ 2594251 h 3458817"/>
                <a:gd name="connsiteX11" fmla="*/ 3154018 w 6215270"/>
                <a:gd name="connsiteY11" fmla="*/ 2915478 h 3458817"/>
                <a:gd name="connsiteX12" fmla="*/ 3323673 w 6215270"/>
                <a:gd name="connsiteY12" fmla="*/ 3008795 h 3458817"/>
                <a:gd name="connsiteX13" fmla="*/ 3517072 w 6215270"/>
                <a:gd name="connsiteY13" fmla="*/ 3002445 h 3458817"/>
                <a:gd name="connsiteX14" fmla="*/ 3684105 w 6215270"/>
                <a:gd name="connsiteY14" fmla="*/ 2862469 h 3458817"/>
                <a:gd name="connsiteX15" fmla="*/ 3846858 w 6215270"/>
                <a:gd name="connsiteY15" fmla="*/ 2494583 h 3458817"/>
                <a:gd name="connsiteX16" fmla="*/ 3922644 w 6215270"/>
                <a:gd name="connsiteY16" fmla="*/ 2093843 h 3458817"/>
                <a:gd name="connsiteX17" fmla="*/ 3975652 w 6215270"/>
                <a:gd name="connsiteY17" fmla="*/ 1470991 h 3458817"/>
                <a:gd name="connsiteX18" fmla="*/ 4064690 w 6215270"/>
                <a:gd name="connsiteY18" fmla="*/ 790851 h 3458817"/>
                <a:gd name="connsiteX19" fmla="*/ 4174435 w 6215270"/>
                <a:gd name="connsiteY19" fmla="*/ 477078 h 3458817"/>
                <a:gd name="connsiteX20" fmla="*/ 4426226 w 6215270"/>
                <a:gd name="connsiteY20" fmla="*/ 198782 h 3458817"/>
                <a:gd name="connsiteX21" fmla="*/ 4664765 w 6215270"/>
                <a:gd name="connsiteY21" fmla="*/ 66261 h 3458817"/>
                <a:gd name="connsiteX22" fmla="*/ 4863548 w 6215270"/>
                <a:gd name="connsiteY22" fmla="*/ 0 h 3458817"/>
                <a:gd name="connsiteX23" fmla="*/ 5062331 w 6215270"/>
                <a:gd name="connsiteY23" fmla="*/ 13252 h 3458817"/>
                <a:gd name="connsiteX24" fmla="*/ 5433391 w 6215270"/>
                <a:gd name="connsiteY24" fmla="*/ 212034 h 3458817"/>
                <a:gd name="connsiteX25" fmla="*/ 5698435 w 6215270"/>
                <a:gd name="connsiteY25" fmla="*/ 477078 h 3458817"/>
                <a:gd name="connsiteX26" fmla="*/ 5910470 w 6215270"/>
                <a:gd name="connsiteY26" fmla="*/ 795130 h 3458817"/>
                <a:gd name="connsiteX27" fmla="*/ 6202018 w 6215270"/>
                <a:gd name="connsiteY27" fmla="*/ 1364974 h 3458817"/>
                <a:gd name="connsiteX28" fmla="*/ 6215270 w 6215270"/>
                <a:gd name="connsiteY28" fmla="*/ 2557669 h 3458817"/>
                <a:gd name="connsiteX29" fmla="*/ 5963478 w 6215270"/>
                <a:gd name="connsiteY29" fmla="*/ 2067339 h 3458817"/>
                <a:gd name="connsiteX30" fmla="*/ 5711687 w 6215270"/>
                <a:gd name="connsiteY30" fmla="*/ 1550504 h 3458817"/>
                <a:gd name="connsiteX31" fmla="*/ 5340626 w 6215270"/>
                <a:gd name="connsiteY31" fmla="*/ 1086678 h 3458817"/>
                <a:gd name="connsiteX32" fmla="*/ 4969565 w 6215270"/>
                <a:gd name="connsiteY32" fmla="*/ 914400 h 3458817"/>
                <a:gd name="connsiteX33" fmla="*/ 4572000 w 6215270"/>
                <a:gd name="connsiteY33" fmla="*/ 1033669 h 3458817"/>
                <a:gd name="connsiteX34" fmla="*/ 4320209 w 6215270"/>
                <a:gd name="connsiteY34" fmla="*/ 1338469 h 3458817"/>
                <a:gd name="connsiteX35" fmla="*/ 4161183 w 6215270"/>
                <a:gd name="connsiteY35" fmla="*/ 1656521 h 3458817"/>
                <a:gd name="connsiteX36" fmla="*/ 4015409 w 6215270"/>
                <a:gd name="connsiteY36" fmla="*/ 2001078 h 3458817"/>
                <a:gd name="connsiteX37" fmla="*/ 4002157 w 6215270"/>
                <a:gd name="connsiteY37" fmla="*/ 2570921 h 3458817"/>
                <a:gd name="connsiteX38" fmla="*/ 3988905 w 6215270"/>
                <a:gd name="connsiteY38" fmla="*/ 2782956 h 3458817"/>
                <a:gd name="connsiteX39" fmla="*/ 3922644 w 6215270"/>
                <a:gd name="connsiteY39" fmla="*/ 3061252 h 3458817"/>
                <a:gd name="connsiteX40" fmla="*/ 3763618 w 6215270"/>
                <a:gd name="connsiteY40" fmla="*/ 3313043 h 3458817"/>
                <a:gd name="connsiteX41" fmla="*/ 3498574 w 6215270"/>
                <a:gd name="connsiteY41" fmla="*/ 3445565 h 3458817"/>
                <a:gd name="connsiteX42" fmla="*/ 3193774 w 6215270"/>
                <a:gd name="connsiteY42" fmla="*/ 3458817 h 3458817"/>
                <a:gd name="connsiteX43" fmla="*/ 2849218 w 6215270"/>
                <a:gd name="connsiteY43" fmla="*/ 3273287 h 3458817"/>
                <a:gd name="connsiteX44" fmla="*/ 2491409 w 6215270"/>
                <a:gd name="connsiteY44" fmla="*/ 2915478 h 3458817"/>
                <a:gd name="connsiteX45" fmla="*/ 2266122 w 6215270"/>
                <a:gd name="connsiteY45" fmla="*/ 2610678 h 3458817"/>
                <a:gd name="connsiteX46" fmla="*/ 2067339 w 6215270"/>
                <a:gd name="connsiteY46" fmla="*/ 2464904 h 3458817"/>
                <a:gd name="connsiteX47" fmla="*/ 1921565 w 6215270"/>
                <a:gd name="connsiteY47" fmla="*/ 2425148 h 3458817"/>
                <a:gd name="connsiteX48" fmla="*/ 1590261 w 6215270"/>
                <a:gd name="connsiteY48" fmla="*/ 2623930 h 3458817"/>
                <a:gd name="connsiteX49" fmla="*/ 1192696 w 6215270"/>
                <a:gd name="connsiteY49" fmla="*/ 2928730 h 3458817"/>
                <a:gd name="connsiteX50" fmla="*/ 808383 w 6215270"/>
                <a:gd name="connsiteY50" fmla="*/ 3114261 h 3458817"/>
                <a:gd name="connsiteX51" fmla="*/ 437322 w 6215270"/>
                <a:gd name="connsiteY51" fmla="*/ 3167269 h 3458817"/>
                <a:gd name="connsiteX52" fmla="*/ 13252 w 6215270"/>
                <a:gd name="connsiteY52" fmla="*/ 3140765 h 3458817"/>
                <a:gd name="connsiteX53" fmla="*/ 0 w 6215270"/>
                <a:gd name="connsiteY53" fmla="*/ 2782956 h 3458817"/>
                <a:gd name="connsiteX0" fmla="*/ 0 w 6215270"/>
                <a:gd name="connsiteY0" fmla="*/ 2782956 h 3458817"/>
                <a:gd name="connsiteX1" fmla="*/ 331305 w 6215270"/>
                <a:gd name="connsiteY1" fmla="*/ 2782956 h 3458817"/>
                <a:gd name="connsiteX2" fmla="*/ 598419 w 6215270"/>
                <a:gd name="connsiteY2" fmla="*/ 2773431 h 3458817"/>
                <a:gd name="connsiteX3" fmla="*/ 940905 w 6215270"/>
                <a:gd name="connsiteY3" fmla="*/ 2637182 h 3458817"/>
                <a:gd name="connsiteX4" fmla="*/ 1285461 w 6215270"/>
                <a:gd name="connsiteY4" fmla="*/ 2345634 h 3458817"/>
                <a:gd name="connsiteX5" fmla="*/ 1571763 w 6215270"/>
                <a:gd name="connsiteY5" fmla="*/ 2160656 h 3458817"/>
                <a:gd name="connsiteX6" fmla="*/ 1869661 w 6215270"/>
                <a:gd name="connsiteY6" fmla="*/ 2041387 h 3458817"/>
                <a:gd name="connsiteX7" fmla="*/ 2128769 w 6215270"/>
                <a:gd name="connsiteY7" fmla="*/ 2030757 h 3458817"/>
                <a:gd name="connsiteX8" fmla="*/ 2296491 w 6215270"/>
                <a:gd name="connsiteY8" fmla="*/ 2102402 h 3458817"/>
                <a:gd name="connsiteX9" fmla="*/ 2554495 w 6215270"/>
                <a:gd name="connsiteY9" fmla="*/ 2328655 h 3458817"/>
                <a:gd name="connsiteX10" fmla="*/ 2798832 w 6215270"/>
                <a:gd name="connsiteY10" fmla="*/ 2594251 h 3458817"/>
                <a:gd name="connsiteX11" fmla="*/ 3154018 w 6215270"/>
                <a:gd name="connsiteY11" fmla="*/ 2915478 h 3458817"/>
                <a:gd name="connsiteX12" fmla="*/ 3323673 w 6215270"/>
                <a:gd name="connsiteY12" fmla="*/ 3008795 h 3458817"/>
                <a:gd name="connsiteX13" fmla="*/ 3517072 w 6215270"/>
                <a:gd name="connsiteY13" fmla="*/ 3002445 h 3458817"/>
                <a:gd name="connsiteX14" fmla="*/ 3684105 w 6215270"/>
                <a:gd name="connsiteY14" fmla="*/ 2862469 h 3458817"/>
                <a:gd name="connsiteX15" fmla="*/ 3846858 w 6215270"/>
                <a:gd name="connsiteY15" fmla="*/ 2494583 h 3458817"/>
                <a:gd name="connsiteX16" fmla="*/ 3922644 w 6215270"/>
                <a:gd name="connsiteY16" fmla="*/ 2093843 h 3458817"/>
                <a:gd name="connsiteX17" fmla="*/ 3975652 w 6215270"/>
                <a:gd name="connsiteY17" fmla="*/ 1470991 h 3458817"/>
                <a:gd name="connsiteX18" fmla="*/ 4064690 w 6215270"/>
                <a:gd name="connsiteY18" fmla="*/ 790851 h 3458817"/>
                <a:gd name="connsiteX19" fmla="*/ 4174435 w 6215270"/>
                <a:gd name="connsiteY19" fmla="*/ 477078 h 3458817"/>
                <a:gd name="connsiteX20" fmla="*/ 4426226 w 6215270"/>
                <a:gd name="connsiteY20" fmla="*/ 198782 h 3458817"/>
                <a:gd name="connsiteX21" fmla="*/ 4664765 w 6215270"/>
                <a:gd name="connsiteY21" fmla="*/ 66261 h 3458817"/>
                <a:gd name="connsiteX22" fmla="*/ 4863548 w 6215270"/>
                <a:gd name="connsiteY22" fmla="*/ 0 h 3458817"/>
                <a:gd name="connsiteX23" fmla="*/ 5062331 w 6215270"/>
                <a:gd name="connsiteY23" fmla="*/ 13252 h 3458817"/>
                <a:gd name="connsiteX24" fmla="*/ 5433391 w 6215270"/>
                <a:gd name="connsiteY24" fmla="*/ 212034 h 3458817"/>
                <a:gd name="connsiteX25" fmla="*/ 5698435 w 6215270"/>
                <a:gd name="connsiteY25" fmla="*/ 477078 h 3458817"/>
                <a:gd name="connsiteX26" fmla="*/ 5910470 w 6215270"/>
                <a:gd name="connsiteY26" fmla="*/ 795130 h 3458817"/>
                <a:gd name="connsiteX27" fmla="*/ 6202018 w 6215270"/>
                <a:gd name="connsiteY27" fmla="*/ 1364974 h 3458817"/>
                <a:gd name="connsiteX28" fmla="*/ 6215270 w 6215270"/>
                <a:gd name="connsiteY28" fmla="*/ 2557669 h 3458817"/>
                <a:gd name="connsiteX29" fmla="*/ 5963478 w 6215270"/>
                <a:gd name="connsiteY29" fmla="*/ 2067339 h 3458817"/>
                <a:gd name="connsiteX30" fmla="*/ 5711687 w 6215270"/>
                <a:gd name="connsiteY30" fmla="*/ 1550504 h 3458817"/>
                <a:gd name="connsiteX31" fmla="*/ 5340626 w 6215270"/>
                <a:gd name="connsiteY31" fmla="*/ 1086678 h 3458817"/>
                <a:gd name="connsiteX32" fmla="*/ 4969565 w 6215270"/>
                <a:gd name="connsiteY32" fmla="*/ 914400 h 3458817"/>
                <a:gd name="connsiteX33" fmla="*/ 4572000 w 6215270"/>
                <a:gd name="connsiteY33" fmla="*/ 1033669 h 3458817"/>
                <a:gd name="connsiteX34" fmla="*/ 4320209 w 6215270"/>
                <a:gd name="connsiteY34" fmla="*/ 1338469 h 3458817"/>
                <a:gd name="connsiteX35" fmla="*/ 4161183 w 6215270"/>
                <a:gd name="connsiteY35" fmla="*/ 1656521 h 3458817"/>
                <a:gd name="connsiteX36" fmla="*/ 4015409 w 6215270"/>
                <a:gd name="connsiteY36" fmla="*/ 2001078 h 3458817"/>
                <a:gd name="connsiteX37" fmla="*/ 4002157 w 6215270"/>
                <a:gd name="connsiteY37" fmla="*/ 2570921 h 3458817"/>
                <a:gd name="connsiteX38" fmla="*/ 3988905 w 6215270"/>
                <a:gd name="connsiteY38" fmla="*/ 2782956 h 3458817"/>
                <a:gd name="connsiteX39" fmla="*/ 3922644 w 6215270"/>
                <a:gd name="connsiteY39" fmla="*/ 3061252 h 3458817"/>
                <a:gd name="connsiteX40" fmla="*/ 3763618 w 6215270"/>
                <a:gd name="connsiteY40" fmla="*/ 3313043 h 3458817"/>
                <a:gd name="connsiteX41" fmla="*/ 3498574 w 6215270"/>
                <a:gd name="connsiteY41" fmla="*/ 3445565 h 3458817"/>
                <a:gd name="connsiteX42" fmla="*/ 3193774 w 6215270"/>
                <a:gd name="connsiteY42" fmla="*/ 3458817 h 3458817"/>
                <a:gd name="connsiteX43" fmla="*/ 2849218 w 6215270"/>
                <a:gd name="connsiteY43" fmla="*/ 3273287 h 3458817"/>
                <a:gd name="connsiteX44" fmla="*/ 2491409 w 6215270"/>
                <a:gd name="connsiteY44" fmla="*/ 2915478 h 3458817"/>
                <a:gd name="connsiteX45" fmla="*/ 2266122 w 6215270"/>
                <a:gd name="connsiteY45" fmla="*/ 2610678 h 3458817"/>
                <a:gd name="connsiteX46" fmla="*/ 2067339 w 6215270"/>
                <a:gd name="connsiteY46" fmla="*/ 2464904 h 3458817"/>
                <a:gd name="connsiteX47" fmla="*/ 1921565 w 6215270"/>
                <a:gd name="connsiteY47" fmla="*/ 2425148 h 3458817"/>
                <a:gd name="connsiteX48" fmla="*/ 1590261 w 6215270"/>
                <a:gd name="connsiteY48" fmla="*/ 2623930 h 3458817"/>
                <a:gd name="connsiteX49" fmla="*/ 1192696 w 6215270"/>
                <a:gd name="connsiteY49" fmla="*/ 2928730 h 3458817"/>
                <a:gd name="connsiteX50" fmla="*/ 808383 w 6215270"/>
                <a:gd name="connsiteY50" fmla="*/ 3114261 h 3458817"/>
                <a:gd name="connsiteX51" fmla="*/ 437322 w 6215270"/>
                <a:gd name="connsiteY51" fmla="*/ 3167269 h 3458817"/>
                <a:gd name="connsiteX52" fmla="*/ 13252 w 6215270"/>
                <a:gd name="connsiteY52" fmla="*/ 3140765 h 3458817"/>
                <a:gd name="connsiteX53" fmla="*/ 0 w 6215270"/>
                <a:gd name="connsiteY53" fmla="*/ 2782956 h 3458817"/>
                <a:gd name="connsiteX0" fmla="*/ 0 w 6215270"/>
                <a:gd name="connsiteY0" fmla="*/ 2782956 h 3458817"/>
                <a:gd name="connsiteX1" fmla="*/ 331305 w 6215270"/>
                <a:gd name="connsiteY1" fmla="*/ 2782956 h 3458817"/>
                <a:gd name="connsiteX2" fmla="*/ 598419 w 6215270"/>
                <a:gd name="connsiteY2" fmla="*/ 2773431 h 3458817"/>
                <a:gd name="connsiteX3" fmla="*/ 940905 w 6215270"/>
                <a:gd name="connsiteY3" fmla="*/ 2637182 h 3458817"/>
                <a:gd name="connsiteX4" fmla="*/ 1285461 w 6215270"/>
                <a:gd name="connsiteY4" fmla="*/ 2345634 h 3458817"/>
                <a:gd name="connsiteX5" fmla="*/ 1571763 w 6215270"/>
                <a:gd name="connsiteY5" fmla="*/ 2160656 h 3458817"/>
                <a:gd name="connsiteX6" fmla="*/ 1869661 w 6215270"/>
                <a:gd name="connsiteY6" fmla="*/ 2041387 h 3458817"/>
                <a:gd name="connsiteX7" fmla="*/ 2128769 w 6215270"/>
                <a:gd name="connsiteY7" fmla="*/ 2030757 h 3458817"/>
                <a:gd name="connsiteX8" fmla="*/ 2296491 w 6215270"/>
                <a:gd name="connsiteY8" fmla="*/ 2102402 h 3458817"/>
                <a:gd name="connsiteX9" fmla="*/ 2554495 w 6215270"/>
                <a:gd name="connsiteY9" fmla="*/ 2328655 h 3458817"/>
                <a:gd name="connsiteX10" fmla="*/ 2798832 w 6215270"/>
                <a:gd name="connsiteY10" fmla="*/ 2594251 h 3458817"/>
                <a:gd name="connsiteX11" fmla="*/ 3154018 w 6215270"/>
                <a:gd name="connsiteY11" fmla="*/ 2915478 h 3458817"/>
                <a:gd name="connsiteX12" fmla="*/ 3323673 w 6215270"/>
                <a:gd name="connsiteY12" fmla="*/ 3008795 h 3458817"/>
                <a:gd name="connsiteX13" fmla="*/ 3517072 w 6215270"/>
                <a:gd name="connsiteY13" fmla="*/ 3002445 h 3458817"/>
                <a:gd name="connsiteX14" fmla="*/ 3684105 w 6215270"/>
                <a:gd name="connsiteY14" fmla="*/ 2862469 h 3458817"/>
                <a:gd name="connsiteX15" fmla="*/ 3846858 w 6215270"/>
                <a:gd name="connsiteY15" fmla="*/ 2494583 h 3458817"/>
                <a:gd name="connsiteX16" fmla="*/ 3922644 w 6215270"/>
                <a:gd name="connsiteY16" fmla="*/ 2093843 h 3458817"/>
                <a:gd name="connsiteX17" fmla="*/ 3975652 w 6215270"/>
                <a:gd name="connsiteY17" fmla="*/ 1470991 h 3458817"/>
                <a:gd name="connsiteX18" fmla="*/ 4064690 w 6215270"/>
                <a:gd name="connsiteY18" fmla="*/ 790851 h 3458817"/>
                <a:gd name="connsiteX19" fmla="*/ 4174435 w 6215270"/>
                <a:gd name="connsiteY19" fmla="*/ 477078 h 3458817"/>
                <a:gd name="connsiteX20" fmla="*/ 4426226 w 6215270"/>
                <a:gd name="connsiteY20" fmla="*/ 198782 h 3458817"/>
                <a:gd name="connsiteX21" fmla="*/ 4664765 w 6215270"/>
                <a:gd name="connsiteY21" fmla="*/ 66261 h 3458817"/>
                <a:gd name="connsiteX22" fmla="*/ 4863548 w 6215270"/>
                <a:gd name="connsiteY22" fmla="*/ 0 h 3458817"/>
                <a:gd name="connsiteX23" fmla="*/ 5062331 w 6215270"/>
                <a:gd name="connsiteY23" fmla="*/ 13252 h 3458817"/>
                <a:gd name="connsiteX24" fmla="*/ 5433391 w 6215270"/>
                <a:gd name="connsiteY24" fmla="*/ 212034 h 3458817"/>
                <a:gd name="connsiteX25" fmla="*/ 5698435 w 6215270"/>
                <a:gd name="connsiteY25" fmla="*/ 477078 h 3458817"/>
                <a:gd name="connsiteX26" fmla="*/ 5910470 w 6215270"/>
                <a:gd name="connsiteY26" fmla="*/ 795130 h 3458817"/>
                <a:gd name="connsiteX27" fmla="*/ 6202018 w 6215270"/>
                <a:gd name="connsiteY27" fmla="*/ 1364974 h 3458817"/>
                <a:gd name="connsiteX28" fmla="*/ 6215270 w 6215270"/>
                <a:gd name="connsiteY28" fmla="*/ 2557669 h 3458817"/>
                <a:gd name="connsiteX29" fmla="*/ 5963478 w 6215270"/>
                <a:gd name="connsiteY29" fmla="*/ 2067339 h 3458817"/>
                <a:gd name="connsiteX30" fmla="*/ 5711687 w 6215270"/>
                <a:gd name="connsiteY30" fmla="*/ 1550504 h 3458817"/>
                <a:gd name="connsiteX31" fmla="*/ 5340626 w 6215270"/>
                <a:gd name="connsiteY31" fmla="*/ 1086678 h 3458817"/>
                <a:gd name="connsiteX32" fmla="*/ 4969565 w 6215270"/>
                <a:gd name="connsiteY32" fmla="*/ 914400 h 3458817"/>
                <a:gd name="connsiteX33" fmla="*/ 4572000 w 6215270"/>
                <a:gd name="connsiteY33" fmla="*/ 1033669 h 3458817"/>
                <a:gd name="connsiteX34" fmla="*/ 4320209 w 6215270"/>
                <a:gd name="connsiteY34" fmla="*/ 1338469 h 3458817"/>
                <a:gd name="connsiteX35" fmla="*/ 4161183 w 6215270"/>
                <a:gd name="connsiteY35" fmla="*/ 1656521 h 3458817"/>
                <a:gd name="connsiteX36" fmla="*/ 4015409 w 6215270"/>
                <a:gd name="connsiteY36" fmla="*/ 2001078 h 3458817"/>
                <a:gd name="connsiteX37" fmla="*/ 4002157 w 6215270"/>
                <a:gd name="connsiteY37" fmla="*/ 2570921 h 3458817"/>
                <a:gd name="connsiteX38" fmla="*/ 3988905 w 6215270"/>
                <a:gd name="connsiteY38" fmla="*/ 2782956 h 3458817"/>
                <a:gd name="connsiteX39" fmla="*/ 3922644 w 6215270"/>
                <a:gd name="connsiteY39" fmla="*/ 3061252 h 3458817"/>
                <a:gd name="connsiteX40" fmla="*/ 3763618 w 6215270"/>
                <a:gd name="connsiteY40" fmla="*/ 3313043 h 3458817"/>
                <a:gd name="connsiteX41" fmla="*/ 3498574 w 6215270"/>
                <a:gd name="connsiteY41" fmla="*/ 3445565 h 3458817"/>
                <a:gd name="connsiteX42" fmla="*/ 3193774 w 6215270"/>
                <a:gd name="connsiteY42" fmla="*/ 3458817 h 3458817"/>
                <a:gd name="connsiteX43" fmla="*/ 2849218 w 6215270"/>
                <a:gd name="connsiteY43" fmla="*/ 3273287 h 3458817"/>
                <a:gd name="connsiteX44" fmla="*/ 2491409 w 6215270"/>
                <a:gd name="connsiteY44" fmla="*/ 2915478 h 3458817"/>
                <a:gd name="connsiteX45" fmla="*/ 2266122 w 6215270"/>
                <a:gd name="connsiteY45" fmla="*/ 2610678 h 3458817"/>
                <a:gd name="connsiteX46" fmla="*/ 2067339 w 6215270"/>
                <a:gd name="connsiteY46" fmla="*/ 2464904 h 3458817"/>
                <a:gd name="connsiteX47" fmla="*/ 1921565 w 6215270"/>
                <a:gd name="connsiteY47" fmla="*/ 2425148 h 3458817"/>
                <a:gd name="connsiteX48" fmla="*/ 1590261 w 6215270"/>
                <a:gd name="connsiteY48" fmla="*/ 2623930 h 3458817"/>
                <a:gd name="connsiteX49" fmla="*/ 1192696 w 6215270"/>
                <a:gd name="connsiteY49" fmla="*/ 2928730 h 3458817"/>
                <a:gd name="connsiteX50" fmla="*/ 808383 w 6215270"/>
                <a:gd name="connsiteY50" fmla="*/ 3114261 h 3458817"/>
                <a:gd name="connsiteX51" fmla="*/ 437322 w 6215270"/>
                <a:gd name="connsiteY51" fmla="*/ 3167269 h 3458817"/>
                <a:gd name="connsiteX52" fmla="*/ 13252 w 6215270"/>
                <a:gd name="connsiteY52" fmla="*/ 3140765 h 3458817"/>
                <a:gd name="connsiteX53" fmla="*/ 0 w 6215270"/>
                <a:gd name="connsiteY53" fmla="*/ 2782956 h 3458817"/>
                <a:gd name="connsiteX0" fmla="*/ 0 w 6215270"/>
                <a:gd name="connsiteY0" fmla="*/ 2782956 h 3458817"/>
                <a:gd name="connsiteX1" fmla="*/ 331305 w 6215270"/>
                <a:gd name="connsiteY1" fmla="*/ 2782956 h 3458817"/>
                <a:gd name="connsiteX2" fmla="*/ 598419 w 6215270"/>
                <a:gd name="connsiteY2" fmla="*/ 2773431 h 3458817"/>
                <a:gd name="connsiteX3" fmla="*/ 940905 w 6215270"/>
                <a:gd name="connsiteY3" fmla="*/ 2637182 h 3458817"/>
                <a:gd name="connsiteX4" fmla="*/ 1285461 w 6215270"/>
                <a:gd name="connsiteY4" fmla="*/ 2345634 h 3458817"/>
                <a:gd name="connsiteX5" fmla="*/ 1571763 w 6215270"/>
                <a:gd name="connsiteY5" fmla="*/ 2160656 h 3458817"/>
                <a:gd name="connsiteX6" fmla="*/ 1869661 w 6215270"/>
                <a:gd name="connsiteY6" fmla="*/ 2041387 h 3458817"/>
                <a:gd name="connsiteX7" fmla="*/ 2128769 w 6215270"/>
                <a:gd name="connsiteY7" fmla="*/ 2030757 h 3458817"/>
                <a:gd name="connsiteX8" fmla="*/ 2296491 w 6215270"/>
                <a:gd name="connsiteY8" fmla="*/ 2102402 h 3458817"/>
                <a:gd name="connsiteX9" fmla="*/ 2554495 w 6215270"/>
                <a:gd name="connsiteY9" fmla="*/ 2328655 h 3458817"/>
                <a:gd name="connsiteX10" fmla="*/ 2798832 w 6215270"/>
                <a:gd name="connsiteY10" fmla="*/ 2594251 h 3458817"/>
                <a:gd name="connsiteX11" fmla="*/ 3154018 w 6215270"/>
                <a:gd name="connsiteY11" fmla="*/ 2915478 h 3458817"/>
                <a:gd name="connsiteX12" fmla="*/ 3323673 w 6215270"/>
                <a:gd name="connsiteY12" fmla="*/ 3008795 h 3458817"/>
                <a:gd name="connsiteX13" fmla="*/ 3517072 w 6215270"/>
                <a:gd name="connsiteY13" fmla="*/ 3002445 h 3458817"/>
                <a:gd name="connsiteX14" fmla="*/ 3684105 w 6215270"/>
                <a:gd name="connsiteY14" fmla="*/ 2862469 h 3458817"/>
                <a:gd name="connsiteX15" fmla="*/ 3846858 w 6215270"/>
                <a:gd name="connsiteY15" fmla="*/ 2494583 h 3458817"/>
                <a:gd name="connsiteX16" fmla="*/ 3922644 w 6215270"/>
                <a:gd name="connsiteY16" fmla="*/ 2093843 h 3458817"/>
                <a:gd name="connsiteX17" fmla="*/ 3975652 w 6215270"/>
                <a:gd name="connsiteY17" fmla="*/ 1470991 h 3458817"/>
                <a:gd name="connsiteX18" fmla="*/ 4064690 w 6215270"/>
                <a:gd name="connsiteY18" fmla="*/ 790851 h 3458817"/>
                <a:gd name="connsiteX19" fmla="*/ 4174435 w 6215270"/>
                <a:gd name="connsiteY19" fmla="*/ 477078 h 3458817"/>
                <a:gd name="connsiteX20" fmla="*/ 4426226 w 6215270"/>
                <a:gd name="connsiteY20" fmla="*/ 198782 h 3458817"/>
                <a:gd name="connsiteX21" fmla="*/ 4664765 w 6215270"/>
                <a:gd name="connsiteY21" fmla="*/ 66261 h 3458817"/>
                <a:gd name="connsiteX22" fmla="*/ 4863548 w 6215270"/>
                <a:gd name="connsiteY22" fmla="*/ 0 h 3458817"/>
                <a:gd name="connsiteX23" fmla="*/ 5062331 w 6215270"/>
                <a:gd name="connsiteY23" fmla="*/ 13252 h 3458817"/>
                <a:gd name="connsiteX24" fmla="*/ 5433391 w 6215270"/>
                <a:gd name="connsiteY24" fmla="*/ 212034 h 3458817"/>
                <a:gd name="connsiteX25" fmla="*/ 5698435 w 6215270"/>
                <a:gd name="connsiteY25" fmla="*/ 477078 h 3458817"/>
                <a:gd name="connsiteX26" fmla="*/ 5910470 w 6215270"/>
                <a:gd name="connsiteY26" fmla="*/ 795130 h 3458817"/>
                <a:gd name="connsiteX27" fmla="*/ 6202018 w 6215270"/>
                <a:gd name="connsiteY27" fmla="*/ 1364974 h 3458817"/>
                <a:gd name="connsiteX28" fmla="*/ 6215270 w 6215270"/>
                <a:gd name="connsiteY28" fmla="*/ 2557669 h 3458817"/>
                <a:gd name="connsiteX29" fmla="*/ 5963478 w 6215270"/>
                <a:gd name="connsiteY29" fmla="*/ 2067339 h 3458817"/>
                <a:gd name="connsiteX30" fmla="*/ 5711687 w 6215270"/>
                <a:gd name="connsiteY30" fmla="*/ 1550504 h 3458817"/>
                <a:gd name="connsiteX31" fmla="*/ 5340626 w 6215270"/>
                <a:gd name="connsiteY31" fmla="*/ 1086678 h 3458817"/>
                <a:gd name="connsiteX32" fmla="*/ 4969565 w 6215270"/>
                <a:gd name="connsiteY32" fmla="*/ 914400 h 3458817"/>
                <a:gd name="connsiteX33" fmla="*/ 4572000 w 6215270"/>
                <a:gd name="connsiteY33" fmla="*/ 1033669 h 3458817"/>
                <a:gd name="connsiteX34" fmla="*/ 4320209 w 6215270"/>
                <a:gd name="connsiteY34" fmla="*/ 1338469 h 3458817"/>
                <a:gd name="connsiteX35" fmla="*/ 4161183 w 6215270"/>
                <a:gd name="connsiteY35" fmla="*/ 1656521 h 3458817"/>
                <a:gd name="connsiteX36" fmla="*/ 4015409 w 6215270"/>
                <a:gd name="connsiteY36" fmla="*/ 2001078 h 3458817"/>
                <a:gd name="connsiteX37" fmla="*/ 4002157 w 6215270"/>
                <a:gd name="connsiteY37" fmla="*/ 2570921 h 3458817"/>
                <a:gd name="connsiteX38" fmla="*/ 3988905 w 6215270"/>
                <a:gd name="connsiteY38" fmla="*/ 2782956 h 3458817"/>
                <a:gd name="connsiteX39" fmla="*/ 3922644 w 6215270"/>
                <a:gd name="connsiteY39" fmla="*/ 3061252 h 3458817"/>
                <a:gd name="connsiteX40" fmla="*/ 3763618 w 6215270"/>
                <a:gd name="connsiteY40" fmla="*/ 3313043 h 3458817"/>
                <a:gd name="connsiteX41" fmla="*/ 3498574 w 6215270"/>
                <a:gd name="connsiteY41" fmla="*/ 3445565 h 3458817"/>
                <a:gd name="connsiteX42" fmla="*/ 3193774 w 6215270"/>
                <a:gd name="connsiteY42" fmla="*/ 3458817 h 3458817"/>
                <a:gd name="connsiteX43" fmla="*/ 2849218 w 6215270"/>
                <a:gd name="connsiteY43" fmla="*/ 3273287 h 3458817"/>
                <a:gd name="connsiteX44" fmla="*/ 2491409 w 6215270"/>
                <a:gd name="connsiteY44" fmla="*/ 2915478 h 3458817"/>
                <a:gd name="connsiteX45" fmla="*/ 2266122 w 6215270"/>
                <a:gd name="connsiteY45" fmla="*/ 2610678 h 3458817"/>
                <a:gd name="connsiteX46" fmla="*/ 2067339 w 6215270"/>
                <a:gd name="connsiteY46" fmla="*/ 2464904 h 3458817"/>
                <a:gd name="connsiteX47" fmla="*/ 1921565 w 6215270"/>
                <a:gd name="connsiteY47" fmla="*/ 2425148 h 3458817"/>
                <a:gd name="connsiteX48" fmla="*/ 1590261 w 6215270"/>
                <a:gd name="connsiteY48" fmla="*/ 2623930 h 3458817"/>
                <a:gd name="connsiteX49" fmla="*/ 1192696 w 6215270"/>
                <a:gd name="connsiteY49" fmla="*/ 2928730 h 3458817"/>
                <a:gd name="connsiteX50" fmla="*/ 808383 w 6215270"/>
                <a:gd name="connsiteY50" fmla="*/ 3114261 h 3458817"/>
                <a:gd name="connsiteX51" fmla="*/ 437322 w 6215270"/>
                <a:gd name="connsiteY51" fmla="*/ 3167269 h 3458817"/>
                <a:gd name="connsiteX52" fmla="*/ 13252 w 6215270"/>
                <a:gd name="connsiteY52" fmla="*/ 3140765 h 3458817"/>
                <a:gd name="connsiteX53" fmla="*/ 0 w 6215270"/>
                <a:gd name="connsiteY53" fmla="*/ 2782956 h 3458817"/>
                <a:gd name="connsiteX0" fmla="*/ 0 w 6215270"/>
                <a:gd name="connsiteY0" fmla="*/ 2782956 h 3458817"/>
                <a:gd name="connsiteX1" fmla="*/ 331305 w 6215270"/>
                <a:gd name="connsiteY1" fmla="*/ 2782956 h 3458817"/>
                <a:gd name="connsiteX2" fmla="*/ 598419 w 6215270"/>
                <a:gd name="connsiteY2" fmla="*/ 2773431 h 3458817"/>
                <a:gd name="connsiteX3" fmla="*/ 940905 w 6215270"/>
                <a:gd name="connsiteY3" fmla="*/ 2637182 h 3458817"/>
                <a:gd name="connsiteX4" fmla="*/ 1285461 w 6215270"/>
                <a:gd name="connsiteY4" fmla="*/ 2345634 h 3458817"/>
                <a:gd name="connsiteX5" fmla="*/ 1571763 w 6215270"/>
                <a:gd name="connsiteY5" fmla="*/ 2160656 h 3458817"/>
                <a:gd name="connsiteX6" fmla="*/ 1869661 w 6215270"/>
                <a:gd name="connsiteY6" fmla="*/ 2041387 h 3458817"/>
                <a:gd name="connsiteX7" fmla="*/ 2128769 w 6215270"/>
                <a:gd name="connsiteY7" fmla="*/ 2030757 h 3458817"/>
                <a:gd name="connsiteX8" fmla="*/ 2296491 w 6215270"/>
                <a:gd name="connsiteY8" fmla="*/ 2102402 h 3458817"/>
                <a:gd name="connsiteX9" fmla="*/ 2554495 w 6215270"/>
                <a:gd name="connsiteY9" fmla="*/ 2328655 h 3458817"/>
                <a:gd name="connsiteX10" fmla="*/ 2798832 w 6215270"/>
                <a:gd name="connsiteY10" fmla="*/ 2594251 h 3458817"/>
                <a:gd name="connsiteX11" fmla="*/ 3154018 w 6215270"/>
                <a:gd name="connsiteY11" fmla="*/ 2915478 h 3458817"/>
                <a:gd name="connsiteX12" fmla="*/ 3323673 w 6215270"/>
                <a:gd name="connsiteY12" fmla="*/ 3008795 h 3458817"/>
                <a:gd name="connsiteX13" fmla="*/ 3517072 w 6215270"/>
                <a:gd name="connsiteY13" fmla="*/ 3002445 h 3458817"/>
                <a:gd name="connsiteX14" fmla="*/ 3684105 w 6215270"/>
                <a:gd name="connsiteY14" fmla="*/ 2862469 h 3458817"/>
                <a:gd name="connsiteX15" fmla="*/ 3846858 w 6215270"/>
                <a:gd name="connsiteY15" fmla="*/ 2494583 h 3458817"/>
                <a:gd name="connsiteX16" fmla="*/ 3922644 w 6215270"/>
                <a:gd name="connsiteY16" fmla="*/ 2093843 h 3458817"/>
                <a:gd name="connsiteX17" fmla="*/ 3975652 w 6215270"/>
                <a:gd name="connsiteY17" fmla="*/ 1470991 h 3458817"/>
                <a:gd name="connsiteX18" fmla="*/ 4064690 w 6215270"/>
                <a:gd name="connsiteY18" fmla="*/ 790851 h 3458817"/>
                <a:gd name="connsiteX19" fmla="*/ 4174435 w 6215270"/>
                <a:gd name="connsiteY19" fmla="*/ 477078 h 3458817"/>
                <a:gd name="connsiteX20" fmla="*/ 4426226 w 6215270"/>
                <a:gd name="connsiteY20" fmla="*/ 198782 h 3458817"/>
                <a:gd name="connsiteX21" fmla="*/ 4664765 w 6215270"/>
                <a:gd name="connsiteY21" fmla="*/ 66261 h 3458817"/>
                <a:gd name="connsiteX22" fmla="*/ 4863548 w 6215270"/>
                <a:gd name="connsiteY22" fmla="*/ 0 h 3458817"/>
                <a:gd name="connsiteX23" fmla="*/ 5062331 w 6215270"/>
                <a:gd name="connsiteY23" fmla="*/ 13252 h 3458817"/>
                <a:gd name="connsiteX24" fmla="*/ 5433391 w 6215270"/>
                <a:gd name="connsiteY24" fmla="*/ 212034 h 3458817"/>
                <a:gd name="connsiteX25" fmla="*/ 5698435 w 6215270"/>
                <a:gd name="connsiteY25" fmla="*/ 477078 h 3458817"/>
                <a:gd name="connsiteX26" fmla="*/ 5910470 w 6215270"/>
                <a:gd name="connsiteY26" fmla="*/ 795130 h 3458817"/>
                <a:gd name="connsiteX27" fmla="*/ 6202018 w 6215270"/>
                <a:gd name="connsiteY27" fmla="*/ 1364974 h 3458817"/>
                <a:gd name="connsiteX28" fmla="*/ 6215270 w 6215270"/>
                <a:gd name="connsiteY28" fmla="*/ 2557669 h 3458817"/>
                <a:gd name="connsiteX29" fmla="*/ 5963478 w 6215270"/>
                <a:gd name="connsiteY29" fmla="*/ 2067339 h 3458817"/>
                <a:gd name="connsiteX30" fmla="*/ 5711687 w 6215270"/>
                <a:gd name="connsiteY30" fmla="*/ 1550504 h 3458817"/>
                <a:gd name="connsiteX31" fmla="*/ 5340626 w 6215270"/>
                <a:gd name="connsiteY31" fmla="*/ 1086678 h 3458817"/>
                <a:gd name="connsiteX32" fmla="*/ 4969565 w 6215270"/>
                <a:gd name="connsiteY32" fmla="*/ 914400 h 3458817"/>
                <a:gd name="connsiteX33" fmla="*/ 4572000 w 6215270"/>
                <a:gd name="connsiteY33" fmla="*/ 1033669 h 3458817"/>
                <a:gd name="connsiteX34" fmla="*/ 4320209 w 6215270"/>
                <a:gd name="connsiteY34" fmla="*/ 1338469 h 3458817"/>
                <a:gd name="connsiteX35" fmla="*/ 4161183 w 6215270"/>
                <a:gd name="connsiteY35" fmla="*/ 1656521 h 3458817"/>
                <a:gd name="connsiteX36" fmla="*/ 4015409 w 6215270"/>
                <a:gd name="connsiteY36" fmla="*/ 2001078 h 3458817"/>
                <a:gd name="connsiteX37" fmla="*/ 4002157 w 6215270"/>
                <a:gd name="connsiteY37" fmla="*/ 2570921 h 3458817"/>
                <a:gd name="connsiteX38" fmla="*/ 3988905 w 6215270"/>
                <a:gd name="connsiteY38" fmla="*/ 2782956 h 3458817"/>
                <a:gd name="connsiteX39" fmla="*/ 3922644 w 6215270"/>
                <a:gd name="connsiteY39" fmla="*/ 3061252 h 3458817"/>
                <a:gd name="connsiteX40" fmla="*/ 3763618 w 6215270"/>
                <a:gd name="connsiteY40" fmla="*/ 3313043 h 3458817"/>
                <a:gd name="connsiteX41" fmla="*/ 3498574 w 6215270"/>
                <a:gd name="connsiteY41" fmla="*/ 3445565 h 3458817"/>
                <a:gd name="connsiteX42" fmla="*/ 3193774 w 6215270"/>
                <a:gd name="connsiteY42" fmla="*/ 3458817 h 3458817"/>
                <a:gd name="connsiteX43" fmla="*/ 2849218 w 6215270"/>
                <a:gd name="connsiteY43" fmla="*/ 3273287 h 3458817"/>
                <a:gd name="connsiteX44" fmla="*/ 2491409 w 6215270"/>
                <a:gd name="connsiteY44" fmla="*/ 2915478 h 3458817"/>
                <a:gd name="connsiteX45" fmla="*/ 2266122 w 6215270"/>
                <a:gd name="connsiteY45" fmla="*/ 2610678 h 3458817"/>
                <a:gd name="connsiteX46" fmla="*/ 2067339 w 6215270"/>
                <a:gd name="connsiteY46" fmla="*/ 2464904 h 3458817"/>
                <a:gd name="connsiteX47" fmla="*/ 1921565 w 6215270"/>
                <a:gd name="connsiteY47" fmla="*/ 2425148 h 3458817"/>
                <a:gd name="connsiteX48" fmla="*/ 1590261 w 6215270"/>
                <a:gd name="connsiteY48" fmla="*/ 2623930 h 3458817"/>
                <a:gd name="connsiteX49" fmla="*/ 1192696 w 6215270"/>
                <a:gd name="connsiteY49" fmla="*/ 2928730 h 3458817"/>
                <a:gd name="connsiteX50" fmla="*/ 808383 w 6215270"/>
                <a:gd name="connsiteY50" fmla="*/ 3114261 h 3458817"/>
                <a:gd name="connsiteX51" fmla="*/ 437322 w 6215270"/>
                <a:gd name="connsiteY51" fmla="*/ 3167269 h 3458817"/>
                <a:gd name="connsiteX52" fmla="*/ 13252 w 6215270"/>
                <a:gd name="connsiteY52" fmla="*/ 3140765 h 3458817"/>
                <a:gd name="connsiteX53" fmla="*/ 0 w 6215270"/>
                <a:gd name="connsiteY53" fmla="*/ 2782956 h 3458817"/>
                <a:gd name="connsiteX0" fmla="*/ 0 w 6215270"/>
                <a:gd name="connsiteY0" fmla="*/ 2782956 h 3458817"/>
                <a:gd name="connsiteX1" fmla="*/ 331305 w 6215270"/>
                <a:gd name="connsiteY1" fmla="*/ 2782956 h 3458817"/>
                <a:gd name="connsiteX2" fmla="*/ 598419 w 6215270"/>
                <a:gd name="connsiteY2" fmla="*/ 2773431 h 3458817"/>
                <a:gd name="connsiteX3" fmla="*/ 940905 w 6215270"/>
                <a:gd name="connsiteY3" fmla="*/ 2637182 h 3458817"/>
                <a:gd name="connsiteX4" fmla="*/ 1285461 w 6215270"/>
                <a:gd name="connsiteY4" fmla="*/ 2345634 h 3458817"/>
                <a:gd name="connsiteX5" fmla="*/ 1571763 w 6215270"/>
                <a:gd name="connsiteY5" fmla="*/ 2160656 h 3458817"/>
                <a:gd name="connsiteX6" fmla="*/ 1869661 w 6215270"/>
                <a:gd name="connsiteY6" fmla="*/ 2041387 h 3458817"/>
                <a:gd name="connsiteX7" fmla="*/ 2128769 w 6215270"/>
                <a:gd name="connsiteY7" fmla="*/ 2030757 h 3458817"/>
                <a:gd name="connsiteX8" fmla="*/ 2296491 w 6215270"/>
                <a:gd name="connsiteY8" fmla="*/ 2102402 h 3458817"/>
                <a:gd name="connsiteX9" fmla="*/ 2554495 w 6215270"/>
                <a:gd name="connsiteY9" fmla="*/ 2328655 h 3458817"/>
                <a:gd name="connsiteX10" fmla="*/ 2798832 w 6215270"/>
                <a:gd name="connsiteY10" fmla="*/ 2594251 h 3458817"/>
                <a:gd name="connsiteX11" fmla="*/ 3154018 w 6215270"/>
                <a:gd name="connsiteY11" fmla="*/ 2915478 h 3458817"/>
                <a:gd name="connsiteX12" fmla="*/ 3323673 w 6215270"/>
                <a:gd name="connsiteY12" fmla="*/ 3008795 h 3458817"/>
                <a:gd name="connsiteX13" fmla="*/ 3517072 w 6215270"/>
                <a:gd name="connsiteY13" fmla="*/ 3002445 h 3458817"/>
                <a:gd name="connsiteX14" fmla="*/ 3684105 w 6215270"/>
                <a:gd name="connsiteY14" fmla="*/ 2862469 h 3458817"/>
                <a:gd name="connsiteX15" fmla="*/ 3846858 w 6215270"/>
                <a:gd name="connsiteY15" fmla="*/ 2494583 h 3458817"/>
                <a:gd name="connsiteX16" fmla="*/ 3922644 w 6215270"/>
                <a:gd name="connsiteY16" fmla="*/ 2093843 h 3458817"/>
                <a:gd name="connsiteX17" fmla="*/ 3975652 w 6215270"/>
                <a:gd name="connsiteY17" fmla="*/ 1470991 h 3458817"/>
                <a:gd name="connsiteX18" fmla="*/ 4064690 w 6215270"/>
                <a:gd name="connsiteY18" fmla="*/ 790851 h 3458817"/>
                <a:gd name="connsiteX19" fmla="*/ 4174435 w 6215270"/>
                <a:gd name="connsiteY19" fmla="*/ 477078 h 3458817"/>
                <a:gd name="connsiteX20" fmla="*/ 4426226 w 6215270"/>
                <a:gd name="connsiteY20" fmla="*/ 198782 h 3458817"/>
                <a:gd name="connsiteX21" fmla="*/ 4664765 w 6215270"/>
                <a:gd name="connsiteY21" fmla="*/ 66261 h 3458817"/>
                <a:gd name="connsiteX22" fmla="*/ 4863548 w 6215270"/>
                <a:gd name="connsiteY22" fmla="*/ 0 h 3458817"/>
                <a:gd name="connsiteX23" fmla="*/ 5062331 w 6215270"/>
                <a:gd name="connsiteY23" fmla="*/ 13252 h 3458817"/>
                <a:gd name="connsiteX24" fmla="*/ 5433391 w 6215270"/>
                <a:gd name="connsiteY24" fmla="*/ 212034 h 3458817"/>
                <a:gd name="connsiteX25" fmla="*/ 5698435 w 6215270"/>
                <a:gd name="connsiteY25" fmla="*/ 477078 h 3458817"/>
                <a:gd name="connsiteX26" fmla="*/ 5910470 w 6215270"/>
                <a:gd name="connsiteY26" fmla="*/ 795130 h 3458817"/>
                <a:gd name="connsiteX27" fmla="*/ 6202018 w 6215270"/>
                <a:gd name="connsiteY27" fmla="*/ 1364974 h 3458817"/>
                <a:gd name="connsiteX28" fmla="*/ 6215270 w 6215270"/>
                <a:gd name="connsiteY28" fmla="*/ 2557669 h 3458817"/>
                <a:gd name="connsiteX29" fmla="*/ 5963478 w 6215270"/>
                <a:gd name="connsiteY29" fmla="*/ 2067339 h 3458817"/>
                <a:gd name="connsiteX30" fmla="*/ 5711687 w 6215270"/>
                <a:gd name="connsiteY30" fmla="*/ 1550504 h 3458817"/>
                <a:gd name="connsiteX31" fmla="*/ 5340626 w 6215270"/>
                <a:gd name="connsiteY31" fmla="*/ 1086678 h 3458817"/>
                <a:gd name="connsiteX32" fmla="*/ 4969565 w 6215270"/>
                <a:gd name="connsiteY32" fmla="*/ 914400 h 3458817"/>
                <a:gd name="connsiteX33" fmla="*/ 4572000 w 6215270"/>
                <a:gd name="connsiteY33" fmla="*/ 1033669 h 3458817"/>
                <a:gd name="connsiteX34" fmla="*/ 4320209 w 6215270"/>
                <a:gd name="connsiteY34" fmla="*/ 1338469 h 3458817"/>
                <a:gd name="connsiteX35" fmla="*/ 4161183 w 6215270"/>
                <a:gd name="connsiteY35" fmla="*/ 1656521 h 3458817"/>
                <a:gd name="connsiteX36" fmla="*/ 4015409 w 6215270"/>
                <a:gd name="connsiteY36" fmla="*/ 2001078 h 3458817"/>
                <a:gd name="connsiteX37" fmla="*/ 4002157 w 6215270"/>
                <a:gd name="connsiteY37" fmla="*/ 2570921 h 3458817"/>
                <a:gd name="connsiteX38" fmla="*/ 3988905 w 6215270"/>
                <a:gd name="connsiteY38" fmla="*/ 2782956 h 3458817"/>
                <a:gd name="connsiteX39" fmla="*/ 3922644 w 6215270"/>
                <a:gd name="connsiteY39" fmla="*/ 3061252 h 3458817"/>
                <a:gd name="connsiteX40" fmla="*/ 3763618 w 6215270"/>
                <a:gd name="connsiteY40" fmla="*/ 3313043 h 3458817"/>
                <a:gd name="connsiteX41" fmla="*/ 3498574 w 6215270"/>
                <a:gd name="connsiteY41" fmla="*/ 3445565 h 3458817"/>
                <a:gd name="connsiteX42" fmla="*/ 3193774 w 6215270"/>
                <a:gd name="connsiteY42" fmla="*/ 3458817 h 3458817"/>
                <a:gd name="connsiteX43" fmla="*/ 2849218 w 6215270"/>
                <a:gd name="connsiteY43" fmla="*/ 3273287 h 3458817"/>
                <a:gd name="connsiteX44" fmla="*/ 2491409 w 6215270"/>
                <a:gd name="connsiteY44" fmla="*/ 2915478 h 3458817"/>
                <a:gd name="connsiteX45" fmla="*/ 2266122 w 6215270"/>
                <a:gd name="connsiteY45" fmla="*/ 2610678 h 3458817"/>
                <a:gd name="connsiteX46" fmla="*/ 2067339 w 6215270"/>
                <a:gd name="connsiteY46" fmla="*/ 2464904 h 3458817"/>
                <a:gd name="connsiteX47" fmla="*/ 1921565 w 6215270"/>
                <a:gd name="connsiteY47" fmla="*/ 2425148 h 3458817"/>
                <a:gd name="connsiteX48" fmla="*/ 1590261 w 6215270"/>
                <a:gd name="connsiteY48" fmla="*/ 2623930 h 3458817"/>
                <a:gd name="connsiteX49" fmla="*/ 1192696 w 6215270"/>
                <a:gd name="connsiteY49" fmla="*/ 2928730 h 3458817"/>
                <a:gd name="connsiteX50" fmla="*/ 808383 w 6215270"/>
                <a:gd name="connsiteY50" fmla="*/ 3114261 h 3458817"/>
                <a:gd name="connsiteX51" fmla="*/ 437322 w 6215270"/>
                <a:gd name="connsiteY51" fmla="*/ 3167269 h 3458817"/>
                <a:gd name="connsiteX52" fmla="*/ 13252 w 6215270"/>
                <a:gd name="connsiteY52" fmla="*/ 3140765 h 3458817"/>
                <a:gd name="connsiteX53" fmla="*/ 0 w 6215270"/>
                <a:gd name="connsiteY53" fmla="*/ 2782956 h 3458817"/>
                <a:gd name="connsiteX0" fmla="*/ 0 w 6215270"/>
                <a:gd name="connsiteY0" fmla="*/ 2782956 h 3458817"/>
                <a:gd name="connsiteX1" fmla="*/ 331305 w 6215270"/>
                <a:gd name="connsiteY1" fmla="*/ 2782956 h 3458817"/>
                <a:gd name="connsiteX2" fmla="*/ 598419 w 6215270"/>
                <a:gd name="connsiteY2" fmla="*/ 2773431 h 3458817"/>
                <a:gd name="connsiteX3" fmla="*/ 940905 w 6215270"/>
                <a:gd name="connsiteY3" fmla="*/ 2637182 h 3458817"/>
                <a:gd name="connsiteX4" fmla="*/ 1285461 w 6215270"/>
                <a:gd name="connsiteY4" fmla="*/ 2345634 h 3458817"/>
                <a:gd name="connsiteX5" fmla="*/ 1571763 w 6215270"/>
                <a:gd name="connsiteY5" fmla="*/ 2160656 h 3458817"/>
                <a:gd name="connsiteX6" fmla="*/ 1869661 w 6215270"/>
                <a:gd name="connsiteY6" fmla="*/ 2041387 h 3458817"/>
                <a:gd name="connsiteX7" fmla="*/ 2128769 w 6215270"/>
                <a:gd name="connsiteY7" fmla="*/ 2030757 h 3458817"/>
                <a:gd name="connsiteX8" fmla="*/ 2296491 w 6215270"/>
                <a:gd name="connsiteY8" fmla="*/ 2102402 h 3458817"/>
                <a:gd name="connsiteX9" fmla="*/ 2554495 w 6215270"/>
                <a:gd name="connsiteY9" fmla="*/ 2328655 h 3458817"/>
                <a:gd name="connsiteX10" fmla="*/ 2798832 w 6215270"/>
                <a:gd name="connsiteY10" fmla="*/ 2594251 h 3458817"/>
                <a:gd name="connsiteX11" fmla="*/ 3154018 w 6215270"/>
                <a:gd name="connsiteY11" fmla="*/ 2915478 h 3458817"/>
                <a:gd name="connsiteX12" fmla="*/ 3323673 w 6215270"/>
                <a:gd name="connsiteY12" fmla="*/ 3008795 h 3458817"/>
                <a:gd name="connsiteX13" fmla="*/ 3517072 w 6215270"/>
                <a:gd name="connsiteY13" fmla="*/ 3002445 h 3458817"/>
                <a:gd name="connsiteX14" fmla="*/ 3684105 w 6215270"/>
                <a:gd name="connsiteY14" fmla="*/ 2862469 h 3458817"/>
                <a:gd name="connsiteX15" fmla="*/ 3846858 w 6215270"/>
                <a:gd name="connsiteY15" fmla="*/ 2494583 h 3458817"/>
                <a:gd name="connsiteX16" fmla="*/ 3922644 w 6215270"/>
                <a:gd name="connsiteY16" fmla="*/ 2093843 h 3458817"/>
                <a:gd name="connsiteX17" fmla="*/ 3975652 w 6215270"/>
                <a:gd name="connsiteY17" fmla="*/ 1470991 h 3458817"/>
                <a:gd name="connsiteX18" fmla="*/ 4064690 w 6215270"/>
                <a:gd name="connsiteY18" fmla="*/ 790851 h 3458817"/>
                <a:gd name="connsiteX19" fmla="*/ 4174435 w 6215270"/>
                <a:gd name="connsiteY19" fmla="*/ 477078 h 3458817"/>
                <a:gd name="connsiteX20" fmla="*/ 4426226 w 6215270"/>
                <a:gd name="connsiteY20" fmla="*/ 198782 h 3458817"/>
                <a:gd name="connsiteX21" fmla="*/ 4664765 w 6215270"/>
                <a:gd name="connsiteY21" fmla="*/ 66261 h 3458817"/>
                <a:gd name="connsiteX22" fmla="*/ 4863548 w 6215270"/>
                <a:gd name="connsiteY22" fmla="*/ 0 h 3458817"/>
                <a:gd name="connsiteX23" fmla="*/ 5062331 w 6215270"/>
                <a:gd name="connsiteY23" fmla="*/ 13252 h 3458817"/>
                <a:gd name="connsiteX24" fmla="*/ 5433391 w 6215270"/>
                <a:gd name="connsiteY24" fmla="*/ 212034 h 3458817"/>
                <a:gd name="connsiteX25" fmla="*/ 5698435 w 6215270"/>
                <a:gd name="connsiteY25" fmla="*/ 477078 h 3458817"/>
                <a:gd name="connsiteX26" fmla="*/ 5910470 w 6215270"/>
                <a:gd name="connsiteY26" fmla="*/ 795130 h 3458817"/>
                <a:gd name="connsiteX27" fmla="*/ 6202018 w 6215270"/>
                <a:gd name="connsiteY27" fmla="*/ 1364974 h 3458817"/>
                <a:gd name="connsiteX28" fmla="*/ 6215270 w 6215270"/>
                <a:gd name="connsiteY28" fmla="*/ 2557669 h 3458817"/>
                <a:gd name="connsiteX29" fmla="*/ 5963478 w 6215270"/>
                <a:gd name="connsiteY29" fmla="*/ 2067339 h 3458817"/>
                <a:gd name="connsiteX30" fmla="*/ 5711687 w 6215270"/>
                <a:gd name="connsiteY30" fmla="*/ 1550504 h 3458817"/>
                <a:gd name="connsiteX31" fmla="*/ 5340626 w 6215270"/>
                <a:gd name="connsiteY31" fmla="*/ 1086678 h 3458817"/>
                <a:gd name="connsiteX32" fmla="*/ 4969565 w 6215270"/>
                <a:gd name="connsiteY32" fmla="*/ 914400 h 3458817"/>
                <a:gd name="connsiteX33" fmla="*/ 4572000 w 6215270"/>
                <a:gd name="connsiteY33" fmla="*/ 1033669 h 3458817"/>
                <a:gd name="connsiteX34" fmla="*/ 4320209 w 6215270"/>
                <a:gd name="connsiteY34" fmla="*/ 1338469 h 3458817"/>
                <a:gd name="connsiteX35" fmla="*/ 4161183 w 6215270"/>
                <a:gd name="connsiteY35" fmla="*/ 1656521 h 3458817"/>
                <a:gd name="connsiteX36" fmla="*/ 4015409 w 6215270"/>
                <a:gd name="connsiteY36" fmla="*/ 2001078 h 3458817"/>
                <a:gd name="connsiteX37" fmla="*/ 4002157 w 6215270"/>
                <a:gd name="connsiteY37" fmla="*/ 2570921 h 3458817"/>
                <a:gd name="connsiteX38" fmla="*/ 3988905 w 6215270"/>
                <a:gd name="connsiteY38" fmla="*/ 2782956 h 3458817"/>
                <a:gd name="connsiteX39" fmla="*/ 3922644 w 6215270"/>
                <a:gd name="connsiteY39" fmla="*/ 3061252 h 3458817"/>
                <a:gd name="connsiteX40" fmla="*/ 3763618 w 6215270"/>
                <a:gd name="connsiteY40" fmla="*/ 3313043 h 3458817"/>
                <a:gd name="connsiteX41" fmla="*/ 3498574 w 6215270"/>
                <a:gd name="connsiteY41" fmla="*/ 3445565 h 3458817"/>
                <a:gd name="connsiteX42" fmla="*/ 3193774 w 6215270"/>
                <a:gd name="connsiteY42" fmla="*/ 3458817 h 3458817"/>
                <a:gd name="connsiteX43" fmla="*/ 2849218 w 6215270"/>
                <a:gd name="connsiteY43" fmla="*/ 3273287 h 3458817"/>
                <a:gd name="connsiteX44" fmla="*/ 2491409 w 6215270"/>
                <a:gd name="connsiteY44" fmla="*/ 2915478 h 3458817"/>
                <a:gd name="connsiteX45" fmla="*/ 2266122 w 6215270"/>
                <a:gd name="connsiteY45" fmla="*/ 2610678 h 3458817"/>
                <a:gd name="connsiteX46" fmla="*/ 2067339 w 6215270"/>
                <a:gd name="connsiteY46" fmla="*/ 2464904 h 3458817"/>
                <a:gd name="connsiteX47" fmla="*/ 1921565 w 6215270"/>
                <a:gd name="connsiteY47" fmla="*/ 2425148 h 3458817"/>
                <a:gd name="connsiteX48" fmla="*/ 1590261 w 6215270"/>
                <a:gd name="connsiteY48" fmla="*/ 2623930 h 3458817"/>
                <a:gd name="connsiteX49" fmla="*/ 1192696 w 6215270"/>
                <a:gd name="connsiteY49" fmla="*/ 2928730 h 3458817"/>
                <a:gd name="connsiteX50" fmla="*/ 808383 w 6215270"/>
                <a:gd name="connsiteY50" fmla="*/ 3114261 h 3458817"/>
                <a:gd name="connsiteX51" fmla="*/ 437322 w 6215270"/>
                <a:gd name="connsiteY51" fmla="*/ 3167269 h 3458817"/>
                <a:gd name="connsiteX52" fmla="*/ 13252 w 6215270"/>
                <a:gd name="connsiteY52" fmla="*/ 3140765 h 3458817"/>
                <a:gd name="connsiteX53" fmla="*/ 0 w 6215270"/>
                <a:gd name="connsiteY53" fmla="*/ 2782956 h 3458817"/>
                <a:gd name="connsiteX0" fmla="*/ 0 w 6215270"/>
                <a:gd name="connsiteY0" fmla="*/ 2782956 h 3458817"/>
                <a:gd name="connsiteX1" fmla="*/ 331305 w 6215270"/>
                <a:gd name="connsiteY1" fmla="*/ 2782956 h 3458817"/>
                <a:gd name="connsiteX2" fmla="*/ 598419 w 6215270"/>
                <a:gd name="connsiteY2" fmla="*/ 2773431 h 3458817"/>
                <a:gd name="connsiteX3" fmla="*/ 940905 w 6215270"/>
                <a:gd name="connsiteY3" fmla="*/ 2637182 h 3458817"/>
                <a:gd name="connsiteX4" fmla="*/ 1285461 w 6215270"/>
                <a:gd name="connsiteY4" fmla="*/ 2345634 h 3458817"/>
                <a:gd name="connsiteX5" fmla="*/ 1571763 w 6215270"/>
                <a:gd name="connsiteY5" fmla="*/ 2160656 h 3458817"/>
                <a:gd name="connsiteX6" fmla="*/ 1869661 w 6215270"/>
                <a:gd name="connsiteY6" fmla="*/ 2041387 h 3458817"/>
                <a:gd name="connsiteX7" fmla="*/ 2128769 w 6215270"/>
                <a:gd name="connsiteY7" fmla="*/ 2030757 h 3458817"/>
                <a:gd name="connsiteX8" fmla="*/ 2296491 w 6215270"/>
                <a:gd name="connsiteY8" fmla="*/ 2102402 h 3458817"/>
                <a:gd name="connsiteX9" fmla="*/ 2554495 w 6215270"/>
                <a:gd name="connsiteY9" fmla="*/ 2328655 h 3458817"/>
                <a:gd name="connsiteX10" fmla="*/ 2798832 w 6215270"/>
                <a:gd name="connsiteY10" fmla="*/ 2594251 h 3458817"/>
                <a:gd name="connsiteX11" fmla="*/ 3154018 w 6215270"/>
                <a:gd name="connsiteY11" fmla="*/ 2915478 h 3458817"/>
                <a:gd name="connsiteX12" fmla="*/ 3323673 w 6215270"/>
                <a:gd name="connsiteY12" fmla="*/ 3008795 h 3458817"/>
                <a:gd name="connsiteX13" fmla="*/ 3517072 w 6215270"/>
                <a:gd name="connsiteY13" fmla="*/ 3002445 h 3458817"/>
                <a:gd name="connsiteX14" fmla="*/ 3684105 w 6215270"/>
                <a:gd name="connsiteY14" fmla="*/ 2862469 h 3458817"/>
                <a:gd name="connsiteX15" fmla="*/ 3846858 w 6215270"/>
                <a:gd name="connsiteY15" fmla="*/ 2494583 h 3458817"/>
                <a:gd name="connsiteX16" fmla="*/ 3922644 w 6215270"/>
                <a:gd name="connsiteY16" fmla="*/ 2093843 h 3458817"/>
                <a:gd name="connsiteX17" fmla="*/ 3975652 w 6215270"/>
                <a:gd name="connsiteY17" fmla="*/ 1470991 h 3458817"/>
                <a:gd name="connsiteX18" fmla="*/ 4064690 w 6215270"/>
                <a:gd name="connsiteY18" fmla="*/ 790851 h 3458817"/>
                <a:gd name="connsiteX19" fmla="*/ 4174435 w 6215270"/>
                <a:gd name="connsiteY19" fmla="*/ 477078 h 3458817"/>
                <a:gd name="connsiteX20" fmla="*/ 4426226 w 6215270"/>
                <a:gd name="connsiteY20" fmla="*/ 198782 h 3458817"/>
                <a:gd name="connsiteX21" fmla="*/ 4664765 w 6215270"/>
                <a:gd name="connsiteY21" fmla="*/ 66261 h 3458817"/>
                <a:gd name="connsiteX22" fmla="*/ 4863548 w 6215270"/>
                <a:gd name="connsiteY22" fmla="*/ 0 h 3458817"/>
                <a:gd name="connsiteX23" fmla="*/ 5062331 w 6215270"/>
                <a:gd name="connsiteY23" fmla="*/ 13252 h 3458817"/>
                <a:gd name="connsiteX24" fmla="*/ 5433391 w 6215270"/>
                <a:gd name="connsiteY24" fmla="*/ 212034 h 3458817"/>
                <a:gd name="connsiteX25" fmla="*/ 5698435 w 6215270"/>
                <a:gd name="connsiteY25" fmla="*/ 477078 h 3458817"/>
                <a:gd name="connsiteX26" fmla="*/ 5910470 w 6215270"/>
                <a:gd name="connsiteY26" fmla="*/ 795130 h 3458817"/>
                <a:gd name="connsiteX27" fmla="*/ 6202018 w 6215270"/>
                <a:gd name="connsiteY27" fmla="*/ 1364974 h 3458817"/>
                <a:gd name="connsiteX28" fmla="*/ 6215270 w 6215270"/>
                <a:gd name="connsiteY28" fmla="*/ 2557669 h 3458817"/>
                <a:gd name="connsiteX29" fmla="*/ 5963478 w 6215270"/>
                <a:gd name="connsiteY29" fmla="*/ 2067339 h 3458817"/>
                <a:gd name="connsiteX30" fmla="*/ 5711687 w 6215270"/>
                <a:gd name="connsiteY30" fmla="*/ 1550504 h 3458817"/>
                <a:gd name="connsiteX31" fmla="*/ 5340626 w 6215270"/>
                <a:gd name="connsiteY31" fmla="*/ 1086678 h 3458817"/>
                <a:gd name="connsiteX32" fmla="*/ 4969565 w 6215270"/>
                <a:gd name="connsiteY32" fmla="*/ 914400 h 3458817"/>
                <a:gd name="connsiteX33" fmla="*/ 4572000 w 6215270"/>
                <a:gd name="connsiteY33" fmla="*/ 1033669 h 3458817"/>
                <a:gd name="connsiteX34" fmla="*/ 4320209 w 6215270"/>
                <a:gd name="connsiteY34" fmla="*/ 1338469 h 3458817"/>
                <a:gd name="connsiteX35" fmla="*/ 4161183 w 6215270"/>
                <a:gd name="connsiteY35" fmla="*/ 1656521 h 3458817"/>
                <a:gd name="connsiteX36" fmla="*/ 4015409 w 6215270"/>
                <a:gd name="connsiteY36" fmla="*/ 2001078 h 3458817"/>
                <a:gd name="connsiteX37" fmla="*/ 4002157 w 6215270"/>
                <a:gd name="connsiteY37" fmla="*/ 2570921 h 3458817"/>
                <a:gd name="connsiteX38" fmla="*/ 3988905 w 6215270"/>
                <a:gd name="connsiteY38" fmla="*/ 2782956 h 3458817"/>
                <a:gd name="connsiteX39" fmla="*/ 3922644 w 6215270"/>
                <a:gd name="connsiteY39" fmla="*/ 3061252 h 3458817"/>
                <a:gd name="connsiteX40" fmla="*/ 3763618 w 6215270"/>
                <a:gd name="connsiteY40" fmla="*/ 3313043 h 3458817"/>
                <a:gd name="connsiteX41" fmla="*/ 3498574 w 6215270"/>
                <a:gd name="connsiteY41" fmla="*/ 3445565 h 3458817"/>
                <a:gd name="connsiteX42" fmla="*/ 3193774 w 6215270"/>
                <a:gd name="connsiteY42" fmla="*/ 3458817 h 3458817"/>
                <a:gd name="connsiteX43" fmla="*/ 2849218 w 6215270"/>
                <a:gd name="connsiteY43" fmla="*/ 3273287 h 3458817"/>
                <a:gd name="connsiteX44" fmla="*/ 2491409 w 6215270"/>
                <a:gd name="connsiteY44" fmla="*/ 2915478 h 3458817"/>
                <a:gd name="connsiteX45" fmla="*/ 2266122 w 6215270"/>
                <a:gd name="connsiteY45" fmla="*/ 2610678 h 3458817"/>
                <a:gd name="connsiteX46" fmla="*/ 2067339 w 6215270"/>
                <a:gd name="connsiteY46" fmla="*/ 2464904 h 3458817"/>
                <a:gd name="connsiteX47" fmla="*/ 1921565 w 6215270"/>
                <a:gd name="connsiteY47" fmla="*/ 2425148 h 3458817"/>
                <a:gd name="connsiteX48" fmla="*/ 1590261 w 6215270"/>
                <a:gd name="connsiteY48" fmla="*/ 2623930 h 3458817"/>
                <a:gd name="connsiteX49" fmla="*/ 1192696 w 6215270"/>
                <a:gd name="connsiteY49" fmla="*/ 2928730 h 3458817"/>
                <a:gd name="connsiteX50" fmla="*/ 808383 w 6215270"/>
                <a:gd name="connsiteY50" fmla="*/ 3114261 h 3458817"/>
                <a:gd name="connsiteX51" fmla="*/ 437322 w 6215270"/>
                <a:gd name="connsiteY51" fmla="*/ 3167269 h 3458817"/>
                <a:gd name="connsiteX52" fmla="*/ 13252 w 6215270"/>
                <a:gd name="connsiteY52" fmla="*/ 3140765 h 3458817"/>
                <a:gd name="connsiteX53" fmla="*/ 0 w 6215270"/>
                <a:gd name="connsiteY53" fmla="*/ 2782956 h 3458817"/>
                <a:gd name="connsiteX0" fmla="*/ 0 w 6215270"/>
                <a:gd name="connsiteY0" fmla="*/ 2782956 h 3458817"/>
                <a:gd name="connsiteX1" fmla="*/ 331305 w 6215270"/>
                <a:gd name="connsiteY1" fmla="*/ 2782956 h 3458817"/>
                <a:gd name="connsiteX2" fmla="*/ 598419 w 6215270"/>
                <a:gd name="connsiteY2" fmla="*/ 2773431 h 3458817"/>
                <a:gd name="connsiteX3" fmla="*/ 940905 w 6215270"/>
                <a:gd name="connsiteY3" fmla="*/ 2637182 h 3458817"/>
                <a:gd name="connsiteX4" fmla="*/ 1285461 w 6215270"/>
                <a:gd name="connsiteY4" fmla="*/ 2345634 h 3458817"/>
                <a:gd name="connsiteX5" fmla="*/ 1571763 w 6215270"/>
                <a:gd name="connsiteY5" fmla="*/ 2160656 h 3458817"/>
                <a:gd name="connsiteX6" fmla="*/ 1869661 w 6215270"/>
                <a:gd name="connsiteY6" fmla="*/ 2041387 h 3458817"/>
                <a:gd name="connsiteX7" fmla="*/ 2128769 w 6215270"/>
                <a:gd name="connsiteY7" fmla="*/ 2030757 h 3458817"/>
                <a:gd name="connsiteX8" fmla="*/ 2296491 w 6215270"/>
                <a:gd name="connsiteY8" fmla="*/ 2102402 h 3458817"/>
                <a:gd name="connsiteX9" fmla="*/ 2554495 w 6215270"/>
                <a:gd name="connsiteY9" fmla="*/ 2328655 h 3458817"/>
                <a:gd name="connsiteX10" fmla="*/ 2798832 w 6215270"/>
                <a:gd name="connsiteY10" fmla="*/ 2594251 h 3458817"/>
                <a:gd name="connsiteX11" fmla="*/ 3154018 w 6215270"/>
                <a:gd name="connsiteY11" fmla="*/ 2915478 h 3458817"/>
                <a:gd name="connsiteX12" fmla="*/ 3323673 w 6215270"/>
                <a:gd name="connsiteY12" fmla="*/ 3008795 h 3458817"/>
                <a:gd name="connsiteX13" fmla="*/ 3517072 w 6215270"/>
                <a:gd name="connsiteY13" fmla="*/ 3002445 h 3458817"/>
                <a:gd name="connsiteX14" fmla="*/ 3684105 w 6215270"/>
                <a:gd name="connsiteY14" fmla="*/ 2862469 h 3458817"/>
                <a:gd name="connsiteX15" fmla="*/ 3846858 w 6215270"/>
                <a:gd name="connsiteY15" fmla="*/ 2494583 h 3458817"/>
                <a:gd name="connsiteX16" fmla="*/ 3922644 w 6215270"/>
                <a:gd name="connsiteY16" fmla="*/ 2093843 h 3458817"/>
                <a:gd name="connsiteX17" fmla="*/ 3975652 w 6215270"/>
                <a:gd name="connsiteY17" fmla="*/ 1470991 h 3458817"/>
                <a:gd name="connsiteX18" fmla="*/ 4064690 w 6215270"/>
                <a:gd name="connsiteY18" fmla="*/ 790851 h 3458817"/>
                <a:gd name="connsiteX19" fmla="*/ 4174435 w 6215270"/>
                <a:gd name="connsiteY19" fmla="*/ 477078 h 3458817"/>
                <a:gd name="connsiteX20" fmla="*/ 4426226 w 6215270"/>
                <a:gd name="connsiteY20" fmla="*/ 198782 h 3458817"/>
                <a:gd name="connsiteX21" fmla="*/ 4664765 w 6215270"/>
                <a:gd name="connsiteY21" fmla="*/ 66261 h 3458817"/>
                <a:gd name="connsiteX22" fmla="*/ 4863548 w 6215270"/>
                <a:gd name="connsiteY22" fmla="*/ 0 h 3458817"/>
                <a:gd name="connsiteX23" fmla="*/ 5062331 w 6215270"/>
                <a:gd name="connsiteY23" fmla="*/ 13252 h 3458817"/>
                <a:gd name="connsiteX24" fmla="*/ 5433391 w 6215270"/>
                <a:gd name="connsiteY24" fmla="*/ 212034 h 3458817"/>
                <a:gd name="connsiteX25" fmla="*/ 5698435 w 6215270"/>
                <a:gd name="connsiteY25" fmla="*/ 477078 h 3458817"/>
                <a:gd name="connsiteX26" fmla="*/ 5910470 w 6215270"/>
                <a:gd name="connsiteY26" fmla="*/ 795130 h 3458817"/>
                <a:gd name="connsiteX27" fmla="*/ 6202018 w 6215270"/>
                <a:gd name="connsiteY27" fmla="*/ 1364974 h 3458817"/>
                <a:gd name="connsiteX28" fmla="*/ 6215270 w 6215270"/>
                <a:gd name="connsiteY28" fmla="*/ 2557669 h 3458817"/>
                <a:gd name="connsiteX29" fmla="*/ 5963478 w 6215270"/>
                <a:gd name="connsiteY29" fmla="*/ 2067339 h 3458817"/>
                <a:gd name="connsiteX30" fmla="*/ 5711687 w 6215270"/>
                <a:gd name="connsiteY30" fmla="*/ 1550504 h 3458817"/>
                <a:gd name="connsiteX31" fmla="*/ 5340626 w 6215270"/>
                <a:gd name="connsiteY31" fmla="*/ 1086678 h 3458817"/>
                <a:gd name="connsiteX32" fmla="*/ 4969565 w 6215270"/>
                <a:gd name="connsiteY32" fmla="*/ 914400 h 3458817"/>
                <a:gd name="connsiteX33" fmla="*/ 4572000 w 6215270"/>
                <a:gd name="connsiteY33" fmla="*/ 1033669 h 3458817"/>
                <a:gd name="connsiteX34" fmla="*/ 4320209 w 6215270"/>
                <a:gd name="connsiteY34" fmla="*/ 1338469 h 3458817"/>
                <a:gd name="connsiteX35" fmla="*/ 4161183 w 6215270"/>
                <a:gd name="connsiteY35" fmla="*/ 1656521 h 3458817"/>
                <a:gd name="connsiteX36" fmla="*/ 4015409 w 6215270"/>
                <a:gd name="connsiteY36" fmla="*/ 2001078 h 3458817"/>
                <a:gd name="connsiteX37" fmla="*/ 4002157 w 6215270"/>
                <a:gd name="connsiteY37" fmla="*/ 2570921 h 3458817"/>
                <a:gd name="connsiteX38" fmla="*/ 3988905 w 6215270"/>
                <a:gd name="connsiteY38" fmla="*/ 2782956 h 3458817"/>
                <a:gd name="connsiteX39" fmla="*/ 3922644 w 6215270"/>
                <a:gd name="connsiteY39" fmla="*/ 3061252 h 3458817"/>
                <a:gd name="connsiteX40" fmla="*/ 3763618 w 6215270"/>
                <a:gd name="connsiteY40" fmla="*/ 3313043 h 3458817"/>
                <a:gd name="connsiteX41" fmla="*/ 3498574 w 6215270"/>
                <a:gd name="connsiteY41" fmla="*/ 3445565 h 3458817"/>
                <a:gd name="connsiteX42" fmla="*/ 3193774 w 6215270"/>
                <a:gd name="connsiteY42" fmla="*/ 3458817 h 3458817"/>
                <a:gd name="connsiteX43" fmla="*/ 2849218 w 6215270"/>
                <a:gd name="connsiteY43" fmla="*/ 3273287 h 3458817"/>
                <a:gd name="connsiteX44" fmla="*/ 2491409 w 6215270"/>
                <a:gd name="connsiteY44" fmla="*/ 2915478 h 3458817"/>
                <a:gd name="connsiteX45" fmla="*/ 2266122 w 6215270"/>
                <a:gd name="connsiteY45" fmla="*/ 2610678 h 3458817"/>
                <a:gd name="connsiteX46" fmla="*/ 2067339 w 6215270"/>
                <a:gd name="connsiteY46" fmla="*/ 2464904 h 3458817"/>
                <a:gd name="connsiteX47" fmla="*/ 1921565 w 6215270"/>
                <a:gd name="connsiteY47" fmla="*/ 2425148 h 3458817"/>
                <a:gd name="connsiteX48" fmla="*/ 1590261 w 6215270"/>
                <a:gd name="connsiteY48" fmla="*/ 2623930 h 3458817"/>
                <a:gd name="connsiteX49" fmla="*/ 1192696 w 6215270"/>
                <a:gd name="connsiteY49" fmla="*/ 2928730 h 3458817"/>
                <a:gd name="connsiteX50" fmla="*/ 808383 w 6215270"/>
                <a:gd name="connsiteY50" fmla="*/ 3114261 h 3458817"/>
                <a:gd name="connsiteX51" fmla="*/ 437322 w 6215270"/>
                <a:gd name="connsiteY51" fmla="*/ 3167269 h 3458817"/>
                <a:gd name="connsiteX52" fmla="*/ 13252 w 6215270"/>
                <a:gd name="connsiteY52" fmla="*/ 3140765 h 3458817"/>
                <a:gd name="connsiteX53" fmla="*/ 0 w 6215270"/>
                <a:gd name="connsiteY53" fmla="*/ 2782956 h 3458817"/>
                <a:gd name="connsiteX0" fmla="*/ 0 w 6215270"/>
                <a:gd name="connsiteY0" fmla="*/ 2782956 h 3458817"/>
                <a:gd name="connsiteX1" fmla="*/ 331305 w 6215270"/>
                <a:gd name="connsiteY1" fmla="*/ 2782956 h 3458817"/>
                <a:gd name="connsiteX2" fmla="*/ 598419 w 6215270"/>
                <a:gd name="connsiteY2" fmla="*/ 2773431 h 3458817"/>
                <a:gd name="connsiteX3" fmla="*/ 940905 w 6215270"/>
                <a:gd name="connsiteY3" fmla="*/ 2637182 h 3458817"/>
                <a:gd name="connsiteX4" fmla="*/ 1285461 w 6215270"/>
                <a:gd name="connsiteY4" fmla="*/ 2345634 h 3458817"/>
                <a:gd name="connsiteX5" fmla="*/ 1571763 w 6215270"/>
                <a:gd name="connsiteY5" fmla="*/ 2160656 h 3458817"/>
                <a:gd name="connsiteX6" fmla="*/ 1869661 w 6215270"/>
                <a:gd name="connsiteY6" fmla="*/ 2041387 h 3458817"/>
                <a:gd name="connsiteX7" fmla="*/ 2128769 w 6215270"/>
                <a:gd name="connsiteY7" fmla="*/ 2030757 h 3458817"/>
                <a:gd name="connsiteX8" fmla="*/ 2296491 w 6215270"/>
                <a:gd name="connsiteY8" fmla="*/ 2102402 h 3458817"/>
                <a:gd name="connsiteX9" fmla="*/ 2554495 w 6215270"/>
                <a:gd name="connsiteY9" fmla="*/ 2328655 h 3458817"/>
                <a:gd name="connsiteX10" fmla="*/ 2798832 w 6215270"/>
                <a:gd name="connsiteY10" fmla="*/ 2594251 h 3458817"/>
                <a:gd name="connsiteX11" fmla="*/ 3154018 w 6215270"/>
                <a:gd name="connsiteY11" fmla="*/ 2915478 h 3458817"/>
                <a:gd name="connsiteX12" fmla="*/ 3323673 w 6215270"/>
                <a:gd name="connsiteY12" fmla="*/ 3008795 h 3458817"/>
                <a:gd name="connsiteX13" fmla="*/ 3517072 w 6215270"/>
                <a:gd name="connsiteY13" fmla="*/ 3002445 h 3458817"/>
                <a:gd name="connsiteX14" fmla="*/ 3684105 w 6215270"/>
                <a:gd name="connsiteY14" fmla="*/ 2862469 h 3458817"/>
                <a:gd name="connsiteX15" fmla="*/ 3846858 w 6215270"/>
                <a:gd name="connsiteY15" fmla="*/ 2494583 h 3458817"/>
                <a:gd name="connsiteX16" fmla="*/ 3922644 w 6215270"/>
                <a:gd name="connsiteY16" fmla="*/ 2093843 h 3458817"/>
                <a:gd name="connsiteX17" fmla="*/ 3975652 w 6215270"/>
                <a:gd name="connsiteY17" fmla="*/ 1470991 h 3458817"/>
                <a:gd name="connsiteX18" fmla="*/ 4064690 w 6215270"/>
                <a:gd name="connsiteY18" fmla="*/ 790851 h 3458817"/>
                <a:gd name="connsiteX19" fmla="*/ 4174435 w 6215270"/>
                <a:gd name="connsiteY19" fmla="*/ 477078 h 3458817"/>
                <a:gd name="connsiteX20" fmla="*/ 4426226 w 6215270"/>
                <a:gd name="connsiteY20" fmla="*/ 198782 h 3458817"/>
                <a:gd name="connsiteX21" fmla="*/ 4658415 w 6215270"/>
                <a:gd name="connsiteY21" fmla="*/ 50386 h 3458817"/>
                <a:gd name="connsiteX22" fmla="*/ 4863548 w 6215270"/>
                <a:gd name="connsiteY22" fmla="*/ 0 h 3458817"/>
                <a:gd name="connsiteX23" fmla="*/ 5062331 w 6215270"/>
                <a:gd name="connsiteY23" fmla="*/ 13252 h 3458817"/>
                <a:gd name="connsiteX24" fmla="*/ 5433391 w 6215270"/>
                <a:gd name="connsiteY24" fmla="*/ 212034 h 3458817"/>
                <a:gd name="connsiteX25" fmla="*/ 5698435 w 6215270"/>
                <a:gd name="connsiteY25" fmla="*/ 477078 h 3458817"/>
                <a:gd name="connsiteX26" fmla="*/ 5910470 w 6215270"/>
                <a:gd name="connsiteY26" fmla="*/ 795130 h 3458817"/>
                <a:gd name="connsiteX27" fmla="*/ 6202018 w 6215270"/>
                <a:gd name="connsiteY27" fmla="*/ 1364974 h 3458817"/>
                <a:gd name="connsiteX28" fmla="*/ 6215270 w 6215270"/>
                <a:gd name="connsiteY28" fmla="*/ 2557669 h 3458817"/>
                <a:gd name="connsiteX29" fmla="*/ 5963478 w 6215270"/>
                <a:gd name="connsiteY29" fmla="*/ 2067339 h 3458817"/>
                <a:gd name="connsiteX30" fmla="*/ 5711687 w 6215270"/>
                <a:gd name="connsiteY30" fmla="*/ 1550504 h 3458817"/>
                <a:gd name="connsiteX31" fmla="*/ 5340626 w 6215270"/>
                <a:gd name="connsiteY31" fmla="*/ 1086678 h 3458817"/>
                <a:gd name="connsiteX32" fmla="*/ 4969565 w 6215270"/>
                <a:gd name="connsiteY32" fmla="*/ 914400 h 3458817"/>
                <a:gd name="connsiteX33" fmla="*/ 4572000 w 6215270"/>
                <a:gd name="connsiteY33" fmla="*/ 1033669 h 3458817"/>
                <a:gd name="connsiteX34" fmla="*/ 4320209 w 6215270"/>
                <a:gd name="connsiteY34" fmla="*/ 1338469 h 3458817"/>
                <a:gd name="connsiteX35" fmla="*/ 4161183 w 6215270"/>
                <a:gd name="connsiteY35" fmla="*/ 1656521 h 3458817"/>
                <a:gd name="connsiteX36" fmla="*/ 4015409 w 6215270"/>
                <a:gd name="connsiteY36" fmla="*/ 2001078 h 3458817"/>
                <a:gd name="connsiteX37" fmla="*/ 4002157 w 6215270"/>
                <a:gd name="connsiteY37" fmla="*/ 2570921 h 3458817"/>
                <a:gd name="connsiteX38" fmla="*/ 3988905 w 6215270"/>
                <a:gd name="connsiteY38" fmla="*/ 2782956 h 3458817"/>
                <a:gd name="connsiteX39" fmla="*/ 3922644 w 6215270"/>
                <a:gd name="connsiteY39" fmla="*/ 3061252 h 3458817"/>
                <a:gd name="connsiteX40" fmla="*/ 3763618 w 6215270"/>
                <a:gd name="connsiteY40" fmla="*/ 3313043 h 3458817"/>
                <a:gd name="connsiteX41" fmla="*/ 3498574 w 6215270"/>
                <a:gd name="connsiteY41" fmla="*/ 3445565 h 3458817"/>
                <a:gd name="connsiteX42" fmla="*/ 3193774 w 6215270"/>
                <a:gd name="connsiteY42" fmla="*/ 3458817 h 3458817"/>
                <a:gd name="connsiteX43" fmla="*/ 2849218 w 6215270"/>
                <a:gd name="connsiteY43" fmla="*/ 3273287 h 3458817"/>
                <a:gd name="connsiteX44" fmla="*/ 2491409 w 6215270"/>
                <a:gd name="connsiteY44" fmla="*/ 2915478 h 3458817"/>
                <a:gd name="connsiteX45" fmla="*/ 2266122 w 6215270"/>
                <a:gd name="connsiteY45" fmla="*/ 2610678 h 3458817"/>
                <a:gd name="connsiteX46" fmla="*/ 2067339 w 6215270"/>
                <a:gd name="connsiteY46" fmla="*/ 2464904 h 3458817"/>
                <a:gd name="connsiteX47" fmla="*/ 1921565 w 6215270"/>
                <a:gd name="connsiteY47" fmla="*/ 2425148 h 3458817"/>
                <a:gd name="connsiteX48" fmla="*/ 1590261 w 6215270"/>
                <a:gd name="connsiteY48" fmla="*/ 2623930 h 3458817"/>
                <a:gd name="connsiteX49" fmla="*/ 1192696 w 6215270"/>
                <a:gd name="connsiteY49" fmla="*/ 2928730 h 3458817"/>
                <a:gd name="connsiteX50" fmla="*/ 808383 w 6215270"/>
                <a:gd name="connsiteY50" fmla="*/ 3114261 h 3458817"/>
                <a:gd name="connsiteX51" fmla="*/ 437322 w 6215270"/>
                <a:gd name="connsiteY51" fmla="*/ 3167269 h 3458817"/>
                <a:gd name="connsiteX52" fmla="*/ 13252 w 6215270"/>
                <a:gd name="connsiteY52" fmla="*/ 3140765 h 3458817"/>
                <a:gd name="connsiteX53" fmla="*/ 0 w 6215270"/>
                <a:gd name="connsiteY53" fmla="*/ 2782956 h 3458817"/>
                <a:gd name="connsiteX0" fmla="*/ 0 w 6215270"/>
                <a:gd name="connsiteY0" fmla="*/ 2782956 h 3458817"/>
                <a:gd name="connsiteX1" fmla="*/ 331305 w 6215270"/>
                <a:gd name="connsiteY1" fmla="*/ 2782956 h 3458817"/>
                <a:gd name="connsiteX2" fmla="*/ 598419 w 6215270"/>
                <a:gd name="connsiteY2" fmla="*/ 2773431 h 3458817"/>
                <a:gd name="connsiteX3" fmla="*/ 940905 w 6215270"/>
                <a:gd name="connsiteY3" fmla="*/ 2637182 h 3458817"/>
                <a:gd name="connsiteX4" fmla="*/ 1285461 w 6215270"/>
                <a:gd name="connsiteY4" fmla="*/ 2345634 h 3458817"/>
                <a:gd name="connsiteX5" fmla="*/ 1571763 w 6215270"/>
                <a:gd name="connsiteY5" fmla="*/ 2160656 h 3458817"/>
                <a:gd name="connsiteX6" fmla="*/ 1869661 w 6215270"/>
                <a:gd name="connsiteY6" fmla="*/ 2041387 h 3458817"/>
                <a:gd name="connsiteX7" fmla="*/ 2128769 w 6215270"/>
                <a:gd name="connsiteY7" fmla="*/ 2030757 h 3458817"/>
                <a:gd name="connsiteX8" fmla="*/ 2296491 w 6215270"/>
                <a:gd name="connsiteY8" fmla="*/ 2102402 h 3458817"/>
                <a:gd name="connsiteX9" fmla="*/ 2554495 w 6215270"/>
                <a:gd name="connsiteY9" fmla="*/ 2328655 h 3458817"/>
                <a:gd name="connsiteX10" fmla="*/ 2798832 w 6215270"/>
                <a:gd name="connsiteY10" fmla="*/ 2594251 h 3458817"/>
                <a:gd name="connsiteX11" fmla="*/ 3154018 w 6215270"/>
                <a:gd name="connsiteY11" fmla="*/ 2915478 h 3458817"/>
                <a:gd name="connsiteX12" fmla="*/ 3323673 w 6215270"/>
                <a:gd name="connsiteY12" fmla="*/ 3008795 h 3458817"/>
                <a:gd name="connsiteX13" fmla="*/ 3517072 w 6215270"/>
                <a:gd name="connsiteY13" fmla="*/ 3002445 h 3458817"/>
                <a:gd name="connsiteX14" fmla="*/ 3684105 w 6215270"/>
                <a:gd name="connsiteY14" fmla="*/ 2862469 h 3458817"/>
                <a:gd name="connsiteX15" fmla="*/ 3846858 w 6215270"/>
                <a:gd name="connsiteY15" fmla="*/ 2494583 h 3458817"/>
                <a:gd name="connsiteX16" fmla="*/ 3922644 w 6215270"/>
                <a:gd name="connsiteY16" fmla="*/ 2093843 h 3458817"/>
                <a:gd name="connsiteX17" fmla="*/ 3975652 w 6215270"/>
                <a:gd name="connsiteY17" fmla="*/ 1470991 h 3458817"/>
                <a:gd name="connsiteX18" fmla="*/ 4064690 w 6215270"/>
                <a:gd name="connsiteY18" fmla="*/ 790851 h 3458817"/>
                <a:gd name="connsiteX19" fmla="*/ 4174435 w 6215270"/>
                <a:gd name="connsiteY19" fmla="*/ 477078 h 3458817"/>
                <a:gd name="connsiteX20" fmla="*/ 4426226 w 6215270"/>
                <a:gd name="connsiteY20" fmla="*/ 198782 h 3458817"/>
                <a:gd name="connsiteX21" fmla="*/ 4658415 w 6215270"/>
                <a:gd name="connsiteY21" fmla="*/ 50386 h 3458817"/>
                <a:gd name="connsiteX22" fmla="*/ 4863548 w 6215270"/>
                <a:gd name="connsiteY22" fmla="*/ 0 h 3458817"/>
                <a:gd name="connsiteX23" fmla="*/ 5062331 w 6215270"/>
                <a:gd name="connsiteY23" fmla="*/ 13252 h 3458817"/>
                <a:gd name="connsiteX24" fmla="*/ 5433391 w 6215270"/>
                <a:gd name="connsiteY24" fmla="*/ 212034 h 3458817"/>
                <a:gd name="connsiteX25" fmla="*/ 5698435 w 6215270"/>
                <a:gd name="connsiteY25" fmla="*/ 477078 h 3458817"/>
                <a:gd name="connsiteX26" fmla="*/ 5910470 w 6215270"/>
                <a:gd name="connsiteY26" fmla="*/ 795130 h 3458817"/>
                <a:gd name="connsiteX27" fmla="*/ 6202018 w 6215270"/>
                <a:gd name="connsiteY27" fmla="*/ 1364974 h 3458817"/>
                <a:gd name="connsiteX28" fmla="*/ 6215270 w 6215270"/>
                <a:gd name="connsiteY28" fmla="*/ 2557669 h 3458817"/>
                <a:gd name="connsiteX29" fmla="*/ 5963478 w 6215270"/>
                <a:gd name="connsiteY29" fmla="*/ 2067339 h 3458817"/>
                <a:gd name="connsiteX30" fmla="*/ 5711687 w 6215270"/>
                <a:gd name="connsiteY30" fmla="*/ 1550504 h 3458817"/>
                <a:gd name="connsiteX31" fmla="*/ 5340626 w 6215270"/>
                <a:gd name="connsiteY31" fmla="*/ 1086678 h 3458817"/>
                <a:gd name="connsiteX32" fmla="*/ 4969565 w 6215270"/>
                <a:gd name="connsiteY32" fmla="*/ 914400 h 3458817"/>
                <a:gd name="connsiteX33" fmla="*/ 4572000 w 6215270"/>
                <a:gd name="connsiteY33" fmla="*/ 1033669 h 3458817"/>
                <a:gd name="connsiteX34" fmla="*/ 4320209 w 6215270"/>
                <a:gd name="connsiteY34" fmla="*/ 1338469 h 3458817"/>
                <a:gd name="connsiteX35" fmla="*/ 4161183 w 6215270"/>
                <a:gd name="connsiteY35" fmla="*/ 1656521 h 3458817"/>
                <a:gd name="connsiteX36" fmla="*/ 4015409 w 6215270"/>
                <a:gd name="connsiteY36" fmla="*/ 2001078 h 3458817"/>
                <a:gd name="connsiteX37" fmla="*/ 4002157 w 6215270"/>
                <a:gd name="connsiteY37" fmla="*/ 2570921 h 3458817"/>
                <a:gd name="connsiteX38" fmla="*/ 3988905 w 6215270"/>
                <a:gd name="connsiteY38" fmla="*/ 2782956 h 3458817"/>
                <a:gd name="connsiteX39" fmla="*/ 3922644 w 6215270"/>
                <a:gd name="connsiteY39" fmla="*/ 3061252 h 3458817"/>
                <a:gd name="connsiteX40" fmla="*/ 3763618 w 6215270"/>
                <a:gd name="connsiteY40" fmla="*/ 3313043 h 3458817"/>
                <a:gd name="connsiteX41" fmla="*/ 3498574 w 6215270"/>
                <a:gd name="connsiteY41" fmla="*/ 3445565 h 3458817"/>
                <a:gd name="connsiteX42" fmla="*/ 3193774 w 6215270"/>
                <a:gd name="connsiteY42" fmla="*/ 3458817 h 3458817"/>
                <a:gd name="connsiteX43" fmla="*/ 2849218 w 6215270"/>
                <a:gd name="connsiteY43" fmla="*/ 3273287 h 3458817"/>
                <a:gd name="connsiteX44" fmla="*/ 2491409 w 6215270"/>
                <a:gd name="connsiteY44" fmla="*/ 2915478 h 3458817"/>
                <a:gd name="connsiteX45" fmla="*/ 2266122 w 6215270"/>
                <a:gd name="connsiteY45" fmla="*/ 2610678 h 3458817"/>
                <a:gd name="connsiteX46" fmla="*/ 2067339 w 6215270"/>
                <a:gd name="connsiteY46" fmla="*/ 2464904 h 3458817"/>
                <a:gd name="connsiteX47" fmla="*/ 1921565 w 6215270"/>
                <a:gd name="connsiteY47" fmla="*/ 2425148 h 3458817"/>
                <a:gd name="connsiteX48" fmla="*/ 1590261 w 6215270"/>
                <a:gd name="connsiteY48" fmla="*/ 2623930 h 3458817"/>
                <a:gd name="connsiteX49" fmla="*/ 1192696 w 6215270"/>
                <a:gd name="connsiteY49" fmla="*/ 2928730 h 3458817"/>
                <a:gd name="connsiteX50" fmla="*/ 808383 w 6215270"/>
                <a:gd name="connsiteY50" fmla="*/ 3114261 h 3458817"/>
                <a:gd name="connsiteX51" fmla="*/ 437322 w 6215270"/>
                <a:gd name="connsiteY51" fmla="*/ 3167269 h 3458817"/>
                <a:gd name="connsiteX52" fmla="*/ 13252 w 6215270"/>
                <a:gd name="connsiteY52" fmla="*/ 3140765 h 3458817"/>
                <a:gd name="connsiteX53" fmla="*/ 0 w 6215270"/>
                <a:gd name="connsiteY53" fmla="*/ 2782956 h 3458817"/>
                <a:gd name="connsiteX0" fmla="*/ 0 w 6215270"/>
                <a:gd name="connsiteY0" fmla="*/ 2782956 h 3458817"/>
                <a:gd name="connsiteX1" fmla="*/ 331305 w 6215270"/>
                <a:gd name="connsiteY1" fmla="*/ 2782956 h 3458817"/>
                <a:gd name="connsiteX2" fmla="*/ 598419 w 6215270"/>
                <a:gd name="connsiteY2" fmla="*/ 2773431 h 3458817"/>
                <a:gd name="connsiteX3" fmla="*/ 940905 w 6215270"/>
                <a:gd name="connsiteY3" fmla="*/ 2637182 h 3458817"/>
                <a:gd name="connsiteX4" fmla="*/ 1285461 w 6215270"/>
                <a:gd name="connsiteY4" fmla="*/ 2345634 h 3458817"/>
                <a:gd name="connsiteX5" fmla="*/ 1571763 w 6215270"/>
                <a:gd name="connsiteY5" fmla="*/ 2160656 h 3458817"/>
                <a:gd name="connsiteX6" fmla="*/ 1869661 w 6215270"/>
                <a:gd name="connsiteY6" fmla="*/ 2041387 h 3458817"/>
                <a:gd name="connsiteX7" fmla="*/ 2128769 w 6215270"/>
                <a:gd name="connsiteY7" fmla="*/ 2030757 h 3458817"/>
                <a:gd name="connsiteX8" fmla="*/ 2296491 w 6215270"/>
                <a:gd name="connsiteY8" fmla="*/ 2102402 h 3458817"/>
                <a:gd name="connsiteX9" fmla="*/ 2554495 w 6215270"/>
                <a:gd name="connsiteY9" fmla="*/ 2328655 h 3458817"/>
                <a:gd name="connsiteX10" fmla="*/ 2798832 w 6215270"/>
                <a:gd name="connsiteY10" fmla="*/ 2594251 h 3458817"/>
                <a:gd name="connsiteX11" fmla="*/ 3154018 w 6215270"/>
                <a:gd name="connsiteY11" fmla="*/ 2915478 h 3458817"/>
                <a:gd name="connsiteX12" fmla="*/ 3323673 w 6215270"/>
                <a:gd name="connsiteY12" fmla="*/ 3008795 h 3458817"/>
                <a:gd name="connsiteX13" fmla="*/ 3517072 w 6215270"/>
                <a:gd name="connsiteY13" fmla="*/ 3002445 h 3458817"/>
                <a:gd name="connsiteX14" fmla="*/ 3684105 w 6215270"/>
                <a:gd name="connsiteY14" fmla="*/ 2862469 h 3458817"/>
                <a:gd name="connsiteX15" fmla="*/ 3846858 w 6215270"/>
                <a:gd name="connsiteY15" fmla="*/ 2494583 h 3458817"/>
                <a:gd name="connsiteX16" fmla="*/ 3922644 w 6215270"/>
                <a:gd name="connsiteY16" fmla="*/ 2093843 h 3458817"/>
                <a:gd name="connsiteX17" fmla="*/ 3975652 w 6215270"/>
                <a:gd name="connsiteY17" fmla="*/ 1470991 h 3458817"/>
                <a:gd name="connsiteX18" fmla="*/ 4064690 w 6215270"/>
                <a:gd name="connsiteY18" fmla="*/ 790851 h 3458817"/>
                <a:gd name="connsiteX19" fmla="*/ 4174435 w 6215270"/>
                <a:gd name="connsiteY19" fmla="*/ 477078 h 3458817"/>
                <a:gd name="connsiteX20" fmla="*/ 4426226 w 6215270"/>
                <a:gd name="connsiteY20" fmla="*/ 198782 h 3458817"/>
                <a:gd name="connsiteX21" fmla="*/ 4658415 w 6215270"/>
                <a:gd name="connsiteY21" fmla="*/ 50386 h 3458817"/>
                <a:gd name="connsiteX22" fmla="*/ 4863548 w 6215270"/>
                <a:gd name="connsiteY22" fmla="*/ 0 h 3458817"/>
                <a:gd name="connsiteX23" fmla="*/ 5062331 w 6215270"/>
                <a:gd name="connsiteY23" fmla="*/ 13252 h 3458817"/>
                <a:gd name="connsiteX24" fmla="*/ 5433391 w 6215270"/>
                <a:gd name="connsiteY24" fmla="*/ 212034 h 3458817"/>
                <a:gd name="connsiteX25" fmla="*/ 5698435 w 6215270"/>
                <a:gd name="connsiteY25" fmla="*/ 477078 h 3458817"/>
                <a:gd name="connsiteX26" fmla="*/ 5910470 w 6215270"/>
                <a:gd name="connsiteY26" fmla="*/ 795130 h 3458817"/>
                <a:gd name="connsiteX27" fmla="*/ 6202018 w 6215270"/>
                <a:gd name="connsiteY27" fmla="*/ 1364974 h 3458817"/>
                <a:gd name="connsiteX28" fmla="*/ 6215270 w 6215270"/>
                <a:gd name="connsiteY28" fmla="*/ 2557669 h 3458817"/>
                <a:gd name="connsiteX29" fmla="*/ 5963478 w 6215270"/>
                <a:gd name="connsiteY29" fmla="*/ 2067339 h 3458817"/>
                <a:gd name="connsiteX30" fmla="*/ 5711687 w 6215270"/>
                <a:gd name="connsiteY30" fmla="*/ 1550504 h 3458817"/>
                <a:gd name="connsiteX31" fmla="*/ 5340626 w 6215270"/>
                <a:gd name="connsiteY31" fmla="*/ 1086678 h 3458817"/>
                <a:gd name="connsiteX32" fmla="*/ 4969565 w 6215270"/>
                <a:gd name="connsiteY32" fmla="*/ 914400 h 3458817"/>
                <a:gd name="connsiteX33" fmla="*/ 4572000 w 6215270"/>
                <a:gd name="connsiteY33" fmla="*/ 1033669 h 3458817"/>
                <a:gd name="connsiteX34" fmla="*/ 4320209 w 6215270"/>
                <a:gd name="connsiteY34" fmla="*/ 1338469 h 3458817"/>
                <a:gd name="connsiteX35" fmla="*/ 4161183 w 6215270"/>
                <a:gd name="connsiteY35" fmla="*/ 1656521 h 3458817"/>
                <a:gd name="connsiteX36" fmla="*/ 4015409 w 6215270"/>
                <a:gd name="connsiteY36" fmla="*/ 2001078 h 3458817"/>
                <a:gd name="connsiteX37" fmla="*/ 4002157 w 6215270"/>
                <a:gd name="connsiteY37" fmla="*/ 2570921 h 3458817"/>
                <a:gd name="connsiteX38" fmla="*/ 3988905 w 6215270"/>
                <a:gd name="connsiteY38" fmla="*/ 2782956 h 3458817"/>
                <a:gd name="connsiteX39" fmla="*/ 3922644 w 6215270"/>
                <a:gd name="connsiteY39" fmla="*/ 3061252 h 3458817"/>
                <a:gd name="connsiteX40" fmla="*/ 3763618 w 6215270"/>
                <a:gd name="connsiteY40" fmla="*/ 3313043 h 3458817"/>
                <a:gd name="connsiteX41" fmla="*/ 3498574 w 6215270"/>
                <a:gd name="connsiteY41" fmla="*/ 3445565 h 3458817"/>
                <a:gd name="connsiteX42" fmla="*/ 3193774 w 6215270"/>
                <a:gd name="connsiteY42" fmla="*/ 3458817 h 3458817"/>
                <a:gd name="connsiteX43" fmla="*/ 2849218 w 6215270"/>
                <a:gd name="connsiteY43" fmla="*/ 3273287 h 3458817"/>
                <a:gd name="connsiteX44" fmla="*/ 2491409 w 6215270"/>
                <a:gd name="connsiteY44" fmla="*/ 2915478 h 3458817"/>
                <a:gd name="connsiteX45" fmla="*/ 2266122 w 6215270"/>
                <a:gd name="connsiteY45" fmla="*/ 2610678 h 3458817"/>
                <a:gd name="connsiteX46" fmla="*/ 2067339 w 6215270"/>
                <a:gd name="connsiteY46" fmla="*/ 2464904 h 3458817"/>
                <a:gd name="connsiteX47" fmla="*/ 1921565 w 6215270"/>
                <a:gd name="connsiteY47" fmla="*/ 2425148 h 3458817"/>
                <a:gd name="connsiteX48" fmla="*/ 1590261 w 6215270"/>
                <a:gd name="connsiteY48" fmla="*/ 2623930 h 3458817"/>
                <a:gd name="connsiteX49" fmla="*/ 1192696 w 6215270"/>
                <a:gd name="connsiteY49" fmla="*/ 2928730 h 3458817"/>
                <a:gd name="connsiteX50" fmla="*/ 808383 w 6215270"/>
                <a:gd name="connsiteY50" fmla="*/ 3114261 h 3458817"/>
                <a:gd name="connsiteX51" fmla="*/ 437322 w 6215270"/>
                <a:gd name="connsiteY51" fmla="*/ 3167269 h 3458817"/>
                <a:gd name="connsiteX52" fmla="*/ 13252 w 6215270"/>
                <a:gd name="connsiteY52" fmla="*/ 3140765 h 3458817"/>
                <a:gd name="connsiteX53" fmla="*/ 0 w 6215270"/>
                <a:gd name="connsiteY53" fmla="*/ 2782956 h 3458817"/>
                <a:gd name="connsiteX0" fmla="*/ 0 w 6215270"/>
                <a:gd name="connsiteY0" fmla="*/ 2782956 h 3458817"/>
                <a:gd name="connsiteX1" fmla="*/ 331305 w 6215270"/>
                <a:gd name="connsiteY1" fmla="*/ 2782956 h 3458817"/>
                <a:gd name="connsiteX2" fmla="*/ 598419 w 6215270"/>
                <a:gd name="connsiteY2" fmla="*/ 2773431 h 3458817"/>
                <a:gd name="connsiteX3" fmla="*/ 940905 w 6215270"/>
                <a:gd name="connsiteY3" fmla="*/ 2637182 h 3458817"/>
                <a:gd name="connsiteX4" fmla="*/ 1285461 w 6215270"/>
                <a:gd name="connsiteY4" fmla="*/ 2345634 h 3458817"/>
                <a:gd name="connsiteX5" fmla="*/ 1571763 w 6215270"/>
                <a:gd name="connsiteY5" fmla="*/ 2160656 h 3458817"/>
                <a:gd name="connsiteX6" fmla="*/ 1869661 w 6215270"/>
                <a:gd name="connsiteY6" fmla="*/ 2041387 h 3458817"/>
                <a:gd name="connsiteX7" fmla="*/ 2128769 w 6215270"/>
                <a:gd name="connsiteY7" fmla="*/ 2030757 h 3458817"/>
                <a:gd name="connsiteX8" fmla="*/ 2296491 w 6215270"/>
                <a:gd name="connsiteY8" fmla="*/ 2102402 h 3458817"/>
                <a:gd name="connsiteX9" fmla="*/ 2554495 w 6215270"/>
                <a:gd name="connsiteY9" fmla="*/ 2328655 h 3458817"/>
                <a:gd name="connsiteX10" fmla="*/ 2798832 w 6215270"/>
                <a:gd name="connsiteY10" fmla="*/ 2594251 h 3458817"/>
                <a:gd name="connsiteX11" fmla="*/ 3154018 w 6215270"/>
                <a:gd name="connsiteY11" fmla="*/ 2915478 h 3458817"/>
                <a:gd name="connsiteX12" fmla="*/ 3323673 w 6215270"/>
                <a:gd name="connsiteY12" fmla="*/ 3008795 h 3458817"/>
                <a:gd name="connsiteX13" fmla="*/ 3517072 w 6215270"/>
                <a:gd name="connsiteY13" fmla="*/ 3002445 h 3458817"/>
                <a:gd name="connsiteX14" fmla="*/ 3684105 w 6215270"/>
                <a:gd name="connsiteY14" fmla="*/ 2862469 h 3458817"/>
                <a:gd name="connsiteX15" fmla="*/ 3846858 w 6215270"/>
                <a:gd name="connsiteY15" fmla="*/ 2494583 h 3458817"/>
                <a:gd name="connsiteX16" fmla="*/ 3922644 w 6215270"/>
                <a:gd name="connsiteY16" fmla="*/ 2093843 h 3458817"/>
                <a:gd name="connsiteX17" fmla="*/ 3975652 w 6215270"/>
                <a:gd name="connsiteY17" fmla="*/ 1470991 h 3458817"/>
                <a:gd name="connsiteX18" fmla="*/ 4064690 w 6215270"/>
                <a:gd name="connsiteY18" fmla="*/ 790851 h 3458817"/>
                <a:gd name="connsiteX19" fmla="*/ 4174435 w 6215270"/>
                <a:gd name="connsiteY19" fmla="*/ 477078 h 3458817"/>
                <a:gd name="connsiteX20" fmla="*/ 4426226 w 6215270"/>
                <a:gd name="connsiteY20" fmla="*/ 198782 h 3458817"/>
                <a:gd name="connsiteX21" fmla="*/ 4658415 w 6215270"/>
                <a:gd name="connsiteY21" fmla="*/ 50386 h 3458817"/>
                <a:gd name="connsiteX22" fmla="*/ 4863548 w 6215270"/>
                <a:gd name="connsiteY22" fmla="*/ 0 h 3458817"/>
                <a:gd name="connsiteX23" fmla="*/ 5062331 w 6215270"/>
                <a:gd name="connsiteY23" fmla="*/ 13252 h 3458817"/>
                <a:gd name="connsiteX24" fmla="*/ 5433391 w 6215270"/>
                <a:gd name="connsiteY24" fmla="*/ 212034 h 3458817"/>
                <a:gd name="connsiteX25" fmla="*/ 5698435 w 6215270"/>
                <a:gd name="connsiteY25" fmla="*/ 477078 h 3458817"/>
                <a:gd name="connsiteX26" fmla="*/ 5910470 w 6215270"/>
                <a:gd name="connsiteY26" fmla="*/ 795130 h 3458817"/>
                <a:gd name="connsiteX27" fmla="*/ 6202018 w 6215270"/>
                <a:gd name="connsiteY27" fmla="*/ 1364974 h 3458817"/>
                <a:gd name="connsiteX28" fmla="*/ 6215270 w 6215270"/>
                <a:gd name="connsiteY28" fmla="*/ 2557669 h 3458817"/>
                <a:gd name="connsiteX29" fmla="*/ 5963478 w 6215270"/>
                <a:gd name="connsiteY29" fmla="*/ 2067339 h 3458817"/>
                <a:gd name="connsiteX30" fmla="*/ 5711687 w 6215270"/>
                <a:gd name="connsiteY30" fmla="*/ 1550504 h 3458817"/>
                <a:gd name="connsiteX31" fmla="*/ 5340626 w 6215270"/>
                <a:gd name="connsiteY31" fmla="*/ 1086678 h 3458817"/>
                <a:gd name="connsiteX32" fmla="*/ 4969565 w 6215270"/>
                <a:gd name="connsiteY32" fmla="*/ 914400 h 3458817"/>
                <a:gd name="connsiteX33" fmla="*/ 4572000 w 6215270"/>
                <a:gd name="connsiteY33" fmla="*/ 1033669 h 3458817"/>
                <a:gd name="connsiteX34" fmla="*/ 4320209 w 6215270"/>
                <a:gd name="connsiteY34" fmla="*/ 1338469 h 3458817"/>
                <a:gd name="connsiteX35" fmla="*/ 4161183 w 6215270"/>
                <a:gd name="connsiteY35" fmla="*/ 1656521 h 3458817"/>
                <a:gd name="connsiteX36" fmla="*/ 4015409 w 6215270"/>
                <a:gd name="connsiteY36" fmla="*/ 2001078 h 3458817"/>
                <a:gd name="connsiteX37" fmla="*/ 4002157 w 6215270"/>
                <a:gd name="connsiteY37" fmla="*/ 2570921 h 3458817"/>
                <a:gd name="connsiteX38" fmla="*/ 3988905 w 6215270"/>
                <a:gd name="connsiteY38" fmla="*/ 2782956 h 3458817"/>
                <a:gd name="connsiteX39" fmla="*/ 3922644 w 6215270"/>
                <a:gd name="connsiteY39" fmla="*/ 3061252 h 3458817"/>
                <a:gd name="connsiteX40" fmla="*/ 3763618 w 6215270"/>
                <a:gd name="connsiteY40" fmla="*/ 3313043 h 3458817"/>
                <a:gd name="connsiteX41" fmla="*/ 3498574 w 6215270"/>
                <a:gd name="connsiteY41" fmla="*/ 3445565 h 3458817"/>
                <a:gd name="connsiteX42" fmla="*/ 3193774 w 6215270"/>
                <a:gd name="connsiteY42" fmla="*/ 3458817 h 3458817"/>
                <a:gd name="connsiteX43" fmla="*/ 2849218 w 6215270"/>
                <a:gd name="connsiteY43" fmla="*/ 3273287 h 3458817"/>
                <a:gd name="connsiteX44" fmla="*/ 2491409 w 6215270"/>
                <a:gd name="connsiteY44" fmla="*/ 2915478 h 3458817"/>
                <a:gd name="connsiteX45" fmla="*/ 2266122 w 6215270"/>
                <a:gd name="connsiteY45" fmla="*/ 2610678 h 3458817"/>
                <a:gd name="connsiteX46" fmla="*/ 2067339 w 6215270"/>
                <a:gd name="connsiteY46" fmla="*/ 2464904 h 3458817"/>
                <a:gd name="connsiteX47" fmla="*/ 1921565 w 6215270"/>
                <a:gd name="connsiteY47" fmla="*/ 2425148 h 3458817"/>
                <a:gd name="connsiteX48" fmla="*/ 1590261 w 6215270"/>
                <a:gd name="connsiteY48" fmla="*/ 2623930 h 3458817"/>
                <a:gd name="connsiteX49" fmla="*/ 1192696 w 6215270"/>
                <a:gd name="connsiteY49" fmla="*/ 2928730 h 3458817"/>
                <a:gd name="connsiteX50" fmla="*/ 808383 w 6215270"/>
                <a:gd name="connsiteY50" fmla="*/ 3114261 h 3458817"/>
                <a:gd name="connsiteX51" fmla="*/ 437322 w 6215270"/>
                <a:gd name="connsiteY51" fmla="*/ 3167269 h 3458817"/>
                <a:gd name="connsiteX52" fmla="*/ 13252 w 6215270"/>
                <a:gd name="connsiteY52" fmla="*/ 3140765 h 3458817"/>
                <a:gd name="connsiteX53" fmla="*/ 0 w 6215270"/>
                <a:gd name="connsiteY53" fmla="*/ 2782956 h 3458817"/>
                <a:gd name="connsiteX0" fmla="*/ 0 w 6215270"/>
                <a:gd name="connsiteY0" fmla="*/ 2782956 h 3458817"/>
                <a:gd name="connsiteX1" fmla="*/ 331305 w 6215270"/>
                <a:gd name="connsiteY1" fmla="*/ 2782956 h 3458817"/>
                <a:gd name="connsiteX2" fmla="*/ 598419 w 6215270"/>
                <a:gd name="connsiteY2" fmla="*/ 2773431 h 3458817"/>
                <a:gd name="connsiteX3" fmla="*/ 940905 w 6215270"/>
                <a:gd name="connsiteY3" fmla="*/ 2637182 h 3458817"/>
                <a:gd name="connsiteX4" fmla="*/ 1285461 w 6215270"/>
                <a:gd name="connsiteY4" fmla="*/ 2345634 h 3458817"/>
                <a:gd name="connsiteX5" fmla="*/ 1571763 w 6215270"/>
                <a:gd name="connsiteY5" fmla="*/ 2160656 h 3458817"/>
                <a:gd name="connsiteX6" fmla="*/ 1869661 w 6215270"/>
                <a:gd name="connsiteY6" fmla="*/ 2041387 h 3458817"/>
                <a:gd name="connsiteX7" fmla="*/ 2128769 w 6215270"/>
                <a:gd name="connsiteY7" fmla="*/ 2030757 h 3458817"/>
                <a:gd name="connsiteX8" fmla="*/ 2296491 w 6215270"/>
                <a:gd name="connsiteY8" fmla="*/ 2102402 h 3458817"/>
                <a:gd name="connsiteX9" fmla="*/ 2554495 w 6215270"/>
                <a:gd name="connsiteY9" fmla="*/ 2328655 h 3458817"/>
                <a:gd name="connsiteX10" fmla="*/ 2798832 w 6215270"/>
                <a:gd name="connsiteY10" fmla="*/ 2594251 h 3458817"/>
                <a:gd name="connsiteX11" fmla="*/ 3154018 w 6215270"/>
                <a:gd name="connsiteY11" fmla="*/ 2915478 h 3458817"/>
                <a:gd name="connsiteX12" fmla="*/ 3323673 w 6215270"/>
                <a:gd name="connsiteY12" fmla="*/ 3008795 h 3458817"/>
                <a:gd name="connsiteX13" fmla="*/ 3517072 w 6215270"/>
                <a:gd name="connsiteY13" fmla="*/ 3002445 h 3458817"/>
                <a:gd name="connsiteX14" fmla="*/ 3684105 w 6215270"/>
                <a:gd name="connsiteY14" fmla="*/ 2862469 h 3458817"/>
                <a:gd name="connsiteX15" fmla="*/ 3846858 w 6215270"/>
                <a:gd name="connsiteY15" fmla="*/ 2494583 h 3458817"/>
                <a:gd name="connsiteX16" fmla="*/ 3922644 w 6215270"/>
                <a:gd name="connsiteY16" fmla="*/ 2093843 h 3458817"/>
                <a:gd name="connsiteX17" fmla="*/ 3975652 w 6215270"/>
                <a:gd name="connsiteY17" fmla="*/ 1470991 h 3458817"/>
                <a:gd name="connsiteX18" fmla="*/ 4064690 w 6215270"/>
                <a:gd name="connsiteY18" fmla="*/ 790851 h 3458817"/>
                <a:gd name="connsiteX19" fmla="*/ 4174435 w 6215270"/>
                <a:gd name="connsiteY19" fmla="*/ 477078 h 3458817"/>
                <a:gd name="connsiteX20" fmla="*/ 4426226 w 6215270"/>
                <a:gd name="connsiteY20" fmla="*/ 198782 h 3458817"/>
                <a:gd name="connsiteX21" fmla="*/ 4658415 w 6215270"/>
                <a:gd name="connsiteY21" fmla="*/ 50386 h 3458817"/>
                <a:gd name="connsiteX22" fmla="*/ 4863548 w 6215270"/>
                <a:gd name="connsiteY22" fmla="*/ 0 h 3458817"/>
                <a:gd name="connsiteX23" fmla="*/ 5062331 w 6215270"/>
                <a:gd name="connsiteY23" fmla="*/ 13252 h 3458817"/>
                <a:gd name="connsiteX24" fmla="*/ 5433391 w 6215270"/>
                <a:gd name="connsiteY24" fmla="*/ 212034 h 3458817"/>
                <a:gd name="connsiteX25" fmla="*/ 5698435 w 6215270"/>
                <a:gd name="connsiteY25" fmla="*/ 477078 h 3458817"/>
                <a:gd name="connsiteX26" fmla="*/ 5910470 w 6215270"/>
                <a:gd name="connsiteY26" fmla="*/ 795130 h 3458817"/>
                <a:gd name="connsiteX27" fmla="*/ 6202018 w 6215270"/>
                <a:gd name="connsiteY27" fmla="*/ 1364974 h 3458817"/>
                <a:gd name="connsiteX28" fmla="*/ 6215270 w 6215270"/>
                <a:gd name="connsiteY28" fmla="*/ 2557669 h 3458817"/>
                <a:gd name="connsiteX29" fmla="*/ 5963478 w 6215270"/>
                <a:gd name="connsiteY29" fmla="*/ 2067339 h 3458817"/>
                <a:gd name="connsiteX30" fmla="*/ 5711687 w 6215270"/>
                <a:gd name="connsiteY30" fmla="*/ 1550504 h 3458817"/>
                <a:gd name="connsiteX31" fmla="*/ 5340626 w 6215270"/>
                <a:gd name="connsiteY31" fmla="*/ 1086678 h 3458817"/>
                <a:gd name="connsiteX32" fmla="*/ 4969565 w 6215270"/>
                <a:gd name="connsiteY32" fmla="*/ 914400 h 3458817"/>
                <a:gd name="connsiteX33" fmla="*/ 4572000 w 6215270"/>
                <a:gd name="connsiteY33" fmla="*/ 1033669 h 3458817"/>
                <a:gd name="connsiteX34" fmla="*/ 4320209 w 6215270"/>
                <a:gd name="connsiteY34" fmla="*/ 1338469 h 3458817"/>
                <a:gd name="connsiteX35" fmla="*/ 4161183 w 6215270"/>
                <a:gd name="connsiteY35" fmla="*/ 1656521 h 3458817"/>
                <a:gd name="connsiteX36" fmla="*/ 4015409 w 6215270"/>
                <a:gd name="connsiteY36" fmla="*/ 2001078 h 3458817"/>
                <a:gd name="connsiteX37" fmla="*/ 4002157 w 6215270"/>
                <a:gd name="connsiteY37" fmla="*/ 2570921 h 3458817"/>
                <a:gd name="connsiteX38" fmla="*/ 3988905 w 6215270"/>
                <a:gd name="connsiteY38" fmla="*/ 2782956 h 3458817"/>
                <a:gd name="connsiteX39" fmla="*/ 3922644 w 6215270"/>
                <a:gd name="connsiteY39" fmla="*/ 3061252 h 3458817"/>
                <a:gd name="connsiteX40" fmla="*/ 3763618 w 6215270"/>
                <a:gd name="connsiteY40" fmla="*/ 3313043 h 3458817"/>
                <a:gd name="connsiteX41" fmla="*/ 3498574 w 6215270"/>
                <a:gd name="connsiteY41" fmla="*/ 3445565 h 3458817"/>
                <a:gd name="connsiteX42" fmla="*/ 3193774 w 6215270"/>
                <a:gd name="connsiteY42" fmla="*/ 3458817 h 3458817"/>
                <a:gd name="connsiteX43" fmla="*/ 2849218 w 6215270"/>
                <a:gd name="connsiteY43" fmla="*/ 3273287 h 3458817"/>
                <a:gd name="connsiteX44" fmla="*/ 2491409 w 6215270"/>
                <a:gd name="connsiteY44" fmla="*/ 2915478 h 3458817"/>
                <a:gd name="connsiteX45" fmla="*/ 2266122 w 6215270"/>
                <a:gd name="connsiteY45" fmla="*/ 2610678 h 3458817"/>
                <a:gd name="connsiteX46" fmla="*/ 2067339 w 6215270"/>
                <a:gd name="connsiteY46" fmla="*/ 2464904 h 3458817"/>
                <a:gd name="connsiteX47" fmla="*/ 1921565 w 6215270"/>
                <a:gd name="connsiteY47" fmla="*/ 2425148 h 3458817"/>
                <a:gd name="connsiteX48" fmla="*/ 1590261 w 6215270"/>
                <a:gd name="connsiteY48" fmla="*/ 2623930 h 3458817"/>
                <a:gd name="connsiteX49" fmla="*/ 1192696 w 6215270"/>
                <a:gd name="connsiteY49" fmla="*/ 2928730 h 3458817"/>
                <a:gd name="connsiteX50" fmla="*/ 808383 w 6215270"/>
                <a:gd name="connsiteY50" fmla="*/ 3114261 h 3458817"/>
                <a:gd name="connsiteX51" fmla="*/ 437322 w 6215270"/>
                <a:gd name="connsiteY51" fmla="*/ 3167269 h 3458817"/>
                <a:gd name="connsiteX52" fmla="*/ 13252 w 6215270"/>
                <a:gd name="connsiteY52" fmla="*/ 3140765 h 3458817"/>
                <a:gd name="connsiteX53" fmla="*/ 0 w 6215270"/>
                <a:gd name="connsiteY53" fmla="*/ 2782956 h 3458817"/>
                <a:gd name="connsiteX0" fmla="*/ 0 w 6215270"/>
                <a:gd name="connsiteY0" fmla="*/ 2782956 h 3458817"/>
                <a:gd name="connsiteX1" fmla="*/ 331305 w 6215270"/>
                <a:gd name="connsiteY1" fmla="*/ 2782956 h 3458817"/>
                <a:gd name="connsiteX2" fmla="*/ 598419 w 6215270"/>
                <a:gd name="connsiteY2" fmla="*/ 2773431 h 3458817"/>
                <a:gd name="connsiteX3" fmla="*/ 940905 w 6215270"/>
                <a:gd name="connsiteY3" fmla="*/ 2637182 h 3458817"/>
                <a:gd name="connsiteX4" fmla="*/ 1285461 w 6215270"/>
                <a:gd name="connsiteY4" fmla="*/ 2345634 h 3458817"/>
                <a:gd name="connsiteX5" fmla="*/ 1571763 w 6215270"/>
                <a:gd name="connsiteY5" fmla="*/ 2160656 h 3458817"/>
                <a:gd name="connsiteX6" fmla="*/ 1869661 w 6215270"/>
                <a:gd name="connsiteY6" fmla="*/ 2041387 h 3458817"/>
                <a:gd name="connsiteX7" fmla="*/ 2128769 w 6215270"/>
                <a:gd name="connsiteY7" fmla="*/ 2030757 h 3458817"/>
                <a:gd name="connsiteX8" fmla="*/ 2296491 w 6215270"/>
                <a:gd name="connsiteY8" fmla="*/ 2102402 h 3458817"/>
                <a:gd name="connsiteX9" fmla="*/ 2554495 w 6215270"/>
                <a:gd name="connsiteY9" fmla="*/ 2328655 h 3458817"/>
                <a:gd name="connsiteX10" fmla="*/ 2798832 w 6215270"/>
                <a:gd name="connsiteY10" fmla="*/ 2594251 h 3458817"/>
                <a:gd name="connsiteX11" fmla="*/ 3154018 w 6215270"/>
                <a:gd name="connsiteY11" fmla="*/ 2915478 h 3458817"/>
                <a:gd name="connsiteX12" fmla="*/ 3323673 w 6215270"/>
                <a:gd name="connsiteY12" fmla="*/ 3008795 h 3458817"/>
                <a:gd name="connsiteX13" fmla="*/ 3517072 w 6215270"/>
                <a:gd name="connsiteY13" fmla="*/ 3002445 h 3458817"/>
                <a:gd name="connsiteX14" fmla="*/ 3684105 w 6215270"/>
                <a:gd name="connsiteY14" fmla="*/ 2862469 h 3458817"/>
                <a:gd name="connsiteX15" fmla="*/ 3846858 w 6215270"/>
                <a:gd name="connsiteY15" fmla="*/ 2494583 h 3458817"/>
                <a:gd name="connsiteX16" fmla="*/ 3922644 w 6215270"/>
                <a:gd name="connsiteY16" fmla="*/ 2093843 h 3458817"/>
                <a:gd name="connsiteX17" fmla="*/ 3975652 w 6215270"/>
                <a:gd name="connsiteY17" fmla="*/ 1470991 h 3458817"/>
                <a:gd name="connsiteX18" fmla="*/ 4064690 w 6215270"/>
                <a:gd name="connsiteY18" fmla="*/ 790851 h 3458817"/>
                <a:gd name="connsiteX19" fmla="*/ 4174435 w 6215270"/>
                <a:gd name="connsiteY19" fmla="*/ 477078 h 3458817"/>
                <a:gd name="connsiteX20" fmla="*/ 4426226 w 6215270"/>
                <a:gd name="connsiteY20" fmla="*/ 198782 h 3458817"/>
                <a:gd name="connsiteX21" fmla="*/ 4658415 w 6215270"/>
                <a:gd name="connsiteY21" fmla="*/ 50386 h 3458817"/>
                <a:gd name="connsiteX22" fmla="*/ 4863548 w 6215270"/>
                <a:gd name="connsiteY22" fmla="*/ 0 h 3458817"/>
                <a:gd name="connsiteX23" fmla="*/ 5087731 w 6215270"/>
                <a:gd name="connsiteY23" fmla="*/ 10077 h 3458817"/>
                <a:gd name="connsiteX24" fmla="*/ 5433391 w 6215270"/>
                <a:gd name="connsiteY24" fmla="*/ 212034 h 3458817"/>
                <a:gd name="connsiteX25" fmla="*/ 5698435 w 6215270"/>
                <a:gd name="connsiteY25" fmla="*/ 477078 h 3458817"/>
                <a:gd name="connsiteX26" fmla="*/ 5910470 w 6215270"/>
                <a:gd name="connsiteY26" fmla="*/ 795130 h 3458817"/>
                <a:gd name="connsiteX27" fmla="*/ 6202018 w 6215270"/>
                <a:gd name="connsiteY27" fmla="*/ 1364974 h 3458817"/>
                <a:gd name="connsiteX28" fmla="*/ 6215270 w 6215270"/>
                <a:gd name="connsiteY28" fmla="*/ 2557669 h 3458817"/>
                <a:gd name="connsiteX29" fmla="*/ 5963478 w 6215270"/>
                <a:gd name="connsiteY29" fmla="*/ 2067339 h 3458817"/>
                <a:gd name="connsiteX30" fmla="*/ 5711687 w 6215270"/>
                <a:gd name="connsiteY30" fmla="*/ 1550504 h 3458817"/>
                <a:gd name="connsiteX31" fmla="*/ 5340626 w 6215270"/>
                <a:gd name="connsiteY31" fmla="*/ 1086678 h 3458817"/>
                <a:gd name="connsiteX32" fmla="*/ 4969565 w 6215270"/>
                <a:gd name="connsiteY32" fmla="*/ 914400 h 3458817"/>
                <a:gd name="connsiteX33" fmla="*/ 4572000 w 6215270"/>
                <a:gd name="connsiteY33" fmla="*/ 1033669 h 3458817"/>
                <a:gd name="connsiteX34" fmla="*/ 4320209 w 6215270"/>
                <a:gd name="connsiteY34" fmla="*/ 1338469 h 3458817"/>
                <a:gd name="connsiteX35" fmla="*/ 4161183 w 6215270"/>
                <a:gd name="connsiteY35" fmla="*/ 1656521 h 3458817"/>
                <a:gd name="connsiteX36" fmla="*/ 4015409 w 6215270"/>
                <a:gd name="connsiteY36" fmla="*/ 2001078 h 3458817"/>
                <a:gd name="connsiteX37" fmla="*/ 4002157 w 6215270"/>
                <a:gd name="connsiteY37" fmla="*/ 2570921 h 3458817"/>
                <a:gd name="connsiteX38" fmla="*/ 3988905 w 6215270"/>
                <a:gd name="connsiteY38" fmla="*/ 2782956 h 3458817"/>
                <a:gd name="connsiteX39" fmla="*/ 3922644 w 6215270"/>
                <a:gd name="connsiteY39" fmla="*/ 3061252 h 3458817"/>
                <a:gd name="connsiteX40" fmla="*/ 3763618 w 6215270"/>
                <a:gd name="connsiteY40" fmla="*/ 3313043 h 3458817"/>
                <a:gd name="connsiteX41" fmla="*/ 3498574 w 6215270"/>
                <a:gd name="connsiteY41" fmla="*/ 3445565 h 3458817"/>
                <a:gd name="connsiteX42" fmla="*/ 3193774 w 6215270"/>
                <a:gd name="connsiteY42" fmla="*/ 3458817 h 3458817"/>
                <a:gd name="connsiteX43" fmla="*/ 2849218 w 6215270"/>
                <a:gd name="connsiteY43" fmla="*/ 3273287 h 3458817"/>
                <a:gd name="connsiteX44" fmla="*/ 2491409 w 6215270"/>
                <a:gd name="connsiteY44" fmla="*/ 2915478 h 3458817"/>
                <a:gd name="connsiteX45" fmla="*/ 2266122 w 6215270"/>
                <a:gd name="connsiteY45" fmla="*/ 2610678 h 3458817"/>
                <a:gd name="connsiteX46" fmla="*/ 2067339 w 6215270"/>
                <a:gd name="connsiteY46" fmla="*/ 2464904 h 3458817"/>
                <a:gd name="connsiteX47" fmla="*/ 1921565 w 6215270"/>
                <a:gd name="connsiteY47" fmla="*/ 2425148 h 3458817"/>
                <a:gd name="connsiteX48" fmla="*/ 1590261 w 6215270"/>
                <a:gd name="connsiteY48" fmla="*/ 2623930 h 3458817"/>
                <a:gd name="connsiteX49" fmla="*/ 1192696 w 6215270"/>
                <a:gd name="connsiteY49" fmla="*/ 2928730 h 3458817"/>
                <a:gd name="connsiteX50" fmla="*/ 808383 w 6215270"/>
                <a:gd name="connsiteY50" fmla="*/ 3114261 h 3458817"/>
                <a:gd name="connsiteX51" fmla="*/ 437322 w 6215270"/>
                <a:gd name="connsiteY51" fmla="*/ 3167269 h 3458817"/>
                <a:gd name="connsiteX52" fmla="*/ 13252 w 6215270"/>
                <a:gd name="connsiteY52" fmla="*/ 3140765 h 3458817"/>
                <a:gd name="connsiteX53" fmla="*/ 0 w 6215270"/>
                <a:gd name="connsiteY53" fmla="*/ 2782956 h 3458817"/>
                <a:gd name="connsiteX0" fmla="*/ 0 w 6215270"/>
                <a:gd name="connsiteY0" fmla="*/ 2785198 h 3461059"/>
                <a:gd name="connsiteX1" fmla="*/ 331305 w 6215270"/>
                <a:gd name="connsiteY1" fmla="*/ 2785198 h 3461059"/>
                <a:gd name="connsiteX2" fmla="*/ 598419 w 6215270"/>
                <a:gd name="connsiteY2" fmla="*/ 2775673 h 3461059"/>
                <a:gd name="connsiteX3" fmla="*/ 940905 w 6215270"/>
                <a:gd name="connsiteY3" fmla="*/ 2639424 h 3461059"/>
                <a:gd name="connsiteX4" fmla="*/ 1285461 w 6215270"/>
                <a:gd name="connsiteY4" fmla="*/ 2347876 h 3461059"/>
                <a:gd name="connsiteX5" fmla="*/ 1571763 w 6215270"/>
                <a:gd name="connsiteY5" fmla="*/ 2162898 h 3461059"/>
                <a:gd name="connsiteX6" fmla="*/ 1869661 w 6215270"/>
                <a:gd name="connsiteY6" fmla="*/ 2043629 h 3461059"/>
                <a:gd name="connsiteX7" fmla="*/ 2128769 w 6215270"/>
                <a:gd name="connsiteY7" fmla="*/ 2032999 h 3461059"/>
                <a:gd name="connsiteX8" fmla="*/ 2296491 w 6215270"/>
                <a:gd name="connsiteY8" fmla="*/ 2104644 h 3461059"/>
                <a:gd name="connsiteX9" fmla="*/ 2554495 w 6215270"/>
                <a:gd name="connsiteY9" fmla="*/ 2330897 h 3461059"/>
                <a:gd name="connsiteX10" fmla="*/ 2798832 w 6215270"/>
                <a:gd name="connsiteY10" fmla="*/ 2596493 h 3461059"/>
                <a:gd name="connsiteX11" fmla="*/ 3154018 w 6215270"/>
                <a:gd name="connsiteY11" fmla="*/ 2917720 h 3461059"/>
                <a:gd name="connsiteX12" fmla="*/ 3323673 w 6215270"/>
                <a:gd name="connsiteY12" fmla="*/ 3011037 h 3461059"/>
                <a:gd name="connsiteX13" fmla="*/ 3517072 w 6215270"/>
                <a:gd name="connsiteY13" fmla="*/ 3004687 h 3461059"/>
                <a:gd name="connsiteX14" fmla="*/ 3684105 w 6215270"/>
                <a:gd name="connsiteY14" fmla="*/ 2864711 h 3461059"/>
                <a:gd name="connsiteX15" fmla="*/ 3846858 w 6215270"/>
                <a:gd name="connsiteY15" fmla="*/ 2496825 h 3461059"/>
                <a:gd name="connsiteX16" fmla="*/ 3922644 w 6215270"/>
                <a:gd name="connsiteY16" fmla="*/ 2096085 h 3461059"/>
                <a:gd name="connsiteX17" fmla="*/ 3975652 w 6215270"/>
                <a:gd name="connsiteY17" fmla="*/ 1473233 h 3461059"/>
                <a:gd name="connsiteX18" fmla="*/ 4064690 w 6215270"/>
                <a:gd name="connsiteY18" fmla="*/ 793093 h 3461059"/>
                <a:gd name="connsiteX19" fmla="*/ 4174435 w 6215270"/>
                <a:gd name="connsiteY19" fmla="*/ 479320 h 3461059"/>
                <a:gd name="connsiteX20" fmla="*/ 4426226 w 6215270"/>
                <a:gd name="connsiteY20" fmla="*/ 201024 h 3461059"/>
                <a:gd name="connsiteX21" fmla="*/ 4658415 w 6215270"/>
                <a:gd name="connsiteY21" fmla="*/ 52628 h 3461059"/>
                <a:gd name="connsiteX22" fmla="*/ 4863548 w 6215270"/>
                <a:gd name="connsiteY22" fmla="*/ 2242 h 3461059"/>
                <a:gd name="connsiteX23" fmla="*/ 5087731 w 6215270"/>
                <a:gd name="connsiteY23" fmla="*/ 12319 h 3461059"/>
                <a:gd name="connsiteX24" fmla="*/ 5433391 w 6215270"/>
                <a:gd name="connsiteY24" fmla="*/ 214276 h 3461059"/>
                <a:gd name="connsiteX25" fmla="*/ 5698435 w 6215270"/>
                <a:gd name="connsiteY25" fmla="*/ 479320 h 3461059"/>
                <a:gd name="connsiteX26" fmla="*/ 5910470 w 6215270"/>
                <a:gd name="connsiteY26" fmla="*/ 797372 h 3461059"/>
                <a:gd name="connsiteX27" fmla="*/ 6202018 w 6215270"/>
                <a:gd name="connsiteY27" fmla="*/ 1367216 h 3461059"/>
                <a:gd name="connsiteX28" fmla="*/ 6215270 w 6215270"/>
                <a:gd name="connsiteY28" fmla="*/ 2559911 h 3461059"/>
                <a:gd name="connsiteX29" fmla="*/ 5963478 w 6215270"/>
                <a:gd name="connsiteY29" fmla="*/ 2069581 h 3461059"/>
                <a:gd name="connsiteX30" fmla="*/ 5711687 w 6215270"/>
                <a:gd name="connsiteY30" fmla="*/ 1552746 h 3461059"/>
                <a:gd name="connsiteX31" fmla="*/ 5340626 w 6215270"/>
                <a:gd name="connsiteY31" fmla="*/ 1088920 h 3461059"/>
                <a:gd name="connsiteX32" fmla="*/ 4969565 w 6215270"/>
                <a:gd name="connsiteY32" fmla="*/ 916642 h 3461059"/>
                <a:gd name="connsiteX33" fmla="*/ 4572000 w 6215270"/>
                <a:gd name="connsiteY33" fmla="*/ 1035911 h 3461059"/>
                <a:gd name="connsiteX34" fmla="*/ 4320209 w 6215270"/>
                <a:gd name="connsiteY34" fmla="*/ 1340711 h 3461059"/>
                <a:gd name="connsiteX35" fmla="*/ 4161183 w 6215270"/>
                <a:gd name="connsiteY35" fmla="*/ 1658763 h 3461059"/>
                <a:gd name="connsiteX36" fmla="*/ 4015409 w 6215270"/>
                <a:gd name="connsiteY36" fmla="*/ 2003320 h 3461059"/>
                <a:gd name="connsiteX37" fmla="*/ 4002157 w 6215270"/>
                <a:gd name="connsiteY37" fmla="*/ 2573163 h 3461059"/>
                <a:gd name="connsiteX38" fmla="*/ 3988905 w 6215270"/>
                <a:gd name="connsiteY38" fmla="*/ 2785198 h 3461059"/>
                <a:gd name="connsiteX39" fmla="*/ 3922644 w 6215270"/>
                <a:gd name="connsiteY39" fmla="*/ 3063494 h 3461059"/>
                <a:gd name="connsiteX40" fmla="*/ 3763618 w 6215270"/>
                <a:gd name="connsiteY40" fmla="*/ 3315285 h 3461059"/>
                <a:gd name="connsiteX41" fmla="*/ 3498574 w 6215270"/>
                <a:gd name="connsiteY41" fmla="*/ 3447807 h 3461059"/>
                <a:gd name="connsiteX42" fmla="*/ 3193774 w 6215270"/>
                <a:gd name="connsiteY42" fmla="*/ 3461059 h 3461059"/>
                <a:gd name="connsiteX43" fmla="*/ 2849218 w 6215270"/>
                <a:gd name="connsiteY43" fmla="*/ 3275529 h 3461059"/>
                <a:gd name="connsiteX44" fmla="*/ 2491409 w 6215270"/>
                <a:gd name="connsiteY44" fmla="*/ 2917720 h 3461059"/>
                <a:gd name="connsiteX45" fmla="*/ 2266122 w 6215270"/>
                <a:gd name="connsiteY45" fmla="*/ 2612920 h 3461059"/>
                <a:gd name="connsiteX46" fmla="*/ 2067339 w 6215270"/>
                <a:gd name="connsiteY46" fmla="*/ 2467146 h 3461059"/>
                <a:gd name="connsiteX47" fmla="*/ 1921565 w 6215270"/>
                <a:gd name="connsiteY47" fmla="*/ 2427390 h 3461059"/>
                <a:gd name="connsiteX48" fmla="*/ 1590261 w 6215270"/>
                <a:gd name="connsiteY48" fmla="*/ 2626172 h 3461059"/>
                <a:gd name="connsiteX49" fmla="*/ 1192696 w 6215270"/>
                <a:gd name="connsiteY49" fmla="*/ 2930972 h 3461059"/>
                <a:gd name="connsiteX50" fmla="*/ 808383 w 6215270"/>
                <a:gd name="connsiteY50" fmla="*/ 3116503 h 3461059"/>
                <a:gd name="connsiteX51" fmla="*/ 437322 w 6215270"/>
                <a:gd name="connsiteY51" fmla="*/ 3169511 h 3461059"/>
                <a:gd name="connsiteX52" fmla="*/ 13252 w 6215270"/>
                <a:gd name="connsiteY52" fmla="*/ 3143007 h 3461059"/>
                <a:gd name="connsiteX53" fmla="*/ 0 w 6215270"/>
                <a:gd name="connsiteY53" fmla="*/ 2785198 h 3461059"/>
                <a:gd name="connsiteX0" fmla="*/ 0 w 6215270"/>
                <a:gd name="connsiteY0" fmla="*/ 2782956 h 3458817"/>
                <a:gd name="connsiteX1" fmla="*/ 331305 w 6215270"/>
                <a:gd name="connsiteY1" fmla="*/ 2782956 h 3458817"/>
                <a:gd name="connsiteX2" fmla="*/ 598419 w 6215270"/>
                <a:gd name="connsiteY2" fmla="*/ 2773431 h 3458817"/>
                <a:gd name="connsiteX3" fmla="*/ 940905 w 6215270"/>
                <a:gd name="connsiteY3" fmla="*/ 2637182 h 3458817"/>
                <a:gd name="connsiteX4" fmla="*/ 1285461 w 6215270"/>
                <a:gd name="connsiteY4" fmla="*/ 2345634 h 3458817"/>
                <a:gd name="connsiteX5" fmla="*/ 1571763 w 6215270"/>
                <a:gd name="connsiteY5" fmla="*/ 2160656 h 3458817"/>
                <a:gd name="connsiteX6" fmla="*/ 1869661 w 6215270"/>
                <a:gd name="connsiteY6" fmla="*/ 2041387 h 3458817"/>
                <a:gd name="connsiteX7" fmla="*/ 2128769 w 6215270"/>
                <a:gd name="connsiteY7" fmla="*/ 2030757 h 3458817"/>
                <a:gd name="connsiteX8" fmla="*/ 2296491 w 6215270"/>
                <a:gd name="connsiteY8" fmla="*/ 2102402 h 3458817"/>
                <a:gd name="connsiteX9" fmla="*/ 2554495 w 6215270"/>
                <a:gd name="connsiteY9" fmla="*/ 2328655 h 3458817"/>
                <a:gd name="connsiteX10" fmla="*/ 2798832 w 6215270"/>
                <a:gd name="connsiteY10" fmla="*/ 2594251 h 3458817"/>
                <a:gd name="connsiteX11" fmla="*/ 3154018 w 6215270"/>
                <a:gd name="connsiteY11" fmla="*/ 2915478 h 3458817"/>
                <a:gd name="connsiteX12" fmla="*/ 3323673 w 6215270"/>
                <a:gd name="connsiteY12" fmla="*/ 3008795 h 3458817"/>
                <a:gd name="connsiteX13" fmla="*/ 3517072 w 6215270"/>
                <a:gd name="connsiteY13" fmla="*/ 3002445 h 3458817"/>
                <a:gd name="connsiteX14" fmla="*/ 3684105 w 6215270"/>
                <a:gd name="connsiteY14" fmla="*/ 2862469 h 3458817"/>
                <a:gd name="connsiteX15" fmla="*/ 3846858 w 6215270"/>
                <a:gd name="connsiteY15" fmla="*/ 2494583 h 3458817"/>
                <a:gd name="connsiteX16" fmla="*/ 3922644 w 6215270"/>
                <a:gd name="connsiteY16" fmla="*/ 2093843 h 3458817"/>
                <a:gd name="connsiteX17" fmla="*/ 3975652 w 6215270"/>
                <a:gd name="connsiteY17" fmla="*/ 1470991 h 3458817"/>
                <a:gd name="connsiteX18" fmla="*/ 4064690 w 6215270"/>
                <a:gd name="connsiteY18" fmla="*/ 790851 h 3458817"/>
                <a:gd name="connsiteX19" fmla="*/ 4174435 w 6215270"/>
                <a:gd name="connsiteY19" fmla="*/ 477078 h 3458817"/>
                <a:gd name="connsiteX20" fmla="*/ 4426226 w 6215270"/>
                <a:gd name="connsiteY20" fmla="*/ 198782 h 3458817"/>
                <a:gd name="connsiteX21" fmla="*/ 4658415 w 6215270"/>
                <a:gd name="connsiteY21" fmla="*/ 50386 h 3458817"/>
                <a:gd name="connsiteX22" fmla="*/ 4863548 w 6215270"/>
                <a:gd name="connsiteY22" fmla="*/ 0 h 3458817"/>
                <a:gd name="connsiteX23" fmla="*/ 5087731 w 6215270"/>
                <a:gd name="connsiteY23" fmla="*/ 10077 h 3458817"/>
                <a:gd name="connsiteX24" fmla="*/ 5433391 w 6215270"/>
                <a:gd name="connsiteY24" fmla="*/ 212034 h 3458817"/>
                <a:gd name="connsiteX25" fmla="*/ 5698435 w 6215270"/>
                <a:gd name="connsiteY25" fmla="*/ 477078 h 3458817"/>
                <a:gd name="connsiteX26" fmla="*/ 5910470 w 6215270"/>
                <a:gd name="connsiteY26" fmla="*/ 795130 h 3458817"/>
                <a:gd name="connsiteX27" fmla="*/ 6202018 w 6215270"/>
                <a:gd name="connsiteY27" fmla="*/ 1364974 h 3458817"/>
                <a:gd name="connsiteX28" fmla="*/ 6215270 w 6215270"/>
                <a:gd name="connsiteY28" fmla="*/ 2557669 h 3458817"/>
                <a:gd name="connsiteX29" fmla="*/ 5963478 w 6215270"/>
                <a:gd name="connsiteY29" fmla="*/ 2067339 h 3458817"/>
                <a:gd name="connsiteX30" fmla="*/ 5711687 w 6215270"/>
                <a:gd name="connsiteY30" fmla="*/ 1550504 h 3458817"/>
                <a:gd name="connsiteX31" fmla="*/ 5340626 w 6215270"/>
                <a:gd name="connsiteY31" fmla="*/ 1086678 h 3458817"/>
                <a:gd name="connsiteX32" fmla="*/ 4969565 w 6215270"/>
                <a:gd name="connsiteY32" fmla="*/ 914400 h 3458817"/>
                <a:gd name="connsiteX33" fmla="*/ 4572000 w 6215270"/>
                <a:gd name="connsiteY33" fmla="*/ 1033669 h 3458817"/>
                <a:gd name="connsiteX34" fmla="*/ 4320209 w 6215270"/>
                <a:gd name="connsiteY34" fmla="*/ 1338469 h 3458817"/>
                <a:gd name="connsiteX35" fmla="*/ 4161183 w 6215270"/>
                <a:gd name="connsiteY35" fmla="*/ 1656521 h 3458817"/>
                <a:gd name="connsiteX36" fmla="*/ 4015409 w 6215270"/>
                <a:gd name="connsiteY36" fmla="*/ 2001078 h 3458817"/>
                <a:gd name="connsiteX37" fmla="*/ 4002157 w 6215270"/>
                <a:gd name="connsiteY37" fmla="*/ 2570921 h 3458817"/>
                <a:gd name="connsiteX38" fmla="*/ 3988905 w 6215270"/>
                <a:gd name="connsiteY38" fmla="*/ 2782956 h 3458817"/>
                <a:gd name="connsiteX39" fmla="*/ 3922644 w 6215270"/>
                <a:gd name="connsiteY39" fmla="*/ 3061252 h 3458817"/>
                <a:gd name="connsiteX40" fmla="*/ 3763618 w 6215270"/>
                <a:gd name="connsiteY40" fmla="*/ 3313043 h 3458817"/>
                <a:gd name="connsiteX41" fmla="*/ 3498574 w 6215270"/>
                <a:gd name="connsiteY41" fmla="*/ 3445565 h 3458817"/>
                <a:gd name="connsiteX42" fmla="*/ 3193774 w 6215270"/>
                <a:gd name="connsiteY42" fmla="*/ 3458817 h 3458817"/>
                <a:gd name="connsiteX43" fmla="*/ 2849218 w 6215270"/>
                <a:gd name="connsiteY43" fmla="*/ 3273287 h 3458817"/>
                <a:gd name="connsiteX44" fmla="*/ 2491409 w 6215270"/>
                <a:gd name="connsiteY44" fmla="*/ 2915478 h 3458817"/>
                <a:gd name="connsiteX45" fmla="*/ 2266122 w 6215270"/>
                <a:gd name="connsiteY45" fmla="*/ 2610678 h 3458817"/>
                <a:gd name="connsiteX46" fmla="*/ 2067339 w 6215270"/>
                <a:gd name="connsiteY46" fmla="*/ 2464904 h 3458817"/>
                <a:gd name="connsiteX47" fmla="*/ 1921565 w 6215270"/>
                <a:gd name="connsiteY47" fmla="*/ 2425148 h 3458817"/>
                <a:gd name="connsiteX48" fmla="*/ 1590261 w 6215270"/>
                <a:gd name="connsiteY48" fmla="*/ 2623930 h 3458817"/>
                <a:gd name="connsiteX49" fmla="*/ 1192696 w 6215270"/>
                <a:gd name="connsiteY49" fmla="*/ 2928730 h 3458817"/>
                <a:gd name="connsiteX50" fmla="*/ 808383 w 6215270"/>
                <a:gd name="connsiteY50" fmla="*/ 3114261 h 3458817"/>
                <a:gd name="connsiteX51" fmla="*/ 437322 w 6215270"/>
                <a:gd name="connsiteY51" fmla="*/ 3167269 h 3458817"/>
                <a:gd name="connsiteX52" fmla="*/ 13252 w 6215270"/>
                <a:gd name="connsiteY52" fmla="*/ 3140765 h 3458817"/>
                <a:gd name="connsiteX53" fmla="*/ 0 w 6215270"/>
                <a:gd name="connsiteY53" fmla="*/ 2782956 h 3458817"/>
                <a:gd name="connsiteX0" fmla="*/ 0 w 6215270"/>
                <a:gd name="connsiteY0" fmla="*/ 2782956 h 3458817"/>
                <a:gd name="connsiteX1" fmla="*/ 331305 w 6215270"/>
                <a:gd name="connsiteY1" fmla="*/ 2782956 h 3458817"/>
                <a:gd name="connsiteX2" fmla="*/ 598419 w 6215270"/>
                <a:gd name="connsiteY2" fmla="*/ 2773431 h 3458817"/>
                <a:gd name="connsiteX3" fmla="*/ 940905 w 6215270"/>
                <a:gd name="connsiteY3" fmla="*/ 2637182 h 3458817"/>
                <a:gd name="connsiteX4" fmla="*/ 1285461 w 6215270"/>
                <a:gd name="connsiteY4" fmla="*/ 2345634 h 3458817"/>
                <a:gd name="connsiteX5" fmla="*/ 1571763 w 6215270"/>
                <a:gd name="connsiteY5" fmla="*/ 2160656 h 3458817"/>
                <a:gd name="connsiteX6" fmla="*/ 1869661 w 6215270"/>
                <a:gd name="connsiteY6" fmla="*/ 2041387 h 3458817"/>
                <a:gd name="connsiteX7" fmla="*/ 2128769 w 6215270"/>
                <a:gd name="connsiteY7" fmla="*/ 2030757 h 3458817"/>
                <a:gd name="connsiteX8" fmla="*/ 2296491 w 6215270"/>
                <a:gd name="connsiteY8" fmla="*/ 2102402 h 3458817"/>
                <a:gd name="connsiteX9" fmla="*/ 2554495 w 6215270"/>
                <a:gd name="connsiteY9" fmla="*/ 2328655 h 3458817"/>
                <a:gd name="connsiteX10" fmla="*/ 2798832 w 6215270"/>
                <a:gd name="connsiteY10" fmla="*/ 2594251 h 3458817"/>
                <a:gd name="connsiteX11" fmla="*/ 3154018 w 6215270"/>
                <a:gd name="connsiteY11" fmla="*/ 2915478 h 3458817"/>
                <a:gd name="connsiteX12" fmla="*/ 3323673 w 6215270"/>
                <a:gd name="connsiteY12" fmla="*/ 3008795 h 3458817"/>
                <a:gd name="connsiteX13" fmla="*/ 3517072 w 6215270"/>
                <a:gd name="connsiteY13" fmla="*/ 3002445 h 3458817"/>
                <a:gd name="connsiteX14" fmla="*/ 3684105 w 6215270"/>
                <a:gd name="connsiteY14" fmla="*/ 2862469 h 3458817"/>
                <a:gd name="connsiteX15" fmla="*/ 3846858 w 6215270"/>
                <a:gd name="connsiteY15" fmla="*/ 2494583 h 3458817"/>
                <a:gd name="connsiteX16" fmla="*/ 3922644 w 6215270"/>
                <a:gd name="connsiteY16" fmla="*/ 2093843 h 3458817"/>
                <a:gd name="connsiteX17" fmla="*/ 3975652 w 6215270"/>
                <a:gd name="connsiteY17" fmla="*/ 1470991 h 3458817"/>
                <a:gd name="connsiteX18" fmla="*/ 4064690 w 6215270"/>
                <a:gd name="connsiteY18" fmla="*/ 790851 h 3458817"/>
                <a:gd name="connsiteX19" fmla="*/ 4174435 w 6215270"/>
                <a:gd name="connsiteY19" fmla="*/ 477078 h 3458817"/>
                <a:gd name="connsiteX20" fmla="*/ 4426226 w 6215270"/>
                <a:gd name="connsiteY20" fmla="*/ 198782 h 3458817"/>
                <a:gd name="connsiteX21" fmla="*/ 4658415 w 6215270"/>
                <a:gd name="connsiteY21" fmla="*/ 50386 h 3458817"/>
                <a:gd name="connsiteX22" fmla="*/ 4863548 w 6215270"/>
                <a:gd name="connsiteY22" fmla="*/ 0 h 3458817"/>
                <a:gd name="connsiteX23" fmla="*/ 5109956 w 6215270"/>
                <a:gd name="connsiteY23" fmla="*/ 22777 h 3458817"/>
                <a:gd name="connsiteX24" fmla="*/ 5433391 w 6215270"/>
                <a:gd name="connsiteY24" fmla="*/ 212034 h 3458817"/>
                <a:gd name="connsiteX25" fmla="*/ 5698435 w 6215270"/>
                <a:gd name="connsiteY25" fmla="*/ 477078 h 3458817"/>
                <a:gd name="connsiteX26" fmla="*/ 5910470 w 6215270"/>
                <a:gd name="connsiteY26" fmla="*/ 795130 h 3458817"/>
                <a:gd name="connsiteX27" fmla="*/ 6202018 w 6215270"/>
                <a:gd name="connsiteY27" fmla="*/ 1364974 h 3458817"/>
                <a:gd name="connsiteX28" fmla="*/ 6215270 w 6215270"/>
                <a:gd name="connsiteY28" fmla="*/ 2557669 h 3458817"/>
                <a:gd name="connsiteX29" fmla="*/ 5963478 w 6215270"/>
                <a:gd name="connsiteY29" fmla="*/ 2067339 h 3458817"/>
                <a:gd name="connsiteX30" fmla="*/ 5711687 w 6215270"/>
                <a:gd name="connsiteY30" fmla="*/ 1550504 h 3458817"/>
                <a:gd name="connsiteX31" fmla="*/ 5340626 w 6215270"/>
                <a:gd name="connsiteY31" fmla="*/ 1086678 h 3458817"/>
                <a:gd name="connsiteX32" fmla="*/ 4969565 w 6215270"/>
                <a:gd name="connsiteY32" fmla="*/ 914400 h 3458817"/>
                <a:gd name="connsiteX33" fmla="*/ 4572000 w 6215270"/>
                <a:gd name="connsiteY33" fmla="*/ 1033669 h 3458817"/>
                <a:gd name="connsiteX34" fmla="*/ 4320209 w 6215270"/>
                <a:gd name="connsiteY34" fmla="*/ 1338469 h 3458817"/>
                <a:gd name="connsiteX35" fmla="*/ 4161183 w 6215270"/>
                <a:gd name="connsiteY35" fmla="*/ 1656521 h 3458817"/>
                <a:gd name="connsiteX36" fmla="*/ 4015409 w 6215270"/>
                <a:gd name="connsiteY36" fmla="*/ 2001078 h 3458817"/>
                <a:gd name="connsiteX37" fmla="*/ 4002157 w 6215270"/>
                <a:gd name="connsiteY37" fmla="*/ 2570921 h 3458817"/>
                <a:gd name="connsiteX38" fmla="*/ 3988905 w 6215270"/>
                <a:gd name="connsiteY38" fmla="*/ 2782956 h 3458817"/>
                <a:gd name="connsiteX39" fmla="*/ 3922644 w 6215270"/>
                <a:gd name="connsiteY39" fmla="*/ 3061252 h 3458817"/>
                <a:gd name="connsiteX40" fmla="*/ 3763618 w 6215270"/>
                <a:gd name="connsiteY40" fmla="*/ 3313043 h 3458817"/>
                <a:gd name="connsiteX41" fmla="*/ 3498574 w 6215270"/>
                <a:gd name="connsiteY41" fmla="*/ 3445565 h 3458817"/>
                <a:gd name="connsiteX42" fmla="*/ 3193774 w 6215270"/>
                <a:gd name="connsiteY42" fmla="*/ 3458817 h 3458817"/>
                <a:gd name="connsiteX43" fmla="*/ 2849218 w 6215270"/>
                <a:gd name="connsiteY43" fmla="*/ 3273287 h 3458817"/>
                <a:gd name="connsiteX44" fmla="*/ 2491409 w 6215270"/>
                <a:gd name="connsiteY44" fmla="*/ 2915478 h 3458817"/>
                <a:gd name="connsiteX45" fmla="*/ 2266122 w 6215270"/>
                <a:gd name="connsiteY45" fmla="*/ 2610678 h 3458817"/>
                <a:gd name="connsiteX46" fmla="*/ 2067339 w 6215270"/>
                <a:gd name="connsiteY46" fmla="*/ 2464904 h 3458817"/>
                <a:gd name="connsiteX47" fmla="*/ 1921565 w 6215270"/>
                <a:gd name="connsiteY47" fmla="*/ 2425148 h 3458817"/>
                <a:gd name="connsiteX48" fmla="*/ 1590261 w 6215270"/>
                <a:gd name="connsiteY48" fmla="*/ 2623930 h 3458817"/>
                <a:gd name="connsiteX49" fmla="*/ 1192696 w 6215270"/>
                <a:gd name="connsiteY49" fmla="*/ 2928730 h 3458817"/>
                <a:gd name="connsiteX50" fmla="*/ 808383 w 6215270"/>
                <a:gd name="connsiteY50" fmla="*/ 3114261 h 3458817"/>
                <a:gd name="connsiteX51" fmla="*/ 437322 w 6215270"/>
                <a:gd name="connsiteY51" fmla="*/ 3167269 h 3458817"/>
                <a:gd name="connsiteX52" fmla="*/ 13252 w 6215270"/>
                <a:gd name="connsiteY52" fmla="*/ 3140765 h 3458817"/>
                <a:gd name="connsiteX53" fmla="*/ 0 w 6215270"/>
                <a:gd name="connsiteY53" fmla="*/ 2782956 h 3458817"/>
                <a:gd name="connsiteX0" fmla="*/ 0 w 6215270"/>
                <a:gd name="connsiteY0" fmla="*/ 2782956 h 3458817"/>
                <a:gd name="connsiteX1" fmla="*/ 331305 w 6215270"/>
                <a:gd name="connsiteY1" fmla="*/ 2782956 h 3458817"/>
                <a:gd name="connsiteX2" fmla="*/ 598419 w 6215270"/>
                <a:gd name="connsiteY2" fmla="*/ 2773431 h 3458817"/>
                <a:gd name="connsiteX3" fmla="*/ 940905 w 6215270"/>
                <a:gd name="connsiteY3" fmla="*/ 2637182 h 3458817"/>
                <a:gd name="connsiteX4" fmla="*/ 1285461 w 6215270"/>
                <a:gd name="connsiteY4" fmla="*/ 2345634 h 3458817"/>
                <a:gd name="connsiteX5" fmla="*/ 1571763 w 6215270"/>
                <a:gd name="connsiteY5" fmla="*/ 2160656 h 3458817"/>
                <a:gd name="connsiteX6" fmla="*/ 1869661 w 6215270"/>
                <a:gd name="connsiteY6" fmla="*/ 2041387 h 3458817"/>
                <a:gd name="connsiteX7" fmla="*/ 2128769 w 6215270"/>
                <a:gd name="connsiteY7" fmla="*/ 2030757 h 3458817"/>
                <a:gd name="connsiteX8" fmla="*/ 2296491 w 6215270"/>
                <a:gd name="connsiteY8" fmla="*/ 2102402 h 3458817"/>
                <a:gd name="connsiteX9" fmla="*/ 2554495 w 6215270"/>
                <a:gd name="connsiteY9" fmla="*/ 2328655 h 3458817"/>
                <a:gd name="connsiteX10" fmla="*/ 2798832 w 6215270"/>
                <a:gd name="connsiteY10" fmla="*/ 2594251 h 3458817"/>
                <a:gd name="connsiteX11" fmla="*/ 3154018 w 6215270"/>
                <a:gd name="connsiteY11" fmla="*/ 2915478 h 3458817"/>
                <a:gd name="connsiteX12" fmla="*/ 3323673 w 6215270"/>
                <a:gd name="connsiteY12" fmla="*/ 3008795 h 3458817"/>
                <a:gd name="connsiteX13" fmla="*/ 3517072 w 6215270"/>
                <a:gd name="connsiteY13" fmla="*/ 3002445 h 3458817"/>
                <a:gd name="connsiteX14" fmla="*/ 3684105 w 6215270"/>
                <a:gd name="connsiteY14" fmla="*/ 2862469 h 3458817"/>
                <a:gd name="connsiteX15" fmla="*/ 3846858 w 6215270"/>
                <a:gd name="connsiteY15" fmla="*/ 2494583 h 3458817"/>
                <a:gd name="connsiteX16" fmla="*/ 3922644 w 6215270"/>
                <a:gd name="connsiteY16" fmla="*/ 2093843 h 3458817"/>
                <a:gd name="connsiteX17" fmla="*/ 3975652 w 6215270"/>
                <a:gd name="connsiteY17" fmla="*/ 1470991 h 3458817"/>
                <a:gd name="connsiteX18" fmla="*/ 4064690 w 6215270"/>
                <a:gd name="connsiteY18" fmla="*/ 790851 h 3458817"/>
                <a:gd name="connsiteX19" fmla="*/ 4174435 w 6215270"/>
                <a:gd name="connsiteY19" fmla="*/ 477078 h 3458817"/>
                <a:gd name="connsiteX20" fmla="*/ 4426226 w 6215270"/>
                <a:gd name="connsiteY20" fmla="*/ 198782 h 3458817"/>
                <a:gd name="connsiteX21" fmla="*/ 4658415 w 6215270"/>
                <a:gd name="connsiteY21" fmla="*/ 50386 h 3458817"/>
                <a:gd name="connsiteX22" fmla="*/ 4863548 w 6215270"/>
                <a:gd name="connsiteY22" fmla="*/ 0 h 3458817"/>
                <a:gd name="connsiteX23" fmla="*/ 5109956 w 6215270"/>
                <a:gd name="connsiteY23" fmla="*/ 22777 h 3458817"/>
                <a:gd name="connsiteX24" fmla="*/ 5433391 w 6215270"/>
                <a:gd name="connsiteY24" fmla="*/ 212034 h 3458817"/>
                <a:gd name="connsiteX25" fmla="*/ 5698435 w 6215270"/>
                <a:gd name="connsiteY25" fmla="*/ 477078 h 3458817"/>
                <a:gd name="connsiteX26" fmla="*/ 5910470 w 6215270"/>
                <a:gd name="connsiteY26" fmla="*/ 795130 h 3458817"/>
                <a:gd name="connsiteX27" fmla="*/ 6202018 w 6215270"/>
                <a:gd name="connsiteY27" fmla="*/ 1364974 h 3458817"/>
                <a:gd name="connsiteX28" fmla="*/ 6215270 w 6215270"/>
                <a:gd name="connsiteY28" fmla="*/ 2557669 h 3458817"/>
                <a:gd name="connsiteX29" fmla="*/ 5963478 w 6215270"/>
                <a:gd name="connsiteY29" fmla="*/ 2067339 h 3458817"/>
                <a:gd name="connsiteX30" fmla="*/ 5711687 w 6215270"/>
                <a:gd name="connsiteY30" fmla="*/ 1550504 h 3458817"/>
                <a:gd name="connsiteX31" fmla="*/ 5340626 w 6215270"/>
                <a:gd name="connsiteY31" fmla="*/ 1086678 h 3458817"/>
                <a:gd name="connsiteX32" fmla="*/ 4969565 w 6215270"/>
                <a:gd name="connsiteY32" fmla="*/ 914400 h 3458817"/>
                <a:gd name="connsiteX33" fmla="*/ 4572000 w 6215270"/>
                <a:gd name="connsiteY33" fmla="*/ 1033669 h 3458817"/>
                <a:gd name="connsiteX34" fmla="*/ 4320209 w 6215270"/>
                <a:gd name="connsiteY34" fmla="*/ 1338469 h 3458817"/>
                <a:gd name="connsiteX35" fmla="*/ 4161183 w 6215270"/>
                <a:gd name="connsiteY35" fmla="*/ 1656521 h 3458817"/>
                <a:gd name="connsiteX36" fmla="*/ 4015409 w 6215270"/>
                <a:gd name="connsiteY36" fmla="*/ 2001078 h 3458817"/>
                <a:gd name="connsiteX37" fmla="*/ 4002157 w 6215270"/>
                <a:gd name="connsiteY37" fmla="*/ 2570921 h 3458817"/>
                <a:gd name="connsiteX38" fmla="*/ 3988905 w 6215270"/>
                <a:gd name="connsiteY38" fmla="*/ 2782956 h 3458817"/>
                <a:gd name="connsiteX39" fmla="*/ 3922644 w 6215270"/>
                <a:gd name="connsiteY39" fmla="*/ 3061252 h 3458817"/>
                <a:gd name="connsiteX40" fmla="*/ 3763618 w 6215270"/>
                <a:gd name="connsiteY40" fmla="*/ 3313043 h 3458817"/>
                <a:gd name="connsiteX41" fmla="*/ 3498574 w 6215270"/>
                <a:gd name="connsiteY41" fmla="*/ 3445565 h 3458817"/>
                <a:gd name="connsiteX42" fmla="*/ 3193774 w 6215270"/>
                <a:gd name="connsiteY42" fmla="*/ 3458817 h 3458817"/>
                <a:gd name="connsiteX43" fmla="*/ 2849218 w 6215270"/>
                <a:gd name="connsiteY43" fmla="*/ 3273287 h 3458817"/>
                <a:gd name="connsiteX44" fmla="*/ 2491409 w 6215270"/>
                <a:gd name="connsiteY44" fmla="*/ 2915478 h 3458817"/>
                <a:gd name="connsiteX45" fmla="*/ 2266122 w 6215270"/>
                <a:gd name="connsiteY45" fmla="*/ 2610678 h 3458817"/>
                <a:gd name="connsiteX46" fmla="*/ 2067339 w 6215270"/>
                <a:gd name="connsiteY46" fmla="*/ 2464904 h 3458817"/>
                <a:gd name="connsiteX47" fmla="*/ 1921565 w 6215270"/>
                <a:gd name="connsiteY47" fmla="*/ 2425148 h 3458817"/>
                <a:gd name="connsiteX48" fmla="*/ 1590261 w 6215270"/>
                <a:gd name="connsiteY48" fmla="*/ 2623930 h 3458817"/>
                <a:gd name="connsiteX49" fmla="*/ 1192696 w 6215270"/>
                <a:gd name="connsiteY49" fmla="*/ 2928730 h 3458817"/>
                <a:gd name="connsiteX50" fmla="*/ 808383 w 6215270"/>
                <a:gd name="connsiteY50" fmla="*/ 3114261 h 3458817"/>
                <a:gd name="connsiteX51" fmla="*/ 437322 w 6215270"/>
                <a:gd name="connsiteY51" fmla="*/ 3167269 h 3458817"/>
                <a:gd name="connsiteX52" fmla="*/ 13252 w 6215270"/>
                <a:gd name="connsiteY52" fmla="*/ 3140765 h 3458817"/>
                <a:gd name="connsiteX53" fmla="*/ 0 w 6215270"/>
                <a:gd name="connsiteY53" fmla="*/ 2782956 h 3458817"/>
                <a:gd name="connsiteX0" fmla="*/ 0 w 6215270"/>
                <a:gd name="connsiteY0" fmla="*/ 2782956 h 3458817"/>
                <a:gd name="connsiteX1" fmla="*/ 331305 w 6215270"/>
                <a:gd name="connsiteY1" fmla="*/ 2782956 h 3458817"/>
                <a:gd name="connsiteX2" fmla="*/ 598419 w 6215270"/>
                <a:gd name="connsiteY2" fmla="*/ 2773431 h 3458817"/>
                <a:gd name="connsiteX3" fmla="*/ 940905 w 6215270"/>
                <a:gd name="connsiteY3" fmla="*/ 2637182 h 3458817"/>
                <a:gd name="connsiteX4" fmla="*/ 1285461 w 6215270"/>
                <a:gd name="connsiteY4" fmla="*/ 2345634 h 3458817"/>
                <a:gd name="connsiteX5" fmla="*/ 1571763 w 6215270"/>
                <a:gd name="connsiteY5" fmla="*/ 2160656 h 3458817"/>
                <a:gd name="connsiteX6" fmla="*/ 1869661 w 6215270"/>
                <a:gd name="connsiteY6" fmla="*/ 2041387 h 3458817"/>
                <a:gd name="connsiteX7" fmla="*/ 2128769 w 6215270"/>
                <a:gd name="connsiteY7" fmla="*/ 2030757 h 3458817"/>
                <a:gd name="connsiteX8" fmla="*/ 2296491 w 6215270"/>
                <a:gd name="connsiteY8" fmla="*/ 2102402 h 3458817"/>
                <a:gd name="connsiteX9" fmla="*/ 2554495 w 6215270"/>
                <a:gd name="connsiteY9" fmla="*/ 2328655 h 3458817"/>
                <a:gd name="connsiteX10" fmla="*/ 2798832 w 6215270"/>
                <a:gd name="connsiteY10" fmla="*/ 2594251 h 3458817"/>
                <a:gd name="connsiteX11" fmla="*/ 3154018 w 6215270"/>
                <a:gd name="connsiteY11" fmla="*/ 2915478 h 3458817"/>
                <a:gd name="connsiteX12" fmla="*/ 3323673 w 6215270"/>
                <a:gd name="connsiteY12" fmla="*/ 3008795 h 3458817"/>
                <a:gd name="connsiteX13" fmla="*/ 3517072 w 6215270"/>
                <a:gd name="connsiteY13" fmla="*/ 3002445 h 3458817"/>
                <a:gd name="connsiteX14" fmla="*/ 3684105 w 6215270"/>
                <a:gd name="connsiteY14" fmla="*/ 2862469 h 3458817"/>
                <a:gd name="connsiteX15" fmla="*/ 3846858 w 6215270"/>
                <a:gd name="connsiteY15" fmla="*/ 2494583 h 3458817"/>
                <a:gd name="connsiteX16" fmla="*/ 3922644 w 6215270"/>
                <a:gd name="connsiteY16" fmla="*/ 2093843 h 3458817"/>
                <a:gd name="connsiteX17" fmla="*/ 3975652 w 6215270"/>
                <a:gd name="connsiteY17" fmla="*/ 1470991 h 3458817"/>
                <a:gd name="connsiteX18" fmla="*/ 4064690 w 6215270"/>
                <a:gd name="connsiteY18" fmla="*/ 790851 h 3458817"/>
                <a:gd name="connsiteX19" fmla="*/ 4174435 w 6215270"/>
                <a:gd name="connsiteY19" fmla="*/ 477078 h 3458817"/>
                <a:gd name="connsiteX20" fmla="*/ 4426226 w 6215270"/>
                <a:gd name="connsiteY20" fmla="*/ 198782 h 3458817"/>
                <a:gd name="connsiteX21" fmla="*/ 4658415 w 6215270"/>
                <a:gd name="connsiteY21" fmla="*/ 50386 h 3458817"/>
                <a:gd name="connsiteX22" fmla="*/ 4863548 w 6215270"/>
                <a:gd name="connsiteY22" fmla="*/ 0 h 3458817"/>
                <a:gd name="connsiteX23" fmla="*/ 5109956 w 6215270"/>
                <a:gd name="connsiteY23" fmla="*/ 22777 h 3458817"/>
                <a:gd name="connsiteX24" fmla="*/ 5433391 w 6215270"/>
                <a:gd name="connsiteY24" fmla="*/ 212034 h 3458817"/>
                <a:gd name="connsiteX25" fmla="*/ 5698435 w 6215270"/>
                <a:gd name="connsiteY25" fmla="*/ 477078 h 3458817"/>
                <a:gd name="connsiteX26" fmla="*/ 5910470 w 6215270"/>
                <a:gd name="connsiteY26" fmla="*/ 795130 h 3458817"/>
                <a:gd name="connsiteX27" fmla="*/ 6202018 w 6215270"/>
                <a:gd name="connsiteY27" fmla="*/ 1364974 h 3458817"/>
                <a:gd name="connsiteX28" fmla="*/ 6215270 w 6215270"/>
                <a:gd name="connsiteY28" fmla="*/ 2557669 h 3458817"/>
                <a:gd name="connsiteX29" fmla="*/ 5963478 w 6215270"/>
                <a:gd name="connsiteY29" fmla="*/ 2067339 h 3458817"/>
                <a:gd name="connsiteX30" fmla="*/ 5711687 w 6215270"/>
                <a:gd name="connsiteY30" fmla="*/ 1550504 h 3458817"/>
                <a:gd name="connsiteX31" fmla="*/ 5340626 w 6215270"/>
                <a:gd name="connsiteY31" fmla="*/ 1086678 h 3458817"/>
                <a:gd name="connsiteX32" fmla="*/ 4969565 w 6215270"/>
                <a:gd name="connsiteY32" fmla="*/ 914400 h 3458817"/>
                <a:gd name="connsiteX33" fmla="*/ 4572000 w 6215270"/>
                <a:gd name="connsiteY33" fmla="*/ 1033669 h 3458817"/>
                <a:gd name="connsiteX34" fmla="*/ 4320209 w 6215270"/>
                <a:gd name="connsiteY34" fmla="*/ 1338469 h 3458817"/>
                <a:gd name="connsiteX35" fmla="*/ 4161183 w 6215270"/>
                <a:gd name="connsiteY35" fmla="*/ 1656521 h 3458817"/>
                <a:gd name="connsiteX36" fmla="*/ 4015409 w 6215270"/>
                <a:gd name="connsiteY36" fmla="*/ 2001078 h 3458817"/>
                <a:gd name="connsiteX37" fmla="*/ 4002157 w 6215270"/>
                <a:gd name="connsiteY37" fmla="*/ 2570921 h 3458817"/>
                <a:gd name="connsiteX38" fmla="*/ 3988905 w 6215270"/>
                <a:gd name="connsiteY38" fmla="*/ 2782956 h 3458817"/>
                <a:gd name="connsiteX39" fmla="*/ 3922644 w 6215270"/>
                <a:gd name="connsiteY39" fmla="*/ 3061252 h 3458817"/>
                <a:gd name="connsiteX40" fmla="*/ 3763618 w 6215270"/>
                <a:gd name="connsiteY40" fmla="*/ 3313043 h 3458817"/>
                <a:gd name="connsiteX41" fmla="*/ 3498574 w 6215270"/>
                <a:gd name="connsiteY41" fmla="*/ 3445565 h 3458817"/>
                <a:gd name="connsiteX42" fmla="*/ 3193774 w 6215270"/>
                <a:gd name="connsiteY42" fmla="*/ 3458817 h 3458817"/>
                <a:gd name="connsiteX43" fmla="*/ 2849218 w 6215270"/>
                <a:gd name="connsiteY43" fmla="*/ 3273287 h 3458817"/>
                <a:gd name="connsiteX44" fmla="*/ 2491409 w 6215270"/>
                <a:gd name="connsiteY44" fmla="*/ 2915478 h 3458817"/>
                <a:gd name="connsiteX45" fmla="*/ 2266122 w 6215270"/>
                <a:gd name="connsiteY45" fmla="*/ 2610678 h 3458817"/>
                <a:gd name="connsiteX46" fmla="*/ 2067339 w 6215270"/>
                <a:gd name="connsiteY46" fmla="*/ 2464904 h 3458817"/>
                <a:gd name="connsiteX47" fmla="*/ 1921565 w 6215270"/>
                <a:gd name="connsiteY47" fmla="*/ 2425148 h 3458817"/>
                <a:gd name="connsiteX48" fmla="*/ 1590261 w 6215270"/>
                <a:gd name="connsiteY48" fmla="*/ 2623930 h 3458817"/>
                <a:gd name="connsiteX49" fmla="*/ 1192696 w 6215270"/>
                <a:gd name="connsiteY49" fmla="*/ 2928730 h 3458817"/>
                <a:gd name="connsiteX50" fmla="*/ 808383 w 6215270"/>
                <a:gd name="connsiteY50" fmla="*/ 3114261 h 3458817"/>
                <a:gd name="connsiteX51" fmla="*/ 437322 w 6215270"/>
                <a:gd name="connsiteY51" fmla="*/ 3167269 h 3458817"/>
                <a:gd name="connsiteX52" fmla="*/ 13252 w 6215270"/>
                <a:gd name="connsiteY52" fmla="*/ 3140765 h 3458817"/>
                <a:gd name="connsiteX53" fmla="*/ 0 w 6215270"/>
                <a:gd name="connsiteY53" fmla="*/ 2782956 h 3458817"/>
                <a:gd name="connsiteX0" fmla="*/ 0 w 6215270"/>
                <a:gd name="connsiteY0" fmla="*/ 2782956 h 3458817"/>
                <a:gd name="connsiteX1" fmla="*/ 331305 w 6215270"/>
                <a:gd name="connsiteY1" fmla="*/ 2782956 h 3458817"/>
                <a:gd name="connsiteX2" fmla="*/ 598419 w 6215270"/>
                <a:gd name="connsiteY2" fmla="*/ 2773431 h 3458817"/>
                <a:gd name="connsiteX3" fmla="*/ 940905 w 6215270"/>
                <a:gd name="connsiteY3" fmla="*/ 2637182 h 3458817"/>
                <a:gd name="connsiteX4" fmla="*/ 1285461 w 6215270"/>
                <a:gd name="connsiteY4" fmla="*/ 2345634 h 3458817"/>
                <a:gd name="connsiteX5" fmla="*/ 1571763 w 6215270"/>
                <a:gd name="connsiteY5" fmla="*/ 2160656 h 3458817"/>
                <a:gd name="connsiteX6" fmla="*/ 1869661 w 6215270"/>
                <a:gd name="connsiteY6" fmla="*/ 2041387 h 3458817"/>
                <a:gd name="connsiteX7" fmla="*/ 2128769 w 6215270"/>
                <a:gd name="connsiteY7" fmla="*/ 2030757 h 3458817"/>
                <a:gd name="connsiteX8" fmla="*/ 2296491 w 6215270"/>
                <a:gd name="connsiteY8" fmla="*/ 2102402 h 3458817"/>
                <a:gd name="connsiteX9" fmla="*/ 2554495 w 6215270"/>
                <a:gd name="connsiteY9" fmla="*/ 2328655 h 3458817"/>
                <a:gd name="connsiteX10" fmla="*/ 2798832 w 6215270"/>
                <a:gd name="connsiteY10" fmla="*/ 2594251 h 3458817"/>
                <a:gd name="connsiteX11" fmla="*/ 3154018 w 6215270"/>
                <a:gd name="connsiteY11" fmla="*/ 2915478 h 3458817"/>
                <a:gd name="connsiteX12" fmla="*/ 3323673 w 6215270"/>
                <a:gd name="connsiteY12" fmla="*/ 3008795 h 3458817"/>
                <a:gd name="connsiteX13" fmla="*/ 3517072 w 6215270"/>
                <a:gd name="connsiteY13" fmla="*/ 3002445 h 3458817"/>
                <a:gd name="connsiteX14" fmla="*/ 3684105 w 6215270"/>
                <a:gd name="connsiteY14" fmla="*/ 2862469 h 3458817"/>
                <a:gd name="connsiteX15" fmla="*/ 3846858 w 6215270"/>
                <a:gd name="connsiteY15" fmla="*/ 2494583 h 3458817"/>
                <a:gd name="connsiteX16" fmla="*/ 3922644 w 6215270"/>
                <a:gd name="connsiteY16" fmla="*/ 2093843 h 3458817"/>
                <a:gd name="connsiteX17" fmla="*/ 3975652 w 6215270"/>
                <a:gd name="connsiteY17" fmla="*/ 1470991 h 3458817"/>
                <a:gd name="connsiteX18" fmla="*/ 4064690 w 6215270"/>
                <a:gd name="connsiteY18" fmla="*/ 790851 h 3458817"/>
                <a:gd name="connsiteX19" fmla="*/ 4174435 w 6215270"/>
                <a:gd name="connsiteY19" fmla="*/ 477078 h 3458817"/>
                <a:gd name="connsiteX20" fmla="*/ 4426226 w 6215270"/>
                <a:gd name="connsiteY20" fmla="*/ 198782 h 3458817"/>
                <a:gd name="connsiteX21" fmla="*/ 4658415 w 6215270"/>
                <a:gd name="connsiteY21" fmla="*/ 50386 h 3458817"/>
                <a:gd name="connsiteX22" fmla="*/ 4863548 w 6215270"/>
                <a:gd name="connsiteY22" fmla="*/ 0 h 3458817"/>
                <a:gd name="connsiteX23" fmla="*/ 5109956 w 6215270"/>
                <a:gd name="connsiteY23" fmla="*/ 22777 h 3458817"/>
                <a:gd name="connsiteX24" fmla="*/ 5433391 w 6215270"/>
                <a:gd name="connsiteY24" fmla="*/ 212034 h 3458817"/>
                <a:gd name="connsiteX25" fmla="*/ 5701610 w 6215270"/>
                <a:gd name="connsiteY25" fmla="*/ 461203 h 3458817"/>
                <a:gd name="connsiteX26" fmla="*/ 5910470 w 6215270"/>
                <a:gd name="connsiteY26" fmla="*/ 795130 h 3458817"/>
                <a:gd name="connsiteX27" fmla="*/ 6202018 w 6215270"/>
                <a:gd name="connsiteY27" fmla="*/ 1364974 h 3458817"/>
                <a:gd name="connsiteX28" fmla="*/ 6215270 w 6215270"/>
                <a:gd name="connsiteY28" fmla="*/ 2557669 h 3458817"/>
                <a:gd name="connsiteX29" fmla="*/ 5963478 w 6215270"/>
                <a:gd name="connsiteY29" fmla="*/ 2067339 h 3458817"/>
                <a:gd name="connsiteX30" fmla="*/ 5711687 w 6215270"/>
                <a:gd name="connsiteY30" fmla="*/ 1550504 h 3458817"/>
                <a:gd name="connsiteX31" fmla="*/ 5340626 w 6215270"/>
                <a:gd name="connsiteY31" fmla="*/ 1086678 h 3458817"/>
                <a:gd name="connsiteX32" fmla="*/ 4969565 w 6215270"/>
                <a:gd name="connsiteY32" fmla="*/ 914400 h 3458817"/>
                <a:gd name="connsiteX33" fmla="*/ 4572000 w 6215270"/>
                <a:gd name="connsiteY33" fmla="*/ 1033669 h 3458817"/>
                <a:gd name="connsiteX34" fmla="*/ 4320209 w 6215270"/>
                <a:gd name="connsiteY34" fmla="*/ 1338469 h 3458817"/>
                <a:gd name="connsiteX35" fmla="*/ 4161183 w 6215270"/>
                <a:gd name="connsiteY35" fmla="*/ 1656521 h 3458817"/>
                <a:gd name="connsiteX36" fmla="*/ 4015409 w 6215270"/>
                <a:gd name="connsiteY36" fmla="*/ 2001078 h 3458817"/>
                <a:gd name="connsiteX37" fmla="*/ 4002157 w 6215270"/>
                <a:gd name="connsiteY37" fmla="*/ 2570921 h 3458817"/>
                <a:gd name="connsiteX38" fmla="*/ 3988905 w 6215270"/>
                <a:gd name="connsiteY38" fmla="*/ 2782956 h 3458817"/>
                <a:gd name="connsiteX39" fmla="*/ 3922644 w 6215270"/>
                <a:gd name="connsiteY39" fmla="*/ 3061252 h 3458817"/>
                <a:gd name="connsiteX40" fmla="*/ 3763618 w 6215270"/>
                <a:gd name="connsiteY40" fmla="*/ 3313043 h 3458817"/>
                <a:gd name="connsiteX41" fmla="*/ 3498574 w 6215270"/>
                <a:gd name="connsiteY41" fmla="*/ 3445565 h 3458817"/>
                <a:gd name="connsiteX42" fmla="*/ 3193774 w 6215270"/>
                <a:gd name="connsiteY42" fmla="*/ 3458817 h 3458817"/>
                <a:gd name="connsiteX43" fmla="*/ 2849218 w 6215270"/>
                <a:gd name="connsiteY43" fmla="*/ 3273287 h 3458817"/>
                <a:gd name="connsiteX44" fmla="*/ 2491409 w 6215270"/>
                <a:gd name="connsiteY44" fmla="*/ 2915478 h 3458817"/>
                <a:gd name="connsiteX45" fmla="*/ 2266122 w 6215270"/>
                <a:gd name="connsiteY45" fmla="*/ 2610678 h 3458817"/>
                <a:gd name="connsiteX46" fmla="*/ 2067339 w 6215270"/>
                <a:gd name="connsiteY46" fmla="*/ 2464904 h 3458817"/>
                <a:gd name="connsiteX47" fmla="*/ 1921565 w 6215270"/>
                <a:gd name="connsiteY47" fmla="*/ 2425148 h 3458817"/>
                <a:gd name="connsiteX48" fmla="*/ 1590261 w 6215270"/>
                <a:gd name="connsiteY48" fmla="*/ 2623930 h 3458817"/>
                <a:gd name="connsiteX49" fmla="*/ 1192696 w 6215270"/>
                <a:gd name="connsiteY49" fmla="*/ 2928730 h 3458817"/>
                <a:gd name="connsiteX50" fmla="*/ 808383 w 6215270"/>
                <a:gd name="connsiteY50" fmla="*/ 3114261 h 3458817"/>
                <a:gd name="connsiteX51" fmla="*/ 437322 w 6215270"/>
                <a:gd name="connsiteY51" fmla="*/ 3167269 h 3458817"/>
                <a:gd name="connsiteX52" fmla="*/ 13252 w 6215270"/>
                <a:gd name="connsiteY52" fmla="*/ 3140765 h 3458817"/>
                <a:gd name="connsiteX53" fmla="*/ 0 w 6215270"/>
                <a:gd name="connsiteY53" fmla="*/ 2782956 h 3458817"/>
                <a:gd name="connsiteX0" fmla="*/ 0 w 6215270"/>
                <a:gd name="connsiteY0" fmla="*/ 2782956 h 3458817"/>
                <a:gd name="connsiteX1" fmla="*/ 331305 w 6215270"/>
                <a:gd name="connsiteY1" fmla="*/ 2782956 h 3458817"/>
                <a:gd name="connsiteX2" fmla="*/ 598419 w 6215270"/>
                <a:gd name="connsiteY2" fmla="*/ 2773431 h 3458817"/>
                <a:gd name="connsiteX3" fmla="*/ 940905 w 6215270"/>
                <a:gd name="connsiteY3" fmla="*/ 2637182 h 3458817"/>
                <a:gd name="connsiteX4" fmla="*/ 1285461 w 6215270"/>
                <a:gd name="connsiteY4" fmla="*/ 2345634 h 3458817"/>
                <a:gd name="connsiteX5" fmla="*/ 1571763 w 6215270"/>
                <a:gd name="connsiteY5" fmla="*/ 2160656 h 3458817"/>
                <a:gd name="connsiteX6" fmla="*/ 1869661 w 6215270"/>
                <a:gd name="connsiteY6" fmla="*/ 2041387 h 3458817"/>
                <a:gd name="connsiteX7" fmla="*/ 2128769 w 6215270"/>
                <a:gd name="connsiteY7" fmla="*/ 2030757 h 3458817"/>
                <a:gd name="connsiteX8" fmla="*/ 2296491 w 6215270"/>
                <a:gd name="connsiteY8" fmla="*/ 2102402 h 3458817"/>
                <a:gd name="connsiteX9" fmla="*/ 2554495 w 6215270"/>
                <a:gd name="connsiteY9" fmla="*/ 2328655 h 3458817"/>
                <a:gd name="connsiteX10" fmla="*/ 2798832 w 6215270"/>
                <a:gd name="connsiteY10" fmla="*/ 2594251 h 3458817"/>
                <a:gd name="connsiteX11" fmla="*/ 3154018 w 6215270"/>
                <a:gd name="connsiteY11" fmla="*/ 2915478 h 3458817"/>
                <a:gd name="connsiteX12" fmla="*/ 3323673 w 6215270"/>
                <a:gd name="connsiteY12" fmla="*/ 3008795 h 3458817"/>
                <a:gd name="connsiteX13" fmla="*/ 3517072 w 6215270"/>
                <a:gd name="connsiteY13" fmla="*/ 3002445 h 3458817"/>
                <a:gd name="connsiteX14" fmla="*/ 3684105 w 6215270"/>
                <a:gd name="connsiteY14" fmla="*/ 2862469 h 3458817"/>
                <a:gd name="connsiteX15" fmla="*/ 3846858 w 6215270"/>
                <a:gd name="connsiteY15" fmla="*/ 2494583 h 3458817"/>
                <a:gd name="connsiteX16" fmla="*/ 3922644 w 6215270"/>
                <a:gd name="connsiteY16" fmla="*/ 2093843 h 3458817"/>
                <a:gd name="connsiteX17" fmla="*/ 3975652 w 6215270"/>
                <a:gd name="connsiteY17" fmla="*/ 1470991 h 3458817"/>
                <a:gd name="connsiteX18" fmla="*/ 4064690 w 6215270"/>
                <a:gd name="connsiteY18" fmla="*/ 790851 h 3458817"/>
                <a:gd name="connsiteX19" fmla="*/ 4174435 w 6215270"/>
                <a:gd name="connsiteY19" fmla="*/ 477078 h 3458817"/>
                <a:gd name="connsiteX20" fmla="*/ 4426226 w 6215270"/>
                <a:gd name="connsiteY20" fmla="*/ 198782 h 3458817"/>
                <a:gd name="connsiteX21" fmla="*/ 4658415 w 6215270"/>
                <a:gd name="connsiteY21" fmla="*/ 50386 h 3458817"/>
                <a:gd name="connsiteX22" fmla="*/ 4863548 w 6215270"/>
                <a:gd name="connsiteY22" fmla="*/ 0 h 3458817"/>
                <a:gd name="connsiteX23" fmla="*/ 5109956 w 6215270"/>
                <a:gd name="connsiteY23" fmla="*/ 22777 h 3458817"/>
                <a:gd name="connsiteX24" fmla="*/ 5433391 w 6215270"/>
                <a:gd name="connsiteY24" fmla="*/ 212034 h 3458817"/>
                <a:gd name="connsiteX25" fmla="*/ 5625548 w 6215270"/>
                <a:gd name="connsiteY25" fmla="*/ 375616 h 3458817"/>
                <a:gd name="connsiteX26" fmla="*/ 5701610 w 6215270"/>
                <a:gd name="connsiteY26" fmla="*/ 461203 h 3458817"/>
                <a:gd name="connsiteX27" fmla="*/ 5910470 w 6215270"/>
                <a:gd name="connsiteY27" fmla="*/ 795130 h 3458817"/>
                <a:gd name="connsiteX28" fmla="*/ 6202018 w 6215270"/>
                <a:gd name="connsiteY28" fmla="*/ 1364974 h 3458817"/>
                <a:gd name="connsiteX29" fmla="*/ 6215270 w 6215270"/>
                <a:gd name="connsiteY29" fmla="*/ 2557669 h 3458817"/>
                <a:gd name="connsiteX30" fmla="*/ 5963478 w 6215270"/>
                <a:gd name="connsiteY30" fmla="*/ 2067339 h 3458817"/>
                <a:gd name="connsiteX31" fmla="*/ 5711687 w 6215270"/>
                <a:gd name="connsiteY31" fmla="*/ 1550504 h 3458817"/>
                <a:gd name="connsiteX32" fmla="*/ 5340626 w 6215270"/>
                <a:gd name="connsiteY32" fmla="*/ 1086678 h 3458817"/>
                <a:gd name="connsiteX33" fmla="*/ 4969565 w 6215270"/>
                <a:gd name="connsiteY33" fmla="*/ 914400 h 3458817"/>
                <a:gd name="connsiteX34" fmla="*/ 4572000 w 6215270"/>
                <a:gd name="connsiteY34" fmla="*/ 1033669 h 3458817"/>
                <a:gd name="connsiteX35" fmla="*/ 4320209 w 6215270"/>
                <a:gd name="connsiteY35" fmla="*/ 1338469 h 3458817"/>
                <a:gd name="connsiteX36" fmla="*/ 4161183 w 6215270"/>
                <a:gd name="connsiteY36" fmla="*/ 1656521 h 3458817"/>
                <a:gd name="connsiteX37" fmla="*/ 4015409 w 6215270"/>
                <a:gd name="connsiteY37" fmla="*/ 2001078 h 3458817"/>
                <a:gd name="connsiteX38" fmla="*/ 4002157 w 6215270"/>
                <a:gd name="connsiteY38" fmla="*/ 2570921 h 3458817"/>
                <a:gd name="connsiteX39" fmla="*/ 3988905 w 6215270"/>
                <a:gd name="connsiteY39" fmla="*/ 2782956 h 3458817"/>
                <a:gd name="connsiteX40" fmla="*/ 3922644 w 6215270"/>
                <a:gd name="connsiteY40" fmla="*/ 3061252 h 3458817"/>
                <a:gd name="connsiteX41" fmla="*/ 3763618 w 6215270"/>
                <a:gd name="connsiteY41" fmla="*/ 3313043 h 3458817"/>
                <a:gd name="connsiteX42" fmla="*/ 3498574 w 6215270"/>
                <a:gd name="connsiteY42" fmla="*/ 3445565 h 3458817"/>
                <a:gd name="connsiteX43" fmla="*/ 3193774 w 6215270"/>
                <a:gd name="connsiteY43" fmla="*/ 3458817 h 3458817"/>
                <a:gd name="connsiteX44" fmla="*/ 2849218 w 6215270"/>
                <a:gd name="connsiteY44" fmla="*/ 3273287 h 3458817"/>
                <a:gd name="connsiteX45" fmla="*/ 2491409 w 6215270"/>
                <a:gd name="connsiteY45" fmla="*/ 2915478 h 3458817"/>
                <a:gd name="connsiteX46" fmla="*/ 2266122 w 6215270"/>
                <a:gd name="connsiteY46" fmla="*/ 2610678 h 3458817"/>
                <a:gd name="connsiteX47" fmla="*/ 2067339 w 6215270"/>
                <a:gd name="connsiteY47" fmla="*/ 2464904 h 3458817"/>
                <a:gd name="connsiteX48" fmla="*/ 1921565 w 6215270"/>
                <a:gd name="connsiteY48" fmla="*/ 2425148 h 3458817"/>
                <a:gd name="connsiteX49" fmla="*/ 1590261 w 6215270"/>
                <a:gd name="connsiteY49" fmla="*/ 2623930 h 3458817"/>
                <a:gd name="connsiteX50" fmla="*/ 1192696 w 6215270"/>
                <a:gd name="connsiteY50" fmla="*/ 2928730 h 3458817"/>
                <a:gd name="connsiteX51" fmla="*/ 808383 w 6215270"/>
                <a:gd name="connsiteY51" fmla="*/ 3114261 h 3458817"/>
                <a:gd name="connsiteX52" fmla="*/ 437322 w 6215270"/>
                <a:gd name="connsiteY52" fmla="*/ 3167269 h 3458817"/>
                <a:gd name="connsiteX53" fmla="*/ 13252 w 6215270"/>
                <a:gd name="connsiteY53" fmla="*/ 3140765 h 3458817"/>
                <a:gd name="connsiteX54" fmla="*/ 0 w 6215270"/>
                <a:gd name="connsiteY54" fmla="*/ 2782956 h 3458817"/>
                <a:gd name="connsiteX0" fmla="*/ 0 w 6215270"/>
                <a:gd name="connsiteY0" fmla="*/ 2782956 h 3458817"/>
                <a:gd name="connsiteX1" fmla="*/ 331305 w 6215270"/>
                <a:gd name="connsiteY1" fmla="*/ 2782956 h 3458817"/>
                <a:gd name="connsiteX2" fmla="*/ 598419 w 6215270"/>
                <a:gd name="connsiteY2" fmla="*/ 2773431 h 3458817"/>
                <a:gd name="connsiteX3" fmla="*/ 940905 w 6215270"/>
                <a:gd name="connsiteY3" fmla="*/ 2637182 h 3458817"/>
                <a:gd name="connsiteX4" fmla="*/ 1285461 w 6215270"/>
                <a:gd name="connsiteY4" fmla="*/ 2345634 h 3458817"/>
                <a:gd name="connsiteX5" fmla="*/ 1571763 w 6215270"/>
                <a:gd name="connsiteY5" fmla="*/ 2160656 h 3458817"/>
                <a:gd name="connsiteX6" fmla="*/ 1869661 w 6215270"/>
                <a:gd name="connsiteY6" fmla="*/ 2041387 h 3458817"/>
                <a:gd name="connsiteX7" fmla="*/ 2128769 w 6215270"/>
                <a:gd name="connsiteY7" fmla="*/ 2030757 h 3458817"/>
                <a:gd name="connsiteX8" fmla="*/ 2296491 w 6215270"/>
                <a:gd name="connsiteY8" fmla="*/ 2102402 h 3458817"/>
                <a:gd name="connsiteX9" fmla="*/ 2554495 w 6215270"/>
                <a:gd name="connsiteY9" fmla="*/ 2328655 h 3458817"/>
                <a:gd name="connsiteX10" fmla="*/ 2798832 w 6215270"/>
                <a:gd name="connsiteY10" fmla="*/ 2594251 h 3458817"/>
                <a:gd name="connsiteX11" fmla="*/ 3154018 w 6215270"/>
                <a:gd name="connsiteY11" fmla="*/ 2915478 h 3458817"/>
                <a:gd name="connsiteX12" fmla="*/ 3323673 w 6215270"/>
                <a:gd name="connsiteY12" fmla="*/ 3008795 h 3458817"/>
                <a:gd name="connsiteX13" fmla="*/ 3517072 w 6215270"/>
                <a:gd name="connsiteY13" fmla="*/ 3002445 h 3458817"/>
                <a:gd name="connsiteX14" fmla="*/ 3684105 w 6215270"/>
                <a:gd name="connsiteY14" fmla="*/ 2862469 h 3458817"/>
                <a:gd name="connsiteX15" fmla="*/ 3846858 w 6215270"/>
                <a:gd name="connsiteY15" fmla="*/ 2494583 h 3458817"/>
                <a:gd name="connsiteX16" fmla="*/ 3922644 w 6215270"/>
                <a:gd name="connsiteY16" fmla="*/ 2093843 h 3458817"/>
                <a:gd name="connsiteX17" fmla="*/ 3975652 w 6215270"/>
                <a:gd name="connsiteY17" fmla="*/ 1470991 h 3458817"/>
                <a:gd name="connsiteX18" fmla="*/ 4064690 w 6215270"/>
                <a:gd name="connsiteY18" fmla="*/ 790851 h 3458817"/>
                <a:gd name="connsiteX19" fmla="*/ 4174435 w 6215270"/>
                <a:gd name="connsiteY19" fmla="*/ 477078 h 3458817"/>
                <a:gd name="connsiteX20" fmla="*/ 4426226 w 6215270"/>
                <a:gd name="connsiteY20" fmla="*/ 198782 h 3458817"/>
                <a:gd name="connsiteX21" fmla="*/ 4658415 w 6215270"/>
                <a:gd name="connsiteY21" fmla="*/ 50386 h 3458817"/>
                <a:gd name="connsiteX22" fmla="*/ 4863548 w 6215270"/>
                <a:gd name="connsiteY22" fmla="*/ 0 h 3458817"/>
                <a:gd name="connsiteX23" fmla="*/ 5109956 w 6215270"/>
                <a:gd name="connsiteY23" fmla="*/ 22777 h 3458817"/>
                <a:gd name="connsiteX24" fmla="*/ 5433391 w 6215270"/>
                <a:gd name="connsiteY24" fmla="*/ 212034 h 3458817"/>
                <a:gd name="connsiteX25" fmla="*/ 5625548 w 6215270"/>
                <a:gd name="connsiteY25" fmla="*/ 375616 h 3458817"/>
                <a:gd name="connsiteX26" fmla="*/ 5701610 w 6215270"/>
                <a:gd name="connsiteY26" fmla="*/ 461203 h 3458817"/>
                <a:gd name="connsiteX27" fmla="*/ 5910470 w 6215270"/>
                <a:gd name="connsiteY27" fmla="*/ 795130 h 3458817"/>
                <a:gd name="connsiteX28" fmla="*/ 6202018 w 6215270"/>
                <a:gd name="connsiteY28" fmla="*/ 1364974 h 3458817"/>
                <a:gd name="connsiteX29" fmla="*/ 6215270 w 6215270"/>
                <a:gd name="connsiteY29" fmla="*/ 2557669 h 3458817"/>
                <a:gd name="connsiteX30" fmla="*/ 5963478 w 6215270"/>
                <a:gd name="connsiteY30" fmla="*/ 2067339 h 3458817"/>
                <a:gd name="connsiteX31" fmla="*/ 5711687 w 6215270"/>
                <a:gd name="connsiteY31" fmla="*/ 1550504 h 3458817"/>
                <a:gd name="connsiteX32" fmla="*/ 5340626 w 6215270"/>
                <a:gd name="connsiteY32" fmla="*/ 1086678 h 3458817"/>
                <a:gd name="connsiteX33" fmla="*/ 4969565 w 6215270"/>
                <a:gd name="connsiteY33" fmla="*/ 914400 h 3458817"/>
                <a:gd name="connsiteX34" fmla="*/ 4572000 w 6215270"/>
                <a:gd name="connsiteY34" fmla="*/ 1033669 h 3458817"/>
                <a:gd name="connsiteX35" fmla="*/ 4320209 w 6215270"/>
                <a:gd name="connsiteY35" fmla="*/ 1338469 h 3458817"/>
                <a:gd name="connsiteX36" fmla="*/ 4161183 w 6215270"/>
                <a:gd name="connsiteY36" fmla="*/ 1656521 h 3458817"/>
                <a:gd name="connsiteX37" fmla="*/ 4015409 w 6215270"/>
                <a:gd name="connsiteY37" fmla="*/ 2001078 h 3458817"/>
                <a:gd name="connsiteX38" fmla="*/ 4002157 w 6215270"/>
                <a:gd name="connsiteY38" fmla="*/ 2570921 h 3458817"/>
                <a:gd name="connsiteX39" fmla="*/ 3988905 w 6215270"/>
                <a:gd name="connsiteY39" fmla="*/ 2782956 h 3458817"/>
                <a:gd name="connsiteX40" fmla="*/ 3922644 w 6215270"/>
                <a:gd name="connsiteY40" fmla="*/ 3061252 h 3458817"/>
                <a:gd name="connsiteX41" fmla="*/ 3763618 w 6215270"/>
                <a:gd name="connsiteY41" fmla="*/ 3313043 h 3458817"/>
                <a:gd name="connsiteX42" fmla="*/ 3498574 w 6215270"/>
                <a:gd name="connsiteY42" fmla="*/ 3445565 h 3458817"/>
                <a:gd name="connsiteX43" fmla="*/ 3193774 w 6215270"/>
                <a:gd name="connsiteY43" fmla="*/ 3458817 h 3458817"/>
                <a:gd name="connsiteX44" fmla="*/ 2849218 w 6215270"/>
                <a:gd name="connsiteY44" fmla="*/ 3273287 h 3458817"/>
                <a:gd name="connsiteX45" fmla="*/ 2491409 w 6215270"/>
                <a:gd name="connsiteY45" fmla="*/ 2915478 h 3458817"/>
                <a:gd name="connsiteX46" fmla="*/ 2266122 w 6215270"/>
                <a:gd name="connsiteY46" fmla="*/ 2610678 h 3458817"/>
                <a:gd name="connsiteX47" fmla="*/ 2067339 w 6215270"/>
                <a:gd name="connsiteY47" fmla="*/ 2464904 h 3458817"/>
                <a:gd name="connsiteX48" fmla="*/ 1921565 w 6215270"/>
                <a:gd name="connsiteY48" fmla="*/ 2425148 h 3458817"/>
                <a:gd name="connsiteX49" fmla="*/ 1590261 w 6215270"/>
                <a:gd name="connsiteY49" fmla="*/ 2623930 h 3458817"/>
                <a:gd name="connsiteX50" fmla="*/ 1192696 w 6215270"/>
                <a:gd name="connsiteY50" fmla="*/ 2928730 h 3458817"/>
                <a:gd name="connsiteX51" fmla="*/ 808383 w 6215270"/>
                <a:gd name="connsiteY51" fmla="*/ 3114261 h 3458817"/>
                <a:gd name="connsiteX52" fmla="*/ 437322 w 6215270"/>
                <a:gd name="connsiteY52" fmla="*/ 3167269 h 3458817"/>
                <a:gd name="connsiteX53" fmla="*/ 13252 w 6215270"/>
                <a:gd name="connsiteY53" fmla="*/ 3140765 h 3458817"/>
                <a:gd name="connsiteX54" fmla="*/ 0 w 6215270"/>
                <a:gd name="connsiteY54" fmla="*/ 2782956 h 3458817"/>
                <a:gd name="connsiteX0" fmla="*/ 0 w 6215270"/>
                <a:gd name="connsiteY0" fmla="*/ 2782956 h 3458817"/>
                <a:gd name="connsiteX1" fmla="*/ 331305 w 6215270"/>
                <a:gd name="connsiteY1" fmla="*/ 2782956 h 3458817"/>
                <a:gd name="connsiteX2" fmla="*/ 598419 w 6215270"/>
                <a:gd name="connsiteY2" fmla="*/ 2773431 h 3458817"/>
                <a:gd name="connsiteX3" fmla="*/ 940905 w 6215270"/>
                <a:gd name="connsiteY3" fmla="*/ 2637182 h 3458817"/>
                <a:gd name="connsiteX4" fmla="*/ 1285461 w 6215270"/>
                <a:gd name="connsiteY4" fmla="*/ 2345634 h 3458817"/>
                <a:gd name="connsiteX5" fmla="*/ 1571763 w 6215270"/>
                <a:gd name="connsiteY5" fmla="*/ 2160656 h 3458817"/>
                <a:gd name="connsiteX6" fmla="*/ 1869661 w 6215270"/>
                <a:gd name="connsiteY6" fmla="*/ 2041387 h 3458817"/>
                <a:gd name="connsiteX7" fmla="*/ 2128769 w 6215270"/>
                <a:gd name="connsiteY7" fmla="*/ 2030757 h 3458817"/>
                <a:gd name="connsiteX8" fmla="*/ 2296491 w 6215270"/>
                <a:gd name="connsiteY8" fmla="*/ 2102402 h 3458817"/>
                <a:gd name="connsiteX9" fmla="*/ 2554495 w 6215270"/>
                <a:gd name="connsiteY9" fmla="*/ 2328655 h 3458817"/>
                <a:gd name="connsiteX10" fmla="*/ 2798832 w 6215270"/>
                <a:gd name="connsiteY10" fmla="*/ 2594251 h 3458817"/>
                <a:gd name="connsiteX11" fmla="*/ 3154018 w 6215270"/>
                <a:gd name="connsiteY11" fmla="*/ 2915478 h 3458817"/>
                <a:gd name="connsiteX12" fmla="*/ 3323673 w 6215270"/>
                <a:gd name="connsiteY12" fmla="*/ 3008795 h 3458817"/>
                <a:gd name="connsiteX13" fmla="*/ 3517072 w 6215270"/>
                <a:gd name="connsiteY13" fmla="*/ 3002445 h 3458817"/>
                <a:gd name="connsiteX14" fmla="*/ 3684105 w 6215270"/>
                <a:gd name="connsiteY14" fmla="*/ 2862469 h 3458817"/>
                <a:gd name="connsiteX15" fmla="*/ 3846858 w 6215270"/>
                <a:gd name="connsiteY15" fmla="*/ 2494583 h 3458817"/>
                <a:gd name="connsiteX16" fmla="*/ 3922644 w 6215270"/>
                <a:gd name="connsiteY16" fmla="*/ 2093843 h 3458817"/>
                <a:gd name="connsiteX17" fmla="*/ 3975652 w 6215270"/>
                <a:gd name="connsiteY17" fmla="*/ 1470991 h 3458817"/>
                <a:gd name="connsiteX18" fmla="*/ 4064690 w 6215270"/>
                <a:gd name="connsiteY18" fmla="*/ 790851 h 3458817"/>
                <a:gd name="connsiteX19" fmla="*/ 4174435 w 6215270"/>
                <a:gd name="connsiteY19" fmla="*/ 477078 h 3458817"/>
                <a:gd name="connsiteX20" fmla="*/ 4426226 w 6215270"/>
                <a:gd name="connsiteY20" fmla="*/ 198782 h 3458817"/>
                <a:gd name="connsiteX21" fmla="*/ 4658415 w 6215270"/>
                <a:gd name="connsiteY21" fmla="*/ 50386 h 3458817"/>
                <a:gd name="connsiteX22" fmla="*/ 4863548 w 6215270"/>
                <a:gd name="connsiteY22" fmla="*/ 0 h 3458817"/>
                <a:gd name="connsiteX23" fmla="*/ 5109956 w 6215270"/>
                <a:gd name="connsiteY23" fmla="*/ 22777 h 3458817"/>
                <a:gd name="connsiteX24" fmla="*/ 5433391 w 6215270"/>
                <a:gd name="connsiteY24" fmla="*/ 212034 h 3458817"/>
                <a:gd name="connsiteX25" fmla="*/ 5625548 w 6215270"/>
                <a:gd name="connsiteY25" fmla="*/ 375616 h 3458817"/>
                <a:gd name="connsiteX26" fmla="*/ 5701610 w 6215270"/>
                <a:gd name="connsiteY26" fmla="*/ 461203 h 3458817"/>
                <a:gd name="connsiteX27" fmla="*/ 5910470 w 6215270"/>
                <a:gd name="connsiteY27" fmla="*/ 795130 h 3458817"/>
                <a:gd name="connsiteX28" fmla="*/ 6202018 w 6215270"/>
                <a:gd name="connsiteY28" fmla="*/ 1364974 h 3458817"/>
                <a:gd name="connsiteX29" fmla="*/ 6215270 w 6215270"/>
                <a:gd name="connsiteY29" fmla="*/ 2557669 h 3458817"/>
                <a:gd name="connsiteX30" fmla="*/ 5963478 w 6215270"/>
                <a:gd name="connsiteY30" fmla="*/ 2067339 h 3458817"/>
                <a:gd name="connsiteX31" fmla="*/ 5711687 w 6215270"/>
                <a:gd name="connsiteY31" fmla="*/ 1550504 h 3458817"/>
                <a:gd name="connsiteX32" fmla="*/ 5340626 w 6215270"/>
                <a:gd name="connsiteY32" fmla="*/ 1086678 h 3458817"/>
                <a:gd name="connsiteX33" fmla="*/ 4969565 w 6215270"/>
                <a:gd name="connsiteY33" fmla="*/ 914400 h 3458817"/>
                <a:gd name="connsiteX34" fmla="*/ 4572000 w 6215270"/>
                <a:gd name="connsiteY34" fmla="*/ 1033669 h 3458817"/>
                <a:gd name="connsiteX35" fmla="*/ 4320209 w 6215270"/>
                <a:gd name="connsiteY35" fmla="*/ 1338469 h 3458817"/>
                <a:gd name="connsiteX36" fmla="*/ 4161183 w 6215270"/>
                <a:gd name="connsiteY36" fmla="*/ 1656521 h 3458817"/>
                <a:gd name="connsiteX37" fmla="*/ 4015409 w 6215270"/>
                <a:gd name="connsiteY37" fmla="*/ 2001078 h 3458817"/>
                <a:gd name="connsiteX38" fmla="*/ 4002157 w 6215270"/>
                <a:gd name="connsiteY38" fmla="*/ 2570921 h 3458817"/>
                <a:gd name="connsiteX39" fmla="*/ 3988905 w 6215270"/>
                <a:gd name="connsiteY39" fmla="*/ 2782956 h 3458817"/>
                <a:gd name="connsiteX40" fmla="*/ 3922644 w 6215270"/>
                <a:gd name="connsiteY40" fmla="*/ 3061252 h 3458817"/>
                <a:gd name="connsiteX41" fmla="*/ 3763618 w 6215270"/>
                <a:gd name="connsiteY41" fmla="*/ 3313043 h 3458817"/>
                <a:gd name="connsiteX42" fmla="*/ 3498574 w 6215270"/>
                <a:gd name="connsiteY42" fmla="*/ 3445565 h 3458817"/>
                <a:gd name="connsiteX43" fmla="*/ 3193774 w 6215270"/>
                <a:gd name="connsiteY43" fmla="*/ 3458817 h 3458817"/>
                <a:gd name="connsiteX44" fmla="*/ 2849218 w 6215270"/>
                <a:gd name="connsiteY44" fmla="*/ 3273287 h 3458817"/>
                <a:gd name="connsiteX45" fmla="*/ 2491409 w 6215270"/>
                <a:gd name="connsiteY45" fmla="*/ 2915478 h 3458817"/>
                <a:gd name="connsiteX46" fmla="*/ 2266122 w 6215270"/>
                <a:gd name="connsiteY46" fmla="*/ 2610678 h 3458817"/>
                <a:gd name="connsiteX47" fmla="*/ 2067339 w 6215270"/>
                <a:gd name="connsiteY47" fmla="*/ 2464904 h 3458817"/>
                <a:gd name="connsiteX48" fmla="*/ 1921565 w 6215270"/>
                <a:gd name="connsiteY48" fmla="*/ 2425148 h 3458817"/>
                <a:gd name="connsiteX49" fmla="*/ 1590261 w 6215270"/>
                <a:gd name="connsiteY49" fmla="*/ 2623930 h 3458817"/>
                <a:gd name="connsiteX50" fmla="*/ 1192696 w 6215270"/>
                <a:gd name="connsiteY50" fmla="*/ 2928730 h 3458817"/>
                <a:gd name="connsiteX51" fmla="*/ 808383 w 6215270"/>
                <a:gd name="connsiteY51" fmla="*/ 3114261 h 3458817"/>
                <a:gd name="connsiteX52" fmla="*/ 437322 w 6215270"/>
                <a:gd name="connsiteY52" fmla="*/ 3167269 h 3458817"/>
                <a:gd name="connsiteX53" fmla="*/ 13252 w 6215270"/>
                <a:gd name="connsiteY53" fmla="*/ 3140765 h 3458817"/>
                <a:gd name="connsiteX54" fmla="*/ 0 w 6215270"/>
                <a:gd name="connsiteY54" fmla="*/ 2782956 h 3458817"/>
                <a:gd name="connsiteX0" fmla="*/ 0 w 6215270"/>
                <a:gd name="connsiteY0" fmla="*/ 2782956 h 3458817"/>
                <a:gd name="connsiteX1" fmla="*/ 331305 w 6215270"/>
                <a:gd name="connsiteY1" fmla="*/ 2782956 h 3458817"/>
                <a:gd name="connsiteX2" fmla="*/ 598419 w 6215270"/>
                <a:gd name="connsiteY2" fmla="*/ 2773431 h 3458817"/>
                <a:gd name="connsiteX3" fmla="*/ 940905 w 6215270"/>
                <a:gd name="connsiteY3" fmla="*/ 2637182 h 3458817"/>
                <a:gd name="connsiteX4" fmla="*/ 1285461 w 6215270"/>
                <a:gd name="connsiteY4" fmla="*/ 2345634 h 3458817"/>
                <a:gd name="connsiteX5" fmla="*/ 1571763 w 6215270"/>
                <a:gd name="connsiteY5" fmla="*/ 2160656 h 3458817"/>
                <a:gd name="connsiteX6" fmla="*/ 1869661 w 6215270"/>
                <a:gd name="connsiteY6" fmla="*/ 2041387 h 3458817"/>
                <a:gd name="connsiteX7" fmla="*/ 2128769 w 6215270"/>
                <a:gd name="connsiteY7" fmla="*/ 2030757 h 3458817"/>
                <a:gd name="connsiteX8" fmla="*/ 2296491 w 6215270"/>
                <a:gd name="connsiteY8" fmla="*/ 2102402 h 3458817"/>
                <a:gd name="connsiteX9" fmla="*/ 2554495 w 6215270"/>
                <a:gd name="connsiteY9" fmla="*/ 2328655 h 3458817"/>
                <a:gd name="connsiteX10" fmla="*/ 2798832 w 6215270"/>
                <a:gd name="connsiteY10" fmla="*/ 2594251 h 3458817"/>
                <a:gd name="connsiteX11" fmla="*/ 3154018 w 6215270"/>
                <a:gd name="connsiteY11" fmla="*/ 2915478 h 3458817"/>
                <a:gd name="connsiteX12" fmla="*/ 3323673 w 6215270"/>
                <a:gd name="connsiteY12" fmla="*/ 3008795 h 3458817"/>
                <a:gd name="connsiteX13" fmla="*/ 3517072 w 6215270"/>
                <a:gd name="connsiteY13" fmla="*/ 3002445 h 3458817"/>
                <a:gd name="connsiteX14" fmla="*/ 3684105 w 6215270"/>
                <a:gd name="connsiteY14" fmla="*/ 2862469 h 3458817"/>
                <a:gd name="connsiteX15" fmla="*/ 3846858 w 6215270"/>
                <a:gd name="connsiteY15" fmla="*/ 2494583 h 3458817"/>
                <a:gd name="connsiteX16" fmla="*/ 3922644 w 6215270"/>
                <a:gd name="connsiteY16" fmla="*/ 2093843 h 3458817"/>
                <a:gd name="connsiteX17" fmla="*/ 3975652 w 6215270"/>
                <a:gd name="connsiteY17" fmla="*/ 1470991 h 3458817"/>
                <a:gd name="connsiteX18" fmla="*/ 4064690 w 6215270"/>
                <a:gd name="connsiteY18" fmla="*/ 790851 h 3458817"/>
                <a:gd name="connsiteX19" fmla="*/ 4174435 w 6215270"/>
                <a:gd name="connsiteY19" fmla="*/ 477078 h 3458817"/>
                <a:gd name="connsiteX20" fmla="*/ 4426226 w 6215270"/>
                <a:gd name="connsiteY20" fmla="*/ 198782 h 3458817"/>
                <a:gd name="connsiteX21" fmla="*/ 4658415 w 6215270"/>
                <a:gd name="connsiteY21" fmla="*/ 50386 h 3458817"/>
                <a:gd name="connsiteX22" fmla="*/ 4863548 w 6215270"/>
                <a:gd name="connsiteY22" fmla="*/ 0 h 3458817"/>
                <a:gd name="connsiteX23" fmla="*/ 5109956 w 6215270"/>
                <a:gd name="connsiteY23" fmla="*/ 22777 h 3458817"/>
                <a:gd name="connsiteX24" fmla="*/ 5433391 w 6215270"/>
                <a:gd name="connsiteY24" fmla="*/ 212034 h 3458817"/>
                <a:gd name="connsiteX25" fmla="*/ 5625548 w 6215270"/>
                <a:gd name="connsiteY25" fmla="*/ 375616 h 3458817"/>
                <a:gd name="connsiteX26" fmla="*/ 5910470 w 6215270"/>
                <a:gd name="connsiteY26" fmla="*/ 795130 h 3458817"/>
                <a:gd name="connsiteX27" fmla="*/ 6202018 w 6215270"/>
                <a:gd name="connsiteY27" fmla="*/ 1364974 h 3458817"/>
                <a:gd name="connsiteX28" fmla="*/ 6215270 w 6215270"/>
                <a:gd name="connsiteY28" fmla="*/ 2557669 h 3458817"/>
                <a:gd name="connsiteX29" fmla="*/ 5963478 w 6215270"/>
                <a:gd name="connsiteY29" fmla="*/ 2067339 h 3458817"/>
                <a:gd name="connsiteX30" fmla="*/ 5711687 w 6215270"/>
                <a:gd name="connsiteY30" fmla="*/ 1550504 h 3458817"/>
                <a:gd name="connsiteX31" fmla="*/ 5340626 w 6215270"/>
                <a:gd name="connsiteY31" fmla="*/ 1086678 h 3458817"/>
                <a:gd name="connsiteX32" fmla="*/ 4969565 w 6215270"/>
                <a:gd name="connsiteY32" fmla="*/ 914400 h 3458817"/>
                <a:gd name="connsiteX33" fmla="*/ 4572000 w 6215270"/>
                <a:gd name="connsiteY33" fmla="*/ 1033669 h 3458817"/>
                <a:gd name="connsiteX34" fmla="*/ 4320209 w 6215270"/>
                <a:gd name="connsiteY34" fmla="*/ 1338469 h 3458817"/>
                <a:gd name="connsiteX35" fmla="*/ 4161183 w 6215270"/>
                <a:gd name="connsiteY35" fmla="*/ 1656521 h 3458817"/>
                <a:gd name="connsiteX36" fmla="*/ 4015409 w 6215270"/>
                <a:gd name="connsiteY36" fmla="*/ 2001078 h 3458817"/>
                <a:gd name="connsiteX37" fmla="*/ 4002157 w 6215270"/>
                <a:gd name="connsiteY37" fmla="*/ 2570921 h 3458817"/>
                <a:gd name="connsiteX38" fmla="*/ 3988905 w 6215270"/>
                <a:gd name="connsiteY38" fmla="*/ 2782956 h 3458817"/>
                <a:gd name="connsiteX39" fmla="*/ 3922644 w 6215270"/>
                <a:gd name="connsiteY39" fmla="*/ 3061252 h 3458817"/>
                <a:gd name="connsiteX40" fmla="*/ 3763618 w 6215270"/>
                <a:gd name="connsiteY40" fmla="*/ 3313043 h 3458817"/>
                <a:gd name="connsiteX41" fmla="*/ 3498574 w 6215270"/>
                <a:gd name="connsiteY41" fmla="*/ 3445565 h 3458817"/>
                <a:gd name="connsiteX42" fmla="*/ 3193774 w 6215270"/>
                <a:gd name="connsiteY42" fmla="*/ 3458817 h 3458817"/>
                <a:gd name="connsiteX43" fmla="*/ 2849218 w 6215270"/>
                <a:gd name="connsiteY43" fmla="*/ 3273287 h 3458817"/>
                <a:gd name="connsiteX44" fmla="*/ 2491409 w 6215270"/>
                <a:gd name="connsiteY44" fmla="*/ 2915478 h 3458817"/>
                <a:gd name="connsiteX45" fmla="*/ 2266122 w 6215270"/>
                <a:gd name="connsiteY45" fmla="*/ 2610678 h 3458817"/>
                <a:gd name="connsiteX46" fmla="*/ 2067339 w 6215270"/>
                <a:gd name="connsiteY46" fmla="*/ 2464904 h 3458817"/>
                <a:gd name="connsiteX47" fmla="*/ 1921565 w 6215270"/>
                <a:gd name="connsiteY47" fmla="*/ 2425148 h 3458817"/>
                <a:gd name="connsiteX48" fmla="*/ 1590261 w 6215270"/>
                <a:gd name="connsiteY48" fmla="*/ 2623930 h 3458817"/>
                <a:gd name="connsiteX49" fmla="*/ 1192696 w 6215270"/>
                <a:gd name="connsiteY49" fmla="*/ 2928730 h 3458817"/>
                <a:gd name="connsiteX50" fmla="*/ 808383 w 6215270"/>
                <a:gd name="connsiteY50" fmla="*/ 3114261 h 3458817"/>
                <a:gd name="connsiteX51" fmla="*/ 437322 w 6215270"/>
                <a:gd name="connsiteY51" fmla="*/ 3167269 h 3458817"/>
                <a:gd name="connsiteX52" fmla="*/ 13252 w 6215270"/>
                <a:gd name="connsiteY52" fmla="*/ 3140765 h 3458817"/>
                <a:gd name="connsiteX53" fmla="*/ 0 w 6215270"/>
                <a:gd name="connsiteY53" fmla="*/ 2782956 h 3458817"/>
                <a:gd name="connsiteX0" fmla="*/ 0 w 6215270"/>
                <a:gd name="connsiteY0" fmla="*/ 2782956 h 3458817"/>
                <a:gd name="connsiteX1" fmla="*/ 331305 w 6215270"/>
                <a:gd name="connsiteY1" fmla="*/ 2782956 h 3458817"/>
                <a:gd name="connsiteX2" fmla="*/ 598419 w 6215270"/>
                <a:gd name="connsiteY2" fmla="*/ 2773431 h 3458817"/>
                <a:gd name="connsiteX3" fmla="*/ 940905 w 6215270"/>
                <a:gd name="connsiteY3" fmla="*/ 2637182 h 3458817"/>
                <a:gd name="connsiteX4" fmla="*/ 1285461 w 6215270"/>
                <a:gd name="connsiteY4" fmla="*/ 2345634 h 3458817"/>
                <a:gd name="connsiteX5" fmla="*/ 1571763 w 6215270"/>
                <a:gd name="connsiteY5" fmla="*/ 2160656 h 3458817"/>
                <a:gd name="connsiteX6" fmla="*/ 1869661 w 6215270"/>
                <a:gd name="connsiteY6" fmla="*/ 2041387 h 3458817"/>
                <a:gd name="connsiteX7" fmla="*/ 2128769 w 6215270"/>
                <a:gd name="connsiteY7" fmla="*/ 2030757 h 3458817"/>
                <a:gd name="connsiteX8" fmla="*/ 2296491 w 6215270"/>
                <a:gd name="connsiteY8" fmla="*/ 2102402 h 3458817"/>
                <a:gd name="connsiteX9" fmla="*/ 2554495 w 6215270"/>
                <a:gd name="connsiteY9" fmla="*/ 2328655 h 3458817"/>
                <a:gd name="connsiteX10" fmla="*/ 2798832 w 6215270"/>
                <a:gd name="connsiteY10" fmla="*/ 2594251 h 3458817"/>
                <a:gd name="connsiteX11" fmla="*/ 3154018 w 6215270"/>
                <a:gd name="connsiteY11" fmla="*/ 2915478 h 3458817"/>
                <a:gd name="connsiteX12" fmla="*/ 3323673 w 6215270"/>
                <a:gd name="connsiteY12" fmla="*/ 3008795 h 3458817"/>
                <a:gd name="connsiteX13" fmla="*/ 3517072 w 6215270"/>
                <a:gd name="connsiteY13" fmla="*/ 3002445 h 3458817"/>
                <a:gd name="connsiteX14" fmla="*/ 3684105 w 6215270"/>
                <a:gd name="connsiteY14" fmla="*/ 2862469 h 3458817"/>
                <a:gd name="connsiteX15" fmla="*/ 3846858 w 6215270"/>
                <a:gd name="connsiteY15" fmla="*/ 2494583 h 3458817"/>
                <a:gd name="connsiteX16" fmla="*/ 3922644 w 6215270"/>
                <a:gd name="connsiteY16" fmla="*/ 2093843 h 3458817"/>
                <a:gd name="connsiteX17" fmla="*/ 3975652 w 6215270"/>
                <a:gd name="connsiteY17" fmla="*/ 1470991 h 3458817"/>
                <a:gd name="connsiteX18" fmla="*/ 4064690 w 6215270"/>
                <a:gd name="connsiteY18" fmla="*/ 790851 h 3458817"/>
                <a:gd name="connsiteX19" fmla="*/ 4174435 w 6215270"/>
                <a:gd name="connsiteY19" fmla="*/ 477078 h 3458817"/>
                <a:gd name="connsiteX20" fmla="*/ 4426226 w 6215270"/>
                <a:gd name="connsiteY20" fmla="*/ 198782 h 3458817"/>
                <a:gd name="connsiteX21" fmla="*/ 4658415 w 6215270"/>
                <a:gd name="connsiteY21" fmla="*/ 50386 h 3458817"/>
                <a:gd name="connsiteX22" fmla="*/ 4863548 w 6215270"/>
                <a:gd name="connsiteY22" fmla="*/ 0 h 3458817"/>
                <a:gd name="connsiteX23" fmla="*/ 5109956 w 6215270"/>
                <a:gd name="connsiteY23" fmla="*/ 22777 h 3458817"/>
                <a:gd name="connsiteX24" fmla="*/ 5433391 w 6215270"/>
                <a:gd name="connsiteY24" fmla="*/ 212034 h 3458817"/>
                <a:gd name="connsiteX25" fmla="*/ 5625548 w 6215270"/>
                <a:gd name="connsiteY25" fmla="*/ 375616 h 3458817"/>
                <a:gd name="connsiteX26" fmla="*/ 5919995 w 6215270"/>
                <a:gd name="connsiteY26" fmla="*/ 772905 h 3458817"/>
                <a:gd name="connsiteX27" fmla="*/ 6202018 w 6215270"/>
                <a:gd name="connsiteY27" fmla="*/ 1364974 h 3458817"/>
                <a:gd name="connsiteX28" fmla="*/ 6215270 w 6215270"/>
                <a:gd name="connsiteY28" fmla="*/ 2557669 h 3458817"/>
                <a:gd name="connsiteX29" fmla="*/ 5963478 w 6215270"/>
                <a:gd name="connsiteY29" fmla="*/ 2067339 h 3458817"/>
                <a:gd name="connsiteX30" fmla="*/ 5711687 w 6215270"/>
                <a:gd name="connsiteY30" fmla="*/ 1550504 h 3458817"/>
                <a:gd name="connsiteX31" fmla="*/ 5340626 w 6215270"/>
                <a:gd name="connsiteY31" fmla="*/ 1086678 h 3458817"/>
                <a:gd name="connsiteX32" fmla="*/ 4969565 w 6215270"/>
                <a:gd name="connsiteY32" fmla="*/ 914400 h 3458817"/>
                <a:gd name="connsiteX33" fmla="*/ 4572000 w 6215270"/>
                <a:gd name="connsiteY33" fmla="*/ 1033669 h 3458817"/>
                <a:gd name="connsiteX34" fmla="*/ 4320209 w 6215270"/>
                <a:gd name="connsiteY34" fmla="*/ 1338469 h 3458817"/>
                <a:gd name="connsiteX35" fmla="*/ 4161183 w 6215270"/>
                <a:gd name="connsiteY35" fmla="*/ 1656521 h 3458817"/>
                <a:gd name="connsiteX36" fmla="*/ 4015409 w 6215270"/>
                <a:gd name="connsiteY36" fmla="*/ 2001078 h 3458817"/>
                <a:gd name="connsiteX37" fmla="*/ 4002157 w 6215270"/>
                <a:gd name="connsiteY37" fmla="*/ 2570921 h 3458817"/>
                <a:gd name="connsiteX38" fmla="*/ 3988905 w 6215270"/>
                <a:gd name="connsiteY38" fmla="*/ 2782956 h 3458817"/>
                <a:gd name="connsiteX39" fmla="*/ 3922644 w 6215270"/>
                <a:gd name="connsiteY39" fmla="*/ 3061252 h 3458817"/>
                <a:gd name="connsiteX40" fmla="*/ 3763618 w 6215270"/>
                <a:gd name="connsiteY40" fmla="*/ 3313043 h 3458817"/>
                <a:gd name="connsiteX41" fmla="*/ 3498574 w 6215270"/>
                <a:gd name="connsiteY41" fmla="*/ 3445565 h 3458817"/>
                <a:gd name="connsiteX42" fmla="*/ 3193774 w 6215270"/>
                <a:gd name="connsiteY42" fmla="*/ 3458817 h 3458817"/>
                <a:gd name="connsiteX43" fmla="*/ 2849218 w 6215270"/>
                <a:gd name="connsiteY43" fmla="*/ 3273287 h 3458817"/>
                <a:gd name="connsiteX44" fmla="*/ 2491409 w 6215270"/>
                <a:gd name="connsiteY44" fmla="*/ 2915478 h 3458817"/>
                <a:gd name="connsiteX45" fmla="*/ 2266122 w 6215270"/>
                <a:gd name="connsiteY45" fmla="*/ 2610678 h 3458817"/>
                <a:gd name="connsiteX46" fmla="*/ 2067339 w 6215270"/>
                <a:gd name="connsiteY46" fmla="*/ 2464904 h 3458817"/>
                <a:gd name="connsiteX47" fmla="*/ 1921565 w 6215270"/>
                <a:gd name="connsiteY47" fmla="*/ 2425148 h 3458817"/>
                <a:gd name="connsiteX48" fmla="*/ 1590261 w 6215270"/>
                <a:gd name="connsiteY48" fmla="*/ 2623930 h 3458817"/>
                <a:gd name="connsiteX49" fmla="*/ 1192696 w 6215270"/>
                <a:gd name="connsiteY49" fmla="*/ 2928730 h 3458817"/>
                <a:gd name="connsiteX50" fmla="*/ 808383 w 6215270"/>
                <a:gd name="connsiteY50" fmla="*/ 3114261 h 3458817"/>
                <a:gd name="connsiteX51" fmla="*/ 437322 w 6215270"/>
                <a:gd name="connsiteY51" fmla="*/ 3167269 h 3458817"/>
                <a:gd name="connsiteX52" fmla="*/ 13252 w 6215270"/>
                <a:gd name="connsiteY52" fmla="*/ 3140765 h 3458817"/>
                <a:gd name="connsiteX53" fmla="*/ 0 w 6215270"/>
                <a:gd name="connsiteY53" fmla="*/ 2782956 h 3458817"/>
                <a:gd name="connsiteX0" fmla="*/ 0 w 6215270"/>
                <a:gd name="connsiteY0" fmla="*/ 2782956 h 3458817"/>
                <a:gd name="connsiteX1" fmla="*/ 331305 w 6215270"/>
                <a:gd name="connsiteY1" fmla="*/ 2782956 h 3458817"/>
                <a:gd name="connsiteX2" fmla="*/ 598419 w 6215270"/>
                <a:gd name="connsiteY2" fmla="*/ 2773431 h 3458817"/>
                <a:gd name="connsiteX3" fmla="*/ 940905 w 6215270"/>
                <a:gd name="connsiteY3" fmla="*/ 2637182 h 3458817"/>
                <a:gd name="connsiteX4" fmla="*/ 1285461 w 6215270"/>
                <a:gd name="connsiteY4" fmla="*/ 2345634 h 3458817"/>
                <a:gd name="connsiteX5" fmla="*/ 1571763 w 6215270"/>
                <a:gd name="connsiteY5" fmla="*/ 2160656 h 3458817"/>
                <a:gd name="connsiteX6" fmla="*/ 1869661 w 6215270"/>
                <a:gd name="connsiteY6" fmla="*/ 2041387 h 3458817"/>
                <a:gd name="connsiteX7" fmla="*/ 2128769 w 6215270"/>
                <a:gd name="connsiteY7" fmla="*/ 2030757 h 3458817"/>
                <a:gd name="connsiteX8" fmla="*/ 2296491 w 6215270"/>
                <a:gd name="connsiteY8" fmla="*/ 2102402 h 3458817"/>
                <a:gd name="connsiteX9" fmla="*/ 2554495 w 6215270"/>
                <a:gd name="connsiteY9" fmla="*/ 2328655 h 3458817"/>
                <a:gd name="connsiteX10" fmla="*/ 2798832 w 6215270"/>
                <a:gd name="connsiteY10" fmla="*/ 2594251 h 3458817"/>
                <a:gd name="connsiteX11" fmla="*/ 3154018 w 6215270"/>
                <a:gd name="connsiteY11" fmla="*/ 2915478 h 3458817"/>
                <a:gd name="connsiteX12" fmla="*/ 3323673 w 6215270"/>
                <a:gd name="connsiteY12" fmla="*/ 3008795 h 3458817"/>
                <a:gd name="connsiteX13" fmla="*/ 3517072 w 6215270"/>
                <a:gd name="connsiteY13" fmla="*/ 3002445 h 3458817"/>
                <a:gd name="connsiteX14" fmla="*/ 3684105 w 6215270"/>
                <a:gd name="connsiteY14" fmla="*/ 2862469 h 3458817"/>
                <a:gd name="connsiteX15" fmla="*/ 3846858 w 6215270"/>
                <a:gd name="connsiteY15" fmla="*/ 2494583 h 3458817"/>
                <a:gd name="connsiteX16" fmla="*/ 3922644 w 6215270"/>
                <a:gd name="connsiteY16" fmla="*/ 2093843 h 3458817"/>
                <a:gd name="connsiteX17" fmla="*/ 3975652 w 6215270"/>
                <a:gd name="connsiteY17" fmla="*/ 1470991 h 3458817"/>
                <a:gd name="connsiteX18" fmla="*/ 4064690 w 6215270"/>
                <a:gd name="connsiteY18" fmla="*/ 790851 h 3458817"/>
                <a:gd name="connsiteX19" fmla="*/ 4174435 w 6215270"/>
                <a:gd name="connsiteY19" fmla="*/ 477078 h 3458817"/>
                <a:gd name="connsiteX20" fmla="*/ 4426226 w 6215270"/>
                <a:gd name="connsiteY20" fmla="*/ 198782 h 3458817"/>
                <a:gd name="connsiteX21" fmla="*/ 4658415 w 6215270"/>
                <a:gd name="connsiteY21" fmla="*/ 50386 h 3458817"/>
                <a:gd name="connsiteX22" fmla="*/ 4863548 w 6215270"/>
                <a:gd name="connsiteY22" fmla="*/ 0 h 3458817"/>
                <a:gd name="connsiteX23" fmla="*/ 5109956 w 6215270"/>
                <a:gd name="connsiteY23" fmla="*/ 22777 h 3458817"/>
                <a:gd name="connsiteX24" fmla="*/ 5433391 w 6215270"/>
                <a:gd name="connsiteY24" fmla="*/ 212034 h 3458817"/>
                <a:gd name="connsiteX25" fmla="*/ 5625548 w 6215270"/>
                <a:gd name="connsiteY25" fmla="*/ 375616 h 3458817"/>
                <a:gd name="connsiteX26" fmla="*/ 5768423 w 6215270"/>
                <a:gd name="connsiteY26" fmla="*/ 566116 h 3458817"/>
                <a:gd name="connsiteX27" fmla="*/ 5919995 w 6215270"/>
                <a:gd name="connsiteY27" fmla="*/ 772905 h 3458817"/>
                <a:gd name="connsiteX28" fmla="*/ 6202018 w 6215270"/>
                <a:gd name="connsiteY28" fmla="*/ 1364974 h 3458817"/>
                <a:gd name="connsiteX29" fmla="*/ 6215270 w 6215270"/>
                <a:gd name="connsiteY29" fmla="*/ 2557669 h 3458817"/>
                <a:gd name="connsiteX30" fmla="*/ 5963478 w 6215270"/>
                <a:gd name="connsiteY30" fmla="*/ 2067339 h 3458817"/>
                <a:gd name="connsiteX31" fmla="*/ 5711687 w 6215270"/>
                <a:gd name="connsiteY31" fmla="*/ 1550504 h 3458817"/>
                <a:gd name="connsiteX32" fmla="*/ 5340626 w 6215270"/>
                <a:gd name="connsiteY32" fmla="*/ 1086678 h 3458817"/>
                <a:gd name="connsiteX33" fmla="*/ 4969565 w 6215270"/>
                <a:gd name="connsiteY33" fmla="*/ 914400 h 3458817"/>
                <a:gd name="connsiteX34" fmla="*/ 4572000 w 6215270"/>
                <a:gd name="connsiteY34" fmla="*/ 1033669 h 3458817"/>
                <a:gd name="connsiteX35" fmla="*/ 4320209 w 6215270"/>
                <a:gd name="connsiteY35" fmla="*/ 1338469 h 3458817"/>
                <a:gd name="connsiteX36" fmla="*/ 4161183 w 6215270"/>
                <a:gd name="connsiteY36" fmla="*/ 1656521 h 3458817"/>
                <a:gd name="connsiteX37" fmla="*/ 4015409 w 6215270"/>
                <a:gd name="connsiteY37" fmla="*/ 2001078 h 3458817"/>
                <a:gd name="connsiteX38" fmla="*/ 4002157 w 6215270"/>
                <a:gd name="connsiteY38" fmla="*/ 2570921 h 3458817"/>
                <a:gd name="connsiteX39" fmla="*/ 3988905 w 6215270"/>
                <a:gd name="connsiteY39" fmla="*/ 2782956 h 3458817"/>
                <a:gd name="connsiteX40" fmla="*/ 3922644 w 6215270"/>
                <a:gd name="connsiteY40" fmla="*/ 3061252 h 3458817"/>
                <a:gd name="connsiteX41" fmla="*/ 3763618 w 6215270"/>
                <a:gd name="connsiteY41" fmla="*/ 3313043 h 3458817"/>
                <a:gd name="connsiteX42" fmla="*/ 3498574 w 6215270"/>
                <a:gd name="connsiteY42" fmla="*/ 3445565 h 3458817"/>
                <a:gd name="connsiteX43" fmla="*/ 3193774 w 6215270"/>
                <a:gd name="connsiteY43" fmla="*/ 3458817 h 3458817"/>
                <a:gd name="connsiteX44" fmla="*/ 2849218 w 6215270"/>
                <a:gd name="connsiteY44" fmla="*/ 3273287 h 3458817"/>
                <a:gd name="connsiteX45" fmla="*/ 2491409 w 6215270"/>
                <a:gd name="connsiteY45" fmla="*/ 2915478 h 3458817"/>
                <a:gd name="connsiteX46" fmla="*/ 2266122 w 6215270"/>
                <a:gd name="connsiteY46" fmla="*/ 2610678 h 3458817"/>
                <a:gd name="connsiteX47" fmla="*/ 2067339 w 6215270"/>
                <a:gd name="connsiteY47" fmla="*/ 2464904 h 3458817"/>
                <a:gd name="connsiteX48" fmla="*/ 1921565 w 6215270"/>
                <a:gd name="connsiteY48" fmla="*/ 2425148 h 3458817"/>
                <a:gd name="connsiteX49" fmla="*/ 1590261 w 6215270"/>
                <a:gd name="connsiteY49" fmla="*/ 2623930 h 3458817"/>
                <a:gd name="connsiteX50" fmla="*/ 1192696 w 6215270"/>
                <a:gd name="connsiteY50" fmla="*/ 2928730 h 3458817"/>
                <a:gd name="connsiteX51" fmla="*/ 808383 w 6215270"/>
                <a:gd name="connsiteY51" fmla="*/ 3114261 h 3458817"/>
                <a:gd name="connsiteX52" fmla="*/ 437322 w 6215270"/>
                <a:gd name="connsiteY52" fmla="*/ 3167269 h 3458817"/>
                <a:gd name="connsiteX53" fmla="*/ 13252 w 6215270"/>
                <a:gd name="connsiteY53" fmla="*/ 3140765 h 3458817"/>
                <a:gd name="connsiteX54" fmla="*/ 0 w 6215270"/>
                <a:gd name="connsiteY54" fmla="*/ 2782956 h 3458817"/>
                <a:gd name="connsiteX0" fmla="*/ 0 w 6215270"/>
                <a:gd name="connsiteY0" fmla="*/ 2782956 h 3458817"/>
                <a:gd name="connsiteX1" fmla="*/ 331305 w 6215270"/>
                <a:gd name="connsiteY1" fmla="*/ 2782956 h 3458817"/>
                <a:gd name="connsiteX2" fmla="*/ 598419 w 6215270"/>
                <a:gd name="connsiteY2" fmla="*/ 2773431 h 3458817"/>
                <a:gd name="connsiteX3" fmla="*/ 940905 w 6215270"/>
                <a:gd name="connsiteY3" fmla="*/ 2637182 h 3458817"/>
                <a:gd name="connsiteX4" fmla="*/ 1285461 w 6215270"/>
                <a:gd name="connsiteY4" fmla="*/ 2345634 h 3458817"/>
                <a:gd name="connsiteX5" fmla="*/ 1571763 w 6215270"/>
                <a:gd name="connsiteY5" fmla="*/ 2160656 h 3458817"/>
                <a:gd name="connsiteX6" fmla="*/ 1869661 w 6215270"/>
                <a:gd name="connsiteY6" fmla="*/ 2041387 h 3458817"/>
                <a:gd name="connsiteX7" fmla="*/ 2128769 w 6215270"/>
                <a:gd name="connsiteY7" fmla="*/ 2030757 h 3458817"/>
                <a:gd name="connsiteX8" fmla="*/ 2296491 w 6215270"/>
                <a:gd name="connsiteY8" fmla="*/ 2102402 h 3458817"/>
                <a:gd name="connsiteX9" fmla="*/ 2554495 w 6215270"/>
                <a:gd name="connsiteY9" fmla="*/ 2328655 h 3458817"/>
                <a:gd name="connsiteX10" fmla="*/ 2798832 w 6215270"/>
                <a:gd name="connsiteY10" fmla="*/ 2594251 h 3458817"/>
                <a:gd name="connsiteX11" fmla="*/ 3154018 w 6215270"/>
                <a:gd name="connsiteY11" fmla="*/ 2915478 h 3458817"/>
                <a:gd name="connsiteX12" fmla="*/ 3323673 w 6215270"/>
                <a:gd name="connsiteY12" fmla="*/ 3008795 h 3458817"/>
                <a:gd name="connsiteX13" fmla="*/ 3517072 w 6215270"/>
                <a:gd name="connsiteY13" fmla="*/ 3002445 h 3458817"/>
                <a:gd name="connsiteX14" fmla="*/ 3684105 w 6215270"/>
                <a:gd name="connsiteY14" fmla="*/ 2862469 h 3458817"/>
                <a:gd name="connsiteX15" fmla="*/ 3846858 w 6215270"/>
                <a:gd name="connsiteY15" fmla="*/ 2494583 h 3458817"/>
                <a:gd name="connsiteX16" fmla="*/ 3922644 w 6215270"/>
                <a:gd name="connsiteY16" fmla="*/ 2093843 h 3458817"/>
                <a:gd name="connsiteX17" fmla="*/ 3975652 w 6215270"/>
                <a:gd name="connsiteY17" fmla="*/ 1470991 h 3458817"/>
                <a:gd name="connsiteX18" fmla="*/ 4064690 w 6215270"/>
                <a:gd name="connsiteY18" fmla="*/ 790851 h 3458817"/>
                <a:gd name="connsiteX19" fmla="*/ 4174435 w 6215270"/>
                <a:gd name="connsiteY19" fmla="*/ 477078 h 3458817"/>
                <a:gd name="connsiteX20" fmla="*/ 4426226 w 6215270"/>
                <a:gd name="connsiteY20" fmla="*/ 198782 h 3458817"/>
                <a:gd name="connsiteX21" fmla="*/ 4658415 w 6215270"/>
                <a:gd name="connsiteY21" fmla="*/ 50386 h 3458817"/>
                <a:gd name="connsiteX22" fmla="*/ 4863548 w 6215270"/>
                <a:gd name="connsiteY22" fmla="*/ 0 h 3458817"/>
                <a:gd name="connsiteX23" fmla="*/ 5109956 w 6215270"/>
                <a:gd name="connsiteY23" fmla="*/ 22777 h 3458817"/>
                <a:gd name="connsiteX24" fmla="*/ 5433391 w 6215270"/>
                <a:gd name="connsiteY24" fmla="*/ 212034 h 3458817"/>
                <a:gd name="connsiteX25" fmla="*/ 5625548 w 6215270"/>
                <a:gd name="connsiteY25" fmla="*/ 375616 h 3458817"/>
                <a:gd name="connsiteX26" fmla="*/ 5784298 w 6215270"/>
                <a:gd name="connsiteY26" fmla="*/ 566116 h 3458817"/>
                <a:gd name="connsiteX27" fmla="*/ 5919995 w 6215270"/>
                <a:gd name="connsiteY27" fmla="*/ 772905 h 3458817"/>
                <a:gd name="connsiteX28" fmla="*/ 6202018 w 6215270"/>
                <a:gd name="connsiteY28" fmla="*/ 1364974 h 3458817"/>
                <a:gd name="connsiteX29" fmla="*/ 6215270 w 6215270"/>
                <a:gd name="connsiteY29" fmla="*/ 2557669 h 3458817"/>
                <a:gd name="connsiteX30" fmla="*/ 5963478 w 6215270"/>
                <a:gd name="connsiteY30" fmla="*/ 2067339 h 3458817"/>
                <a:gd name="connsiteX31" fmla="*/ 5711687 w 6215270"/>
                <a:gd name="connsiteY31" fmla="*/ 1550504 h 3458817"/>
                <a:gd name="connsiteX32" fmla="*/ 5340626 w 6215270"/>
                <a:gd name="connsiteY32" fmla="*/ 1086678 h 3458817"/>
                <a:gd name="connsiteX33" fmla="*/ 4969565 w 6215270"/>
                <a:gd name="connsiteY33" fmla="*/ 914400 h 3458817"/>
                <a:gd name="connsiteX34" fmla="*/ 4572000 w 6215270"/>
                <a:gd name="connsiteY34" fmla="*/ 1033669 h 3458817"/>
                <a:gd name="connsiteX35" fmla="*/ 4320209 w 6215270"/>
                <a:gd name="connsiteY35" fmla="*/ 1338469 h 3458817"/>
                <a:gd name="connsiteX36" fmla="*/ 4161183 w 6215270"/>
                <a:gd name="connsiteY36" fmla="*/ 1656521 h 3458817"/>
                <a:gd name="connsiteX37" fmla="*/ 4015409 w 6215270"/>
                <a:gd name="connsiteY37" fmla="*/ 2001078 h 3458817"/>
                <a:gd name="connsiteX38" fmla="*/ 4002157 w 6215270"/>
                <a:gd name="connsiteY38" fmla="*/ 2570921 h 3458817"/>
                <a:gd name="connsiteX39" fmla="*/ 3988905 w 6215270"/>
                <a:gd name="connsiteY39" fmla="*/ 2782956 h 3458817"/>
                <a:gd name="connsiteX40" fmla="*/ 3922644 w 6215270"/>
                <a:gd name="connsiteY40" fmla="*/ 3061252 h 3458817"/>
                <a:gd name="connsiteX41" fmla="*/ 3763618 w 6215270"/>
                <a:gd name="connsiteY41" fmla="*/ 3313043 h 3458817"/>
                <a:gd name="connsiteX42" fmla="*/ 3498574 w 6215270"/>
                <a:gd name="connsiteY42" fmla="*/ 3445565 h 3458817"/>
                <a:gd name="connsiteX43" fmla="*/ 3193774 w 6215270"/>
                <a:gd name="connsiteY43" fmla="*/ 3458817 h 3458817"/>
                <a:gd name="connsiteX44" fmla="*/ 2849218 w 6215270"/>
                <a:gd name="connsiteY44" fmla="*/ 3273287 h 3458817"/>
                <a:gd name="connsiteX45" fmla="*/ 2491409 w 6215270"/>
                <a:gd name="connsiteY45" fmla="*/ 2915478 h 3458817"/>
                <a:gd name="connsiteX46" fmla="*/ 2266122 w 6215270"/>
                <a:gd name="connsiteY46" fmla="*/ 2610678 h 3458817"/>
                <a:gd name="connsiteX47" fmla="*/ 2067339 w 6215270"/>
                <a:gd name="connsiteY47" fmla="*/ 2464904 h 3458817"/>
                <a:gd name="connsiteX48" fmla="*/ 1921565 w 6215270"/>
                <a:gd name="connsiteY48" fmla="*/ 2425148 h 3458817"/>
                <a:gd name="connsiteX49" fmla="*/ 1590261 w 6215270"/>
                <a:gd name="connsiteY49" fmla="*/ 2623930 h 3458817"/>
                <a:gd name="connsiteX50" fmla="*/ 1192696 w 6215270"/>
                <a:gd name="connsiteY50" fmla="*/ 2928730 h 3458817"/>
                <a:gd name="connsiteX51" fmla="*/ 808383 w 6215270"/>
                <a:gd name="connsiteY51" fmla="*/ 3114261 h 3458817"/>
                <a:gd name="connsiteX52" fmla="*/ 437322 w 6215270"/>
                <a:gd name="connsiteY52" fmla="*/ 3167269 h 3458817"/>
                <a:gd name="connsiteX53" fmla="*/ 13252 w 6215270"/>
                <a:gd name="connsiteY53" fmla="*/ 3140765 h 3458817"/>
                <a:gd name="connsiteX54" fmla="*/ 0 w 6215270"/>
                <a:gd name="connsiteY54" fmla="*/ 2782956 h 3458817"/>
                <a:gd name="connsiteX0" fmla="*/ 0 w 6215270"/>
                <a:gd name="connsiteY0" fmla="*/ 2782956 h 3458817"/>
                <a:gd name="connsiteX1" fmla="*/ 331305 w 6215270"/>
                <a:gd name="connsiteY1" fmla="*/ 2782956 h 3458817"/>
                <a:gd name="connsiteX2" fmla="*/ 598419 w 6215270"/>
                <a:gd name="connsiteY2" fmla="*/ 2773431 h 3458817"/>
                <a:gd name="connsiteX3" fmla="*/ 940905 w 6215270"/>
                <a:gd name="connsiteY3" fmla="*/ 2637182 h 3458817"/>
                <a:gd name="connsiteX4" fmla="*/ 1285461 w 6215270"/>
                <a:gd name="connsiteY4" fmla="*/ 2345634 h 3458817"/>
                <a:gd name="connsiteX5" fmla="*/ 1571763 w 6215270"/>
                <a:gd name="connsiteY5" fmla="*/ 2160656 h 3458817"/>
                <a:gd name="connsiteX6" fmla="*/ 1869661 w 6215270"/>
                <a:gd name="connsiteY6" fmla="*/ 2041387 h 3458817"/>
                <a:gd name="connsiteX7" fmla="*/ 2128769 w 6215270"/>
                <a:gd name="connsiteY7" fmla="*/ 2030757 h 3458817"/>
                <a:gd name="connsiteX8" fmla="*/ 2296491 w 6215270"/>
                <a:gd name="connsiteY8" fmla="*/ 2102402 h 3458817"/>
                <a:gd name="connsiteX9" fmla="*/ 2554495 w 6215270"/>
                <a:gd name="connsiteY9" fmla="*/ 2328655 h 3458817"/>
                <a:gd name="connsiteX10" fmla="*/ 2798832 w 6215270"/>
                <a:gd name="connsiteY10" fmla="*/ 2594251 h 3458817"/>
                <a:gd name="connsiteX11" fmla="*/ 3154018 w 6215270"/>
                <a:gd name="connsiteY11" fmla="*/ 2915478 h 3458817"/>
                <a:gd name="connsiteX12" fmla="*/ 3323673 w 6215270"/>
                <a:gd name="connsiteY12" fmla="*/ 3008795 h 3458817"/>
                <a:gd name="connsiteX13" fmla="*/ 3517072 w 6215270"/>
                <a:gd name="connsiteY13" fmla="*/ 3002445 h 3458817"/>
                <a:gd name="connsiteX14" fmla="*/ 3684105 w 6215270"/>
                <a:gd name="connsiteY14" fmla="*/ 2862469 h 3458817"/>
                <a:gd name="connsiteX15" fmla="*/ 3846858 w 6215270"/>
                <a:gd name="connsiteY15" fmla="*/ 2494583 h 3458817"/>
                <a:gd name="connsiteX16" fmla="*/ 3922644 w 6215270"/>
                <a:gd name="connsiteY16" fmla="*/ 2093843 h 3458817"/>
                <a:gd name="connsiteX17" fmla="*/ 3975652 w 6215270"/>
                <a:gd name="connsiteY17" fmla="*/ 1470991 h 3458817"/>
                <a:gd name="connsiteX18" fmla="*/ 4064690 w 6215270"/>
                <a:gd name="connsiteY18" fmla="*/ 790851 h 3458817"/>
                <a:gd name="connsiteX19" fmla="*/ 4174435 w 6215270"/>
                <a:gd name="connsiteY19" fmla="*/ 477078 h 3458817"/>
                <a:gd name="connsiteX20" fmla="*/ 4426226 w 6215270"/>
                <a:gd name="connsiteY20" fmla="*/ 198782 h 3458817"/>
                <a:gd name="connsiteX21" fmla="*/ 4658415 w 6215270"/>
                <a:gd name="connsiteY21" fmla="*/ 50386 h 3458817"/>
                <a:gd name="connsiteX22" fmla="*/ 4863548 w 6215270"/>
                <a:gd name="connsiteY22" fmla="*/ 0 h 3458817"/>
                <a:gd name="connsiteX23" fmla="*/ 5109956 w 6215270"/>
                <a:gd name="connsiteY23" fmla="*/ 22777 h 3458817"/>
                <a:gd name="connsiteX24" fmla="*/ 5433391 w 6215270"/>
                <a:gd name="connsiteY24" fmla="*/ 212034 h 3458817"/>
                <a:gd name="connsiteX25" fmla="*/ 5625548 w 6215270"/>
                <a:gd name="connsiteY25" fmla="*/ 375616 h 3458817"/>
                <a:gd name="connsiteX26" fmla="*/ 5784298 w 6215270"/>
                <a:gd name="connsiteY26" fmla="*/ 566116 h 3458817"/>
                <a:gd name="connsiteX27" fmla="*/ 5919995 w 6215270"/>
                <a:gd name="connsiteY27" fmla="*/ 772905 h 3458817"/>
                <a:gd name="connsiteX28" fmla="*/ 6054173 w 6215270"/>
                <a:gd name="connsiteY28" fmla="*/ 1045541 h 3458817"/>
                <a:gd name="connsiteX29" fmla="*/ 6202018 w 6215270"/>
                <a:gd name="connsiteY29" fmla="*/ 1364974 h 3458817"/>
                <a:gd name="connsiteX30" fmla="*/ 6215270 w 6215270"/>
                <a:gd name="connsiteY30" fmla="*/ 2557669 h 3458817"/>
                <a:gd name="connsiteX31" fmla="*/ 5963478 w 6215270"/>
                <a:gd name="connsiteY31" fmla="*/ 2067339 h 3458817"/>
                <a:gd name="connsiteX32" fmla="*/ 5711687 w 6215270"/>
                <a:gd name="connsiteY32" fmla="*/ 1550504 h 3458817"/>
                <a:gd name="connsiteX33" fmla="*/ 5340626 w 6215270"/>
                <a:gd name="connsiteY33" fmla="*/ 1086678 h 3458817"/>
                <a:gd name="connsiteX34" fmla="*/ 4969565 w 6215270"/>
                <a:gd name="connsiteY34" fmla="*/ 914400 h 3458817"/>
                <a:gd name="connsiteX35" fmla="*/ 4572000 w 6215270"/>
                <a:gd name="connsiteY35" fmla="*/ 1033669 h 3458817"/>
                <a:gd name="connsiteX36" fmla="*/ 4320209 w 6215270"/>
                <a:gd name="connsiteY36" fmla="*/ 1338469 h 3458817"/>
                <a:gd name="connsiteX37" fmla="*/ 4161183 w 6215270"/>
                <a:gd name="connsiteY37" fmla="*/ 1656521 h 3458817"/>
                <a:gd name="connsiteX38" fmla="*/ 4015409 w 6215270"/>
                <a:gd name="connsiteY38" fmla="*/ 2001078 h 3458817"/>
                <a:gd name="connsiteX39" fmla="*/ 4002157 w 6215270"/>
                <a:gd name="connsiteY39" fmla="*/ 2570921 h 3458817"/>
                <a:gd name="connsiteX40" fmla="*/ 3988905 w 6215270"/>
                <a:gd name="connsiteY40" fmla="*/ 2782956 h 3458817"/>
                <a:gd name="connsiteX41" fmla="*/ 3922644 w 6215270"/>
                <a:gd name="connsiteY41" fmla="*/ 3061252 h 3458817"/>
                <a:gd name="connsiteX42" fmla="*/ 3763618 w 6215270"/>
                <a:gd name="connsiteY42" fmla="*/ 3313043 h 3458817"/>
                <a:gd name="connsiteX43" fmla="*/ 3498574 w 6215270"/>
                <a:gd name="connsiteY43" fmla="*/ 3445565 h 3458817"/>
                <a:gd name="connsiteX44" fmla="*/ 3193774 w 6215270"/>
                <a:gd name="connsiteY44" fmla="*/ 3458817 h 3458817"/>
                <a:gd name="connsiteX45" fmla="*/ 2849218 w 6215270"/>
                <a:gd name="connsiteY45" fmla="*/ 3273287 h 3458817"/>
                <a:gd name="connsiteX46" fmla="*/ 2491409 w 6215270"/>
                <a:gd name="connsiteY46" fmla="*/ 2915478 h 3458817"/>
                <a:gd name="connsiteX47" fmla="*/ 2266122 w 6215270"/>
                <a:gd name="connsiteY47" fmla="*/ 2610678 h 3458817"/>
                <a:gd name="connsiteX48" fmla="*/ 2067339 w 6215270"/>
                <a:gd name="connsiteY48" fmla="*/ 2464904 h 3458817"/>
                <a:gd name="connsiteX49" fmla="*/ 1921565 w 6215270"/>
                <a:gd name="connsiteY49" fmla="*/ 2425148 h 3458817"/>
                <a:gd name="connsiteX50" fmla="*/ 1590261 w 6215270"/>
                <a:gd name="connsiteY50" fmla="*/ 2623930 h 3458817"/>
                <a:gd name="connsiteX51" fmla="*/ 1192696 w 6215270"/>
                <a:gd name="connsiteY51" fmla="*/ 2928730 h 3458817"/>
                <a:gd name="connsiteX52" fmla="*/ 808383 w 6215270"/>
                <a:gd name="connsiteY52" fmla="*/ 3114261 h 3458817"/>
                <a:gd name="connsiteX53" fmla="*/ 437322 w 6215270"/>
                <a:gd name="connsiteY53" fmla="*/ 3167269 h 3458817"/>
                <a:gd name="connsiteX54" fmla="*/ 13252 w 6215270"/>
                <a:gd name="connsiteY54" fmla="*/ 3140765 h 3458817"/>
                <a:gd name="connsiteX55" fmla="*/ 0 w 6215270"/>
                <a:gd name="connsiteY55" fmla="*/ 2782956 h 3458817"/>
                <a:gd name="connsiteX0" fmla="*/ 0 w 6215270"/>
                <a:gd name="connsiteY0" fmla="*/ 2782956 h 3458817"/>
                <a:gd name="connsiteX1" fmla="*/ 331305 w 6215270"/>
                <a:gd name="connsiteY1" fmla="*/ 2782956 h 3458817"/>
                <a:gd name="connsiteX2" fmla="*/ 598419 w 6215270"/>
                <a:gd name="connsiteY2" fmla="*/ 2773431 h 3458817"/>
                <a:gd name="connsiteX3" fmla="*/ 940905 w 6215270"/>
                <a:gd name="connsiteY3" fmla="*/ 2637182 h 3458817"/>
                <a:gd name="connsiteX4" fmla="*/ 1285461 w 6215270"/>
                <a:gd name="connsiteY4" fmla="*/ 2345634 h 3458817"/>
                <a:gd name="connsiteX5" fmla="*/ 1571763 w 6215270"/>
                <a:gd name="connsiteY5" fmla="*/ 2160656 h 3458817"/>
                <a:gd name="connsiteX6" fmla="*/ 1869661 w 6215270"/>
                <a:gd name="connsiteY6" fmla="*/ 2041387 h 3458817"/>
                <a:gd name="connsiteX7" fmla="*/ 2128769 w 6215270"/>
                <a:gd name="connsiteY7" fmla="*/ 2030757 h 3458817"/>
                <a:gd name="connsiteX8" fmla="*/ 2296491 w 6215270"/>
                <a:gd name="connsiteY8" fmla="*/ 2102402 h 3458817"/>
                <a:gd name="connsiteX9" fmla="*/ 2554495 w 6215270"/>
                <a:gd name="connsiteY9" fmla="*/ 2328655 h 3458817"/>
                <a:gd name="connsiteX10" fmla="*/ 2798832 w 6215270"/>
                <a:gd name="connsiteY10" fmla="*/ 2594251 h 3458817"/>
                <a:gd name="connsiteX11" fmla="*/ 3154018 w 6215270"/>
                <a:gd name="connsiteY11" fmla="*/ 2915478 h 3458817"/>
                <a:gd name="connsiteX12" fmla="*/ 3323673 w 6215270"/>
                <a:gd name="connsiteY12" fmla="*/ 3008795 h 3458817"/>
                <a:gd name="connsiteX13" fmla="*/ 3517072 w 6215270"/>
                <a:gd name="connsiteY13" fmla="*/ 3002445 h 3458817"/>
                <a:gd name="connsiteX14" fmla="*/ 3684105 w 6215270"/>
                <a:gd name="connsiteY14" fmla="*/ 2862469 h 3458817"/>
                <a:gd name="connsiteX15" fmla="*/ 3846858 w 6215270"/>
                <a:gd name="connsiteY15" fmla="*/ 2494583 h 3458817"/>
                <a:gd name="connsiteX16" fmla="*/ 3922644 w 6215270"/>
                <a:gd name="connsiteY16" fmla="*/ 2093843 h 3458817"/>
                <a:gd name="connsiteX17" fmla="*/ 3975652 w 6215270"/>
                <a:gd name="connsiteY17" fmla="*/ 1470991 h 3458817"/>
                <a:gd name="connsiteX18" fmla="*/ 4064690 w 6215270"/>
                <a:gd name="connsiteY18" fmla="*/ 790851 h 3458817"/>
                <a:gd name="connsiteX19" fmla="*/ 4174435 w 6215270"/>
                <a:gd name="connsiteY19" fmla="*/ 477078 h 3458817"/>
                <a:gd name="connsiteX20" fmla="*/ 4426226 w 6215270"/>
                <a:gd name="connsiteY20" fmla="*/ 198782 h 3458817"/>
                <a:gd name="connsiteX21" fmla="*/ 4658415 w 6215270"/>
                <a:gd name="connsiteY21" fmla="*/ 50386 h 3458817"/>
                <a:gd name="connsiteX22" fmla="*/ 4863548 w 6215270"/>
                <a:gd name="connsiteY22" fmla="*/ 0 h 3458817"/>
                <a:gd name="connsiteX23" fmla="*/ 5109956 w 6215270"/>
                <a:gd name="connsiteY23" fmla="*/ 22777 h 3458817"/>
                <a:gd name="connsiteX24" fmla="*/ 5433391 w 6215270"/>
                <a:gd name="connsiteY24" fmla="*/ 212034 h 3458817"/>
                <a:gd name="connsiteX25" fmla="*/ 5625548 w 6215270"/>
                <a:gd name="connsiteY25" fmla="*/ 375616 h 3458817"/>
                <a:gd name="connsiteX26" fmla="*/ 5784298 w 6215270"/>
                <a:gd name="connsiteY26" fmla="*/ 566116 h 3458817"/>
                <a:gd name="connsiteX27" fmla="*/ 5919995 w 6215270"/>
                <a:gd name="connsiteY27" fmla="*/ 772905 h 3458817"/>
                <a:gd name="connsiteX28" fmla="*/ 6070048 w 6215270"/>
                <a:gd name="connsiteY28" fmla="*/ 1045541 h 3458817"/>
                <a:gd name="connsiteX29" fmla="*/ 6202018 w 6215270"/>
                <a:gd name="connsiteY29" fmla="*/ 1364974 h 3458817"/>
                <a:gd name="connsiteX30" fmla="*/ 6215270 w 6215270"/>
                <a:gd name="connsiteY30" fmla="*/ 2557669 h 3458817"/>
                <a:gd name="connsiteX31" fmla="*/ 5963478 w 6215270"/>
                <a:gd name="connsiteY31" fmla="*/ 2067339 h 3458817"/>
                <a:gd name="connsiteX32" fmla="*/ 5711687 w 6215270"/>
                <a:gd name="connsiteY32" fmla="*/ 1550504 h 3458817"/>
                <a:gd name="connsiteX33" fmla="*/ 5340626 w 6215270"/>
                <a:gd name="connsiteY33" fmla="*/ 1086678 h 3458817"/>
                <a:gd name="connsiteX34" fmla="*/ 4969565 w 6215270"/>
                <a:gd name="connsiteY34" fmla="*/ 914400 h 3458817"/>
                <a:gd name="connsiteX35" fmla="*/ 4572000 w 6215270"/>
                <a:gd name="connsiteY35" fmla="*/ 1033669 h 3458817"/>
                <a:gd name="connsiteX36" fmla="*/ 4320209 w 6215270"/>
                <a:gd name="connsiteY36" fmla="*/ 1338469 h 3458817"/>
                <a:gd name="connsiteX37" fmla="*/ 4161183 w 6215270"/>
                <a:gd name="connsiteY37" fmla="*/ 1656521 h 3458817"/>
                <a:gd name="connsiteX38" fmla="*/ 4015409 w 6215270"/>
                <a:gd name="connsiteY38" fmla="*/ 2001078 h 3458817"/>
                <a:gd name="connsiteX39" fmla="*/ 4002157 w 6215270"/>
                <a:gd name="connsiteY39" fmla="*/ 2570921 h 3458817"/>
                <a:gd name="connsiteX40" fmla="*/ 3988905 w 6215270"/>
                <a:gd name="connsiteY40" fmla="*/ 2782956 h 3458817"/>
                <a:gd name="connsiteX41" fmla="*/ 3922644 w 6215270"/>
                <a:gd name="connsiteY41" fmla="*/ 3061252 h 3458817"/>
                <a:gd name="connsiteX42" fmla="*/ 3763618 w 6215270"/>
                <a:gd name="connsiteY42" fmla="*/ 3313043 h 3458817"/>
                <a:gd name="connsiteX43" fmla="*/ 3498574 w 6215270"/>
                <a:gd name="connsiteY43" fmla="*/ 3445565 h 3458817"/>
                <a:gd name="connsiteX44" fmla="*/ 3193774 w 6215270"/>
                <a:gd name="connsiteY44" fmla="*/ 3458817 h 3458817"/>
                <a:gd name="connsiteX45" fmla="*/ 2849218 w 6215270"/>
                <a:gd name="connsiteY45" fmla="*/ 3273287 h 3458817"/>
                <a:gd name="connsiteX46" fmla="*/ 2491409 w 6215270"/>
                <a:gd name="connsiteY46" fmla="*/ 2915478 h 3458817"/>
                <a:gd name="connsiteX47" fmla="*/ 2266122 w 6215270"/>
                <a:gd name="connsiteY47" fmla="*/ 2610678 h 3458817"/>
                <a:gd name="connsiteX48" fmla="*/ 2067339 w 6215270"/>
                <a:gd name="connsiteY48" fmla="*/ 2464904 h 3458817"/>
                <a:gd name="connsiteX49" fmla="*/ 1921565 w 6215270"/>
                <a:gd name="connsiteY49" fmla="*/ 2425148 h 3458817"/>
                <a:gd name="connsiteX50" fmla="*/ 1590261 w 6215270"/>
                <a:gd name="connsiteY50" fmla="*/ 2623930 h 3458817"/>
                <a:gd name="connsiteX51" fmla="*/ 1192696 w 6215270"/>
                <a:gd name="connsiteY51" fmla="*/ 2928730 h 3458817"/>
                <a:gd name="connsiteX52" fmla="*/ 808383 w 6215270"/>
                <a:gd name="connsiteY52" fmla="*/ 3114261 h 3458817"/>
                <a:gd name="connsiteX53" fmla="*/ 437322 w 6215270"/>
                <a:gd name="connsiteY53" fmla="*/ 3167269 h 3458817"/>
                <a:gd name="connsiteX54" fmla="*/ 13252 w 6215270"/>
                <a:gd name="connsiteY54" fmla="*/ 3140765 h 3458817"/>
                <a:gd name="connsiteX55" fmla="*/ 0 w 6215270"/>
                <a:gd name="connsiteY55" fmla="*/ 2782956 h 3458817"/>
                <a:gd name="connsiteX0" fmla="*/ 0 w 6215270"/>
                <a:gd name="connsiteY0" fmla="*/ 2782956 h 3458817"/>
                <a:gd name="connsiteX1" fmla="*/ 331305 w 6215270"/>
                <a:gd name="connsiteY1" fmla="*/ 2782956 h 3458817"/>
                <a:gd name="connsiteX2" fmla="*/ 598419 w 6215270"/>
                <a:gd name="connsiteY2" fmla="*/ 2773431 h 3458817"/>
                <a:gd name="connsiteX3" fmla="*/ 940905 w 6215270"/>
                <a:gd name="connsiteY3" fmla="*/ 2637182 h 3458817"/>
                <a:gd name="connsiteX4" fmla="*/ 1285461 w 6215270"/>
                <a:gd name="connsiteY4" fmla="*/ 2345634 h 3458817"/>
                <a:gd name="connsiteX5" fmla="*/ 1571763 w 6215270"/>
                <a:gd name="connsiteY5" fmla="*/ 2160656 h 3458817"/>
                <a:gd name="connsiteX6" fmla="*/ 1869661 w 6215270"/>
                <a:gd name="connsiteY6" fmla="*/ 2041387 h 3458817"/>
                <a:gd name="connsiteX7" fmla="*/ 2128769 w 6215270"/>
                <a:gd name="connsiteY7" fmla="*/ 2030757 h 3458817"/>
                <a:gd name="connsiteX8" fmla="*/ 2296491 w 6215270"/>
                <a:gd name="connsiteY8" fmla="*/ 2102402 h 3458817"/>
                <a:gd name="connsiteX9" fmla="*/ 2554495 w 6215270"/>
                <a:gd name="connsiteY9" fmla="*/ 2328655 h 3458817"/>
                <a:gd name="connsiteX10" fmla="*/ 2798832 w 6215270"/>
                <a:gd name="connsiteY10" fmla="*/ 2594251 h 3458817"/>
                <a:gd name="connsiteX11" fmla="*/ 3154018 w 6215270"/>
                <a:gd name="connsiteY11" fmla="*/ 2915478 h 3458817"/>
                <a:gd name="connsiteX12" fmla="*/ 3323673 w 6215270"/>
                <a:gd name="connsiteY12" fmla="*/ 3008795 h 3458817"/>
                <a:gd name="connsiteX13" fmla="*/ 3517072 w 6215270"/>
                <a:gd name="connsiteY13" fmla="*/ 3002445 h 3458817"/>
                <a:gd name="connsiteX14" fmla="*/ 3684105 w 6215270"/>
                <a:gd name="connsiteY14" fmla="*/ 2862469 h 3458817"/>
                <a:gd name="connsiteX15" fmla="*/ 3846858 w 6215270"/>
                <a:gd name="connsiteY15" fmla="*/ 2494583 h 3458817"/>
                <a:gd name="connsiteX16" fmla="*/ 3922644 w 6215270"/>
                <a:gd name="connsiteY16" fmla="*/ 2093843 h 3458817"/>
                <a:gd name="connsiteX17" fmla="*/ 3975652 w 6215270"/>
                <a:gd name="connsiteY17" fmla="*/ 1470991 h 3458817"/>
                <a:gd name="connsiteX18" fmla="*/ 4064690 w 6215270"/>
                <a:gd name="connsiteY18" fmla="*/ 790851 h 3458817"/>
                <a:gd name="connsiteX19" fmla="*/ 4174435 w 6215270"/>
                <a:gd name="connsiteY19" fmla="*/ 477078 h 3458817"/>
                <a:gd name="connsiteX20" fmla="*/ 4426226 w 6215270"/>
                <a:gd name="connsiteY20" fmla="*/ 198782 h 3458817"/>
                <a:gd name="connsiteX21" fmla="*/ 4658415 w 6215270"/>
                <a:gd name="connsiteY21" fmla="*/ 50386 h 3458817"/>
                <a:gd name="connsiteX22" fmla="*/ 4863548 w 6215270"/>
                <a:gd name="connsiteY22" fmla="*/ 0 h 3458817"/>
                <a:gd name="connsiteX23" fmla="*/ 5109956 w 6215270"/>
                <a:gd name="connsiteY23" fmla="*/ 22777 h 3458817"/>
                <a:gd name="connsiteX24" fmla="*/ 5433391 w 6215270"/>
                <a:gd name="connsiteY24" fmla="*/ 212034 h 3458817"/>
                <a:gd name="connsiteX25" fmla="*/ 5625548 w 6215270"/>
                <a:gd name="connsiteY25" fmla="*/ 375616 h 3458817"/>
                <a:gd name="connsiteX26" fmla="*/ 5784298 w 6215270"/>
                <a:gd name="connsiteY26" fmla="*/ 566116 h 3458817"/>
                <a:gd name="connsiteX27" fmla="*/ 5919995 w 6215270"/>
                <a:gd name="connsiteY27" fmla="*/ 772905 h 3458817"/>
                <a:gd name="connsiteX28" fmla="*/ 6070048 w 6215270"/>
                <a:gd name="connsiteY28" fmla="*/ 1045541 h 3458817"/>
                <a:gd name="connsiteX29" fmla="*/ 6202018 w 6215270"/>
                <a:gd name="connsiteY29" fmla="*/ 1364974 h 3458817"/>
                <a:gd name="connsiteX30" fmla="*/ 6215270 w 6215270"/>
                <a:gd name="connsiteY30" fmla="*/ 2557669 h 3458817"/>
                <a:gd name="connsiteX31" fmla="*/ 5963478 w 6215270"/>
                <a:gd name="connsiteY31" fmla="*/ 2067339 h 3458817"/>
                <a:gd name="connsiteX32" fmla="*/ 5749787 w 6215270"/>
                <a:gd name="connsiteY32" fmla="*/ 1547329 h 3458817"/>
                <a:gd name="connsiteX33" fmla="*/ 5340626 w 6215270"/>
                <a:gd name="connsiteY33" fmla="*/ 1086678 h 3458817"/>
                <a:gd name="connsiteX34" fmla="*/ 4969565 w 6215270"/>
                <a:gd name="connsiteY34" fmla="*/ 914400 h 3458817"/>
                <a:gd name="connsiteX35" fmla="*/ 4572000 w 6215270"/>
                <a:gd name="connsiteY35" fmla="*/ 1033669 h 3458817"/>
                <a:gd name="connsiteX36" fmla="*/ 4320209 w 6215270"/>
                <a:gd name="connsiteY36" fmla="*/ 1338469 h 3458817"/>
                <a:gd name="connsiteX37" fmla="*/ 4161183 w 6215270"/>
                <a:gd name="connsiteY37" fmla="*/ 1656521 h 3458817"/>
                <a:gd name="connsiteX38" fmla="*/ 4015409 w 6215270"/>
                <a:gd name="connsiteY38" fmla="*/ 2001078 h 3458817"/>
                <a:gd name="connsiteX39" fmla="*/ 4002157 w 6215270"/>
                <a:gd name="connsiteY39" fmla="*/ 2570921 h 3458817"/>
                <a:gd name="connsiteX40" fmla="*/ 3988905 w 6215270"/>
                <a:gd name="connsiteY40" fmla="*/ 2782956 h 3458817"/>
                <a:gd name="connsiteX41" fmla="*/ 3922644 w 6215270"/>
                <a:gd name="connsiteY41" fmla="*/ 3061252 h 3458817"/>
                <a:gd name="connsiteX42" fmla="*/ 3763618 w 6215270"/>
                <a:gd name="connsiteY42" fmla="*/ 3313043 h 3458817"/>
                <a:gd name="connsiteX43" fmla="*/ 3498574 w 6215270"/>
                <a:gd name="connsiteY43" fmla="*/ 3445565 h 3458817"/>
                <a:gd name="connsiteX44" fmla="*/ 3193774 w 6215270"/>
                <a:gd name="connsiteY44" fmla="*/ 3458817 h 3458817"/>
                <a:gd name="connsiteX45" fmla="*/ 2849218 w 6215270"/>
                <a:gd name="connsiteY45" fmla="*/ 3273287 h 3458817"/>
                <a:gd name="connsiteX46" fmla="*/ 2491409 w 6215270"/>
                <a:gd name="connsiteY46" fmla="*/ 2915478 h 3458817"/>
                <a:gd name="connsiteX47" fmla="*/ 2266122 w 6215270"/>
                <a:gd name="connsiteY47" fmla="*/ 2610678 h 3458817"/>
                <a:gd name="connsiteX48" fmla="*/ 2067339 w 6215270"/>
                <a:gd name="connsiteY48" fmla="*/ 2464904 h 3458817"/>
                <a:gd name="connsiteX49" fmla="*/ 1921565 w 6215270"/>
                <a:gd name="connsiteY49" fmla="*/ 2425148 h 3458817"/>
                <a:gd name="connsiteX50" fmla="*/ 1590261 w 6215270"/>
                <a:gd name="connsiteY50" fmla="*/ 2623930 h 3458817"/>
                <a:gd name="connsiteX51" fmla="*/ 1192696 w 6215270"/>
                <a:gd name="connsiteY51" fmla="*/ 2928730 h 3458817"/>
                <a:gd name="connsiteX52" fmla="*/ 808383 w 6215270"/>
                <a:gd name="connsiteY52" fmla="*/ 3114261 h 3458817"/>
                <a:gd name="connsiteX53" fmla="*/ 437322 w 6215270"/>
                <a:gd name="connsiteY53" fmla="*/ 3167269 h 3458817"/>
                <a:gd name="connsiteX54" fmla="*/ 13252 w 6215270"/>
                <a:gd name="connsiteY54" fmla="*/ 3140765 h 3458817"/>
                <a:gd name="connsiteX55" fmla="*/ 0 w 6215270"/>
                <a:gd name="connsiteY55" fmla="*/ 2782956 h 3458817"/>
                <a:gd name="connsiteX0" fmla="*/ 0 w 6215270"/>
                <a:gd name="connsiteY0" fmla="*/ 2782956 h 3458817"/>
                <a:gd name="connsiteX1" fmla="*/ 331305 w 6215270"/>
                <a:gd name="connsiteY1" fmla="*/ 2782956 h 3458817"/>
                <a:gd name="connsiteX2" fmla="*/ 598419 w 6215270"/>
                <a:gd name="connsiteY2" fmla="*/ 2773431 h 3458817"/>
                <a:gd name="connsiteX3" fmla="*/ 940905 w 6215270"/>
                <a:gd name="connsiteY3" fmla="*/ 2637182 h 3458817"/>
                <a:gd name="connsiteX4" fmla="*/ 1285461 w 6215270"/>
                <a:gd name="connsiteY4" fmla="*/ 2345634 h 3458817"/>
                <a:gd name="connsiteX5" fmla="*/ 1571763 w 6215270"/>
                <a:gd name="connsiteY5" fmla="*/ 2160656 h 3458817"/>
                <a:gd name="connsiteX6" fmla="*/ 1869661 w 6215270"/>
                <a:gd name="connsiteY6" fmla="*/ 2041387 h 3458817"/>
                <a:gd name="connsiteX7" fmla="*/ 2128769 w 6215270"/>
                <a:gd name="connsiteY7" fmla="*/ 2030757 h 3458817"/>
                <a:gd name="connsiteX8" fmla="*/ 2296491 w 6215270"/>
                <a:gd name="connsiteY8" fmla="*/ 2102402 h 3458817"/>
                <a:gd name="connsiteX9" fmla="*/ 2554495 w 6215270"/>
                <a:gd name="connsiteY9" fmla="*/ 2328655 h 3458817"/>
                <a:gd name="connsiteX10" fmla="*/ 2798832 w 6215270"/>
                <a:gd name="connsiteY10" fmla="*/ 2594251 h 3458817"/>
                <a:gd name="connsiteX11" fmla="*/ 3154018 w 6215270"/>
                <a:gd name="connsiteY11" fmla="*/ 2915478 h 3458817"/>
                <a:gd name="connsiteX12" fmla="*/ 3323673 w 6215270"/>
                <a:gd name="connsiteY12" fmla="*/ 3008795 h 3458817"/>
                <a:gd name="connsiteX13" fmla="*/ 3517072 w 6215270"/>
                <a:gd name="connsiteY13" fmla="*/ 3002445 h 3458817"/>
                <a:gd name="connsiteX14" fmla="*/ 3684105 w 6215270"/>
                <a:gd name="connsiteY14" fmla="*/ 2862469 h 3458817"/>
                <a:gd name="connsiteX15" fmla="*/ 3846858 w 6215270"/>
                <a:gd name="connsiteY15" fmla="*/ 2494583 h 3458817"/>
                <a:gd name="connsiteX16" fmla="*/ 3922644 w 6215270"/>
                <a:gd name="connsiteY16" fmla="*/ 2093843 h 3458817"/>
                <a:gd name="connsiteX17" fmla="*/ 3975652 w 6215270"/>
                <a:gd name="connsiteY17" fmla="*/ 1470991 h 3458817"/>
                <a:gd name="connsiteX18" fmla="*/ 4064690 w 6215270"/>
                <a:gd name="connsiteY18" fmla="*/ 790851 h 3458817"/>
                <a:gd name="connsiteX19" fmla="*/ 4174435 w 6215270"/>
                <a:gd name="connsiteY19" fmla="*/ 477078 h 3458817"/>
                <a:gd name="connsiteX20" fmla="*/ 4426226 w 6215270"/>
                <a:gd name="connsiteY20" fmla="*/ 198782 h 3458817"/>
                <a:gd name="connsiteX21" fmla="*/ 4658415 w 6215270"/>
                <a:gd name="connsiteY21" fmla="*/ 50386 h 3458817"/>
                <a:gd name="connsiteX22" fmla="*/ 4863548 w 6215270"/>
                <a:gd name="connsiteY22" fmla="*/ 0 h 3458817"/>
                <a:gd name="connsiteX23" fmla="*/ 5109956 w 6215270"/>
                <a:gd name="connsiteY23" fmla="*/ 22777 h 3458817"/>
                <a:gd name="connsiteX24" fmla="*/ 5433391 w 6215270"/>
                <a:gd name="connsiteY24" fmla="*/ 212034 h 3458817"/>
                <a:gd name="connsiteX25" fmla="*/ 5625548 w 6215270"/>
                <a:gd name="connsiteY25" fmla="*/ 375616 h 3458817"/>
                <a:gd name="connsiteX26" fmla="*/ 5784298 w 6215270"/>
                <a:gd name="connsiteY26" fmla="*/ 566116 h 3458817"/>
                <a:gd name="connsiteX27" fmla="*/ 5919995 w 6215270"/>
                <a:gd name="connsiteY27" fmla="*/ 772905 h 3458817"/>
                <a:gd name="connsiteX28" fmla="*/ 6070048 w 6215270"/>
                <a:gd name="connsiteY28" fmla="*/ 1045541 h 3458817"/>
                <a:gd name="connsiteX29" fmla="*/ 6202018 w 6215270"/>
                <a:gd name="connsiteY29" fmla="*/ 1364974 h 3458817"/>
                <a:gd name="connsiteX30" fmla="*/ 6215270 w 6215270"/>
                <a:gd name="connsiteY30" fmla="*/ 2557669 h 3458817"/>
                <a:gd name="connsiteX31" fmla="*/ 5963478 w 6215270"/>
                <a:gd name="connsiteY31" fmla="*/ 2067339 h 3458817"/>
                <a:gd name="connsiteX32" fmla="*/ 5752962 w 6215270"/>
                <a:gd name="connsiteY32" fmla="*/ 1556854 h 3458817"/>
                <a:gd name="connsiteX33" fmla="*/ 5340626 w 6215270"/>
                <a:gd name="connsiteY33" fmla="*/ 1086678 h 3458817"/>
                <a:gd name="connsiteX34" fmla="*/ 4969565 w 6215270"/>
                <a:gd name="connsiteY34" fmla="*/ 914400 h 3458817"/>
                <a:gd name="connsiteX35" fmla="*/ 4572000 w 6215270"/>
                <a:gd name="connsiteY35" fmla="*/ 1033669 h 3458817"/>
                <a:gd name="connsiteX36" fmla="*/ 4320209 w 6215270"/>
                <a:gd name="connsiteY36" fmla="*/ 1338469 h 3458817"/>
                <a:gd name="connsiteX37" fmla="*/ 4161183 w 6215270"/>
                <a:gd name="connsiteY37" fmla="*/ 1656521 h 3458817"/>
                <a:gd name="connsiteX38" fmla="*/ 4015409 w 6215270"/>
                <a:gd name="connsiteY38" fmla="*/ 2001078 h 3458817"/>
                <a:gd name="connsiteX39" fmla="*/ 4002157 w 6215270"/>
                <a:gd name="connsiteY39" fmla="*/ 2570921 h 3458817"/>
                <a:gd name="connsiteX40" fmla="*/ 3988905 w 6215270"/>
                <a:gd name="connsiteY40" fmla="*/ 2782956 h 3458817"/>
                <a:gd name="connsiteX41" fmla="*/ 3922644 w 6215270"/>
                <a:gd name="connsiteY41" fmla="*/ 3061252 h 3458817"/>
                <a:gd name="connsiteX42" fmla="*/ 3763618 w 6215270"/>
                <a:gd name="connsiteY42" fmla="*/ 3313043 h 3458817"/>
                <a:gd name="connsiteX43" fmla="*/ 3498574 w 6215270"/>
                <a:gd name="connsiteY43" fmla="*/ 3445565 h 3458817"/>
                <a:gd name="connsiteX44" fmla="*/ 3193774 w 6215270"/>
                <a:gd name="connsiteY44" fmla="*/ 3458817 h 3458817"/>
                <a:gd name="connsiteX45" fmla="*/ 2849218 w 6215270"/>
                <a:gd name="connsiteY45" fmla="*/ 3273287 h 3458817"/>
                <a:gd name="connsiteX46" fmla="*/ 2491409 w 6215270"/>
                <a:gd name="connsiteY46" fmla="*/ 2915478 h 3458817"/>
                <a:gd name="connsiteX47" fmla="*/ 2266122 w 6215270"/>
                <a:gd name="connsiteY47" fmla="*/ 2610678 h 3458817"/>
                <a:gd name="connsiteX48" fmla="*/ 2067339 w 6215270"/>
                <a:gd name="connsiteY48" fmla="*/ 2464904 h 3458817"/>
                <a:gd name="connsiteX49" fmla="*/ 1921565 w 6215270"/>
                <a:gd name="connsiteY49" fmla="*/ 2425148 h 3458817"/>
                <a:gd name="connsiteX50" fmla="*/ 1590261 w 6215270"/>
                <a:gd name="connsiteY50" fmla="*/ 2623930 h 3458817"/>
                <a:gd name="connsiteX51" fmla="*/ 1192696 w 6215270"/>
                <a:gd name="connsiteY51" fmla="*/ 2928730 h 3458817"/>
                <a:gd name="connsiteX52" fmla="*/ 808383 w 6215270"/>
                <a:gd name="connsiteY52" fmla="*/ 3114261 h 3458817"/>
                <a:gd name="connsiteX53" fmla="*/ 437322 w 6215270"/>
                <a:gd name="connsiteY53" fmla="*/ 3167269 h 3458817"/>
                <a:gd name="connsiteX54" fmla="*/ 13252 w 6215270"/>
                <a:gd name="connsiteY54" fmla="*/ 3140765 h 3458817"/>
                <a:gd name="connsiteX55" fmla="*/ 0 w 6215270"/>
                <a:gd name="connsiteY55" fmla="*/ 2782956 h 3458817"/>
                <a:gd name="connsiteX0" fmla="*/ 0 w 6215270"/>
                <a:gd name="connsiteY0" fmla="*/ 2782956 h 3458817"/>
                <a:gd name="connsiteX1" fmla="*/ 331305 w 6215270"/>
                <a:gd name="connsiteY1" fmla="*/ 2782956 h 3458817"/>
                <a:gd name="connsiteX2" fmla="*/ 598419 w 6215270"/>
                <a:gd name="connsiteY2" fmla="*/ 2773431 h 3458817"/>
                <a:gd name="connsiteX3" fmla="*/ 940905 w 6215270"/>
                <a:gd name="connsiteY3" fmla="*/ 2637182 h 3458817"/>
                <a:gd name="connsiteX4" fmla="*/ 1285461 w 6215270"/>
                <a:gd name="connsiteY4" fmla="*/ 2345634 h 3458817"/>
                <a:gd name="connsiteX5" fmla="*/ 1571763 w 6215270"/>
                <a:gd name="connsiteY5" fmla="*/ 2160656 h 3458817"/>
                <a:gd name="connsiteX6" fmla="*/ 1869661 w 6215270"/>
                <a:gd name="connsiteY6" fmla="*/ 2041387 h 3458817"/>
                <a:gd name="connsiteX7" fmla="*/ 2128769 w 6215270"/>
                <a:gd name="connsiteY7" fmla="*/ 2030757 h 3458817"/>
                <a:gd name="connsiteX8" fmla="*/ 2296491 w 6215270"/>
                <a:gd name="connsiteY8" fmla="*/ 2102402 h 3458817"/>
                <a:gd name="connsiteX9" fmla="*/ 2554495 w 6215270"/>
                <a:gd name="connsiteY9" fmla="*/ 2328655 h 3458817"/>
                <a:gd name="connsiteX10" fmla="*/ 2798832 w 6215270"/>
                <a:gd name="connsiteY10" fmla="*/ 2594251 h 3458817"/>
                <a:gd name="connsiteX11" fmla="*/ 3154018 w 6215270"/>
                <a:gd name="connsiteY11" fmla="*/ 2915478 h 3458817"/>
                <a:gd name="connsiteX12" fmla="*/ 3323673 w 6215270"/>
                <a:gd name="connsiteY12" fmla="*/ 3008795 h 3458817"/>
                <a:gd name="connsiteX13" fmla="*/ 3517072 w 6215270"/>
                <a:gd name="connsiteY13" fmla="*/ 3002445 h 3458817"/>
                <a:gd name="connsiteX14" fmla="*/ 3684105 w 6215270"/>
                <a:gd name="connsiteY14" fmla="*/ 2862469 h 3458817"/>
                <a:gd name="connsiteX15" fmla="*/ 3846858 w 6215270"/>
                <a:gd name="connsiteY15" fmla="*/ 2494583 h 3458817"/>
                <a:gd name="connsiteX16" fmla="*/ 3922644 w 6215270"/>
                <a:gd name="connsiteY16" fmla="*/ 2093843 h 3458817"/>
                <a:gd name="connsiteX17" fmla="*/ 3975652 w 6215270"/>
                <a:gd name="connsiteY17" fmla="*/ 1470991 h 3458817"/>
                <a:gd name="connsiteX18" fmla="*/ 4064690 w 6215270"/>
                <a:gd name="connsiteY18" fmla="*/ 790851 h 3458817"/>
                <a:gd name="connsiteX19" fmla="*/ 4174435 w 6215270"/>
                <a:gd name="connsiteY19" fmla="*/ 477078 h 3458817"/>
                <a:gd name="connsiteX20" fmla="*/ 4426226 w 6215270"/>
                <a:gd name="connsiteY20" fmla="*/ 198782 h 3458817"/>
                <a:gd name="connsiteX21" fmla="*/ 4658415 w 6215270"/>
                <a:gd name="connsiteY21" fmla="*/ 50386 h 3458817"/>
                <a:gd name="connsiteX22" fmla="*/ 4863548 w 6215270"/>
                <a:gd name="connsiteY22" fmla="*/ 0 h 3458817"/>
                <a:gd name="connsiteX23" fmla="*/ 5109956 w 6215270"/>
                <a:gd name="connsiteY23" fmla="*/ 22777 h 3458817"/>
                <a:gd name="connsiteX24" fmla="*/ 5433391 w 6215270"/>
                <a:gd name="connsiteY24" fmla="*/ 212034 h 3458817"/>
                <a:gd name="connsiteX25" fmla="*/ 5625548 w 6215270"/>
                <a:gd name="connsiteY25" fmla="*/ 375616 h 3458817"/>
                <a:gd name="connsiteX26" fmla="*/ 5784298 w 6215270"/>
                <a:gd name="connsiteY26" fmla="*/ 566116 h 3458817"/>
                <a:gd name="connsiteX27" fmla="*/ 5919995 w 6215270"/>
                <a:gd name="connsiteY27" fmla="*/ 772905 h 3458817"/>
                <a:gd name="connsiteX28" fmla="*/ 6070048 w 6215270"/>
                <a:gd name="connsiteY28" fmla="*/ 1045541 h 3458817"/>
                <a:gd name="connsiteX29" fmla="*/ 6202018 w 6215270"/>
                <a:gd name="connsiteY29" fmla="*/ 1364974 h 3458817"/>
                <a:gd name="connsiteX30" fmla="*/ 6215270 w 6215270"/>
                <a:gd name="connsiteY30" fmla="*/ 2557669 h 3458817"/>
                <a:gd name="connsiteX31" fmla="*/ 5963478 w 6215270"/>
                <a:gd name="connsiteY31" fmla="*/ 2067339 h 3458817"/>
                <a:gd name="connsiteX32" fmla="*/ 5752962 w 6215270"/>
                <a:gd name="connsiteY32" fmla="*/ 1556854 h 3458817"/>
                <a:gd name="connsiteX33" fmla="*/ 5340626 w 6215270"/>
                <a:gd name="connsiteY33" fmla="*/ 1086678 h 3458817"/>
                <a:gd name="connsiteX34" fmla="*/ 4969565 w 6215270"/>
                <a:gd name="connsiteY34" fmla="*/ 914400 h 3458817"/>
                <a:gd name="connsiteX35" fmla="*/ 4572000 w 6215270"/>
                <a:gd name="connsiteY35" fmla="*/ 1033669 h 3458817"/>
                <a:gd name="connsiteX36" fmla="*/ 4320209 w 6215270"/>
                <a:gd name="connsiteY36" fmla="*/ 1338469 h 3458817"/>
                <a:gd name="connsiteX37" fmla="*/ 4161183 w 6215270"/>
                <a:gd name="connsiteY37" fmla="*/ 1656521 h 3458817"/>
                <a:gd name="connsiteX38" fmla="*/ 4015409 w 6215270"/>
                <a:gd name="connsiteY38" fmla="*/ 2001078 h 3458817"/>
                <a:gd name="connsiteX39" fmla="*/ 4002157 w 6215270"/>
                <a:gd name="connsiteY39" fmla="*/ 2570921 h 3458817"/>
                <a:gd name="connsiteX40" fmla="*/ 3988905 w 6215270"/>
                <a:gd name="connsiteY40" fmla="*/ 2782956 h 3458817"/>
                <a:gd name="connsiteX41" fmla="*/ 3922644 w 6215270"/>
                <a:gd name="connsiteY41" fmla="*/ 3061252 h 3458817"/>
                <a:gd name="connsiteX42" fmla="*/ 3763618 w 6215270"/>
                <a:gd name="connsiteY42" fmla="*/ 3313043 h 3458817"/>
                <a:gd name="connsiteX43" fmla="*/ 3498574 w 6215270"/>
                <a:gd name="connsiteY43" fmla="*/ 3445565 h 3458817"/>
                <a:gd name="connsiteX44" fmla="*/ 3193774 w 6215270"/>
                <a:gd name="connsiteY44" fmla="*/ 3458817 h 3458817"/>
                <a:gd name="connsiteX45" fmla="*/ 2849218 w 6215270"/>
                <a:gd name="connsiteY45" fmla="*/ 3273287 h 3458817"/>
                <a:gd name="connsiteX46" fmla="*/ 2491409 w 6215270"/>
                <a:gd name="connsiteY46" fmla="*/ 2915478 h 3458817"/>
                <a:gd name="connsiteX47" fmla="*/ 2266122 w 6215270"/>
                <a:gd name="connsiteY47" fmla="*/ 2610678 h 3458817"/>
                <a:gd name="connsiteX48" fmla="*/ 2067339 w 6215270"/>
                <a:gd name="connsiteY48" fmla="*/ 2464904 h 3458817"/>
                <a:gd name="connsiteX49" fmla="*/ 1921565 w 6215270"/>
                <a:gd name="connsiteY49" fmla="*/ 2425148 h 3458817"/>
                <a:gd name="connsiteX50" fmla="*/ 1590261 w 6215270"/>
                <a:gd name="connsiteY50" fmla="*/ 2623930 h 3458817"/>
                <a:gd name="connsiteX51" fmla="*/ 1192696 w 6215270"/>
                <a:gd name="connsiteY51" fmla="*/ 2928730 h 3458817"/>
                <a:gd name="connsiteX52" fmla="*/ 808383 w 6215270"/>
                <a:gd name="connsiteY52" fmla="*/ 3114261 h 3458817"/>
                <a:gd name="connsiteX53" fmla="*/ 437322 w 6215270"/>
                <a:gd name="connsiteY53" fmla="*/ 3167269 h 3458817"/>
                <a:gd name="connsiteX54" fmla="*/ 13252 w 6215270"/>
                <a:gd name="connsiteY54" fmla="*/ 3140765 h 3458817"/>
                <a:gd name="connsiteX55" fmla="*/ 0 w 6215270"/>
                <a:gd name="connsiteY55" fmla="*/ 2782956 h 3458817"/>
                <a:gd name="connsiteX0" fmla="*/ 0 w 6215270"/>
                <a:gd name="connsiteY0" fmla="*/ 2782956 h 3458817"/>
                <a:gd name="connsiteX1" fmla="*/ 331305 w 6215270"/>
                <a:gd name="connsiteY1" fmla="*/ 2782956 h 3458817"/>
                <a:gd name="connsiteX2" fmla="*/ 598419 w 6215270"/>
                <a:gd name="connsiteY2" fmla="*/ 2773431 h 3458817"/>
                <a:gd name="connsiteX3" fmla="*/ 940905 w 6215270"/>
                <a:gd name="connsiteY3" fmla="*/ 2637182 h 3458817"/>
                <a:gd name="connsiteX4" fmla="*/ 1285461 w 6215270"/>
                <a:gd name="connsiteY4" fmla="*/ 2345634 h 3458817"/>
                <a:gd name="connsiteX5" fmla="*/ 1571763 w 6215270"/>
                <a:gd name="connsiteY5" fmla="*/ 2160656 h 3458817"/>
                <a:gd name="connsiteX6" fmla="*/ 1869661 w 6215270"/>
                <a:gd name="connsiteY6" fmla="*/ 2041387 h 3458817"/>
                <a:gd name="connsiteX7" fmla="*/ 2128769 w 6215270"/>
                <a:gd name="connsiteY7" fmla="*/ 2030757 h 3458817"/>
                <a:gd name="connsiteX8" fmla="*/ 2296491 w 6215270"/>
                <a:gd name="connsiteY8" fmla="*/ 2102402 h 3458817"/>
                <a:gd name="connsiteX9" fmla="*/ 2554495 w 6215270"/>
                <a:gd name="connsiteY9" fmla="*/ 2328655 h 3458817"/>
                <a:gd name="connsiteX10" fmla="*/ 2798832 w 6215270"/>
                <a:gd name="connsiteY10" fmla="*/ 2594251 h 3458817"/>
                <a:gd name="connsiteX11" fmla="*/ 3154018 w 6215270"/>
                <a:gd name="connsiteY11" fmla="*/ 2915478 h 3458817"/>
                <a:gd name="connsiteX12" fmla="*/ 3323673 w 6215270"/>
                <a:gd name="connsiteY12" fmla="*/ 3008795 h 3458817"/>
                <a:gd name="connsiteX13" fmla="*/ 3517072 w 6215270"/>
                <a:gd name="connsiteY13" fmla="*/ 3002445 h 3458817"/>
                <a:gd name="connsiteX14" fmla="*/ 3684105 w 6215270"/>
                <a:gd name="connsiteY14" fmla="*/ 2862469 h 3458817"/>
                <a:gd name="connsiteX15" fmla="*/ 3846858 w 6215270"/>
                <a:gd name="connsiteY15" fmla="*/ 2494583 h 3458817"/>
                <a:gd name="connsiteX16" fmla="*/ 3922644 w 6215270"/>
                <a:gd name="connsiteY16" fmla="*/ 2093843 h 3458817"/>
                <a:gd name="connsiteX17" fmla="*/ 3975652 w 6215270"/>
                <a:gd name="connsiteY17" fmla="*/ 1470991 h 3458817"/>
                <a:gd name="connsiteX18" fmla="*/ 4064690 w 6215270"/>
                <a:gd name="connsiteY18" fmla="*/ 790851 h 3458817"/>
                <a:gd name="connsiteX19" fmla="*/ 4174435 w 6215270"/>
                <a:gd name="connsiteY19" fmla="*/ 477078 h 3458817"/>
                <a:gd name="connsiteX20" fmla="*/ 4426226 w 6215270"/>
                <a:gd name="connsiteY20" fmla="*/ 198782 h 3458817"/>
                <a:gd name="connsiteX21" fmla="*/ 4658415 w 6215270"/>
                <a:gd name="connsiteY21" fmla="*/ 50386 h 3458817"/>
                <a:gd name="connsiteX22" fmla="*/ 4863548 w 6215270"/>
                <a:gd name="connsiteY22" fmla="*/ 0 h 3458817"/>
                <a:gd name="connsiteX23" fmla="*/ 5109956 w 6215270"/>
                <a:gd name="connsiteY23" fmla="*/ 22777 h 3458817"/>
                <a:gd name="connsiteX24" fmla="*/ 5433391 w 6215270"/>
                <a:gd name="connsiteY24" fmla="*/ 212034 h 3458817"/>
                <a:gd name="connsiteX25" fmla="*/ 5625548 w 6215270"/>
                <a:gd name="connsiteY25" fmla="*/ 375616 h 3458817"/>
                <a:gd name="connsiteX26" fmla="*/ 5784298 w 6215270"/>
                <a:gd name="connsiteY26" fmla="*/ 566116 h 3458817"/>
                <a:gd name="connsiteX27" fmla="*/ 5919995 w 6215270"/>
                <a:gd name="connsiteY27" fmla="*/ 772905 h 3458817"/>
                <a:gd name="connsiteX28" fmla="*/ 6070048 w 6215270"/>
                <a:gd name="connsiteY28" fmla="*/ 1045541 h 3458817"/>
                <a:gd name="connsiteX29" fmla="*/ 6202018 w 6215270"/>
                <a:gd name="connsiteY29" fmla="*/ 1364974 h 3458817"/>
                <a:gd name="connsiteX30" fmla="*/ 6215270 w 6215270"/>
                <a:gd name="connsiteY30" fmla="*/ 2557669 h 3458817"/>
                <a:gd name="connsiteX31" fmla="*/ 5963478 w 6215270"/>
                <a:gd name="connsiteY31" fmla="*/ 2067339 h 3458817"/>
                <a:gd name="connsiteX32" fmla="*/ 5737087 w 6215270"/>
                <a:gd name="connsiteY32" fmla="*/ 1563204 h 3458817"/>
                <a:gd name="connsiteX33" fmla="*/ 5340626 w 6215270"/>
                <a:gd name="connsiteY33" fmla="*/ 1086678 h 3458817"/>
                <a:gd name="connsiteX34" fmla="*/ 4969565 w 6215270"/>
                <a:gd name="connsiteY34" fmla="*/ 914400 h 3458817"/>
                <a:gd name="connsiteX35" fmla="*/ 4572000 w 6215270"/>
                <a:gd name="connsiteY35" fmla="*/ 1033669 h 3458817"/>
                <a:gd name="connsiteX36" fmla="*/ 4320209 w 6215270"/>
                <a:gd name="connsiteY36" fmla="*/ 1338469 h 3458817"/>
                <a:gd name="connsiteX37" fmla="*/ 4161183 w 6215270"/>
                <a:gd name="connsiteY37" fmla="*/ 1656521 h 3458817"/>
                <a:gd name="connsiteX38" fmla="*/ 4015409 w 6215270"/>
                <a:gd name="connsiteY38" fmla="*/ 2001078 h 3458817"/>
                <a:gd name="connsiteX39" fmla="*/ 4002157 w 6215270"/>
                <a:gd name="connsiteY39" fmla="*/ 2570921 h 3458817"/>
                <a:gd name="connsiteX40" fmla="*/ 3988905 w 6215270"/>
                <a:gd name="connsiteY40" fmla="*/ 2782956 h 3458817"/>
                <a:gd name="connsiteX41" fmla="*/ 3922644 w 6215270"/>
                <a:gd name="connsiteY41" fmla="*/ 3061252 h 3458817"/>
                <a:gd name="connsiteX42" fmla="*/ 3763618 w 6215270"/>
                <a:gd name="connsiteY42" fmla="*/ 3313043 h 3458817"/>
                <a:gd name="connsiteX43" fmla="*/ 3498574 w 6215270"/>
                <a:gd name="connsiteY43" fmla="*/ 3445565 h 3458817"/>
                <a:gd name="connsiteX44" fmla="*/ 3193774 w 6215270"/>
                <a:gd name="connsiteY44" fmla="*/ 3458817 h 3458817"/>
                <a:gd name="connsiteX45" fmla="*/ 2849218 w 6215270"/>
                <a:gd name="connsiteY45" fmla="*/ 3273287 h 3458817"/>
                <a:gd name="connsiteX46" fmla="*/ 2491409 w 6215270"/>
                <a:gd name="connsiteY46" fmla="*/ 2915478 h 3458817"/>
                <a:gd name="connsiteX47" fmla="*/ 2266122 w 6215270"/>
                <a:gd name="connsiteY47" fmla="*/ 2610678 h 3458817"/>
                <a:gd name="connsiteX48" fmla="*/ 2067339 w 6215270"/>
                <a:gd name="connsiteY48" fmla="*/ 2464904 h 3458817"/>
                <a:gd name="connsiteX49" fmla="*/ 1921565 w 6215270"/>
                <a:gd name="connsiteY49" fmla="*/ 2425148 h 3458817"/>
                <a:gd name="connsiteX50" fmla="*/ 1590261 w 6215270"/>
                <a:gd name="connsiteY50" fmla="*/ 2623930 h 3458817"/>
                <a:gd name="connsiteX51" fmla="*/ 1192696 w 6215270"/>
                <a:gd name="connsiteY51" fmla="*/ 2928730 h 3458817"/>
                <a:gd name="connsiteX52" fmla="*/ 808383 w 6215270"/>
                <a:gd name="connsiteY52" fmla="*/ 3114261 h 3458817"/>
                <a:gd name="connsiteX53" fmla="*/ 437322 w 6215270"/>
                <a:gd name="connsiteY53" fmla="*/ 3167269 h 3458817"/>
                <a:gd name="connsiteX54" fmla="*/ 13252 w 6215270"/>
                <a:gd name="connsiteY54" fmla="*/ 3140765 h 3458817"/>
                <a:gd name="connsiteX55" fmla="*/ 0 w 6215270"/>
                <a:gd name="connsiteY55" fmla="*/ 2782956 h 3458817"/>
                <a:gd name="connsiteX0" fmla="*/ 0 w 6215270"/>
                <a:gd name="connsiteY0" fmla="*/ 2782956 h 3458817"/>
                <a:gd name="connsiteX1" fmla="*/ 331305 w 6215270"/>
                <a:gd name="connsiteY1" fmla="*/ 2782956 h 3458817"/>
                <a:gd name="connsiteX2" fmla="*/ 598419 w 6215270"/>
                <a:gd name="connsiteY2" fmla="*/ 2773431 h 3458817"/>
                <a:gd name="connsiteX3" fmla="*/ 940905 w 6215270"/>
                <a:gd name="connsiteY3" fmla="*/ 2637182 h 3458817"/>
                <a:gd name="connsiteX4" fmla="*/ 1285461 w 6215270"/>
                <a:gd name="connsiteY4" fmla="*/ 2345634 h 3458817"/>
                <a:gd name="connsiteX5" fmla="*/ 1571763 w 6215270"/>
                <a:gd name="connsiteY5" fmla="*/ 2160656 h 3458817"/>
                <a:gd name="connsiteX6" fmla="*/ 1869661 w 6215270"/>
                <a:gd name="connsiteY6" fmla="*/ 2041387 h 3458817"/>
                <a:gd name="connsiteX7" fmla="*/ 2128769 w 6215270"/>
                <a:gd name="connsiteY7" fmla="*/ 2030757 h 3458817"/>
                <a:gd name="connsiteX8" fmla="*/ 2296491 w 6215270"/>
                <a:gd name="connsiteY8" fmla="*/ 2102402 h 3458817"/>
                <a:gd name="connsiteX9" fmla="*/ 2554495 w 6215270"/>
                <a:gd name="connsiteY9" fmla="*/ 2328655 h 3458817"/>
                <a:gd name="connsiteX10" fmla="*/ 2798832 w 6215270"/>
                <a:gd name="connsiteY10" fmla="*/ 2594251 h 3458817"/>
                <a:gd name="connsiteX11" fmla="*/ 3154018 w 6215270"/>
                <a:gd name="connsiteY11" fmla="*/ 2915478 h 3458817"/>
                <a:gd name="connsiteX12" fmla="*/ 3323673 w 6215270"/>
                <a:gd name="connsiteY12" fmla="*/ 3008795 h 3458817"/>
                <a:gd name="connsiteX13" fmla="*/ 3517072 w 6215270"/>
                <a:gd name="connsiteY13" fmla="*/ 3002445 h 3458817"/>
                <a:gd name="connsiteX14" fmla="*/ 3684105 w 6215270"/>
                <a:gd name="connsiteY14" fmla="*/ 2862469 h 3458817"/>
                <a:gd name="connsiteX15" fmla="*/ 3846858 w 6215270"/>
                <a:gd name="connsiteY15" fmla="*/ 2494583 h 3458817"/>
                <a:gd name="connsiteX16" fmla="*/ 3922644 w 6215270"/>
                <a:gd name="connsiteY16" fmla="*/ 2093843 h 3458817"/>
                <a:gd name="connsiteX17" fmla="*/ 3975652 w 6215270"/>
                <a:gd name="connsiteY17" fmla="*/ 1470991 h 3458817"/>
                <a:gd name="connsiteX18" fmla="*/ 4064690 w 6215270"/>
                <a:gd name="connsiteY18" fmla="*/ 790851 h 3458817"/>
                <a:gd name="connsiteX19" fmla="*/ 4174435 w 6215270"/>
                <a:gd name="connsiteY19" fmla="*/ 477078 h 3458817"/>
                <a:gd name="connsiteX20" fmla="*/ 4426226 w 6215270"/>
                <a:gd name="connsiteY20" fmla="*/ 198782 h 3458817"/>
                <a:gd name="connsiteX21" fmla="*/ 4658415 w 6215270"/>
                <a:gd name="connsiteY21" fmla="*/ 50386 h 3458817"/>
                <a:gd name="connsiteX22" fmla="*/ 4863548 w 6215270"/>
                <a:gd name="connsiteY22" fmla="*/ 0 h 3458817"/>
                <a:gd name="connsiteX23" fmla="*/ 5109956 w 6215270"/>
                <a:gd name="connsiteY23" fmla="*/ 22777 h 3458817"/>
                <a:gd name="connsiteX24" fmla="*/ 5433391 w 6215270"/>
                <a:gd name="connsiteY24" fmla="*/ 212034 h 3458817"/>
                <a:gd name="connsiteX25" fmla="*/ 5625548 w 6215270"/>
                <a:gd name="connsiteY25" fmla="*/ 375616 h 3458817"/>
                <a:gd name="connsiteX26" fmla="*/ 5784298 w 6215270"/>
                <a:gd name="connsiteY26" fmla="*/ 566116 h 3458817"/>
                <a:gd name="connsiteX27" fmla="*/ 5919995 w 6215270"/>
                <a:gd name="connsiteY27" fmla="*/ 772905 h 3458817"/>
                <a:gd name="connsiteX28" fmla="*/ 6070048 w 6215270"/>
                <a:gd name="connsiteY28" fmla="*/ 1045541 h 3458817"/>
                <a:gd name="connsiteX29" fmla="*/ 6202018 w 6215270"/>
                <a:gd name="connsiteY29" fmla="*/ 1364974 h 3458817"/>
                <a:gd name="connsiteX30" fmla="*/ 6215270 w 6215270"/>
                <a:gd name="connsiteY30" fmla="*/ 2557669 h 3458817"/>
                <a:gd name="connsiteX31" fmla="*/ 5963478 w 6215270"/>
                <a:gd name="connsiteY31" fmla="*/ 2067339 h 3458817"/>
                <a:gd name="connsiteX32" fmla="*/ 5737087 w 6215270"/>
                <a:gd name="connsiteY32" fmla="*/ 1569554 h 3458817"/>
                <a:gd name="connsiteX33" fmla="*/ 5340626 w 6215270"/>
                <a:gd name="connsiteY33" fmla="*/ 1086678 h 3458817"/>
                <a:gd name="connsiteX34" fmla="*/ 4969565 w 6215270"/>
                <a:gd name="connsiteY34" fmla="*/ 914400 h 3458817"/>
                <a:gd name="connsiteX35" fmla="*/ 4572000 w 6215270"/>
                <a:gd name="connsiteY35" fmla="*/ 1033669 h 3458817"/>
                <a:gd name="connsiteX36" fmla="*/ 4320209 w 6215270"/>
                <a:gd name="connsiteY36" fmla="*/ 1338469 h 3458817"/>
                <a:gd name="connsiteX37" fmla="*/ 4161183 w 6215270"/>
                <a:gd name="connsiteY37" fmla="*/ 1656521 h 3458817"/>
                <a:gd name="connsiteX38" fmla="*/ 4015409 w 6215270"/>
                <a:gd name="connsiteY38" fmla="*/ 2001078 h 3458817"/>
                <a:gd name="connsiteX39" fmla="*/ 4002157 w 6215270"/>
                <a:gd name="connsiteY39" fmla="*/ 2570921 h 3458817"/>
                <a:gd name="connsiteX40" fmla="*/ 3988905 w 6215270"/>
                <a:gd name="connsiteY40" fmla="*/ 2782956 h 3458817"/>
                <a:gd name="connsiteX41" fmla="*/ 3922644 w 6215270"/>
                <a:gd name="connsiteY41" fmla="*/ 3061252 h 3458817"/>
                <a:gd name="connsiteX42" fmla="*/ 3763618 w 6215270"/>
                <a:gd name="connsiteY42" fmla="*/ 3313043 h 3458817"/>
                <a:gd name="connsiteX43" fmla="*/ 3498574 w 6215270"/>
                <a:gd name="connsiteY43" fmla="*/ 3445565 h 3458817"/>
                <a:gd name="connsiteX44" fmla="*/ 3193774 w 6215270"/>
                <a:gd name="connsiteY44" fmla="*/ 3458817 h 3458817"/>
                <a:gd name="connsiteX45" fmla="*/ 2849218 w 6215270"/>
                <a:gd name="connsiteY45" fmla="*/ 3273287 h 3458817"/>
                <a:gd name="connsiteX46" fmla="*/ 2491409 w 6215270"/>
                <a:gd name="connsiteY46" fmla="*/ 2915478 h 3458817"/>
                <a:gd name="connsiteX47" fmla="*/ 2266122 w 6215270"/>
                <a:gd name="connsiteY47" fmla="*/ 2610678 h 3458817"/>
                <a:gd name="connsiteX48" fmla="*/ 2067339 w 6215270"/>
                <a:gd name="connsiteY48" fmla="*/ 2464904 h 3458817"/>
                <a:gd name="connsiteX49" fmla="*/ 1921565 w 6215270"/>
                <a:gd name="connsiteY49" fmla="*/ 2425148 h 3458817"/>
                <a:gd name="connsiteX50" fmla="*/ 1590261 w 6215270"/>
                <a:gd name="connsiteY50" fmla="*/ 2623930 h 3458817"/>
                <a:gd name="connsiteX51" fmla="*/ 1192696 w 6215270"/>
                <a:gd name="connsiteY51" fmla="*/ 2928730 h 3458817"/>
                <a:gd name="connsiteX52" fmla="*/ 808383 w 6215270"/>
                <a:gd name="connsiteY52" fmla="*/ 3114261 h 3458817"/>
                <a:gd name="connsiteX53" fmla="*/ 437322 w 6215270"/>
                <a:gd name="connsiteY53" fmla="*/ 3167269 h 3458817"/>
                <a:gd name="connsiteX54" fmla="*/ 13252 w 6215270"/>
                <a:gd name="connsiteY54" fmla="*/ 3140765 h 3458817"/>
                <a:gd name="connsiteX55" fmla="*/ 0 w 6215270"/>
                <a:gd name="connsiteY55" fmla="*/ 2782956 h 3458817"/>
                <a:gd name="connsiteX0" fmla="*/ 0 w 6215270"/>
                <a:gd name="connsiteY0" fmla="*/ 2782956 h 3458817"/>
                <a:gd name="connsiteX1" fmla="*/ 331305 w 6215270"/>
                <a:gd name="connsiteY1" fmla="*/ 2782956 h 3458817"/>
                <a:gd name="connsiteX2" fmla="*/ 598419 w 6215270"/>
                <a:gd name="connsiteY2" fmla="*/ 2773431 h 3458817"/>
                <a:gd name="connsiteX3" fmla="*/ 940905 w 6215270"/>
                <a:gd name="connsiteY3" fmla="*/ 2637182 h 3458817"/>
                <a:gd name="connsiteX4" fmla="*/ 1285461 w 6215270"/>
                <a:gd name="connsiteY4" fmla="*/ 2345634 h 3458817"/>
                <a:gd name="connsiteX5" fmla="*/ 1571763 w 6215270"/>
                <a:gd name="connsiteY5" fmla="*/ 2160656 h 3458817"/>
                <a:gd name="connsiteX6" fmla="*/ 1869661 w 6215270"/>
                <a:gd name="connsiteY6" fmla="*/ 2041387 h 3458817"/>
                <a:gd name="connsiteX7" fmla="*/ 2128769 w 6215270"/>
                <a:gd name="connsiteY7" fmla="*/ 2030757 h 3458817"/>
                <a:gd name="connsiteX8" fmla="*/ 2296491 w 6215270"/>
                <a:gd name="connsiteY8" fmla="*/ 2102402 h 3458817"/>
                <a:gd name="connsiteX9" fmla="*/ 2554495 w 6215270"/>
                <a:gd name="connsiteY9" fmla="*/ 2328655 h 3458817"/>
                <a:gd name="connsiteX10" fmla="*/ 2798832 w 6215270"/>
                <a:gd name="connsiteY10" fmla="*/ 2594251 h 3458817"/>
                <a:gd name="connsiteX11" fmla="*/ 3154018 w 6215270"/>
                <a:gd name="connsiteY11" fmla="*/ 2915478 h 3458817"/>
                <a:gd name="connsiteX12" fmla="*/ 3323673 w 6215270"/>
                <a:gd name="connsiteY12" fmla="*/ 3008795 h 3458817"/>
                <a:gd name="connsiteX13" fmla="*/ 3517072 w 6215270"/>
                <a:gd name="connsiteY13" fmla="*/ 3002445 h 3458817"/>
                <a:gd name="connsiteX14" fmla="*/ 3684105 w 6215270"/>
                <a:gd name="connsiteY14" fmla="*/ 2862469 h 3458817"/>
                <a:gd name="connsiteX15" fmla="*/ 3846858 w 6215270"/>
                <a:gd name="connsiteY15" fmla="*/ 2494583 h 3458817"/>
                <a:gd name="connsiteX16" fmla="*/ 3922644 w 6215270"/>
                <a:gd name="connsiteY16" fmla="*/ 2093843 h 3458817"/>
                <a:gd name="connsiteX17" fmla="*/ 3975652 w 6215270"/>
                <a:gd name="connsiteY17" fmla="*/ 1470991 h 3458817"/>
                <a:gd name="connsiteX18" fmla="*/ 4064690 w 6215270"/>
                <a:gd name="connsiteY18" fmla="*/ 790851 h 3458817"/>
                <a:gd name="connsiteX19" fmla="*/ 4174435 w 6215270"/>
                <a:gd name="connsiteY19" fmla="*/ 477078 h 3458817"/>
                <a:gd name="connsiteX20" fmla="*/ 4426226 w 6215270"/>
                <a:gd name="connsiteY20" fmla="*/ 198782 h 3458817"/>
                <a:gd name="connsiteX21" fmla="*/ 4658415 w 6215270"/>
                <a:gd name="connsiteY21" fmla="*/ 50386 h 3458817"/>
                <a:gd name="connsiteX22" fmla="*/ 4863548 w 6215270"/>
                <a:gd name="connsiteY22" fmla="*/ 0 h 3458817"/>
                <a:gd name="connsiteX23" fmla="*/ 5109956 w 6215270"/>
                <a:gd name="connsiteY23" fmla="*/ 22777 h 3458817"/>
                <a:gd name="connsiteX24" fmla="*/ 5433391 w 6215270"/>
                <a:gd name="connsiteY24" fmla="*/ 212034 h 3458817"/>
                <a:gd name="connsiteX25" fmla="*/ 5625548 w 6215270"/>
                <a:gd name="connsiteY25" fmla="*/ 375616 h 3458817"/>
                <a:gd name="connsiteX26" fmla="*/ 5784298 w 6215270"/>
                <a:gd name="connsiteY26" fmla="*/ 566116 h 3458817"/>
                <a:gd name="connsiteX27" fmla="*/ 5919995 w 6215270"/>
                <a:gd name="connsiteY27" fmla="*/ 772905 h 3458817"/>
                <a:gd name="connsiteX28" fmla="*/ 6070048 w 6215270"/>
                <a:gd name="connsiteY28" fmla="*/ 1045541 h 3458817"/>
                <a:gd name="connsiteX29" fmla="*/ 6202018 w 6215270"/>
                <a:gd name="connsiteY29" fmla="*/ 1364974 h 3458817"/>
                <a:gd name="connsiteX30" fmla="*/ 6215270 w 6215270"/>
                <a:gd name="connsiteY30" fmla="*/ 2557669 h 3458817"/>
                <a:gd name="connsiteX31" fmla="*/ 5963478 w 6215270"/>
                <a:gd name="connsiteY31" fmla="*/ 2067339 h 3458817"/>
                <a:gd name="connsiteX32" fmla="*/ 5737087 w 6215270"/>
                <a:gd name="connsiteY32" fmla="*/ 1569554 h 3458817"/>
                <a:gd name="connsiteX33" fmla="*/ 5340626 w 6215270"/>
                <a:gd name="connsiteY33" fmla="*/ 1086678 h 3458817"/>
                <a:gd name="connsiteX34" fmla="*/ 4969565 w 6215270"/>
                <a:gd name="connsiteY34" fmla="*/ 914400 h 3458817"/>
                <a:gd name="connsiteX35" fmla="*/ 4572000 w 6215270"/>
                <a:gd name="connsiteY35" fmla="*/ 1033669 h 3458817"/>
                <a:gd name="connsiteX36" fmla="*/ 4320209 w 6215270"/>
                <a:gd name="connsiteY36" fmla="*/ 1338469 h 3458817"/>
                <a:gd name="connsiteX37" fmla="*/ 4161183 w 6215270"/>
                <a:gd name="connsiteY37" fmla="*/ 1656521 h 3458817"/>
                <a:gd name="connsiteX38" fmla="*/ 4015409 w 6215270"/>
                <a:gd name="connsiteY38" fmla="*/ 2001078 h 3458817"/>
                <a:gd name="connsiteX39" fmla="*/ 4002157 w 6215270"/>
                <a:gd name="connsiteY39" fmla="*/ 2570921 h 3458817"/>
                <a:gd name="connsiteX40" fmla="*/ 3988905 w 6215270"/>
                <a:gd name="connsiteY40" fmla="*/ 2782956 h 3458817"/>
                <a:gd name="connsiteX41" fmla="*/ 3922644 w 6215270"/>
                <a:gd name="connsiteY41" fmla="*/ 3061252 h 3458817"/>
                <a:gd name="connsiteX42" fmla="*/ 3763618 w 6215270"/>
                <a:gd name="connsiteY42" fmla="*/ 3313043 h 3458817"/>
                <a:gd name="connsiteX43" fmla="*/ 3498574 w 6215270"/>
                <a:gd name="connsiteY43" fmla="*/ 3445565 h 3458817"/>
                <a:gd name="connsiteX44" fmla="*/ 3193774 w 6215270"/>
                <a:gd name="connsiteY44" fmla="*/ 3458817 h 3458817"/>
                <a:gd name="connsiteX45" fmla="*/ 2849218 w 6215270"/>
                <a:gd name="connsiteY45" fmla="*/ 3273287 h 3458817"/>
                <a:gd name="connsiteX46" fmla="*/ 2491409 w 6215270"/>
                <a:gd name="connsiteY46" fmla="*/ 2915478 h 3458817"/>
                <a:gd name="connsiteX47" fmla="*/ 2266122 w 6215270"/>
                <a:gd name="connsiteY47" fmla="*/ 2610678 h 3458817"/>
                <a:gd name="connsiteX48" fmla="*/ 2067339 w 6215270"/>
                <a:gd name="connsiteY48" fmla="*/ 2464904 h 3458817"/>
                <a:gd name="connsiteX49" fmla="*/ 1921565 w 6215270"/>
                <a:gd name="connsiteY49" fmla="*/ 2425148 h 3458817"/>
                <a:gd name="connsiteX50" fmla="*/ 1590261 w 6215270"/>
                <a:gd name="connsiteY50" fmla="*/ 2623930 h 3458817"/>
                <a:gd name="connsiteX51" fmla="*/ 1192696 w 6215270"/>
                <a:gd name="connsiteY51" fmla="*/ 2928730 h 3458817"/>
                <a:gd name="connsiteX52" fmla="*/ 808383 w 6215270"/>
                <a:gd name="connsiteY52" fmla="*/ 3114261 h 3458817"/>
                <a:gd name="connsiteX53" fmla="*/ 437322 w 6215270"/>
                <a:gd name="connsiteY53" fmla="*/ 3167269 h 3458817"/>
                <a:gd name="connsiteX54" fmla="*/ 13252 w 6215270"/>
                <a:gd name="connsiteY54" fmla="*/ 3140765 h 3458817"/>
                <a:gd name="connsiteX55" fmla="*/ 0 w 6215270"/>
                <a:gd name="connsiteY55" fmla="*/ 2782956 h 3458817"/>
                <a:gd name="connsiteX0" fmla="*/ 0 w 6215270"/>
                <a:gd name="connsiteY0" fmla="*/ 2782956 h 3458817"/>
                <a:gd name="connsiteX1" fmla="*/ 331305 w 6215270"/>
                <a:gd name="connsiteY1" fmla="*/ 2782956 h 3458817"/>
                <a:gd name="connsiteX2" fmla="*/ 598419 w 6215270"/>
                <a:gd name="connsiteY2" fmla="*/ 2773431 h 3458817"/>
                <a:gd name="connsiteX3" fmla="*/ 940905 w 6215270"/>
                <a:gd name="connsiteY3" fmla="*/ 2637182 h 3458817"/>
                <a:gd name="connsiteX4" fmla="*/ 1285461 w 6215270"/>
                <a:gd name="connsiteY4" fmla="*/ 2345634 h 3458817"/>
                <a:gd name="connsiteX5" fmla="*/ 1571763 w 6215270"/>
                <a:gd name="connsiteY5" fmla="*/ 2160656 h 3458817"/>
                <a:gd name="connsiteX6" fmla="*/ 1869661 w 6215270"/>
                <a:gd name="connsiteY6" fmla="*/ 2041387 h 3458817"/>
                <a:gd name="connsiteX7" fmla="*/ 2128769 w 6215270"/>
                <a:gd name="connsiteY7" fmla="*/ 2030757 h 3458817"/>
                <a:gd name="connsiteX8" fmla="*/ 2296491 w 6215270"/>
                <a:gd name="connsiteY8" fmla="*/ 2102402 h 3458817"/>
                <a:gd name="connsiteX9" fmla="*/ 2554495 w 6215270"/>
                <a:gd name="connsiteY9" fmla="*/ 2328655 h 3458817"/>
                <a:gd name="connsiteX10" fmla="*/ 2798832 w 6215270"/>
                <a:gd name="connsiteY10" fmla="*/ 2594251 h 3458817"/>
                <a:gd name="connsiteX11" fmla="*/ 3154018 w 6215270"/>
                <a:gd name="connsiteY11" fmla="*/ 2915478 h 3458817"/>
                <a:gd name="connsiteX12" fmla="*/ 3323673 w 6215270"/>
                <a:gd name="connsiteY12" fmla="*/ 3008795 h 3458817"/>
                <a:gd name="connsiteX13" fmla="*/ 3517072 w 6215270"/>
                <a:gd name="connsiteY13" fmla="*/ 3002445 h 3458817"/>
                <a:gd name="connsiteX14" fmla="*/ 3684105 w 6215270"/>
                <a:gd name="connsiteY14" fmla="*/ 2862469 h 3458817"/>
                <a:gd name="connsiteX15" fmla="*/ 3846858 w 6215270"/>
                <a:gd name="connsiteY15" fmla="*/ 2494583 h 3458817"/>
                <a:gd name="connsiteX16" fmla="*/ 3922644 w 6215270"/>
                <a:gd name="connsiteY16" fmla="*/ 2093843 h 3458817"/>
                <a:gd name="connsiteX17" fmla="*/ 3975652 w 6215270"/>
                <a:gd name="connsiteY17" fmla="*/ 1470991 h 3458817"/>
                <a:gd name="connsiteX18" fmla="*/ 4064690 w 6215270"/>
                <a:gd name="connsiteY18" fmla="*/ 790851 h 3458817"/>
                <a:gd name="connsiteX19" fmla="*/ 4174435 w 6215270"/>
                <a:gd name="connsiteY19" fmla="*/ 477078 h 3458817"/>
                <a:gd name="connsiteX20" fmla="*/ 4426226 w 6215270"/>
                <a:gd name="connsiteY20" fmla="*/ 198782 h 3458817"/>
                <a:gd name="connsiteX21" fmla="*/ 4658415 w 6215270"/>
                <a:gd name="connsiteY21" fmla="*/ 50386 h 3458817"/>
                <a:gd name="connsiteX22" fmla="*/ 4863548 w 6215270"/>
                <a:gd name="connsiteY22" fmla="*/ 0 h 3458817"/>
                <a:gd name="connsiteX23" fmla="*/ 5109956 w 6215270"/>
                <a:gd name="connsiteY23" fmla="*/ 22777 h 3458817"/>
                <a:gd name="connsiteX24" fmla="*/ 5433391 w 6215270"/>
                <a:gd name="connsiteY24" fmla="*/ 212034 h 3458817"/>
                <a:gd name="connsiteX25" fmla="*/ 5625548 w 6215270"/>
                <a:gd name="connsiteY25" fmla="*/ 375616 h 3458817"/>
                <a:gd name="connsiteX26" fmla="*/ 5784298 w 6215270"/>
                <a:gd name="connsiteY26" fmla="*/ 566116 h 3458817"/>
                <a:gd name="connsiteX27" fmla="*/ 5919995 w 6215270"/>
                <a:gd name="connsiteY27" fmla="*/ 772905 h 3458817"/>
                <a:gd name="connsiteX28" fmla="*/ 6070048 w 6215270"/>
                <a:gd name="connsiteY28" fmla="*/ 1045541 h 3458817"/>
                <a:gd name="connsiteX29" fmla="*/ 6202018 w 6215270"/>
                <a:gd name="connsiteY29" fmla="*/ 1364974 h 3458817"/>
                <a:gd name="connsiteX30" fmla="*/ 6215270 w 6215270"/>
                <a:gd name="connsiteY30" fmla="*/ 2557669 h 3458817"/>
                <a:gd name="connsiteX31" fmla="*/ 5973003 w 6215270"/>
                <a:gd name="connsiteY31" fmla="*/ 2060989 h 3458817"/>
                <a:gd name="connsiteX32" fmla="*/ 5737087 w 6215270"/>
                <a:gd name="connsiteY32" fmla="*/ 1569554 h 3458817"/>
                <a:gd name="connsiteX33" fmla="*/ 5340626 w 6215270"/>
                <a:gd name="connsiteY33" fmla="*/ 1086678 h 3458817"/>
                <a:gd name="connsiteX34" fmla="*/ 4969565 w 6215270"/>
                <a:gd name="connsiteY34" fmla="*/ 914400 h 3458817"/>
                <a:gd name="connsiteX35" fmla="*/ 4572000 w 6215270"/>
                <a:gd name="connsiteY35" fmla="*/ 1033669 h 3458817"/>
                <a:gd name="connsiteX36" fmla="*/ 4320209 w 6215270"/>
                <a:gd name="connsiteY36" fmla="*/ 1338469 h 3458817"/>
                <a:gd name="connsiteX37" fmla="*/ 4161183 w 6215270"/>
                <a:gd name="connsiteY37" fmla="*/ 1656521 h 3458817"/>
                <a:gd name="connsiteX38" fmla="*/ 4015409 w 6215270"/>
                <a:gd name="connsiteY38" fmla="*/ 2001078 h 3458817"/>
                <a:gd name="connsiteX39" fmla="*/ 4002157 w 6215270"/>
                <a:gd name="connsiteY39" fmla="*/ 2570921 h 3458817"/>
                <a:gd name="connsiteX40" fmla="*/ 3988905 w 6215270"/>
                <a:gd name="connsiteY40" fmla="*/ 2782956 h 3458817"/>
                <a:gd name="connsiteX41" fmla="*/ 3922644 w 6215270"/>
                <a:gd name="connsiteY41" fmla="*/ 3061252 h 3458817"/>
                <a:gd name="connsiteX42" fmla="*/ 3763618 w 6215270"/>
                <a:gd name="connsiteY42" fmla="*/ 3313043 h 3458817"/>
                <a:gd name="connsiteX43" fmla="*/ 3498574 w 6215270"/>
                <a:gd name="connsiteY43" fmla="*/ 3445565 h 3458817"/>
                <a:gd name="connsiteX44" fmla="*/ 3193774 w 6215270"/>
                <a:gd name="connsiteY44" fmla="*/ 3458817 h 3458817"/>
                <a:gd name="connsiteX45" fmla="*/ 2849218 w 6215270"/>
                <a:gd name="connsiteY45" fmla="*/ 3273287 h 3458817"/>
                <a:gd name="connsiteX46" fmla="*/ 2491409 w 6215270"/>
                <a:gd name="connsiteY46" fmla="*/ 2915478 h 3458817"/>
                <a:gd name="connsiteX47" fmla="*/ 2266122 w 6215270"/>
                <a:gd name="connsiteY47" fmla="*/ 2610678 h 3458817"/>
                <a:gd name="connsiteX48" fmla="*/ 2067339 w 6215270"/>
                <a:gd name="connsiteY48" fmla="*/ 2464904 h 3458817"/>
                <a:gd name="connsiteX49" fmla="*/ 1921565 w 6215270"/>
                <a:gd name="connsiteY49" fmla="*/ 2425148 h 3458817"/>
                <a:gd name="connsiteX50" fmla="*/ 1590261 w 6215270"/>
                <a:gd name="connsiteY50" fmla="*/ 2623930 h 3458817"/>
                <a:gd name="connsiteX51" fmla="*/ 1192696 w 6215270"/>
                <a:gd name="connsiteY51" fmla="*/ 2928730 h 3458817"/>
                <a:gd name="connsiteX52" fmla="*/ 808383 w 6215270"/>
                <a:gd name="connsiteY52" fmla="*/ 3114261 h 3458817"/>
                <a:gd name="connsiteX53" fmla="*/ 437322 w 6215270"/>
                <a:gd name="connsiteY53" fmla="*/ 3167269 h 3458817"/>
                <a:gd name="connsiteX54" fmla="*/ 13252 w 6215270"/>
                <a:gd name="connsiteY54" fmla="*/ 3140765 h 3458817"/>
                <a:gd name="connsiteX55" fmla="*/ 0 w 6215270"/>
                <a:gd name="connsiteY55" fmla="*/ 2782956 h 3458817"/>
                <a:gd name="connsiteX0" fmla="*/ 0 w 6215270"/>
                <a:gd name="connsiteY0" fmla="*/ 2782956 h 3458817"/>
                <a:gd name="connsiteX1" fmla="*/ 331305 w 6215270"/>
                <a:gd name="connsiteY1" fmla="*/ 2782956 h 3458817"/>
                <a:gd name="connsiteX2" fmla="*/ 598419 w 6215270"/>
                <a:gd name="connsiteY2" fmla="*/ 2773431 h 3458817"/>
                <a:gd name="connsiteX3" fmla="*/ 940905 w 6215270"/>
                <a:gd name="connsiteY3" fmla="*/ 2637182 h 3458817"/>
                <a:gd name="connsiteX4" fmla="*/ 1285461 w 6215270"/>
                <a:gd name="connsiteY4" fmla="*/ 2345634 h 3458817"/>
                <a:gd name="connsiteX5" fmla="*/ 1571763 w 6215270"/>
                <a:gd name="connsiteY5" fmla="*/ 2160656 h 3458817"/>
                <a:gd name="connsiteX6" fmla="*/ 1869661 w 6215270"/>
                <a:gd name="connsiteY6" fmla="*/ 2041387 h 3458817"/>
                <a:gd name="connsiteX7" fmla="*/ 2128769 w 6215270"/>
                <a:gd name="connsiteY7" fmla="*/ 2030757 h 3458817"/>
                <a:gd name="connsiteX8" fmla="*/ 2296491 w 6215270"/>
                <a:gd name="connsiteY8" fmla="*/ 2102402 h 3458817"/>
                <a:gd name="connsiteX9" fmla="*/ 2554495 w 6215270"/>
                <a:gd name="connsiteY9" fmla="*/ 2328655 h 3458817"/>
                <a:gd name="connsiteX10" fmla="*/ 2798832 w 6215270"/>
                <a:gd name="connsiteY10" fmla="*/ 2594251 h 3458817"/>
                <a:gd name="connsiteX11" fmla="*/ 3154018 w 6215270"/>
                <a:gd name="connsiteY11" fmla="*/ 2915478 h 3458817"/>
                <a:gd name="connsiteX12" fmla="*/ 3323673 w 6215270"/>
                <a:gd name="connsiteY12" fmla="*/ 3008795 h 3458817"/>
                <a:gd name="connsiteX13" fmla="*/ 3517072 w 6215270"/>
                <a:gd name="connsiteY13" fmla="*/ 3002445 h 3458817"/>
                <a:gd name="connsiteX14" fmla="*/ 3684105 w 6215270"/>
                <a:gd name="connsiteY14" fmla="*/ 2862469 h 3458817"/>
                <a:gd name="connsiteX15" fmla="*/ 3846858 w 6215270"/>
                <a:gd name="connsiteY15" fmla="*/ 2494583 h 3458817"/>
                <a:gd name="connsiteX16" fmla="*/ 3922644 w 6215270"/>
                <a:gd name="connsiteY16" fmla="*/ 2093843 h 3458817"/>
                <a:gd name="connsiteX17" fmla="*/ 3975652 w 6215270"/>
                <a:gd name="connsiteY17" fmla="*/ 1470991 h 3458817"/>
                <a:gd name="connsiteX18" fmla="*/ 4064690 w 6215270"/>
                <a:gd name="connsiteY18" fmla="*/ 790851 h 3458817"/>
                <a:gd name="connsiteX19" fmla="*/ 4174435 w 6215270"/>
                <a:gd name="connsiteY19" fmla="*/ 477078 h 3458817"/>
                <a:gd name="connsiteX20" fmla="*/ 4426226 w 6215270"/>
                <a:gd name="connsiteY20" fmla="*/ 198782 h 3458817"/>
                <a:gd name="connsiteX21" fmla="*/ 4658415 w 6215270"/>
                <a:gd name="connsiteY21" fmla="*/ 50386 h 3458817"/>
                <a:gd name="connsiteX22" fmla="*/ 4863548 w 6215270"/>
                <a:gd name="connsiteY22" fmla="*/ 0 h 3458817"/>
                <a:gd name="connsiteX23" fmla="*/ 5109956 w 6215270"/>
                <a:gd name="connsiteY23" fmla="*/ 22777 h 3458817"/>
                <a:gd name="connsiteX24" fmla="*/ 5433391 w 6215270"/>
                <a:gd name="connsiteY24" fmla="*/ 212034 h 3458817"/>
                <a:gd name="connsiteX25" fmla="*/ 5625548 w 6215270"/>
                <a:gd name="connsiteY25" fmla="*/ 375616 h 3458817"/>
                <a:gd name="connsiteX26" fmla="*/ 5784298 w 6215270"/>
                <a:gd name="connsiteY26" fmla="*/ 566116 h 3458817"/>
                <a:gd name="connsiteX27" fmla="*/ 5919995 w 6215270"/>
                <a:gd name="connsiteY27" fmla="*/ 772905 h 3458817"/>
                <a:gd name="connsiteX28" fmla="*/ 6070048 w 6215270"/>
                <a:gd name="connsiteY28" fmla="*/ 1045541 h 3458817"/>
                <a:gd name="connsiteX29" fmla="*/ 6202018 w 6215270"/>
                <a:gd name="connsiteY29" fmla="*/ 1364974 h 3458817"/>
                <a:gd name="connsiteX30" fmla="*/ 6215270 w 6215270"/>
                <a:gd name="connsiteY30" fmla="*/ 2557669 h 3458817"/>
                <a:gd name="connsiteX31" fmla="*/ 5988878 w 6215270"/>
                <a:gd name="connsiteY31" fmla="*/ 2057814 h 3458817"/>
                <a:gd name="connsiteX32" fmla="*/ 5737087 w 6215270"/>
                <a:gd name="connsiteY32" fmla="*/ 1569554 h 3458817"/>
                <a:gd name="connsiteX33" fmla="*/ 5340626 w 6215270"/>
                <a:gd name="connsiteY33" fmla="*/ 1086678 h 3458817"/>
                <a:gd name="connsiteX34" fmla="*/ 4969565 w 6215270"/>
                <a:gd name="connsiteY34" fmla="*/ 914400 h 3458817"/>
                <a:gd name="connsiteX35" fmla="*/ 4572000 w 6215270"/>
                <a:gd name="connsiteY35" fmla="*/ 1033669 h 3458817"/>
                <a:gd name="connsiteX36" fmla="*/ 4320209 w 6215270"/>
                <a:gd name="connsiteY36" fmla="*/ 1338469 h 3458817"/>
                <a:gd name="connsiteX37" fmla="*/ 4161183 w 6215270"/>
                <a:gd name="connsiteY37" fmla="*/ 1656521 h 3458817"/>
                <a:gd name="connsiteX38" fmla="*/ 4015409 w 6215270"/>
                <a:gd name="connsiteY38" fmla="*/ 2001078 h 3458817"/>
                <a:gd name="connsiteX39" fmla="*/ 4002157 w 6215270"/>
                <a:gd name="connsiteY39" fmla="*/ 2570921 h 3458817"/>
                <a:gd name="connsiteX40" fmla="*/ 3988905 w 6215270"/>
                <a:gd name="connsiteY40" fmla="*/ 2782956 h 3458817"/>
                <a:gd name="connsiteX41" fmla="*/ 3922644 w 6215270"/>
                <a:gd name="connsiteY41" fmla="*/ 3061252 h 3458817"/>
                <a:gd name="connsiteX42" fmla="*/ 3763618 w 6215270"/>
                <a:gd name="connsiteY42" fmla="*/ 3313043 h 3458817"/>
                <a:gd name="connsiteX43" fmla="*/ 3498574 w 6215270"/>
                <a:gd name="connsiteY43" fmla="*/ 3445565 h 3458817"/>
                <a:gd name="connsiteX44" fmla="*/ 3193774 w 6215270"/>
                <a:gd name="connsiteY44" fmla="*/ 3458817 h 3458817"/>
                <a:gd name="connsiteX45" fmla="*/ 2849218 w 6215270"/>
                <a:gd name="connsiteY45" fmla="*/ 3273287 h 3458817"/>
                <a:gd name="connsiteX46" fmla="*/ 2491409 w 6215270"/>
                <a:gd name="connsiteY46" fmla="*/ 2915478 h 3458817"/>
                <a:gd name="connsiteX47" fmla="*/ 2266122 w 6215270"/>
                <a:gd name="connsiteY47" fmla="*/ 2610678 h 3458817"/>
                <a:gd name="connsiteX48" fmla="*/ 2067339 w 6215270"/>
                <a:gd name="connsiteY48" fmla="*/ 2464904 h 3458817"/>
                <a:gd name="connsiteX49" fmla="*/ 1921565 w 6215270"/>
                <a:gd name="connsiteY49" fmla="*/ 2425148 h 3458817"/>
                <a:gd name="connsiteX50" fmla="*/ 1590261 w 6215270"/>
                <a:gd name="connsiteY50" fmla="*/ 2623930 h 3458817"/>
                <a:gd name="connsiteX51" fmla="*/ 1192696 w 6215270"/>
                <a:gd name="connsiteY51" fmla="*/ 2928730 h 3458817"/>
                <a:gd name="connsiteX52" fmla="*/ 808383 w 6215270"/>
                <a:gd name="connsiteY52" fmla="*/ 3114261 h 3458817"/>
                <a:gd name="connsiteX53" fmla="*/ 437322 w 6215270"/>
                <a:gd name="connsiteY53" fmla="*/ 3167269 h 3458817"/>
                <a:gd name="connsiteX54" fmla="*/ 13252 w 6215270"/>
                <a:gd name="connsiteY54" fmla="*/ 3140765 h 3458817"/>
                <a:gd name="connsiteX55" fmla="*/ 0 w 6215270"/>
                <a:gd name="connsiteY55" fmla="*/ 2782956 h 3458817"/>
                <a:gd name="connsiteX0" fmla="*/ 0 w 6215270"/>
                <a:gd name="connsiteY0" fmla="*/ 2782956 h 3458817"/>
                <a:gd name="connsiteX1" fmla="*/ 331305 w 6215270"/>
                <a:gd name="connsiteY1" fmla="*/ 2782956 h 3458817"/>
                <a:gd name="connsiteX2" fmla="*/ 598419 w 6215270"/>
                <a:gd name="connsiteY2" fmla="*/ 2773431 h 3458817"/>
                <a:gd name="connsiteX3" fmla="*/ 940905 w 6215270"/>
                <a:gd name="connsiteY3" fmla="*/ 2637182 h 3458817"/>
                <a:gd name="connsiteX4" fmla="*/ 1285461 w 6215270"/>
                <a:gd name="connsiteY4" fmla="*/ 2345634 h 3458817"/>
                <a:gd name="connsiteX5" fmla="*/ 1571763 w 6215270"/>
                <a:gd name="connsiteY5" fmla="*/ 2160656 h 3458817"/>
                <a:gd name="connsiteX6" fmla="*/ 1869661 w 6215270"/>
                <a:gd name="connsiteY6" fmla="*/ 2041387 h 3458817"/>
                <a:gd name="connsiteX7" fmla="*/ 2128769 w 6215270"/>
                <a:gd name="connsiteY7" fmla="*/ 2030757 h 3458817"/>
                <a:gd name="connsiteX8" fmla="*/ 2296491 w 6215270"/>
                <a:gd name="connsiteY8" fmla="*/ 2102402 h 3458817"/>
                <a:gd name="connsiteX9" fmla="*/ 2554495 w 6215270"/>
                <a:gd name="connsiteY9" fmla="*/ 2328655 h 3458817"/>
                <a:gd name="connsiteX10" fmla="*/ 2798832 w 6215270"/>
                <a:gd name="connsiteY10" fmla="*/ 2594251 h 3458817"/>
                <a:gd name="connsiteX11" fmla="*/ 3154018 w 6215270"/>
                <a:gd name="connsiteY11" fmla="*/ 2915478 h 3458817"/>
                <a:gd name="connsiteX12" fmla="*/ 3323673 w 6215270"/>
                <a:gd name="connsiteY12" fmla="*/ 3008795 h 3458817"/>
                <a:gd name="connsiteX13" fmla="*/ 3517072 w 6215270"/>
                <a:gd name="connsiteY13" fmla="*/ 3002445 h 3458817"/>
                <a:gd name="connsiteX14" fmla="*/ 3684105 w 6215270"/>
                <a:gd name="connsiteY14" fmla="*/ 2862469 h 3458817"/>
                <a:gd name="connsiteX15" fmla="*/ 3846858 w 6215270"/>
                <a:gd name="connsiteY15" fmla="*/ 2494583 h 3458817"/>
                <a:gd name="connsiteX16" fmla="*/ 3922644 w 6215270"/>
                <a:gd name="connsiteY16" fmla="*/ 2093843 h 3458817"/>
                <a:gd name="connsiteX17" fmla="*/ 3975652 w 6215270"/>
                <a:gd name="connsiteY17" fmla="*/ 1470991 h 3458817"/>
                <a:gd name="connsiteX18" fmla="*/ 4064690 w 6215270"/>
                <a:gd name="connsiteY18" fmla="*/ 790851 h 3458817"/>
                <a:gd name="connsiteX19" fmla="*/ 4174435 w 6215270"/>
                <a:gd name="connsiteY19" fmla="*/ 477078 h 3458817"/>
                <a:gd name="connsiteX20" fmla="*/ 4426226 w 6215270"/>
                <a:gd name="connsiteY20" fmla="*/ 198782 h 3458817"/>
                <a:gd name="connsiteX21" fmla="*/ 4658415 w 6215270"/>
                <a:gd name="connsiteY21" fmla="*/ 50386 h 3458817"/>
                <a:gd name="connsiteX22" fmla="*/ 4863548 w 6215270"/>
                <a:gd name="connsiteY22" fmla="*/ 0 h 3458817"/>
                <a:gd name="connsiteX23" fmla="*/ 5109956 w 6215270"/>
                <a:gd name="connsiteY23" fmla="*/ 22777 h 3458817"/>
                <a:gd name="connsiteX24" fmla="*/ 5433391 w 6215270"/>
                <a:gd name="connsiteY24" fmla="*/ 212034 h 3458817"/>
                <a:gd name="connsiteX25" fmla="*/ 5625548 w 6215270"/>
                <a:gd name="connsiteY25" fmla="*/ 375616 h 3458817"/>
                <a:gd name="connsiteX26" fmla="*/ 5784298 w 6215270"/>
                <a:gd name="connsiteY26" fmla="*/ 566116 h 3458817"/>
                <a:gd name="connsiteX27" fmla="*/ 5919995 w 6215270"/>
                <a:gd name="connsiteY27" fmla="*/ 772905 h 3458817"/>
                <a:gd name="connsiteX28" fmla="*/ 6070048 w 6215270"/>
                <a:gd name="connsiteY28" fmla="*/ 1045541 h 3458817"/>
                <a:gd name="connsiteX29" fmla="*/ 6202018 w 6215270"/>
                <a:gd name="connsiteY29" fmla="*/ 1364974 h 3458817"/>
                <a:gd name="connsiteX30" fmla="*/ 6215270 w 6215270"/>
                <a:gd name="connsiteY30" fmla="*/ 2557669 h 3458817"/>
                <a:gd name="connsiteX31" fmla="*/ 5985703 w 6215270"/>
                <a:gd name="connsiteY31" fmla="*/ 2064164 h 3458817"/>
                <a:gd name="connsiteX32" fmla="*/ 5737087 w 6215270"/>
                <a:gd name="connsiteY32" fmla="*/ 1569554 h 3458817"/>
                <a:gd name="connsiteX33" fmla="*/ 5340626 w 6215270"/>
                <a:gd name="connsiteY33" fmla="*/ 1086678 h 3458817"/>
                <a:gd name="connsiteX34" fmla="*/ 4969565 w 6215270"/>
                <a:gd name="connsiteY34" fmla="*/ 914400 h 3458817"/>
                <a:gd name="connsiteX35" fmla="*/ 4572000 w 6215270"/>
                <a:gd name="connsiteY35" fmla="*/ 1033669 h 3458817"/>
                <a:gd name="connsiteX36" fmla="*/ 4320209 w 6215270"/>
                <a:gd name="connsiteY36" fmla="*/ 1338469 h 3458817"/>
                <a:gd name="connsiteX37" fmla="*/ 4161183 w 6215270"/>
                <a:gd name="connsiteY37" fmla="*/ 1656521 h 3458817"/>
                <a:gd name="connsiteX38" fmla="*/ 4015409 w 6215270"/>
                <a:gd name="connsiteY38" fmla="*/ 2001078 h 3458817"/>
                <a:gd name="connsiteX39" fmla="*/ 4002157 w 6215270"/>
                <a:gd name="connsiteY39" fmla="*/ 2570921 h 3458817"/>
                <a:gd name="connsiteX40" fmla="*/ 3988905 w 6215270"/>
                <a:gd name="connsiteY40" fmla="*/ 2782956 h 3458817"/>
                <a:gd name="connsiteX41" fmla="*/ 3922644 w 6215270"/>
                <a:gd name="connsiteY41" fmla="*/ 3061252 h 3458817"/>
                <a:gd name="connsiteX42" fmla="*/ 3763618 w 6215270"/>
                <a:gd name="connsiteY42" fmla="*/ 3313043 h 3458817"/>
                <a:gd name="connsiteX43" fmla="*/ 3498574 w 6215270"/>
                <a:gd name="connsiteY43" fmla="*/ 3445565 h 3458817"/>
                <a:gd name="connsiteX44" fmla="*/ 3193774 w 6215270"/>
                <a:gd name="connsiteY44" fmla="*/ 3458817 h 3458817"/>
                <a:gd name="connsiteX45" fmla="*/ 2849218 w 6215270"/>
                <a:gd name="connsiteY45" fmla="*/ 3273287 h 3458817"/>
                <a:gd name="connsiteX46" fmla="*/ 2491409 w 6215270"/>
                <a:gd name="connsiteY46" fmla="*/ 2915478 h 3458817"/>
                <a:gd name="connsiteX47" fmla="*/ 2266122 w 6215270"/>
                <a:gd name="connsiteY47" fmla="*/ 2610678 h 3458817"/>
                <a:gd name="connsiteX48" fmla="*/ 2067339 w 6215270"/>
                <a:gd name="connsiteY48" fmla="*/ 2464904 h 3458817"/>
                <a:gd name="connsiteX49" fmla="*/ 1921565 w 6215270"/>
                <a:gd name="connsiteY49" fmla="*/ 2425148 h 3458817"/>
                <a:gd name="connsiteX50" fmla="*/ 1590261 w 6215270"/>
                <a:gd name="connsiteY50" fmla="*/ 2623930 h 3458817"/>
                <a:gd name="connsiteX51" fmla="*/ 1192696 w 6215270"/>
                <a:gd name="connsiteY51" fmla="*/ 2928730 h 3458817"/>
                <a:gd name="connsiteX52" fmla="*/ 808383 w 6215270"/>
                <a:gd name="connsiteY52" fmla="*/ 3114261 h 3458817"/>
                <a:gd name="connsiteX53" fmla="*/ 437322 w 6215270"/>
                <a:gd name="connsiteY53" fmla="*/ 3167269 h 3458817"/>
                <a:gd name="connsiteX54" fmla="*/ 13252 w 6215270"/>
                <a:gd name="connsiteY54" fmla="*/ 3140765 h 3458817"/>
                <a:gd name="connsiteX55" fmla="*/ 0 w 6215270"/>
                <a:gd name="connsiteY55" fmla="*/ 2782956 h 3458817"/>
                <a:gd name="connsiteX0" fmla="*/ 0 w 6215270"/>
                <a:gd name="connsiteY0" fmla="*/ 2782956 h 3458817"/>
                <a:gd name="connsiteX1" fmla="*/ 331305 w 6215270"/>
                <a:gd name="connsiteY1" fmla="*/ 2782956 h 3458817"/>
                <a:gd name="connsiteX2" fmla="*/ 598419 w 6215270"/>
                <a:gd name="connsiteY2" fmla="*/ 2773431 h 3458817"/>
                <a:gd name="connsiteX3" fmla="*/ 940905 w 6215270"/>
                <a:gd name="connsiteY3" fmla="*/ 2637182 h 3458817"/>
                <a:gd name="connsiteX4" fmla="*/ 1285461 w 6215270"/>
                <a:gd name="connsiteY4" fmla="*/ 2345634 h 3458817"/>
                <a:gd name="connsiteX5" fmla="*/ 1571763 w 6215270"/>
                <a:gd name="connsiteY5" fmla="*/ 2160656 h 3458817"/>
                <a:gd name="connsiteX6" fmla="*/ 1869661 w 6215270"/>
                <a:gd name="connsiteY6" fmla="*/ 2041387 h 3458817"/>
                <a:gd name="connsiteX7" fmla="*/ 2128769 w 6215270"/>
                <a:gd name="connsiteY7" fmla="*/ 2030757 h 3458817"/>
                <a:gd name="connsiteX8" fmla="*/ 2296491 w 6215270"/>
                <a:gd name="connsiteY8" fmla="*/ 2102402 h 3458817"/>
                <a:gd name="connsiteX9" fmla="*/ 2554495 w 6215270"/>
                <a:gd name="connsiteY9" fmla="*/ 2328655 h 3458817"/>
                <a:gd name="connsiteX10" fmla="*/ 2798832 w 6215270"/>
                <a:gd name="connsiteY10" fmla="*/ 2594251 h 3458817"/>
                <a:gd name="connsiteX11" fmla="*/ 3154018 w 6215270"/>
                <a:gd name="connsiteY11" fmla="*/ 2915478 h 3458817"/>
                <a:gd name="connsiteX12" fmla="*/ 3323673 w 6215270"/>
                <a:gd name="connsiteY12" fmla="*/ 3008795 h 3458817"/>
                <a:gd name="connsiteX13" fmla="*/ 3517072 w 6215270"/>
                <a:gd name="connsiteY13" fmla="*/ 3002445 h 3458817"/>
                <a:gd name="connsiteX14" fmla="*/ 3684105 w 6215270"/>
                <a:gd name="connsiteY14" fmla="*/ 2862469 h 3458817"/>
                <a:gd name="connsiteX15" fmla="*/ 3846858 w 6215270"/>
                <a:gd name="connsiteY15" fmla="*/ 2494583 h 3458817"/>
                <a:gd name="connsiteX16" fmla="*/ 3922644 w 6215270"/>
                <a:gd name="connsiteY16" fmla="*/ 2093843 h 3458817"/>
                <a:gd name="connsiteX17" fmla="*/ 3975652 w 6215270"/>
                <a:gd name="connsiteY17" fmla="*/ 1470991 h 3458817"/>
                <a:gd name="connsiteX18" fmla="*/ 4064690 w 6215270"/>
                <a:gd name="connsiteY18" fmla="*/ 790851 h 3458817"/>
                <a:gd name="connsiteX19" fmla="*/ 4174435 w 6215270"/>
                <a:gd name="connsiteY19" fmla="*/ 477078 h 3458817"/>
                <a:gd name="connsiteX20" fmla="*/ 4426226 w 6215270"/>
                <a:gd name="connsiteY20" fmla="*/ 198782 h 3458817"/>
                <a:gd name="connsiteX21" fmla="*/ 4658415 w 6215270"/>
                <a:gd name="connsiteY21" fmla="*/ 50386 h 3458817"/>
                <a:gd name="connsiteX22" fmla="*/ 4863548 w 6215270"/>
                <a:gd name="connsiteY22" fmla="*/ 0 h 3458817"/>
                <a:gd name="connsiteX23" fmla="*/ 5109956 w 6215270"/>
                <a:gd name="connsiteY23" fmla="*/ 22777 h 3458817"/>
                <a:gd name="connsiteX24" fmla="*/ 5433391 w 6215270"/>
                <a:gd name="connsiteY24" fmla="*/ 212034 h 3458817"/>
                <a:gd name="connsiteX25" fmla="*/ 5625548 w 6215270"/>
                <a:gd name="connsiteY25" fmla="*/ 375616 h 3458817"/>
                <a:gd name="connsiteX26" fmla="*/ 5784298 w 6215270"/>
                <a:gd name="connsiteY26" fmla="*/ 566116 h 3458817"/>
                <a:gd name="connsiteX27" fmla="*/ 5919995 w 6215270"/>
                <a:gd name="connsiteY27" fmla="*/ 772905 h 3458817"/>
                <a:gd name="connsiteX28" fmla="*/ 6070048 w 6215270"/>
                <a:gd name="connsiteY28" fmla="*/ 1045541 h 3458817"/>
                <a:gd name="connsiteX29" fmla="*/ 6202018 w 6215270"/>
                <a:gd name="connsiteY29" fmla="*/ 1364974 h 3458817"/>
                <a:gd name="connsiteX30" fmla="*/ 6215270 w 6215270"/>
                <a:gd name="connsiteY30" fmla="*/ 2557669 h 3458817"/>
                <a:gd name="connsiteX31" fmla="*/ 5985703 w 6215270"/>
                <a:gd name="connsiteY31" fmla="*/ 2064164 h 3458817"/>
                <a:gd name="connsiteX32" fmla="*/ 5737087 w 6215270"/>
                <a:gd name="connsiteY32" fmla="*/ 1569554 h 3458817"/>
                <a:gd name="connsiteX33" fmla="*/ 5340626 w 6215270"/>
                <a:gd name="connsiteY33" fmla="*/ 1086678 h 3458817"/>
                <a:gd name="connsiteX34" fmla="*/ 4969565 w 6215270"/>
                <a:gd name="connsiteY34" fmla="*/ 914400 h 3458817"/>
                <a:gd name="connsiteX35" fmla="*/ 4572000 w 6215270"/>
                <a:gd name="connsiteY35" fmla="*/ 1033669 h 3458817"/>
                <a:gd name="connsiteX36" fmla="*/ 4320209 w 6215270"/>
                <a:gd name="connsiteY36" fmla="*/ 1338469 h 3458817"/>
                <a:gd name="connsiteX37" fmla="*/ 4161183 w 6215270"/>
                <a:gd name="connsiteY37" fmla="*/ 1656521 h 3458817"/>
                <a:gd name="connsiteX38" fmla="*/ 4015409 w 6215270"/>
                <a:gd name="connsiteY38" fmla="*/ 2001078 h 3458817"/>
                <a:gd name="connsiteX39" fmla="*/ 4002157 w 6215270"/>
                <a:gd name="connsiteY39" fmla="*/ 2570921 h 3458817"/>
                <a:gd name="connsiteX40" fmla="*/ 3988905 w 6215270"/>
                <a:gd name="connsiteY40" fmla="*/ 2782956 h 3458817"/>
                <a:gd name="connsiteX41" fmla="*/ 3922644 w 6215270"/>
                <a:gd name="connsiteY41" fmla="*/ 3061252 h 3458817"/>
                <a:gd name="connsiteX42" fmla="*/ 3763618 w 6215270"/>
                <a:gd name="connsiteY42" fmla="*/ 3313043 h 3458817"/>
                <a:gd name="connsiteX43" fmla="*/ 3498574 w 6215270"/>
                <a:gd name="connsiteY43" fmla="*/ 3445565 h 3458817"/>
                <a:gd name="connsiteX44" fmla="*/ 3193774 w 6215270"/>
                <a:gd name="connsiteY44" fmla="*/ 3458817 h 3458817"/>
                <a:gd name="connsiteX45" fmla="*/ 2849218 w 6215270"/>
                <a:gd name="connsiteY45" fmla="*/ 3273287 h 3458817"/>
                <a:gd name="connsiteX46" fmla="*/ 2491409 w 6215270"/>
                <a:gd name="connsiteY46" fmla="*/ 2915478 h 3458817"/>
                <a:gd name="connsiteX47" fmla="*/ 2266122 w 6215270"/>
                <a:gd name="connsiteY47" fmla="*/ 2610678 h 3458817"/>
                <a:gd name="connsiteX48" fmla="*/ 2067339 w 6215270"/>
                <a:gd name="connsiteY48" fmla="*/ 2464904 h 3458817"/>
                <a:gd name="connsiteX49" fmla="*/ 1921565 w 6215270"/>
                <a:gd name="connsiteY49" fmla="*/ 2425148 h 3458817"/>
                <a:gd name="connsiteX50" fmla="*/ 1590261 w 6215270"/>
                <a:gd name="connsiteY50" fmla="*/ 2623930 h 3458817"/>
                <a:gd name="connsiteX51" fmla="*/ 1192696 w 6215270"/>
                <a:gd name="connsiteY51" fmla="*/ 2928730 h 3458817"/>
                <a:gd name="connsiteX52" fmla="*/ 808383 w 6215270"/>
                <a:gd name="connsiteY52" fmla="*/ 3114261 h 3458817"/>
                <a:gd name="connsiteX53" fmla="*/ 437322 w 6215270"/>
                <a:gd name="connsiteY53" fmla="*/ 3167269 h 3458817"/>
                <a:gd name="connsiteX54" fmla="*/ 13252 w 6215270"/>
                <a:gd name="connsiteY54" fmla="*/ 3140765 h 3458817"/>
                <a:gd name="connsiteX55" fmla="*/ 0 w 6215270"/>
                <a:gd name="connsiteY55" fmla="*/ 2782956 h 3458817"/>
                <a:gd name="connsiteX0" fmla="*/ 0 w 6215270"/>
                <a:gd name="connsiteY0" fmla="*/ 2782956 h 3458817"/>
                <a:gd name="connsiteX1" fmla="*/ 331305 w 6215270"/>
                <a:gd name="connsiteY1" fmla="*/ 2782956 h 3458817"/>
                <a:gd name="connsiteX2" fmla="*/ 598419 w 6215270"/>
                <a:gd name="connsiteY2" fmla="*/ 2773431 h 3458817"/>
                <a:gd name="connsiteX3" fmla="*/ 940905 w 6215270"/>
                <a:gd name="connsiteY3" fmla="*/ 2637182 h 3458817"/>
                <a:gd name="connsiteX4" fmla="*/ 1285461 w 6215270"/>
                <a:gd name="connsiteY4" fmla="*/ 2345634 h 3458817"/>
                <a:gd name="connsiteX5" fmla="*/ 1571763 w 6215270"/>
                <a:gd name="connsiteY5" fmla="*/ 2160656 h 3458817"/>
                <a:gd name="connsiteX6" fmla="*/ 1869661 w 6215270"/>
                <a:gd name="connsiteY6" fmla="*/ 2041387 h 3458817"/>
                <a:gd name="connsiteX7" fmla="*/ 2128769 w 6215270"/>
                <a:gd name="connsiteY7" fmla="*/ 2030757 h 3458817"/>
                <a:gd name="connsiteX8" fmla="*/ 2296491 w 6215270"/>
                <a:gd name="connsiteY8" fmla="*/ 2102402 h 3458817"/>
                <a:gd name="connsiteX9" fmla="*/ 2554495 w 6215270"/>
                <a:gd name="connsiteY9" fmla="*/ 2328655 h 3458817"/>
                <a:gd name="connsiteX10" fmla="*/ 2798832 w 6215270"/>
                <a:gd name="connsiteY10" fmla="*/ 2594251 h 3458817"/>
                <a:gd name="connsiteX11" fmla="*/ 3154018 w 6215270"/>
                <a:gd name="connsiteY11" fmla="*/ 2915478 h 3458817"/>
                <a:gd name="connsiteX12" fmla="*/ 3323673 w 6215270"/>
                <a:gd name="connsiteY12" fmla="*/ 3008795 h 3458817"/>
                <a:gd name="connsiteX13" fmla="*/ 3517072 w 6215270"/>
                <a:gd name="connsiteY13" fmla="*/ 3002445 h 3458817"/>
                <a:gd name="connsiteX14" fmla="*/ 3684105 w 6215270"/>
                <a:gd name="connsiteY14" fmla="*/ 2862469 h 3458817"/>
                <a:gd name="connsiteX15" fmla="*/ 3846858 w 6215270"/>
                <a:gd name="connsiteY15" fmla="*/ 2494583 h 3458817"/>
                <a:gd name="connsiteX16" fmla="*/ 3922644 w 6215270"/>
                <a:gd name="connsiteY16" fmla="*/ 2093843 h 3458817"/>
                <a:gd name="connsiteX17" fmla="*/ 3975652 w 6215270"/>
                <a:gd name="connsiteY17" fmla="*/ 1470991 h 3458817"/>
                <a:gd name="connsiteX18" fmla="*/ 4064690 w 6215270"/>
                <a:gd name="connsiteY18" fmla="*/ 790851 h 3458817"/>
                <a:gd name="connsiteX19" fmla="*/ 4174435 w 6215270"/>
                <a:gd name="connsiteY19" fmla="*/ 477078 h 3458817"/>
                <a:gd name="connsiteX20" fmla="*/ 4426226 w 6215270"/>
                <a:gd name="connsiteY20" fmla="*/ 198782 h 3458817"/>
                <a:gd name="connsiteX21" fmla="*/ 4658415 w 6215270"/>
                <a:gd name="connsiteY21" fmla="*/ 50386 h 3458817"/>
                <a:gd name="connsiteX22" fmla="*/ 4863548 w 6215270"/>
                <a:gd name="connsiteY22" fmla="*/ 0 h 3458817"/>
                <a:gd name="connsiteX23" fmla="*/ 5109956 w 6215270"/>
                <a:gd name="connsiteY23" fmla="*/ 22777 h 3458817"/>
                <a:gd name="connsiteX24" fmla="*/ 5433391 w 6215270"/>
                <a:gd name="connsiteY24" fmla="*/ 212034 h 3458817"/>
                <a:gd name="connsiteX25" fmla="*/ 5625548 w 6215270"/>
                <a:gd name="connsiteY25" fmla="*/ 375616 h 3458817"/>
                <a:gd name="connsiteX26" fmla="*/ 5784298 w 6215270"/>
                <a:gd name="connsiteY26" fmla="*/ 566116 h 3458817"/>
                <a:gd name="connsiteX27" fmla="*/ 5919995 w 6215270"/>
                <a:gd name="connsiteY27" fmla="*/ 772905 h 3458817"/>
                <a:gd name="connsiteX28" fmla="*/ 6070048 w 6215270"/>
                <a:gd name="connsiteY28" fmla="*/ 1045541 h 3458817"/>
                <a:gd name="connsiteX29" fmla="*/ 6202018 w 6215270"/>
                <a:gd name="connsiteY29" fmla="*/ 1364974 h 3458817"/>
                <a:gd name="connsiteX30" fmla="*/ 6215270 w 6215270"/>
                <a:gd name="connsiteY30" fmla="*/ 2557669 h 3458817"/>
                <a:gd name="connsiteX31" fmla="*/ 5985703 w 6215270"/>
                <a:gd name="connsiteY31" fmla="*/ 2064164 h 3458817"/>
                <a:gd name="connsiteX32" fmla="*/ 5730737 w 6215270"/>
                <a:gd name="connsiteY32" fmla="*/ 1572729 h 3458817"/>
                <a:gd name="connsiteX33" fmla="*/ 5340626 w 6215270"/>
                <a:gd name="connsiteY33" fmla="*/ 1086678 h 3458817"/>
                <a:gd name="connsiteX34" fmla="*/ 4969565 w 6215270"/>
                <a:gd name="connsiteY34" fmla="*/ 914400 h 3458817"/>
                <a:gd name="connsiteX35" fmla="*/ 4572000 w 6215270"/>
                <a:gd name="connsiteY35" fmla="*/ 1033669 h 3458817"/>
                <a:gd name="connsiteX36" fmla="*/ 4320209 w 6215270"/>
                <a:gd name="connsiteY36" fmla="*/ 1338469 h 3458817"/>
                <a:gd name="connsiteX37" fmla="*/ 4161183 w 6215270"/>
                <a:gd name="connsiteY37" fmla="*/ 1656521 h 3458817"/>
                <a:gd name="connsiteX38" fmla="*/ 4015409 w 6215270"/>
                <a:gd name="connsiteY38" fmla="*/ 2001078 h 3458817"/>
                <a:gd name="connsiteX39" fmla="*/ 4002157 w 6215270"/>
                <a:gd name="connsiteY39" fmla="*/ 2570921 h 3458817"/>
                <a:gd name="connsiteX40" fmla="*/ 3988905 w 6215270"/>
                <a:gd name="connsiteY40" fmla="*/ 2782956 h 3458817"/>
                <a:gd name="connsiteX41" fmla="*/ 3922644 w 6215270"/>
                <a:gd name="connsiteY41" fmla="*/ 3061252 h 3458817"/>
                <a:gd name="connsiteX42" fmla="*/ 3763618 w 6215270"/>
                <a:gd name="connsiteY42" fmla="*/ 3313043 h 3458817"/>
                <a:gd name="connsiteX43" fmla="*/ 3498574 w 6215270"/>
                <a:gd name="connsiteY43" fmla="*/ 3445565 h 3458817"/>
                <a:gd name="connsiteX44" fmla="*/ 3193774 w 6215270"/>
                <a:gd name="connsiteY44" fmla="*/ 3458817 h 3458817"/>
                <a:gd name="connsiteX45" fmla="*/ 2849218 w 6215270"/>
                <a:gd name="connsiteY45" fmla="*/ 3273287 h 3458817"/>
                <a:gd name="connsiteX46" fmla="*/ 2491409 w 6215270"/>
                <a:gd name="connsiteY46" fmla="*/ 2915478 h 3458817"/>
                <a:gd name="connsiteX47" fmla="*/ 2266122 w 6215270"/>
                <a:gd name="connsiteY47" fmla="*/ 2610678 h 3458817"/>
                <a:gd name="connsiteX48" fmla="*/ 2067339 w 6215270"/>
                <a:gd name="connsiteY48" fmla="*/ 2464904 h 3458817"/>
                <a:gd name="connsiteX49" fmla="*/ 1921565 w 6215270"/>
                <a:gd name="connsiteY49" fmla="*/ 2425148 h 3458817"/>
                <a:gd name="connsiteX50" fmla="*/ 1590261 w 6215270"/>
                <a:gd name="connsiteY50" fmla="*/ 2623930 h 3458817"/>
                <a:gd name="connsiteX51" fmla="*/ 1192696 w 6215270"/>
                <a:gd name="connsiteY51" fmla="*/ 2928730 h 3458817"/>
                <a:gd name="connsiteX52" fmla="*/ 808383 w 6215270"/>
                <a:gd name="connsiteY52" fmla="*/ 3114261 h 3458817"/>
                <a:gd name="connsiteX53" fmla="*/ 437322 w 6215270"/>
                <a:gd name="connsiteY53" fmla="*/ 3167269 h 3458817"/>
                <a:gd name="connsiteX54" fmla="*/ 13252 w 6215270"/>
                <a:gd name="connsiteY54" fmla="*/ 3140765 h 3458817"/>
                <a:gd name="connsiteX55" fmla="*/ 0 w 6215270"/>
                <a:gd name="connsiteY55" fmla="*/ 2782956 h 3458817"/>
                <a:gd name="connsiteX0" fmla="*/ 0 w 6215270"/>
                <a:gd name="connsiteY0" fmla="*/ 2782956 h 3458817"/>
                <a:gd name="connsiteX1" fmla="*/ 331305 w 6215270"/>
                <a:gd name="connsiteY1" fmla="*/ 2782956 h 3458817"/>
                <a:gd name="connsiteX2" fmla="*/ 598419 w 6215270"/>
                <a:gd name="connsiteY2" fmla="*/ 2773431 h 3458817"/>
                <a:gd name="connsiteX3" fmla="*/ 940905 w 6215270"/>
                <a:gd name="connsiteY3" fmla="*/ 2637182 h 3458817"/>
                <a:gd name="connsiteX4" fmla="*/ 1285461 w 6215270"/>
                <a:gd name="connsiteY4" fmla="*/ 2345634 h 3458817"/>
                <a:gd name="connsiteX5" fmla="*/ 1571763 w 6215270"/>
                <a:gd name="connsiteY5" fmla="*/ 2160656 h 3458817"/>
                <a:gd name="connsiteX6" fmla="*/ 1869661 w 6215270"/>
                <a:gd name="connsiteY6" fmla="*/ 2041387 h 3458817"/>
                <a:gd name="connsiteX7" fmla="*/ 2128769 w 6215270"/>
                <a:gd name="connsiteY7" fmla="*/ 2030757 h 3458817"/>
                <a:gd name="connsiteX8" fmla="*/ 2296491 w 6215270"/>
                <a:gd name="connsiteY8" fmla="*/ 2102402 h 3458817"/>
                <a:gd name="connsiteX9" fmla="*/ 2554495 w 6215270"/>
                <a:gd name="connsiteY9" fmla="*/ 2328655 h 3458817"/>
                <a:gd name="connsiteX10" fmla="*/ 2798832 w 6215270"/>
                <a:gd name="connsiteY10" fmla="*/ 2594251 h 3458817"/>
                <a:gd name="connsiteX11" fmla="*/ 3154018 w 6215270"/>
                <a:gd name="connsiteY11" fmla="*/ 2915478 h 3458817"/>
                <a:gd name="connsiteX12" fmla="*/ 3323673 w 6215270"/>
                <a:gd name="connsiteY12" fmla="*/ 3008795 h 3458817"/>
                <a:gd name="connsiteX13" fmla="*/ 3517072 w 6215270"/>
                <a:gd name="connsiteY13" fmla="*/ 3002445 h 3458817"/>
                <a:gd name="connsiteX14" fmla="*/ 3684105 w 6215270"/>
                <a:gd name="connsiteY14" fmla="*/ 2862469 h 3458817"/>
                <a:gd name="connsiteX15" fmla="*/ 3846858 w 6215270"/>
                <a:gd name="connsiteY15" fmla="*/ 2494583 h 3458817"/>
                <a:gd name="connsiteX16" fmla="*/ 3922644 w 6215270"/>
                <a:gd name="connsiteY16" fmla="*/ 2093843 h 3458817"/>
                <a:gd name="connsiteX17" fmla="*/ 3975652 w 6215270"/>
                <a:gd name="connsiteY17" fmla="*/ 1470991 h 3458817"/>
                <a:gd name="connsiteX18" fmla="*/ 4064690 w 6215270"/>
                <a:gd name="connsiteY18" fmla="*/ 790851 h 3458817"/>
                <a:gd name="connsiteX19" fmla="*/ 4174435 w 6215270"/>
                <a:gd name="connsiteY19" fmla="*/ 477078 h 3458817"/>
                <a:gd name="connsiteX20" fmla="*/ 4426226 w 6215270"/>
                <a:gd name="connsiteY20" fmla="*/ 198782 h 3458817"/>
                <a:gd name="connsiteX21" fmla="*/ 4658415 w 6215270"/>
                <a:gd name="connsiteY21" fmla="*/ 50386 h 3458817"/>
                <a:gd name="connsiteX22" fmla="*/ 4863548 w 6215270"/>
                <a:gd name="connsiteY22" fmla="*/ 0 h 3458817"/>
                <a:gd name="connsiteX23" fmla="*/ 5109956 w 6215270"/>
                <a:gd name="connsiteY23" fmla="*/ 22777 h 3458817"/>
                <a:gd name="connsiteX24" fmla="*/ 5433391 w 6215270"/>
                <a:gd name="connsiteY24" fmla="*/ 212034 h 3458817"/>
                <a:gd name="connsiteX25" fmla="*/ 5625548 w 6215270"/>
                <a:gd name="connsiteY25" fmla="*/ 375616 h 3458817"/>
                <a:gd name="connsiteX26" fmla="*/ 5784298 w 6215270"/>
                <a:gd name="connsiteY26" fmla="*/ 566116 h 3458817"/>
                <a:gd name="connsiteX27" fmla="*/ 5919995 w 6215270"/>
                <a:gd name="connsiteY27" fmla="*/ 772905 h 3458817"/>
                <a:gd name="connsiteX28" fmla="*/ 6070048 w 6215270"/>
                <a:gd name="connsiteY28" fmla="*/ 1045541 h 3458817"/>
                <a:gd name="connsiteX29" fmla="*/ 6202018 w 6215270"/>
                <a:gd name="connsiteY29" fmla="*/ 1364974 h 3458817"/>
                <a:gd name="connsiteX30" fmla="*/ 6215270 w 6215270"/>
                <a:gd name="connsiteY30" fmla="*/ 2557669 h 3458817"/>
                <a:gd name="connsiteX31" fmla="*/ 5985703 w 6215270"/>
                <a:gd name="connsiteY31" fmla="*/ 2064164 h 3458817"/>
                <a:gd name="connsiteX32" fmla="*/ 5730737 w 6215270"/>
                <a:gd name="connsiteY32" fmla="*/ 1572729 h 3458817"/>
                <a:gd name="connsiteX33" fmla="*/ 5340626 w 6215270"/>
                <a:gd name="connsiteY33" fmla="*/ 1086678 h 3458817"/>
                <a:gd name="connsiteX34" fmla="*/ 4969565 w 6215270"/>
                <a:gd name="connsiteY34" fmla="*/ 914400 h 3458817"/>
                <a:gd name="connsiteX35" fmla="*/ 4572000 w 6215270"/>
                <a:gd name="connsiteY35" fmla="*/ 1033669 h 3458817"/>
                <a:gd name="connsiteX36" fmla="*/ 4320209 w 6215270"/>
                <a:gd name="connsiteY36" fmla="*/ 1338469 h 3458817"/>
                <a:gd name="connsiteX37" fmla="*/ 4161183 w 6215270"/>
                <a:gd name="connsiteY37" fmla="*/ 1656521 h 3458817"/>
                <a:gd name="connsiteX38" fmla="*/ 4015409 w 6215270"/>
                <a:gd name="connsiteY38" fmla="*/ 2001078 h 3458817"/>
                <a:gd name="connsiteX39" fmla="*/ 4002157 w 6215270"/>
                <a:gd name="connsiteY39" fmla="*/ 2570921 h 3458817"/>
                <a:gd name="connsiteX40" fmla="*/ 3988905 w 6215270"/>
                <a:gd name="connsiteY40" fmla="*/ 2782956 h 3458817"/>
                <a:gd name="connsiteX41" fmla="*/ 3922644 w 6215270"/>
                <a:gd name="connsiteY41" fmla="*/ 3061252 h 3458817"/>
                <a:gd name="connsiteX42" fmla="*/ 3763618 w 6215270"/>
                <a:gd name="connsiteY42" fmla="*/ 3313043 h 3458817"/>
                <a:gd name="connsiteX43" fmla="*/ 3498574 w 6215270"/>
                <a:gd name="connsiteY43" fmla="*/ 3445565 h 3458817"/>
                <a:gd name="connsiteX44" fmla="*/ 3193774 w 6215270"/>
                <a:gd name="connsiteY44" fmla="*/ 3458817 h 3458817"/>
                <a:gd name="connsiteX45" fmla="*/ 2849218 w 6215270"/>
                <a:gd name="connsiteY45" fmla="*/ 3273287 h 3458817"/>
                <a:gd name="connsiteX46" fmla="*/ 2491409 w 6215270"/>
                <a:gd name="connsiteY46" fmla="*/ 2915478 h 3458817"/>
                <a:gd name="connsiteX47" fmla="*/ 2266122 w 6215270"/>
                <a:gd name="connsiteY47" fmla="*/ 2610678 h 3458817"/>
                <a:gd name="connsiteX48" fmla="*/ 2067339 w 6215270"/>
                <a:gd name="connsiteY48" fmla="*/ 2464904 h 3458817"/>
                <a:gd name="connsiteX49" fmla="*/ 1921565 w 6215270"/>
                <a:gd name="connsiteY49" fmla="*/ 2425148 h 3458817"/>
                <a:gd name="connsiteX50" fmla="*/ 1590261 w 6215270"/>
                <a:gd name="connsiteY50" fmla="*/ 2623930 h 3458817"/>
                <a:gd name="connsiteX51" fmla="*/ 1192696 w 6215270"/>
                <a:gd name="connsiteY51" fmla="*/ 2928730 h 3458817"/>
                <a:gd name="connsiteX52" fmla="*/ 808383 w 6215270"/>
                <a:gd name="connsiteY52" fmla="*/ 3114261 h 3458817"/>
                <a:gd name="connsiteX53" fmla="*/ 437322 w 6215270"/>
                <a:gd name="connsiteY53" fmla="*/ 3167269 h 3458817"/>
                <a:gd name="connsiteX54" fmla="*/ 13252 w 6215270"/>
                <a:gd name="connsiteY54" fmla="*/ 3140765 h 3458817"/>
                <a:gd name="connsiteX55" fmla="*/ 0 w 6215270"/>
                <a:gd name="connsiteY55" fmla="*/ 2782956 h 3458817"/>
                <a:gd name="connsiteX0" fmla="*/ 0 w 6215270"/>
                <a:gd name="connsiteY0" fmla="*/ 2782956 h 3458817"/>
                <a:gd name="connsiteX1" fmla="*/ 331305 w 6215270"/>
                <a:gd name="connsiteY1" fmla="*/ 2782956 h 3458817"/>
                <a:gd name="connsiteX2" fmla="*/ 598419 w 6215270"/>
                <a:gd name="connsiteY2" fmla="*/ 2773431 h 3458817"/>
                <a:gd name="connsiteX3" fmla="*/ 940905 w 6215270"/>
                <a:gd name="connsiteY3" fmla="*/ 2637182 h 3458817"/>
                <a:gd name="connsiteX4" fmla="*/ 1285461 w 6215270"/>
                <a:gd name="connsiteY4" fmla="*/ 2345634 h 3458817"/>
                <a:gd name="connsiteX5" fmla="*/ 1571763 w 6215270"/>
                <a:gd name="connsiteY5" fmla="*/ 2160656 h 3458817"/>
                <a:gd name="connsiteX6" fmla="*/ 1869661 w 6215270"/>
                <a:gd name="connsiteY6" fmla="*/ 2041387 h 3458817"/>
                <a:gd name="connsiteX7" fmla="*/ 2128769 w 6215270"/>
                <a:gd name="connsiteY7" fmla="*/ 2030757 h 3458817"/>
                <a:gd name="connsiteX8" fmla="*/ 2296491 w 6215270"/>
                <a:gd name="connsiteY8" fmla="*/ 2102402 h 3458817"/>
                <a:gd name="connsiteX9" fmla="*/ 2554495 w 6215270"/>
                <a:gd name="connsiteY9" fmla="*/ 2328655 h 3458817"/>
                <a:gd name="connsiteX10" fmla="*/ 2798832 w 6215270"/>
                <a:gd name="connsiteY10" fmla="*/ 2594251 h 3458817"/>
                <a:gd name="connsiteX11" fmla="*/ 3154018 w 6215270"/>
                <a:gd name="connsiteY11" fmla="*/ 2915478 h 3458817"/>
                <a:gd name="connsiteX12" fmla="*/ 3323673 w 6215270"/>
                <a:gd name="connsiteY12" fmla="*/ 3008795 h 3458817"/>
                <a:gd name="connsiteX13" fmla="*/ 3517072 w 6215270"/>
                <a:gd name="connsiteY13" fmla="*/ 3002445 h 3458817"/>
                <a:gd name="connsiteX14" fmla="*/ 3684105 w 6215270"/>
                <a:gd name="connsiteY14" fmla="*/ 2862469 h 3458817"/>
                <a:gd name="connsiteX15" fmla="*/ 3846858 w 6215270"/>
                <a:gd name="connsiteY15" fmla="*/ 2494583 h 3458817"/>
                <a:gd name="connsiteX16" fmla="*/ 3922644 w 6215270"/>
                <a:gd name="connsiteY16" fmla="*/ 2093843 h 3458817"/>
                <a:gd name="connsiteX17" fmla="*/ 3975652 w 6215270"/>
                <a:gd name="connsiteY17" fmla="*/ 1470991 h 3458817"/>
                <a:gd name="connsiteX18" fmla="*/ 4064690 w 6215270"/>
                <a:gd name="connsiteY18" fmla="*/ 790851 h 3458817"/>
                <a:gd name="connsiteX19" fmla="*/ 4174435 w 6215270"/>
                <a:gd name="connsiteY19" fmla="*/ 477078 h 3458817"/>
                <a:gd name="connsiteX20" fmla="*/ 4426226 w 6215270"/>
                <a:gd name="connsiteY20" fmla="*/ 198782 h 3458817"/>
                <a:gd name="connsiteX21" fmla="*/ 4658415 w 6215270"/>
                <a:gd name="connsiteY21" fmla="*/ 50386 h 3458817"/>
                <a:gd name="connsiteX22" fmla="*/ 4863548 w 6215270"/>
                <a:gd name="connsiteY22" fmla="*/ 0 h 3458817"/>
                <a:gd name="connsiteX23" fmla="*/ 5109956 w 6215270"/>
                <a:gd name="connsiteY23" fmla="*/ 22777 h 3458817"/>
                <a:gd name="connsiteX24" fmla="*/ 5433391 w 6215270"/>
                <a:gd name="connsiteY24" fmla="*/ 212034 h 3458817"/>
                <a:gd name="connsiteX25" fmla="*/ 5625548 w 6215270"/>
                <a:gd name="connsiteY25" fmla="*/ 375616 h 3458817"/>
                <a:gd name="connsiteX26" fmla="*/ 5784298 w 6215270"/>
                <a:gd name="connsiteY26" fmla="*/ 566116 h 3458817"/>
                <a:gd name="connsiteX27" fmla="*/ 5919995 w 6215270"/>
                <a:gd name="connsiteY27" fmla="*/ 772905 h 3458817"/>
                <a:gd name="connsiteX28" fmla="*/ 6070048 w 6215270"/>
                <a:gd name="connsiteY28" fmla="*/ 1045541 h 3458817"/>
                <a:gd name="connsiteX29" fmla="*/ 6202018 w 6215270"/>
                <a:gd name="connsiteY29" fmla="*/ 1364974 h 3458817"/>
                <a:gd name="connsiteX30" fmla="*/ 6215270 w 6215270"/>
                <a:gd name="connsiteY30" fmla="*/ 2557669 h 3458817"/>
                <a:gd name="connsiteX31" fmla="*/ 5985703 w 6215270"/>
                <a:gd name="connsiteY31" fmla="*/ 2064164 h 3458817"/>
                <a:gd name="connsiteX32" fmla="*/ 5730737 w 6215270"/>
                <a:gd name="connsiteY32" fmla="*/ 1572729 h 3458817"/>
                <a:gd name="connsiteX33" fmla="*/ 5340626 w 6215270"/>
                <a:gd name="connsiteY33" fmla="*/ 1086678 h 3458817"/>
                <a:gd name="connsiteX34" fmla="*/ 4969565 w 6215270"/>
                <a:gd name="connsiteY34" fmla="*/ 914400 h 3458817"/>
                <a:gd name="connsiteX35" fmla="*/ 4572000 w 6215270"/>
                <a:gd name="connsiteY35" fmla="*/ 1033669 h 3458817"/>
                <a:gd name="connsiteX36" fmla="*/ 4320209 w 6215270"/>
                <a:gd name="connsiteY36" fmla="*/ 1338469 h 3458817"/>
                <a:gd name="connsiteX37" fmla="*/ 4161183 w 6215270"/>
                <a:gd name="connsiteY37" fmla="*/ 1656521 h 3458817"/>
                <a:gd name="connsiteX38" fmla="*/ 4015409 w 6215270"/>
                <a:gd name="connsiteY38" fmla="*/ 2001078 h 3458817"/>
                <a:gd name="connsiteX39" fmla="*/ 4002157 w 6215270"/>
                <a:gd name="connsiteY39" fmla="*/ 2570921 h 3458817"/>
                <a:gd name="connsiteX40" fmla="*/ 3988905 w 6215270"/>
                <a:gd name="connsiteY40" fmla="*/ 2782956 h 3458817"/>
                <a:gd name="connsiteX41" fmla="*/ 3922644 w 6215270"/>
                <a:gd name="connsiteY41" fmla="*/ 3061252 h 3458817"/>
                <a:gd name="connsiteX42" fmla="*/ 3763618 w 6215270"/>
                <a:gd name="connsiteY42" fmla="*/ 3313043 h 3458817"/>
                <a:gd name="connsiteX43" fmla="*/ 3498574 w 6215270"/>
                <a:gd name="connsiteY43" fmla="*/ 3445565 h 3458817"/>
                <a:gd name="connsiteX44" fmla="*/ 3193774 w 6215270"/>
                <a:gd name="connsiteY44" fmla="*/ 3458817 h 3458817"/>
                <a:gd name="connsiteX45" fmla="*/ 2849218 w 6215270"/>
                <a:gd name="connsiteY45" fmla="*/ 3273287 h 3458817"/>
                <a:gd name="connsiteX46" fmla="*/ 2491409 w 6215270"/>
                <a:gd name="connsiteY46" fmla="*/ 2915478 h 3458817"/>
                <a:gd name="connsiteX47" fmla="*/ 2266122 w 6215270"/>
                <a:gd name="connsiteY47" fmla="*/ 2610678 h 3458817"/>
                <a:gd name="connsiteX48" fmla="*/ 2067339 w 6215270"/>
                <a:gd name="connsiteY48" fmla="*/ 2464904 h 3458817"/>
                <a:gd name="connsiteX49" fmla="*/ 1921565 w 6215270"/>
                <a:gd name="connsiteY49" fmla="*/ 2425148 h 3458817"/>
                <a:gd name="connsiteX50" fmla="*/ 1590261 w 6215270"/>
                <a:gd name="connsiteY50" fmla="*/ 2623930 h 3458817"/>
                <a:gd name="connsiteX51" fmla="*/ 1192696 w 6215270"/>
                <a:gd name="connsiteY51" fmla="*/ 2928730 h 3458817"/>
                <a:gd name="connsiteX52" fmla="*/ 808383 w 6215270"/>
                <a:gd name="connsiteY52" fmla="*/ 3114261 h 3458817"/>
                <a:gd name="connsiteX53" fmla="*/ 437322 w 6215270"/>
                <a:gd name="connsiteY53" fmla="*/ 3167269 h 3458817"/>
                <a:gd name="connsiteX54" fmla="*/ 13252 w 6215270"/>
                <a:gd name="connsiteY54" fmla="*/ 3140765 h 3458817"/>
                <a:gd name="connsiteX55" fmla="*/ 0 w 6215270"/>
                <a:gd name="connsiteY55" fmla="*/ 2782956 h 3458817"/>
                <a:gd name="connsiteX0" fmla="*/ 0 w 6215270"/>
                <a:gd name="connsiteY0" fmla="*/ 2782956 h 3458817"/>
                <a:gd name="connsiteX1" fmla="*/ 331305 w 6215270"/>
                <a:gd name="connsiteY1" fmla="*/ 2782956 h 3458817"/>
                <a:gd name="connsiteX2" fmla="*/ 598419 w 6215270"/>
                <a:gd name="connsiteY2" fmla="*/ 2773431 h 3458817"/>
                <a:gd name="connsiteX3" fmla="*/ 940905 w 6215270"/>
                <a:gd name="connsiteY3" fmla="*/ 2637182 h 3458817"/>
                <a:gd name="connsiteX4" fmla="*/ 1285461 w 6215270"/>
                <a:gd name="connsiteY4" fmla="*/ 2345634 h 3458817"/>
                <a:gd name="connsiteX5" fmla="*/ 1571763 w 6215270"/>
                <a:gd name="connsiteY5" fmla="*/ 2160656 h 3458817"/>
                <a:gd name="connsiteX6" fmla="*/ 1869661 w 6215270"/>
                <a:gd name="connsiteY6" fmla="*/ 2041387 h 3458817"/>
                <a:gd name="connsiteX7" fmla="*/ 2128769 w 6215270"/>
                <a:gd name="connsiteY7" fmla="*/ 2030757 h 3458817"/>
                <a:gd name="connsiteX8" fmla="*/ 2296491 w 6215270"/>
                <a:gd name="connsiteY8" fmla="*/ 2102402 h 3458817"/>
                <a:gd name="connsiteX9" fmla="*/ 2554495 w 6215270"/>
                <a:gd name="connsiteY9" fmla="*/ 2328655 h 3458817"/>
                <a:gd name="connsiteX10" fmla="*/ 2798832 w 6215270"/>
                <a:gd name="connsiteY10" fmla="*/ 2594251 h 3458817"/>
                <a:gd name="connsiteX11" fmla="*/ 3154018 w 6215270"/>
                <a:gd name="connsiteY11" fmla="*/ 2915478 h 3458817"/>
                <a:gd name="connsiteX12" fmla="*/ 3323673 w 6215270"/>
                <a:gd name="connsiteY12" fmla="*/ 3008795 h 3458817"/>
                <a:gd name="connsiteX13" fmla="*/ 3517072 w 6215270"/>
                <a:gd name="connsiteY13" fmla="*/ 3002445 h 3458817"/>
                <a:gd name="connsiteX14" fmla="*/ 3684105 w 6215270"/>
                <a:gd name="connsiteY14" fmla="*/ 2862469 h 3458817"/>
                <a:gd name="connsiteX15" fmla="*/ 3846858 w 6215270"/>
                <a:gd name="connsiteY15" fmla="*/ 2494583 h 3458817"/>
                <a:gd name="connsiteX16" fmla="*/ 3922644 w 6215270"/>
                <a:gd name="connsiteY16" fmla="*/ 2093843 h 3458817"/>
                <a:gd name="connsiteX17" fmla="*/ 3975652 w 6215270"/>
                <a:gd name="connsiteY17" fmla="*/ 1470991 h 3458817"/>
                <a:gd name="connsiteX18" fmla="*/ 4064690 w 6215270"/>
                <a:gd name="connsiteY18" fmla="*/ 790851 h 3458817"/>
                <a:gd name="connsiteX19" fmla="*/ 4174435 w 6215270"/>
                <a:gd name="connsiteY19" fmla="*/ 477078 h 3458817"/>
                <a:gd name="connsiteX20" fmla="*/ 4426226 w 6215270"/>
                <a:gd name="connsiteY20" fmla="*/ 198782 h 3458817"/>
                <a:gd name="connsiteX21" fmla="*/ 4658415 w 6215270"/>
                <a:gd name="connsiteY21" fmla="*/ 50386 h 3458817"/>
                <a:gd name="connsiteX22" fmla="*/ 4863548 w 6215270"/>
                <a:gd name="connsiteY22" fmla="*/ 0 h 3458817"/>
                <a:gd name="connsiteX23" fmla="*/ 5109956 w 6215270"/>
                <a:gd name="connsiteY23" fmla="*/ 22777 h 3458817"/>
                <a:gd name="connsiteX24" fmla="*/ 5433391 w 6215270"/>
                <a:gd name="connsiteY24" fmla="*/ 212034 h 3458817"/>
                <a:gd name="connsiteX25" fmla="*/ 5625548 w 6215270"/>
                <a:gd name="connsiteY25" fmla="*/ 375616 h 3458817"/>
                <a:gd name="connsiteX26" fmla="*/ 5784298 w 6215270"/>
                <a:gd name="connsiteY26" fmla="*/ 566116 h 3458817"/>
                <a:gd name="connsiteX27" fmla="*/ 5919995 w 6215270"/>
                <a:gd name="connsiteY27" fmla="*/ 772905 h 3458817"/>
                <a:gd name="connsiteX28" fmla="*/ 6070048 w 6215270"/>
                <a:gd name="connsiteY28" fmla="*/ 1045541 h 3458817"/>
                <a:gd name="connsiteX29" fmla="*/ 6202018 w 6215270"/>
                <a:gd name="connsiteY29" fmla="*/ 1364974 h 3458817"/>
                <a:gd name="connsiteX30" fmla="*/ 6215270 w 6215270"/>
                <a:gd name="connsiteY30" fmla="*/ 2557669 h 3458817"/>
                <a:gd name="connsiteX31" fmla="*/ 5985703 w 6215270"/>
                <a:gd name="connsiteY31" fmla="*/ 2064164 h 3458817"/>
                <a:gd name="connsiteX32" fmla="*/ 5730737 w 6215270"/>
                <a:gd name="connsiteY32" fmla="*/ 1572729 h 3458817"/>
                <a:gd name="connsiteX33" fmla="*/ 5340626 w 6215270"/>
                <a:gd name="connsiteY33" fmla="*/ 1086678 h 3458817"/>
                <a:gd name="connsiteX34" fmla="*/ 4969565 w 6215270"/>
                <a:gd name="connsiteY34" fmla="*/ 914400 h 3458817"/>
                <a:gd name="connsiteX35" fmla="*/ 4572000 w 6215270"/>
                <a:gd name="connsiteY35" fmla="*/ 1033669 h 3458817"/>
                <a:gd name="connsiteX36" fmla="*/ 4320209 w 6215270"/>
                <a:gd name="connsiteY36" fmla="*/ 1338469 h 3458817"/>
                <a:gd name="connsiteX37" fmla="*/ 4161183 w 6215270"/>
                <a:gd name="connsiteY37" fmla="*/ 1656521 h 3458817"/>
                <a:gd name="connsiteX38" fmla="*/ 4015409 w 6215270"/>
                <a:gd name="connsiteY38" fmla="*/ 2001078 h 3458817"/>
                <a:gd name="connsiteX39" fmla="*/ 4002157 w 6215270"/>
                <a:gd name="connsiteY39" fmla="*/ 2570921 h 3458817"/>
                <a:gd name="connsiteX40" fmla="*/ 3988905 w 6215270"/>
                <a:gd name="connsiteY40" fmla="*/ 2782956 h 3458817"/>
                <a:gd name="connsiteX41" fmla="*/ 3922644 w 6215270"/>
                <a:gd name="connsiteY41" fmla="*/ 3061252 h 3458817"/>
                <a:gd name="connsiteX42" fmla="*/ 3763618 w 6215270"/>
                <a:gd name="connsiteY42" fmla="*/ 3313043 h 3458817"/>
                <a:gd name="connsiteX43" fmla="*/ 3498574 w 6215270"/>
                <a:gd name="connsiteY43" fmla="*/ 3445565 h 3458817"/>
                <a:gd name="connsiteX44" fmla="*/ 3193774 w 6215270"/>
                <a:gd name="connsiteY44" fmla="*/ 3458817 h 3458817"/>
                <a:gd name="connsiteX45" fmla="*/ 2849218 w 6215270"/>
                <a:gd name="connsiteY45" fmla="*/ 3273287 h 3458817"/>
                <a:gd name="connsiteX46" fmla="*/ 2491409 w 6215270"/>
                <a:gd name="connsiteY46" fmla="*/ 2915478 h 3458817"/>
                <a:gd name="connsiteX47" fmla="*/ 2266122 w 6215270"/>
                <a:gd name="connsiteY47" fmla="*/ 2610678 h 3458817"/>
                <a:gd name="connsiteX48" fmla="*/ 2067339 w 6215270"/>
                <a:gd name="connsiteY48" fmla="*/ 2464904 h 3458817"/>
                <a:gd name="connsiteX49" fmla="*/ 1921565 w 6215270"/>
                <a:gd name="connsiteY49" fmla="*/ 2425148 h 3458817"/>
                <a:gd name="connsiteX50" fmla="*/ 1590261 w 6215270"/>
                <a:gd name="connsiteY50" fmla="*/ 2623930 h 3458817"/>
                <a:gd name="connsiteX51" fmla="*/ 1192696 w 6215270"/>
                <a:gd name="connsiteY51" fmla="*/ 2928730 h 3458817"/>
                <a:gd name="connsiteX52" fmla="*/ 808383 w 6215270"/>
                <a:gd name="connsiteY52" fmla="*/ 3114261 h 3458817"/>
                <a:gd name="connsiteX53" fmla="*/ 437322 w 6215270"/>
                <a:gd name="connsiteY53" fmla="*/ 3167269 h 3458817"/>
                <a:gd name="connsiteX54" fmla="*/ 13252 w 6215270"/>
                <a:gd name="connsiteY54" fmla="*/ 3140765 h 3458817"/>
                <a:gd name="connsiteX55" fmla="*/ 0 w 6215270"/>
                <a:gd name="connsiteY55" fmla="*/ 2782956 h 3458817"/>
                <a:gd name="connsiteX0" fmla="*/ 0 w 6215270"/>
                <a:gd name="connsiteY0" fmla="*/ 2782956 h 3458817"/>
                <a:gd name="connsiteX1" fmla="*/ 331305 w 6215270"/>
                <a:gd name="connsiteY1" fmla="*/ 2782956 h 3458817"/>
                <a:gd name="connsiteX2" fmla="*/ 598419 w 6215270"/>
                <a:gd name="connsiteY2" fmla="*/ 2773431 h 3458817"/>
                <a:gd name="connsiteX3" fmla="*/ 940905 w 6215270"/>
                <a:gd name="connsiteY3" fmla="*/ 2637182 h 3458817"/>
                <a:gd name="connsiteX4" fmla="*/ 1285461 w 6215270"/>
                <a:gd name="connsiteY4" fmla="*/ 2345634 h 3458817"/>
                <a:gd name="connsiteX5" fmla="*/ 1571763 w 6215270"/>
                <a:gd name="connsiteY5" fmla="*/ 2160656 h 3458817"/>
                <a:gd name="connsiteX6" fmla="*/ 1869661 w 6215270"/>
                <a:gd name="connsiteY6" fmla="*/ 2041387 h 3458817"/>
                <a:gd name="connsiteX7" fmla="*/ 2128769 w 6215270"/>
                <a:gd name="connsiteY7" fmla="*/ 2030757 h 3458817"/>
                <a:gd name="connsiteX8" fmla="*/ 2296491 w 6215270"/>
                <a:gd name="connsiteY8" fmla="*/ 2102402 h 3458817"/>
                <a:gd name="connsiteX9" fmla="*/ 2554495 w 6215270"/>
                <a:gd name="connsiteY9" fmla="*/ 2328655 h 3458817"/>
                <a:gd name="connsiteX10" fmla="*/ 2798832 w 6215270"/>
                <a:gd name="connsiteY10" fmla="*/ 2594251 h 3458817"/>
                <a:gd name="connsiteX11" fmla="*/ 3154018 w 6215270"/>
                <a:gd name="connsiteY11" fmla="*/ 2915478 h 3458817"/>
                <a:gd name="connsiteX12" fmla="*/ 3323673 w 6215270"/>
                <a:gd name="connsiteY12" fmla="*/ 3008795 h 3458817"/>
                <a:gd name="connsiteX13" fmla="*/ 3517072 w 6215270"/>
                <a:gd name="connsiteY13" fmla="*/ 3002445 h 3458817"/>
                <a:gd name="connsiteX14" fmla="*/ 3684105 w 6215270"/>
                <a:gd name="connsiteY14" fmla="*/ 2862469 h 3458817"/>
                <a:gd name="connsiteX15" fmla="*/ 3846858 w 6215270"/>
                <a:gd name="connsiteY15" fmla="*/ 2494583 h 3458817"/>
                <a:gd name="connsiteX16" fmla="*/ 3922644 w 6215270"/>
                <a:gd name="connsiteY16" fmla="*/ 2093843 h 3458817"/>
                <a:gd name="connsiteX17" fmla="*/ 3975652 w 6215270"/>
                <a:gd name="connsiteY17" fmla="*/ 1470991 h 3458817"/>
                <a:gd name="connsiteX18" fmla="*/ 4064690 w 6215270"/>
                <a:gd name="connsiteY18" fmla="*/ 790851 h 3458817"/>
                <a:gd name="connsiteX19" fmla="*/ 4174435 w 6215270"/>
                <a:gd name="connsiteY19" fmla="*/ 477078 h 3458817"/>
                <a:gd name="connsiteX20" fmla="*/ 4426226 w 6215270"/>
                <a:gd name="connsiteY20" fmla="*/ 198782 h 3458817"/>
                <a:gd name="connsiteX21" fmla="*/ 4658415 w 6215270"/>
                <a:gd name="connsiteY21" fmla="*/ 50386 h 3458817"/>
                <a:gd name="connsiteX22" fmla="*/ 4863548 w 6215270"/>
                <a:gd name="connsiteY22" fmla="*/ 0 h 3458817"/>
                <a:gd name="connsiteX23" fmla="*/ 5109956 w 6215270"/>
                <a:gd name="connsiteY23" fmla="*/ 22777 h 3458817"/>
                <a:gd name="connsiteX24" fmla="*/ 5433391 w 6215270"/>
                <a:gd name="connsiteY24" fmla="*/ 212034 h 3458817"/>
                <a:gd name="connsiteX25" fmla="*/ 5625548 w 6215270"/>
                <a:gd name="connsiteY25" fmla="*/ 375616 h 3458817"/>
                <a:gd name="connsiteX26" fmla="*/ 5784298 w 6215270"/>
                <a:gd name="connsiteY26" fmla="*/ 566116 h 3458817"/>
                <a:gd name="connsiteX27" fmla="*/ 5919995 w 6215270"/>
                <a:gd name="connsiteY27" fmla="*/ 772905 h 3458817"/>
                <a:gd name="connsiteX28" fmla="*/ 6070048 w 6215270"/>
                <a:gd name="connsiteY28" fmla="*/ 1045541 h 3458817"/>
                <a:gd name="connsiteX29" fmla="*/ 6202018 w 6215270"/>
                <a:gd name="connsiteY29" fmla="*/ 1364974 h 3458817"/>
                <a:gd name="connsiteX30" fmla="*/ 6215270 w 6215270"/>
                <a:gd name="connsiteY30" fmla="*/ 2557669 h 3458817"/>
                <a:gd name="connsiteX31" fmla="*/ 5985703 w 6215270"/>
                <a:gd name="connsiteY31" fmla="*/ 2064164 h 3458817"/>
                <a:gd name="connsiteX32" fmla="*/ 5730737 w 6215270"/>
                <a:gd name="connsiteY32" fmla="*/ 1572729 h 3458817"/>
                <a:gd name="connsiteX33" fmla="*/ 5562048 w 6215270"/>
                <a:gd name="connsiteY33" fmla="*/ 1353516 h 3458817"/>
                <a:gd name="connsiteX34" fmla="*/ 5340626 w 6215270"/>
                <a:gd name="connsiteY34" fmla="*/ 1086678 h 3458817"/>
                <a:gd name="connsiteX35" fmla="*/ 4969565 w 6215270"/>
                <a:gd name="connsiteY35" fmla="*/ 914400 h 3458817"/>
                <a:gd name="connsiteX36" fmla="*/ 4572000 w 6215270"/>
                <a:gd name="connsiteY36" fmla="*/ 1033669 h 3458817"/>
                <a:gd name="connsiteX37" fmla="*/ 4320209 w 6215270"/>
                <a:gd name="connsiteY37" fmla="*/ 1338469 h 3458817"/>
                <a:gd name="connsiteX38" fmla="*/ 4161183 w 6215270"/>
                <a:gd name="connsiteY38" fmla="*/ 1656521 h 3458817"/>
                <a:gd name="connsiteX39" fmla="*/ 4015409 w 6215270"/>
                <a:gd name="connsiteY39" fmla="*/ 2001078 h 3458817"/>
                <a:gd name="connsiteX40" fmla="*/ 4002157 w 6215270"/>
                <a:gd name="connsiteY40" fmla="*/ 2570921 h 3458817"/>
                <a:gd name="connsiteX41" fmla="*/ 3988905 w 6215270"/>
                <a:gd name="connsiteY41" fmla="*/ 2782956 h 3458817"/>
                <a:gd name="connsiteX42" fmla="*/ 3922644 w 6215270"/>
                <a:gd name="connsiteY42" fmla="*/ 3061252 h 3458817"/>
                <a:gd name="connsiteX43" fmla="*/ 3763618 w 6215270"/>
                <a:gd name="connsiteY43" fmla="*/ 3313043 h 3458817"/>
                <a:gd name="connsiteX44" fmla="*/ 3498574 w 6215270"/>
                <a:gd name="connsiteY44" fmla="*/ 3445565 h 3458817"/>
                <a:gd name="connsiteX45" fmla="*/ 3193774 w 6215270"/>
                <a:gd name="connsiteY45" fmla="*/ 3458817 h 3458817"/>
                <a:gd name="connsiteX46" fmla="*/ 2849218 w 6215270"/>
                <a:gd name="connsiteY46" fmla="*/ 3273287 h 3458817"/>
                <a:gd name="connsiteX47" fmla="*/ 2491409 w 6215270"/>
                <a:gd name="connsiteY47" fmla="*/ 2915478 h 3458817"/>
                <a:gd name="connsiteX48" fmla="*/ 2266122 w 6215270"/>
                <a:gd name="connsiteY48" fmla="*/ 2610678 h 3458817"/>
                <a:gd name="connsiteX49" fmla="*/ 2067339 w 6215270"/>
                <a:gd name="connsiteY49" fmla="*/ 2464904 h 3458817"/>
                <a:gd name="connsiteX50" fmla="*/ 1921565 w 6215270"/>
                <a:gd name="connsiteY50" fmla="*/ 2425148 h 3458817"/>
                <a:gd name="connsiteX51" fmla="*/ 1590261 w 6215270"/>
                <a:gd name="connsiteY51" fmla="*/ 2623930 h 3458817"/>
                <a:gd name="connsiteX52" fmla="*/ 1192696 w 6215270"/>
                <a:gd name="connsiteY52" fmla="*/ 2928730 h 3458817"/>
                <a:gd name="connsiteX53" fmla="*/ 808383 w 6215270"/>
                <a:gd name="connsiteY53" fmla="*/ 3114261 h 3458817"/>
                <a:gd name="connsiteX54" fmla="*/ 437322 w 6215270"/>
                <a:gd name="connsiteY54" fmla="*/ 3167269 h 3458817"/>
                <a:gd name="connsiteX55" fmla="*/ 13252 w 6215270"/>
                <a:gd name="connsiteY55" fmla="*/ 3140765 h 3458817"/>
                <a:gd name="connsiteX56" fmla="*/ 0 w 6215270"/>
                <a:gd name="connsiteY56" fmla="*/ 2782956 h 3458817"/>
                <a:gd name="connsiteX0" fmla="*/ 0 w 6215270"/>
                <a:gd name="connsiteY0" fmla="*/ 2782956 h 3458817"/>
                <a:gd name="connsiteX1" fmla="*/ 331305 w 6215270"/>
                <a:gd name="connsiteY1" fmla="*/ 2782956 h 3458817"/>
                <a:gd name="connsiteX2" fmla="*/ 598419 w 6215270"/>
                <a:gd name="connsiteY2" fmla="*/ 2773431 h 3458817"/>
                <a:gd name="connsiteX3" fmla="*/ 940905 w 6215270"/>
                <a:gd name="connsiteY3" fmla="*/ 2637182 h 3458817"/>
                <a:gd name="connsiteX4" fmla="*/ 1285461 w 6215270"/>
                <a:gd name="connsiteY4" fmla="*/ 2345634 h 3458817"/>
                <a:gd name="connsiteX5" fmla="*/ 1571763 w 6215270"/>
                <a:gd name="connsiteY5" fmla="*/ 2160656 h 3458817"/>
                <a:gd name="connsiteX6" fmla="*/ 1869661 w 6215270"/>
                <a:gd name="connsiteY6" fmla="*/ 2041387 h 3458817"/>
                <a:gd name="connsiteX7" fmla="*/ 2128769 w 6215270"/>
                <a:gd name="connsiteY7" fmla="*/ 2030757 h 3458817"/>
                <a:gd name="connsiteX8" fmla="*/ 2296491 w 6215270"/>
                <a:gd name="connsiteY8" fmla="*/ 2102402 h 3458817"/>
                <a:gd name="connsiteX9" fmla="*/ 2554495 w 6215270"/>
                <a:gd name="connsiteY9" fmla="*/ 2328655 h 3458817"/>
                <a:gd name="connsiteX10" fmla="*/ 2798832 w 6215270"/>
                <a:gd name="connsiteY10" fmla="*/ 2594251 h 3458817"/>
                <a:gd name="connsiteX11" fmla="*/ 3154018 w 6215270"/>
                <a:gd name="connsiteY11" fmla="*/ 2915478 h 3458817"/>
                <a:gd name="connsiteX12" fmla="*/ 3323673 w 6215270"/>
                <a:gd name="connsiteY12" fmla="*/ 3008795 h 3458817"/>
                <a:gd name="connsiteX13" fmla="*/ 3517072 w 6215270"/>
                <a:gd name="connsiteY13" fmla="*/ 3002445 h 3458817"/>
                <a:gd name="connsiteX14" fmla="*/ 3684105 w 6215270"/>
                <a:gd name="connsiteY14" fmla="*/ 2862469 h 3458817"/>
                <a:gd name="connsiteX15" fmla="*/ 3846858 w 6215270"/>
                <a:gd name="connsiteY15" fmla="*/ 2494583 h 3458817"/>
                <a:gd name="connsiteX16" fmla="*/ 3922644 w 6215270"/>
                <a:gd name="connsiteY16" fmla="*/ 2093843 h 3458817"/>
                <a:gd name="connsiteX17" fmla="*/ 3975652 w 6215270"/>
                <a:gd name="connsiteY17" fmla="*/ 1470991 h 3458817"/>
                <a:gd name="connsiteX18" fmla="*/ 4064690 w 6215270"/>
                <a:gd name="connsiteY18" fmla="*/ 790851 h 3458817"/>
                <a:gd name="connsiteX19" fmla="*/ 4174435 w 6215270"/>
                <a:gd name="connsiteY19" fmla="*/ 477078 h 3458817"/>
                <a:gd name="connsiteX20" fmla="*/ 4426226 w 6215270"/>
                <a:gd name="connsiteY20" fmla="*/ 198782 h 3458817"/>
                <a:gd name="connsiteX21" fmla="*/ 4658415 w 6215270"/>
                <a:gd name="connsiteY21" fmla="*/ 50386 h 3458817"/>
                <a:gd name="connsiteX22" fmla="*/ 4863548 w 6215270"/>
                <a:gd name="connsiteY22" fmla="*/ 0 h 3458817"/>
                <a:gd name="connsiteX23" fmla="*/ 5109956 w 6215270"/>
                <a:gd name="connsiteY23" fmla="*/ 22777 h 3458817"/>
                <a:gd name="connsiteX24" fmla="*/ 5433391 w 6215270"/>
                <a:gd name="connsiteY24" fmla="*/ 212034 h 3458817"/>
                <a:gd name="connsiteX25" fmla="*/ 5625548 w 6215270"/>
                <a:gd name="connsiteY25" fmla="*/ 375616 h 3458817"/>
                <a:gd name="connsiteX26" fmla="*/ 5784298 w 6215270"/>
                <a:gd name="connsiteY26" fmla="*/ 566116 h 3458817"/>
                <a:gd name="connsiteX27" fmla="*/ 5919995 w 6215270"/>
                <a:gd name="connsiteY27" fmla="*/ 772905 h 3458817"/>
                <a:gd name="connsiteX28" fmla="*/ 6070048 w 6215270"/>
                <a:gd name="connsiteY28" fmla="*/ 1045541 h 3458817"/>
                <a:gd name="connsiteX29" fmla="*/ 6202018 w 6215270"/>
                <a:gd name="connsiteY29" fmla="*/ 1364974 h 3458817"/>
                <a:gd name="connsiteX30" fmla="*/ 6215270 w 6215270"/>
                <a:gd name="connsiteY30" fmla="*/ 2557669 h 3458817"/>
                <a:gd name="connsiteX31" fmla="*/ 5985703 w 6215270"/>
                <a:gd name="connsiteY31" fmla="*/ 2064164 h 3458817"/>
                <a:gd name="connsiteX32" fmla="*/ 5730737 w 6215270"/>
                <a:gd name="connsiteY32" fmla="*/ 1572729 h 3458817"/>
                <a:gd name="connsiteX33" fmla="*/ 5581098 w 6215270"/>
                <a:gd name="connsiteY33" fmla="*/ 1318591 h 3458817"/>
                <a:gd name="connsiteX34" fmla="*/ 5340626 w 6215270"/>
                <a:gd name="connsiteY34" fmla="*/ 1086678 h 3458817"/>
                <a:gd name="connsiteX35" fmla="*/ 4969565 w 6215270"/>
                <a:gd name="connsiteY35" fmla="*/ 914400 h 3458817"/>
                <a:gd name="connsiteX36" fmla="*/ 4572000 w 6215270"/>
                <a:gd name="connsiteY36" fmla="*/ 1033669 h 3458817"/>
                <a:gd name="connsiteX37" fmla="*/ 4320209 w 6215270"/>
                <a:gd name="connsiteY37" fmla="*/ 1338469 h 3458817"/>
                <a:gd name="connsiteX38" fmla="*/ 4161183 w 6215270"/>
                <a:gd name="connsiteY38" fmla="*/ 1656521 h 3458817"/>
                <a:gd name="connsiteX39" fmla="*/ 4015409 w 6215270"/>
                <a:gd name="connsiteY39" fmla="*/ 2001078 h 3458817"/>
                <a:gd name="connsiteX40" fmla="*/ 4002157 w 6215270"/>
                <a:gd name="connsiteY40" fmla="*/ 2570921 h 3458817"/>
                <a:gd name="connsiteX41" fmla="*/ 3988905 w 6215270"/>
                <a:gd name="connsiteY41" fmla="*/ 2782956 h 3458817"/>
                <a:gd name="connsiteX42" fmla="*/ 3922644 w 6215270"/>
                <a:gd name="connsiteY42" fmla="*/ 3061252 h 3458817"/>
                <a:gd name="connsiteX43" fmla="*/ 3763618 w 6215270"/>
                <a:gd name="connsiteY43" fmla="*/ 3313043 h 3458817"/>
                <a:gd name="connsiteX44" fmla="*/ 3498574 w 6215270"/>
                <a:gd name="connsiteY44" fmla="*/ 3445565 h 3458817"/>
                <a:gd name="connsiteX45" fmla="*/ 3193774 w 6215270"/>
                <a:gd name="connsiteY45" fmla="*/ 3458817 h 3458817"/>
                <a:gd name="connsiteX46" fmla="*/ 2849218 w 6215270"/>
                <a:gd name="connsiteY46" fmla="*/ 3273287 h 3458817"/>
                <a:gd name="connsiteX47" fmla="*/ 2491409 w 6215270"/>
                <a:gd name="connsiteY47" fmla="*/ 2915478 h 3458817"/>
                <a:gd name="connsiteX48" fmla="*/ 2266122 w 6215270"/>
                <a:gd name="connsiteY48" fmla="*/ 2610678 h 3458817"/>
                <a:gd name="connsiteX49" fmla="*/ 2067339 w 6215270"/>
                <a:gd name="connsiteY49" fmla="*/ 2464904 h 3458817"/>
                <a:gd name="connsiteX50" fmla="*/ 1921565 w 6215270"/>
                <a:gd name="connsiteY50" fmla="*/ 2425148 h 3458817"/>
                <a:gd name="connsiteX51" fmla="*/ 1590261 w 6215270"/>
                <a:gd name="connsiteY51" fmla="*/ 2623930 h 3458817"/>
                <a:gd name="connsiteX52" fmla="*/ 1192696 w 6215270"/>
                <a:gd name="connsiteY52" fmla="*/ 2928730 h 3458817"/>
                <a:gd name="connsiteX53" fmla="*/ 808383 w 6215270"/>
                <a:gd name="connsiteY53" fmla="*/ 3114261 h 3458817"/>
                <a:gd name="connsiteX54" fmla="*/ 437322 w 6215270"/>
                <a:gd name="connsiteY54" fmla="*/ 3167269 h 3458817"/>
                <a:gd name="connsiteX55" fmla="*/ 13252 w 6215270"/>
                <a:gd name="connsiteY55" fmla="*/ 3140765 h 3458817"/>
                <a:gd name="connsiteX56" fmla="*/ 0 w 6215270"/>
                <a:gd name="connsiteY56" fmla="*/ 2782956 h 3458817"/>
                <a:gd name="connsiteX0" fmla="*/ 0 w 6215270"/>
                <a:gd name="connsiteY0" fmla="*/ 2782956 h 3458817"/>
                <a:gd name="connsiteX1" fmla="*/ 331305 w 6215270"/>
                <a:gd name="connsiteY1" fmla="*/ 2782956 h 3458817"/>
                <a:gd name="connsiteX2" fmla="*/ 598419 w 6215270"/>
                <a:gd name="connsiteY2" fmla="*/ 2773431 h 3458817"/>
                <a:gd name="connsiteX3" fmla="*/ 940905 w 6215270"/>
                <a:gd name="connsiteY3" fmla="*/ 2637182 h 3458817"/>
                <a:gd name="connsiteX4" fmla="*/ 1285461 w 6215270"/>
                <a:gd name="connsiteY4" fmla="*/ 2345634 h 3458817"/>
                <a:gd name="connsiteX5" fmla="*/ 1571763 w 6215270"/>
                <a:gd name="connsiteY5" fmla="*/ 2160656 h 3458817"/>
                <a:gd name="connsiteX6" fmla="*/ 1869661 w 6215270"/>
                <a:gd name="connsiteY6" fmla="*/ 2041387 h 3458817"/>
                <a:gd name="connsiteX7" fmla="*/ 2128769 w 6215270"/>
                <a:gd name="connsiteY7" fmla="*/ 2030757 h 3458817"/>
                <a:gd name="connsiteX8" fmla="*/ 2296491 w 6215270"/>
                <a:gd name="connsiteY8" fmla="*/ 2102402 h 3458817"/>
                <a:gd name="connsiteX9" fmla="*/ 2554495 w 6215270"/>
                <a:gd name="connsiteY9" fmla="*/ 2328655 h 3458817"/>
                <a:gd name="connsiteX10" fmla="*/ 2798832 w 6215270"/>
                <a:gd name="connsiteY10" fmla="*/ 2594251 h 3458817"/>
                <a:gd name="connsiteX11" fmla="*/ 3154018 w 6215270"/>
                <a:gd name="connsiteY11" fmla="*/ 2915478 h 3458817"/>
                <a:gd name="connsiteX12" fmla="*/ 3323673 w 6215270"/>
                <a:gd name="connsiteY12" fmla="*/ 3008795 h 3458817"/>
                <a:gd name="connsiteX13" fmla="*/ 3517072 w 6215270"/>
                <a:gd name="connsiteY13" fmla="*/ 3002445 h 3458817"/>
                <a:gd name="connsiteX14" fmla="*/ 3684105 w 6215270"/>
                <a:gd name="connsiteY14" fmla="*/ 2862469 h 3458817"/>
                <a:gd name="connsiteX15" fmla="*/ 3846858 w 6215270"/>
                <a:gd name="connsiteY15" fmla="*/ 2494583 h 3458817"/>
                <a:gd name="connsiteX16" fmla="*/ 3922644 w 6215270"/>
                <a:gd name="connsiteY16" fmla="*/ 2093843 h 3458817"/>
                <a:gd name="connsiteX17" fmla="*/ 3975652 w 6215270"/>
                <a:gd name="connsiteY17" fmla="*/ 1470991 h 3458817"/>
                <a:gd name="connsiteX18" fmla="*/ 4064690 w 6215270"/>
                <a:gd name="connsiteY18" fmla="*/ 790851 h 3458817"/>
                <a:gd name="connsiteX19" fmla="*/ 4174435 w 6215270"/>
                <a:gd name="connsiteY19" fmla="*/ 477078 h 3458817"/>
                <a:gd name="connsiteX20" fmla="*/ 4426226 w 6215270"/>
                <a:gd name="connsiteY20" fmla="*/ 198782 h 3458817"/>
                <a:gd name="connsiteX21" fmla="*/ 4658415 w 6215270"/>
                <a:gd name="connsiteY21" fmla="*/ 50386 h 3458817"/>
                <a:gd name="connsiteX22" fmla="*/ 4863548 w 6215270"/>
                <a:gd name="connsiteY22" fmla="*/ 0 h 3458817"/>
                <a:gd name="connsiteX23" fmla="*/ 5109956 w 6215270"/>
                <a:gd name="connsiteY23" fmla="*/ 22777 h 3458817"/>
                <a:gd name="connsiteX24" fmla="*/ 5433391 w 6215270"/>
                <a:gd name="connsiteY24" fmla="*/ 212034 h 3458817"/>
                <a:gd name="connsiteX25" fmla="*/ 5625548 w 6215270"/>
                <a:gd name="connsiteY25" fmla="*/ 375616 h 3458817"/>
                <a:gd name="connsiteX26" fmla="*/ 5784298 w 6215270"/>
                <a:gd name="connsiteY26" fmla="*/ 566116 h 3458817"/>
                <a:gd name="connsiteX27" fmla="*/ 5919995 w 6215270"/>
                <a:gd name="connsiteY27" fmla="*/ 772905 h 3458817"/>
                <a:gd name="connsiteX28" fmla="*/ 6070048 w 6215270"/>
                <a:gd name="connsiteY28" fmla="*/ 1045541 h 3458817"/>
                <a:gd name="connsiteX29" fmla="*/ 6202018 w 6215270"/>
                <a:gd name="connsiteY29" fmla="*/ 1364974 h 3458817"/>
                <a:gd name="connsiteX30" fmla="*/ 6215270 w 6215270"/>
                <a:gd name="connsiteY30" fmla="*/ 2557669 h 3458817"/>
                <a:gd name="connsiteX31" fmla="*/ 5985703 w 6215270"/>
                <a:gd name="connsiteY31" fmla="*/ 2064164 h 3458817"/>
                <a:gd name="connsiteX32" fmla="*/ 5730737 w 6215270"/>
                <a:gd name="connsiteY32" fmla="*/ 1572729 h 3458817"/>
                <a:gd name="connsiteX33" fmla="*/ 5574748 w 6215270"/>
                <a:gd name="connsiteY33" fmla="*/ 1324941 h 3458817"/>
                <a:gd name="connsiteX34" fmla="*/ 5340626 w 6215270"/>
                <a:gd name="connsiteY34" fmla="*/ 1086678 h 3458817"/>
                <a:gd name="connsiteX35" fmla="*/ 4969565 w 6215270"/>
                <a:gd name="connsiteY35" fmla="*/ 914400 h 3458817"/>
                <a:gd name="connsiteX36" fmla="*/ 4572000 w 6215270"/>
                <a:gd name="connsiteY36" fmla="*/ 1033669 h 3458817"/>
                <a:gd name="connsiteX37" fmla="*/ 4320209 w 6215270"/>
                <a:gd name="connsiteY37" fmla="*/ 1338469 h 3458817"/>
                <a:gd name="connsiteX38" fmla="*/ 4161183 w 6215270"/>
                <a:gd name="connsiteY38" fmla="*/ 1656521 h 3458817"/>
                <a:gd name="connsiteX39" fmla="*/ 4015409 w 6215270"/>
                <a:gd name="connsiteY39" fmla="*/ 2001078 h 3458817"/>
                <a:gd name="connsiteX40" fmla="*/ 4002157 w 6215270"/>
                <a:gd name="connsiteY40" fmla="*/ 2570921 h 3458817"/>
                <a:gd name="connsiteX41" fmla="*/ 3988905 w 6215270"/>
                <a:gd name="connsiteY41" fmla="*/ 2782956 h 3458817"/>
                <a:gd name="connsiteX42" fmla="*/ 3922644 w 6215270"/>
                <a:gd name="connsiteY42" fmla="*/ 3061252 h 3458817"/>
                <a:gd name="connsiteX43" fmla="*/ 3763618 w 6215270"/>
                <a:gd name="connsiteY43" fmla="*/ 3313043 h 3458817"/>
                <a:gd name="connsiteX44" fmla="*/ 3498574 w 6215270"/>
                <a:gd name="connsiteY44" fmla="*/ 3445565 h 3458817"/>
                <a:gd name="connsiteX45" fmla="*/ 3193774 w 6215270"/>
                <a:gd name="connsiteY45" fmla="*/ 3458817 h 3458817"/>
                <a:gd name="connsiteX46" fmla="*/ 2849218 w 6215270"/>
                <a:gd name="connsiteY46" fmla="*/ 3273287 h 3458817"/>
                <a:gd name="connsiteX47" fmla="*/ 2491409 w 6215270"/>
                <a:gd name="connsiteY47" fmla="*/ 2915478 h 3458817"/>
                <a:gd name="connsiteX48" fmla="*/ 2266122 w 6215270"/>
                <a:gd name="connsiteY48" fmla="*/ 2610678 h 3458817"/>
                <a:gd name="connsiteX49" fmla="*/ 2067339 w 6215270"/>
                <a:gd name="connsiteY49" fmla="*/ 2464904 h 3458817"/>
                <a:gd name="connsiteX50" fmla="*/ 1921565 w 6215270"/>
                <a:gd name="connsiteY50" fmla="*/ 2425148 h 3458817"/>
                <a:gd name="connsiteX51" fmla="*/ 1590261 w 6215270"/>
                <a:gd name="connsiteY51" fmla="*/ 2623930 h 3458817"/>
                <a:gd name="connsiteX52" fmla="*/ 1192696 w 6215270"/>
                <a:gd name="connsiteY52" fmla="*/ 2928730 h 3458817"/>
                <a:gd name="connsiteX53" fmla="*/ 808383 w 6215270"/>
                <a:gd name="connsiteY53" fmla="*/ 3114261 h 3458817"/>
                <a:gd name="connsiteX54" fmla="*/ 437322 w 6215270"/>
                <a:gd name="connsiteY54" fmla="*/ 3167269 h 3458817"/>
                <a:gd name="connsiteX55" fmla="*/ 13252 w 6215270"/>
                <a:gd name="connsiteY55" fmla="*/ 3140765 h 3458817"/>
                <a:gd name="connsiteX56" fmla="*/ 0 w 6215270"/>
                <a:gd name="connsiteY56" fmla="*/ 2782956 h 3458817"/>
                <a:gd name="connsiteX0" fmla="*/ 0 w 6215270"/>
                <a:gd name="connsiteY0" fmla="*/ 2782956 h 3458817"/>
                <a:gd name="connsiteX1" fmla="*/ 331305 w 6215270"/>
                <a:gd name="connsiteY1" fmla="*/ 2782956 h 3458817"/>
                <a:gd name="connsiteX2" fmla="*/ 598419 w 6215270"/>
                <a:gd name="connsiteY2" fmla="*/ 2773431 h 3458817"/>
                <a:gd name="connsiteX3" fmla="*/ 940905 w 6215270"/>
                <a:gd name="connsiteY3" fmla="*/ 2637182 h 3458817"/>
                <a:gd name="connsiteX4" fmla="*/ 1285461 w 6215270"/>
                <a:gd name="connsiteY4" fmla="*/ 2345634 h 3458817"/>
                <a:gd name="connsiteX5" fmla="*/ 1571763 w 6215270"/>
                <a:gd name="connsiteY5" fmla="*/ 2160656 h 3458817"/>
                <a:gd name="connsiteX6" fmla="*/ 1869661 w 6215270"/>
                <a:gd name="connsiteY6" fmla="*/ 2041387 h 3458817"/>
                <a:gd name="connsiteX7" fmla="*/ 2128769 w 6215270"/>
                <a:gd name="connsiteY7" fmla="*/ 2030757 h 3458817"/>
                <a:gd name="connsiteX8" fmla="*/ 2296491 w 6215270"/>
                <a:gd name="connsiteY8" fmla="*/ 2102402 h 3458817"/>
                <a:gd name="connsiteX9" fmla="*/ 2554495 w 6215270"/>
                <a:gd name="connsiteY9" fmla="*/ 2328655 h 3458817"/>
                <a:gd name="connsiteX10" fmla="*/ 2798832 w 6215270"/>
                <a:gd name="connsiteY10" fmla="*/ 2594251 h 3458817"/>
                <a:gd name="connsiteX11" fmla="*/ 3154018 w 6215270"/>
                <a:gd name="connsiteY11" fmla="*/ 2915478 h 3458817"/>
                <a:gd name="connsiteX12" fmla="*/ 3323673 w 6215270"/>
                <a:gd name="connsiteY12" fmla="*/ 3008795 h 3458817"/>
                <a:gd name="connsiteX13" fmla="*/ 3517072 w 6215270"/>
                <a:gd name="connsiteY13" fmla="*/ 3002445 h 3458817"/>
                <a:gd name="connsiteX14" fmla="*/ 3684105 w 6215270"/>
                <a:gd name="connsiteY14" fmla="*/ 2862469 h 3458817"/>
                <a:gd name="connsiteX15" fmla="*/ 3846858 w 6215270"/>
                <a:gd name="connsiteY15" fmla="*/ 2494583 h 3458817"/>
                <a:gd name="connsiteX16" fmla="*/ 3922644 w 6215270"/>
                <a:gd name="connsiteY16" fmla="*/ 2093843 h 3458817"/>
                <a:gd name="connsiteX17" fmla="*/ 3975652 w 6215270"/>
                <a:gd name="connsiteY17" fmla="*/ 1470991 h 3458817"/>
                <a:gd name="connsiteX18" fmla="*/ 4064690 w 6215270"/>
                <a:gd name="connsiteY18" fmla="*/ 790851 h 3458817"/>
                <a:gd name="connsiteX19" fmla="*/ 4174435 w 6215270"/>
                <a:gd name="connsiteY19" fmla="*/ 477078 h 3458817"/>
                <a:gd name="connsiteX20" fmla="*/ 4426226 w 6215270"/>
                <a:gd name="connsiteY20" fmla="*/ 198782 h 3458817"/>
                <a:gd name="connsiteX21" fmla="*/ 4658415 w 6215270"/>
                <a:gd name="connsiteY21" fmla="*/ 50386 h 3458817"/>
                <a:gd name="connsiteX22" fmla="*/ 4863548 w 6215270"/>
                <a:gd name="connsiteY22" fmla="*/ 0 h 3458817"/>
                <a:gd name="connsiteX23" fmla="*/ 5109956 w 6215270"/>
                <a:gd name="connsiteY23" fmla="*/ 22777 h 3458817"/>
                <a:gd name="connsiteX24" fmla="*/ 5433391 w 6215270"/>
                <a:gd name="connsiteY24" fmla="*/ 212034 h 3458817"/>
                <a:gd name="connsiteX25" fmla="*/ 5625548 w 6215270"/>
                <a:gd name="connsiteY25" fmla="*/ 375616 h 3458817"/>
                <a:gd name="connsiteX26" fmla="*/ 5784298 w 6215270"/>
                <a:gd name="connsiteY26" fmla="*/ 566116 h 3458817"/>
                <a:gd name="connsiteX27" fmla="*/ 5919995 w 6215270"/>
                <a:gd name="connsiteY27" fmla="*/ 772905 h 3458817"/>
                <a:gd name="connsiteX28" fmla="*/ 6070048 w 6215270"/>
                <a:gd name="connsiteY28" fmla="*/ 1045541 h 3458817"/>
                <a:gd name="connsiteX29" fmla="*/ 6202018 w 6215270"/>
                <a:gd name="connsiteY29" fmla="*/ 1364974 h 3458817"/>
                <a:gd name="connsiteX30" fmla="*/ 6215270 w 6215270"/>
                <a:gd name="connsiteY30" fmla="*/ 2557669 h 3458817"/>
                <a:gd name="connsiteX31" fmla="*/ 5985703 w 6215270"/>
                <a:gd name="connsiteY31" fmla="*/ 2064164 h 3458817"/>
                <a:gd name="connsiteX32" fmla="*/ 5730737 w 6215270"/>
                <a:gd name="connsiteY32" fmla="*/ 1572729 h 3458817"/>
                <a:gd name="connsiteX33" fmla="*/ 5574748 w 6215270"/>
                <a:gd name="connsiteY33" fmla="*/ 1324941 h 3458817"/>
                <a:gd name="connsiteX34" fmla="*/ 5340626 w 6215270"/>
                <a:gd name="connsiteY34" fmla="*/ 1086678 h 3458817"/>
                <a:gd name="connsiteX35" fmla="*/ 4969565 w 6215270"/>
                <a:gd name="connsiteY35" fmla="*/ 914400 h 3458817"/>
                <a:gd name="connsiteX36" fmla="*/ 4572000 w 6215270"/>
                <a:gd name="connsiteY36" fmla="*/ 1033669 h 3458817"/>
                <a:gd name="connsiteX37" fmla="*/ 4320209 w 6215270"/>
                <a:gd name="connsiteY37" fmla="*/ 1338469 h 3458817"/>
                <a:gd name="connsiteX38" fmla="*/ 4161183 w 6215270"/>
                <a:gd name="connsiteY38" fmla="*/ 1656521 h 3458817"/>
                <a:gd name="connsiteX39" fmla="*/ 4015409 w 6215270"/>
                <a:gd name="connsiteY39" fmla="*/ 2001078 h 3458817"/>
                <a:gd name="connsiteX40" fmla="*/ 4002157 w 6215270"/>
                <a:gd name="connsiteY40" fmla="*/ 2570921 h 3458817"/>
                <a:gd name="connsiteX41" fmla="*/ 3988905 w 6215270"/>
                <a:gd name="connsiteY41" fmla="*/ 2782956 h 3458817"/>
                <a:gd name="connsiteX42" fmla="*/ 3922644 w 6215270"/>
                <a:gd name="connsiteY42" fmla="*/ 3061252 h 3458817"/>
                <a:gd name="connsiteX43" fmla="*/ 3763618 w 6215270"/>
                <a:gd name="connsiteY43" fmla="*/ 3313043 h 3458817"/>
                <a:gd name="connsiteX44" fmla="*/ 3498574 w 6215270"/>
                <a:gd name="connsiteY44" fmla="*/ 3445565 h 3458817"/>
                <a:gd name="connsiteX45" fmla="*/ 3193774 w 6215270"/>
                <a:gd name="connsiteY45" fmla="*/ 3458817 h 3458817"/>
                <a:gd name="connsiteX46" fmla="*/ 2849218 w 6215270"/>
                <a:gd name="connsiteY46" fmla="*/ 3273287 h 3458817"/>
                <a:gd name="connsiteX47" fmla="*/ 2491409 w 6215270"/>
                <a:gd name="connsiteY47" fmla="*/ 2915478 h 3458817"/>
                <a:gd name="connsiteX48" fmla="*/ 2266122 w 6215270"/>
                <a:gd name="connsiteY48" fmla="*/ 2610678 h 3458817"/>
                <a:gd name="connsiteX49" fmla="*/ 2067339 w 6215270"/>
                <a:gd name="connsiteY49" fmla="*/ 2464904 h 3458817"/>
                <a:gd name="connsiteX50" fmla="*/ 1921565 w 6215270"/>
                <a:gd name="connsiteY50" fmla="*/ 2425148 h 3458817"/>
                <a:gd name="connsiteX51" fmla="*/ 1590261 w 6215270"/>
                <a:gd name="connsiteY51" fmla="*/ 2623930 h 3458817"/>
                <a:gd name="connsiteX52" fmla="*/ 1192696 w 6215270"/>
                <a:gd name="connsiteY52" fmla="*/ 2928730 h 3458817"/>
                <a:gd name="connsiteX53" fmla="*/ 808383 w 6215270"/>
                <a:gd name="connsiteY53" fmla="*/ 3114261 h 3458817"/>
                <a:gd name="connsiteX54" fmla="*/ 437322 w 6215270"/>
                <a:gd name="connsiteY54" fmla="*/ 3167269 h 3458817"/>
                <a:gd name="connsiteX55" fmla="*/ 13252 w 6215270"/>
                <a:gd name="connsiteY55" fmla="*/ 3140765 h 3458817"/>
                <a:gd name="connsiteX56" fmla="*/ 0 w 6215270"/>
                <a:gd name="connsiteY56" fmla="*/ 2782956 h 3458817"/>
                <a:gd name="connsiteX0" fmla="*/ 0 w 6215270"/>
                <a:gd name="connsiteY0" fmla="*/ 2782956 h 3458817"/>
                <a:gd name="connsiteX1" fmla="*/ 331305 w 6215270"/>
                <a:gd name="connsiteY1" fmla="*/ 2782956 h 3458817"/>
                <a:gd name="connsiteX2" fmla="*/ 598419 w 6215270"/>
                <a:gd name="connsiteY2" fmla="*/ 2773431 h 3458817"/>
                <a:gd name="connsiteX3" fmla="*/ 940905 w 6215270"/>
                <a:gd name="connsiteY3" fmla="*/ 2637182 h 3458817"/>
                <a:gd name="connsiteX4" fmla="*/ 1285461 w 6215270"/>
                <a:gd name="connsiteY4" fmla="*/ 2345634 h 3458817"/>
                <a:gd name="connsiteX5" fmla="*/ 1571763 w 6215270"/>
                <a:gd name="connsiteY5" fmla="*/ 2160656 h 3458817"/>
                <a:gd name="connsiteX6" fmla="*/ 1869661 w 6215270"/>
                <a:gd name="connsiteY6" fmla="*/ 2041387 h 3458817"/>
                <a:gd name="connsiteX7" fmla="*/ 2128769 w 6215270"/>
                <a:gd name="connsiteY7" fmla="*/ 2030757 h 3458817"/>
                <a:gd name="connsiteX8" fmla="*/ 2296491 w 6215270"/>
                <a:gd name="connsiteY8" fmla="*/ 2102402 h 3458817"/>
                <a:gd name="connsiteX9" fmla="*/ 2554495 w 6215270"/>
                <a:gd name="connsiteY9" fmla="*/ 2328655 h 3458817"/>
                <a:gd name="connsiteX10" fmla="*/ 2798832 w 6215270"/>
                <a:gd name="connsiteY10" fmla="*/ 2594251 h 3458817"/>
                <a:gd name="connsiteX11" fmla="*/ 3154018 w 6215270"/>
                <a:gd name="connsiteY11" fmla="*/ 2915478 h 3458817"/>
                <a:gd name="connsiteX12" fmla="*/ 3323673 w 6215270"/>
                <a:gd name="connsiteY12" fmla="*/ 3008795 h 3458817"/>
                <a:gd name="connsiteX13" fmla="*/ 3517072 w 6215270"/>
                <a:gd name="connsiteY13" fmla="*/ 3002445 h 3458817"/>
                <a:gd name="connsiteX14" fmla="*/ 3684105 w 6215270"/>
                <a:gd name="connsiteY14" fmla="*/ 2862469 h 3458817"/>
                <a:gd name="connsiteX15" fmla="*/ 3846858 w 6215270"/>
                <a:gd name="connsiteY15" fmla="*/ 2494583 h 3458817"/>
                <a:gd name="connsiteX16" fmla="*/ 3922644 w 6215270"/>
                <a:gd name="connsiteY16" fmla="*/ 2093843 h 3458817"/>
                <a:gd name="connsiteX17" fmla="*/ 3975652 w 6215270"/>
                <a:gd name="connsiteY17" fmla="*/ 1470991 h 3458817"/>
                <a:gd name="connsiteX18" fmla="*/ 4064690 w 6215270"/>
                <a:gd name="connsiteY18" fmla="*/ 790851 h 3458817"/>
                <a:gd name="connsiteX19" fmla="*/ 4174435 w 6215270"/>
                <a:gd name="connsiteY19" fmla="*/ 477078 h 3458817"/>
                <a:gd name="connsiteX20" fmla="*/ 4426226 w 6215270"/>
                <a:gd name="connsiteY20" fmla="*/ 198782 h 3458817"/>
                <a:gd name="connsiteX21" fmla="*/ 4658415 w 6215270"/>
                <a:gd name="connsiteY21" fmla="*/ 50386 h 3458817"/>
                <a:gd name="connsiteX22" fmla="*/ 4863548 w 6215270"/>
                <a:gd name="connsiteY22" fmla="*/ 0 h 3458817"/>
                <a:gd name="connsiteX23" fmla="*/ 5109956 w 6215270"/>
                <a:gd name="connsiteY23" fmla="*/ 22777 h 3458817"/>
                <a:gd name="connsiteX24" fmla="*/ 5433391 w 6215270"/>
                <a:gd name="connsiteY24" fmla="*/ 212034 h 3458817"/>
                <a:gd name="connsiteX25" fmla="*/ 5625548 w 6215270"/>
                <a:gd name="connsiteY25" fmla="*/ 375616 h 3458817"/>
                <a:gd name="connsiteX26" fmla="*/ 5784298 w 6215270"/>
                <a:gd name="connsiteY26" fmla="*/ 566116 h 3458817"/>
                <a:gd name="connsiteX27" fmla="*/ 5919995 w 6215270"/>
                <a:gd name="connsiteY27" fmla="*/ 772905 h 3458817"/>
                <a:gd name="connsiteX28" fmla="*/ 6070048 w 6215270"/>
                <a:gd name="connsiteY28" fmla="*/ 1045541 h 3458817"/>
                <a:gd name="connsiteX29" fmla="*/ 6202018 w 6215270"/>
                <a:gd name="connsiteY29" fmla="*/ 1364974 h 3458817"/>
                <a:gd name="connsiteX30" fmla="*/ 6215270 w 6215270"/>
                <a:gd name="connsiteY30" fmla="*/ 2557669 h 3458817"/>
                <a:gd name="connsiteX31" fmla="*/ 5985703 w 6215270"/>
                <a:gd name="connsiteY31" fmla="*/ 2064164 h 3458817"/>
                <a:gd name="connsiteX32" fmla="*/ 5730737 w 6215270"/>
                <a:gd name="connsiteY32" fmla="*/ 1572729 h 3458817"/>
                <a:gd name="connsiteX33" fmla="*/ 5574748 w 6215270"/>
                <a:gd name="connsiteY33" fmla="*/ 1324941 h 3458817"/>
                <a:gd name="connsiteX34" fmla="*/ 5340626 w 6215270"/>
                <a:gd name="connsiteY34" fmla="*/ 1086678 h 3458817"/>
                <a:gd name="connsiteX35" fmla="*/ 4969565 w 6215270"/>
                <a:gd name="connsiteY35" fmla="*/ 914400 h 3458817"/>
                <a:gd name="connsiteX36" fmla="*/ 4572000 w 6215270"/>
                <a:gd name="connsiteY36" fmla="*/ 1033669 h 3458817"/>
                <a:gd name="connsiteX37" fmla="*/ 4320209 w 6215270"/>
                <a:gd name="connsiteY37" fmla="*/ 1338469 h 3458817"/>
                <a:gd name="connsiteX38" fmla="*/ 4161183 w 6215270"/>
                <a:gd name="connsiteY38" fmla="*/ 1656521 h 3458817"/>
                <a:gd name="connsiteX39" fmla="*/ 4015409 w 6215270"/>
                <a:gd name="connsiteY39" fmla="*/ 2001078 h 3458817"/>
                <a:gd name="connsiteX40" fmla="*/ 4002157 w 6215270"/>
                <a:gd name="connsiteY40" fmla="*/ 2570921 h 3458817"/>
                <a:gd name="connsiteX41" fmla="*/ 3988905 w 6215270"/>
                <a:gd name="connsiteY41" fmla="*/ 2782956 h 3458817"/>
                <a:gd name="connsiteX42" fmla="*/ 3922644 w 6215270"/>
                <a:gd name="connsiteY42" fmla="*/ 3061252 h 3458817"/>
                <a:gd name="connsiteX43" fmla="*/ 3763618 w 6215270"/>
                <a:gd name="connsiteY43" fmla="*/ 3313043 h 3458817"/>
                <a:gd name="connsiteX44" fmla="*/ 3498574 w 6215270"/>
                <a:gd name="connsiteY44" fmla="*/ 3445565 h 3458817"/>
                <a:gd name="connsiteX45" fmla="*/ 3193774 w 6215270"/>
                <a:gd name="connsiteY45" fmla="*/ 3458817 h 3458817"/>
                <a:gd name="connsiteX46" fmla="*/ 2849218 w 6215270"/>
                <a:gd name="connsiteY46" fmla="*/ 3273287 h 3458817"/>
                <a:gd name="connsiteX47" fmla="*/ 2491409 w 6215270"/>
                <a:gd name="connsiteY47" fmla="*/ 2915478 h 3458817"/>
                <a:gd name="connsiteX48" fmla="*/ 2266122 w 6215270"/>
                <a:gd name="connsiteY48" fmla="*/ 2610678 h 3458817"/>
                <a:gd name="connsiteX49" fmla="*/ 2067339 w 6215270"/>
                <a:gd name="connsiteY49" fmla="*/ 2464904 h 3458817"/>
                <a:gd name="connsiteX50" fmla="*/ 1921565 w 6215270"/>
                <a:gd name="connsiteY50" fmla="*/ 2425148 h 3458817"/>
                <a:gd name="connsiteX51" fmla="*/ 1590261 w 6215270"/>
                <a:gd name="connsiteY51" fmla="*/ 2623930 h 3458817"/>
                <a:gd name="connsiteX52" fmla="*/ 1192696 w 6215270"/>
                <a:gd name="connsiteY52" fmla="*/ 2928730 h 3458817"/>
                <a:gd name="connsiteX53" fmla="*/ 808383 w 6215270"/>
                <a:gd name="connsiteY53" fmla="*/ 3114261 h 3458817"/>
                <a:gd name="connsiteX54" fmla="*/ 437322 w 6215270"/>
                <a:gd name="connsiteY54" fmla="*/ 3167269 h 3458817"/>
                <a:gd name="connsiteX55" fmla="*/ 13252 w 6215270"/>
                <a:gd name="connsiteY55" fmla="*/ 3140765 h 3458817"/>
                <a:gd name="connsiteX56" fmla="*/ 0 w 6215270"/>
                <a:gd name="connsiteY56" fmla="*/ 2782956 h 3458817"/>
                <a:gd name="connsiteX0" fmla="*/ 0 w 6215270"/>
                <a:gd name="connsiteY0" fmla="*/ 2782956 h 3458817"/>
                <a:gd name="connsiteX1" fmla="*/ 331305 w 6215270"/>
                <a:gd name="connsiteY1" fmla="*/ 2782956 h 3458817"/>
                <a:gd name="connsiteX2" fmla="*/ 598419 w 6215270"/>
                <a:gd name="connsiteY2" fmla="*/ 2773431 h 3458817"/>
                <a:gd name="connsiteX3" fmla="*/ 940905 w 6215270"/>
                <a:gd name="connsiteY3" fmla="*/ 2637182 h 3458817"/>
                <a:gd name="connsiteX4" fmla="*/ 1285461 w 6215270"/>
                <a:gd name="connsiteY4" fmla="*/ 2345634 h 3458817"/>
                <a:gd name="connsiteX5" fmla="*/ 1571763 w 6215270"/>
                <a:gd name="connsiteY5" fmla="*/ 2160656 h 3458817"/>
                <a:gd name="connsiteX6" fmla="*/ 1869661 w 6215270"/>
                <a:gd name="connsiteY6" fmla="*/ 2041387 h 3458817"/>
                <a:gd name="connsiteX7" fmla="*/ 2128769 w 6215270"/>
                <a:gd name="connsiteY7" fmla="*/ 2030757 h 3458817"/>
                <a:gd name="connsiteX8" fmla="*/ 2296491 w 6215270"/>
                <a:gd name="connsiteY8" fmla="*/ 2102402 h 3458817"/>
                <a:gd name="connsiteX9" fmla="*/ 2554495 w 6215270"/>
                <a:gd name="connsiteY9" fmla="*/ 2328655 h 3458817"/>
                <a:gd name="connsiteX10" fmla="*/ 2798832 w 6215270"/>
                <a:gd name="connsiteY10" fmla="*/ 2594251 h 3458817"/>
                <a:gd name="connsiteX11" fmla="*/ 3154018 w 6215270"/>
                <a:gd name="connsiteY11" fmla="*/ 2915478 h 3458817"/>
                <a:gd name="connsiteX12" fmla="*/ 3323673 w 6215270"/>
                <a:gd name="connsiteY12" fmla="*/ 3008795 h 3458817"/>
                <a:gd name="connsiteX13" fmla="*/ 3517072 w 6215270"/>
                <a:gd name="connsiteY13" fmla="*/ 3002445 h 3458817"/>
                <a:gd name="connsiteX14" fmla="*/ 3684105 w 6215270"/>
                <a:gd name="connsiteY14" fmla="*/ 2862469 h 3458817"/>
                <a:gd name="connsiteX15" fmla="*/ 3846858 w 6215270"/>
                <a:gd name="connsiteY15" fmla="*/ 2494583 h 3458817"/>
                <a:gd name="connsiteX16" fmla="*/ 3922644 w 6215270"/>
                <a:gd name="connsiteY16" fmla="*/ 2093843 h 3458817"/>
                <a:gd name="connsiteX17" fmla="*/ 3975652 w 6215270"/>
                <a:gd name="connsiteY17" fmla="*/ 1470991 h 3458817"/>
                <a:gd name="connsiteX18" fmla="*/ 4064690 w 6215270"/>
                <a:gd name="connsiteY18" fmla="*/ 790851 h 3458817"/>
                <a:gd name="connsiteX19" fmla="*/ 4174435 w 6215270"/>
                <a:gd name="connsiteY19" fmla="*/ 477078 h 3458817"/>
                <a:gd name="connsiteX20" fmla="*/ 4426226 w 6215270"/>
                <a:gd name="connsiteY20" fmla="*/ 198782 h 3458817"/>
                <a:gd name="connsiteX21" fmla="*/ 4658415 w 6215270"/>
                <a:gd name="connsiteY21" fmla="*/ 50386 h 3458817"/>
                <a:gd name="connsiteX22" fmla="*/ 4863548 w 6215270"/>
                <a:gd name="connsiteY22" fmla="*/ 0 h 3458817"/>
                <a:gd name="connsiteX23" fmla="*/ 5109956 w 6215270"/>
                <a:gd name="connsiteY23" fmla="*/ 22777 h 3458817"/>
                <a:gd name="connsiteX24" fmla="*/ 5433391 w 6215270"/>
                <a:gd name="connsiteY24" fmla="*/ 212034 h 3458817"/>
                <a:gd name="connsiteX25" fmla="*/ 5625548 w 6215270"/>
                <a:gd name="connsiteY25" fmla="*/ 375616 h 3458817"/>
                <a:gd name="connsiteX26" fmla="*/ 5784298 w 6215270"/>
                <a:gd name="connsiteY26" fmla="*/ 566116 h 3458817"/>
                <a:gd name="connsiteX27" fmla="*/ 5919995 w 6215270"/>
                <a:gd name="connsiteY27" fmla="*/ 772905 h 3458817"/>
                <a:gd name="connsiteX28" fmla="*/ 6070048 w 6215270"/>
                <a:gd name="connsiteY28" fmla="*/ 1045541 h 3458817"/>
                <a:gd name="connsiteX29" fmla="*/ 6202018 w 6215270"/>
                <a:gd name="connsiteY29" fmla="*/ 1364974 h 3458817"/>
                <a:gd name="connsiteX30" fmla="*/ 6215270 w 6215270"/>
                <a:gd name="connsiteY30" fmla="*/ 2557669 h 3458817"/>
                <a:gd name="connsiteX31" fmla="*/ 5985703 w 6215270"/>
                <a:gd name="connsiteY31" fmla="*/ 2064164 h 3458817"/>
                <a:gd name="connsiteX32" fmla="*/ 5730737 w 6215270"/>
                <a:gd name="connsiteY32" fmla="*/ 1572729 h 3458817"/>
                <a:gd name="connsiteX33" fmla="*/ 5574748 w 6215270"/>
                <a:gd name="connsiteY33" fmla="*/ 1324941 h 3458817"/>
                <a:gd name="connsiteX34" fmla="*/ 5340626 w 6215270"/>
                <a:gd name="connsiteY34" fmla="*/ 1086678 h 3458817"/>
                <a:gd name="connsiteX35" fmla="*/ 4969565 w 6215270"/>
                <a:gd name="connsiteY35" fmla="*/ 914400 h 3458817"/>
                <a:gd name="connsiteX36" fmla="*/ 4572000 w 6215270"/>
                <a:gd name="connsiteY36" fmla="*/ 1033669 h 3458817"/>
                <a:gd name="connsiteX37" fmla="*/ 4320209 w 6215270"/>
                <a:gd name="connsiteY37" fmla="*/ 1338469 h 3458817"/>
                <a:gd name="connsiteX38" fmla="*/ 4161183 w 6215270"/>
                <a:gd name="connsiteY38" fmla="*/ 1656521 h 3458817"/>
                <a:gd name="connsiteX39" fmla="*/ 4015409 w 6215270"/>
                <a:gd name="connsiteY39" fmla="*/ 2001078 h 3458817"/>
                <a:gd name="connsiteX40" fmla="*/ 4002157 w 6215270"/>
                <a:gd name="connsiteY40" fmla="*/ 2570921 h 3458817"/>
                <a:gd name="connsiteX41" fmla="*/ 3988905 w 6215270"/>
                <a:gd name="connsiteY41" fmla="*/ 2782956 h 3458817"/>
                <a:gd name="connsiteX42" fmla="*/ 3922644 w 6215270"/>
                <a:gd name="connsiteY42" fmla="*/ 3061252 h 3458817"/>
                <a:gd name="connsiteX43" fmla="*/ 3763618 w 6215270"/>
                <a:gd name="connsiteY43" fmla="*/ 3313043 h 3458817"/>
                <a:gd name="connsiteX44" fmla="*/ 3498574 w 6215270"/>
                <a:gd name="connsiteY44" fmla="*/ 3445565 h 3458817"/>
                <a:gd name="connsiteX45" fmla="*/ 3193774 w 6215270"/>
                <a:gd name="connsiteY45" fmla="*/ 3458817 h 3458817"/>
                <a:gd name="connsiteX46" fmla="*/ 2849218 w 6215270"/>
                <a:gd name="connsiteY46" fmla="*/ 3273287 h 3458817"/>
                <a:gd name="connsiteX47" fmla="*/ 2491409 w 6215270"/>
                <a:gd name="connsiteY47" fmla="*/ 2915478 h 3458817"/>
                <a:gd name="connsiteX48" fmla="*/ 2266122 w 6215270"/>
                <a:gd name="connsiteY48" fmla="*/ 2610678 h 3458817"/>
                <a:gd name="connsiteX49" fmla="*/ 2067339 w 6215270"/>
                <a:gd name="connsiteY49" fmla="*/ 2464904 h 3458817"/>
                <a:gd name="connsiteX50" fmla="*/ 1921565 w 6215270"/>
                <a:gd name="connsiteY50" fmla="*/ 2425148 h 3458817"/>
                <a:gd name="connsiteX51" fmla="*/ 1590261 w 6215270"/>
                <a:gd name="connsiteY51" fmla="*/ 2623930 h 3458817"/>
                <a:gd name="connsiteX52" fmla="*/ 1192696 w 6215270"/>
                <a:gd name="connsiteY52" fmla="*/ 2928730 h 3458817"/>
                <a:gd name="connsiteX53" fmla="*/ 808383 w 6215270"/>
                <a:gd name="connsiteY53" fmla="*/ 3114261 h 3458817"/>
                <a:gd name="connsiteX54" fmla="*/ 437322 w 6215270"/>
                <a:gd name="connsiteY54" fmla="*/ 3167269 h 3458817"/>
                <a:gd name="connsiteX55" fmla="*/ 13252 w 6215270"/>
                <a:gd name="connsiteY55" fmla="*/ 3140765 h 3458817"/>
                <a:gd name="connsiteX56" fmla="*/ 0 w 6215270"/>
                <a:gd name="connsiteY56" fmla="*/ 2782956 h 3458817"/>
                <a:gd name="connsiteX0" fmla="*/ 0 w 6215270"/>
                <a:gd name="connsiteY0" fmla="*/ 2782956 h 3458817"/>
                <a:gd name="connsiteX1" fmla="*/ 331305 w 6215270"/>
                <a:gd name="connsiteY1" fmla="*/ 2782956 h 3458817"/>
                <a:gd name="connsiteX2" fmla="*/ 598419 w 6215270"/>
                <a:gd name="connsiteY2" fmla="*/ 2773431 h 3458817"/>
                <a:gd name="connsiteX3" fmla="*/ 940905 w 6215270"/>
                <a:gd name="connsiteY3" fmla="*/ 2637182 h 3458817"/>
                <a:gd name="connsiteX4" fmla="*/ 1285461 w 6215270"/>
                <a:gd name="connsiteY4" fmla="*/ 2345634 h 3458817"/>
                <a:gd name="connsiteX5" fmla="*/ 1571763 w 6215270"/>
                <a:gd name="connsiteY5" fmla="*/ 2160656 h 3458817"/>
                <a:gd name="connsiteX6" fmla="*/ 1869661 w 6215270"/>
                <a:gd name="connsiteY6" fmla="*/ 2041387 h 3458817"/>
                <a:gd name="connsiteX7" fmla="*/ 2128769 w 6215270"/>
                <a:gd name="connsiteY7" fmla="*/ 2030757 h 3458817"/>
                <a:gd name="connsiteX8" fmla="*/ 2296491 w 6215270"/>
                <a:gd name="connsiteY8" fmla="*/ 2102402 h 3458817"/>
                <a:gd name="connsiteX9" fmla="*/ 2554495 w 6215270"/>
                <a:gd name="connsiteY9" fmla="*/ 2328655 h 3458817"/>
                <a:gd name="connsiteX10" fmla="*/ 2798832 w 6215270"/>
                <a:gd name="connsiteY10" fmla="*/ 2594251 h 3458817"/>
                <a:gd name="connsiteX11" fmla="*/ 3154018 w 6215270"/>
                <a:gd name="connsiteY11" fmla="*/ 2915478 h 3458817"/>
                <a:gd name="connsiteX12" fmla="*/ 3323673 w 6215270"/>
                <a:gd name="connsiteY12" fmla="*/ 3008795 h 3458817"/>
                <a:gd name="connsiteX13" fmla="*/ 3517072 w 6215270"/>
                <a:gd name="connsiteY13" fmla="*/ 3002445 h 3458817"/>
                <a:gd name="connsiteX14" fmla="*/ 3684105 w 6215270"/>
                <a:gd name="connsiteY14" fmla="*/ 2862469 h 3458817"/>
                <a:gd name="connsiteX15" fmla="*/ 3846858 w 6215270"/>
                <a:gd name="connsiteY15" fmla="*/ 2494583 h 3458817"/>
                <a:gd name="connsiteX16" fmla="*/ 3922644 w 6215270"/>
                <a:gd name="connsiteY16" fmla="*/ 2093843 h 3458817"/>
                <a:gd name="connsiteX17" fmla="*/ 3975652 w 6215270"/>
                <a:gd name="connsiteY17" fmla="*/ 1470991 h 3458817"/>
                <a:gd name="connsiteX18" fmla="*/ 4064690 w 6215270"/>
                <a:gd name="connsiteY18" fmla="*/ 790851 h 3458817"/>
                <a:gd name="connsiteX19" fmla="*/ 4174435 w 6215270"/>
                <a:gd name="connsiteY19" fmla="*/ 477078 h 3458817"/>
                <a:gd name="connsiteX20" fmla="*/ 4426226 w 6215270"/>
                <a:gd name="connsiteY20" fmla="*/ 198782 h 3458817"/>
                <a:gd name="connsiteX21" fmla="*/ 4658415 w 6215270"/>
                <a:gd name="connsiteY21" fmla="*/ 50386 h 3458817"/>
                <a:gd name="connsiteX22" fmla="*/ 4863548 w 6215270"/>
                <a:gd name="connsiteY22" fmla="*/ 0 h 3458817"/>
                <a:gd name="connsiteX23" fmla="*/ 5109956 w 6215270"/>
                <a:gd name="connsiteY23" fmla="*/ 22777 h 3458817"/>
                <a:gd name="connsiteX24" fmla="*/ 5433391 w 6215270"/>
                <a:gd name="connsiteY24" fmla="*/ 212034 h 3458817"/>
                <a:gd name="connsiteX25" fmla="*/ 5625548 w 6215270"/>
                <a:gd name="connsiteY25" fmla="*/ 375616 h 3458817"/>
                <a:gd name="connsiteX26" fmla="*/ 5784298 w 6215270"/>
                <a:gd name="connsiteY26" fmla="*/ 566116 h 3458817"/>
                <a:gd name="connsiteX27" fmla="*/ 5919995 w 6215270"/>
                <a:gd name="connsiteY27" fmla="*/ 772905 h 3458817"/>
                <a:gd name="connsiteX28" fmla="*/ 6070048 w 6215270"/>
                <a:gd name="connsiteY28" fmla="*/ 1045541 h 3458817"/>
                <a:gd name="connsiteX29" fmla="*/ 6202018 w 6215270"/>
                <a:gd name="connsiteY29" fmla="*/ 1364974 h 3458817"/>
                <a:gd name="connsiteX30" fmla="*/ 6215270 w 6215270"/>
                <a:gd name="connsiteY30" fmla="*/ 2557669 h 3458817"/>
                <a:gd name="connsiteX31" fmla="*/ 5985703 w 6215270"/>
                <a:gd name="connsiteY31" fmla="*/ 2064164 h 3458817"/>
                <a:gd name="connsiteX32" fmla="*/ 5730737 w 6215270"/>
                <a:gd name="connsiteY32" fmla="*/ 1572729 h 3458817"/>
                <a:gd name="connsiteX33" fmla="*/ 5574748 w 6215270"/>
                <a:gd name="connsiteY33" fmla="*/ 1324941 h 3458817"/>
                <a:gd name="connsiteX34" fmla="*/ 5340626 w 6215270"/>
                <a:gd name="connsiteY34" fmla="*/ 1086678 h 3458817"/>
                <a:gd name="connsiteX35" fmla="*/ 4972740 w 6215270"/>
                <a:gd name="connsiteY35" fmla="*/ 927100 h 3458817"/>
                <a:gd name="connsiteX36" fmla="*/ 4572000 w 6215270"/>
                <a:gd name="connsiteY36" fmla="*/ 1033669 h 3458817"/>
                <a:gd name="connsiteX37" fmla="*/ 4320209 w 6215270"/>
                <a:gd name="connsiteY37" fmla="*/ 1338469 h 3458817"/>
                <a:gd name="connsiteX38" fmla="*/ 4161183 w 6215270"/>
                <a:gd name="connsiteY38" fmla="*/ 1656521 h 3458817"/>
                <a:gd name="connsiteX39" fmla="*/ 4015409 w 6215270"/>
                <a:gd name="connsiteY39" fmla="*/ 2001078 h 3458817"/>
                <a:gd name="connsiteX40" fmla="*/ 4002157 w 6215270"/>
                <a:gd name="connsiteY40" fmla="*/ 2570921 h 3458817"/>
                <a:gd name="connsiteX41" fmla="*/ 3988905 w 6215270"/>
                <a:gd name="connsiteY41" fmla="*/ 2782956 h 3458817"/>
                <a:gd name="connsiteX42" fmla="*/ 3922644 w 6215270"/>
                <a:gd name="connsiteY42" fmla="*/ 3061252 h 3458817"/>
                <a:gd name="connsiteX43" fmla="*/ 3763618 w 6215270"/>
                <a:gd name="connsiteY43" fmla="*/ 3313043 h 3458817"/>
                <a:gd name="connsiteX44" fmla="*/ 3498574 w 6215270"/>
                <a:gd name="connsiteY44" fmla="*/ 3445565 h 3458817"/>
                <a:gd name="connsiteX45" fmla="*/ 3193774 w 6215270"/>
                <a:gd name="connsiteY45" fmla="*/ 3458817 h 3458817"/>
                <a:gd name="connsiteX46" fmla="*/ 2849218 w 6215270"/>
                <a:gd name="connsiteY46" fmla="*/ 3273287 h 3458817"/>
                <a:gd name="connsiteX47" fmla="*/ 2491409 w 6215270"/>
                <a:gd name="connsiteY47" fmla="*/ 2915478 h 3458817"/>
                <a:gd name="connsiteX48" fmla="*/ 2266122 w 6215270"/>
                <a:gd name="connsiteY48" fmla="*/ 2610678 h 3458817"/>
                <a:gd name="connsiteX49" fmla="*/ 2067339 w 6215270"/>
                <a:gd name="connsiteY49" fmla="*/ 2464904 h 3458817"/>
                <a:gd name="connsiteX50" fmla="*/ 1921565 w 6215270"/>
                <a:gd name="connsiteY50" fmla="*/ 2425148 h 3458817"/>
                <a:gd name="connsiteX51" fmla="*/ 1590261 w 6215270"/>
                <a:gd name="connsiteY51" fmla="*/ 2623930 h 3458817"/>
                <a:gd name="connsiteX52" fmla="*/ 1192696 w 6215270"/>
                <a:gd name="connsiteY52" fmla="*/ 2928730 h 3458817"/>
                <a:gd name="connsiteX53" fmla="*/ 808383 w 6215270"/>
                <a:gd name="connsiteY53" fmla="*/ 3114261 h 3458817"/>
                <a:gd name="connsiteX54" fmla="*/ 437322 w 6215270"/>
                <a:gd name="connsiteY54" fmla="*/ 3167269 h 3458817"/>
                <a:gd name="connsiteX55" fmla="*/ 13252 w 6215270"/>
                <a:gd name="connsiteY55" fmla="*/ 3140765 h 3458817"/>
                <a:gd name="connsiteX56" fmla="*/ 0 w 6215270"/>
                <a:gd name="connsiteY56" fmla="*/ 2782956 h 3458817"/>
                <a:gd name="connsiteX0" fmla="*/ 0 w 6215270"/>
                <a:gd name="connsiteY0" fmla="*/ 2782956 h 3458817"/>
                <a:gd name="connsiteX1" fmla="*/ 331305 w 6215270"/>
                <a:gd name="connsiteY1" fmla="*/ 2782956 h 3458817"/>
                <a:gd name="connsiteX2" fmla="*/ 598419 w 6215270"/>
                <a:gd name="connsiteY2" fmla="*/ 2773431 h 3458817"/>
                <a:gd name="connsiteX3" fmla="*/ 940905 w 6215270"/>
                <a:gd name="connsiteY3" fmla="*/ 2637182 h 3458817"/>
                <a:gd name="connsiteX4" fmla="*/ 1285461 w 6215270"/>
                <a:gd name="connsiteY4" fmla="*/ 2345634 h 3458817"/>
                <a:gd name="connsiteX5" fmla="*/ 1571763 w 6215270"/>
                <a:gd name="connsiteY5" fmla="*/ 2160656 h 3458817"/>
                <a:gd name="connsiteX6" fmla="*/ 1869661 w 6215270"/>
                <a:gd name="connsiteY6" fmla="*/ 2041387 h 3458817"/>
                <a:gd name="connsiteX7" fmla="*/ 2128769 w 6215270"/>
                <a:gd name="connsiteY7" fmla="*/ 2030757 h 3458817"/>
                <a:gd name="connsiteX8" fmla="*/ 2296491 w 6215270"/>
                <a:gd name="connsiteY8" fmla="*/ 2102402 h 3458817"/>
                <a:gd name="connsiteX9" fmla="*/ 2554495 w 6215270"/>
                <a:gd name="connsiteY9" fmla="*/ 2328655 h 3458817"/>
                <a:gd name="connsiteX10" fmla="*/ 2798832 w 6215270"/>
                <a:gd name="connsiteY10" fmla="*/ 2594251 h 3458817"/>
                <a:gd name="connsiteX11" fmla="*/ 3154018 w 6215270"/>
                <a:gd name="connsiteY11" fmla="*/ 2915478 h 3458817"/>
                <a:gd name="connsiteX12" fmla="*/ 3323673 w 6215270"/>
                <a:gd name="connsiteY12" fmla="*/ 3008795 h 3458817"/>
                <a:gd name="connsiteX13" fmla="*/ 3517072 w 6215270"/>
                <a:gd name="connsiteY13" fmla="*/ 3002445 h 3458817"/>
                <a:gd name="connsiteX14" fmla="*/ 3684105 w 6215270"/>
                <a:gd name="connsiteY14" fmla="*/ 2862469 h 3458817"/>
                <a:gd name="connsiteX15" fmla="*/ 3846858 w 6215270"/>
                <a:gd name="connsiteY15" fmla="*/ 2494583 h 3458817"/>
                <a:gd name="connsiteX16" fmla="*/ 3922644 w 6215270"/>
                <a:gd name="connsiteY16" fmla="*/ 2093843 h 3458817"/>
                <a:gd name="connsiteX17" fmla="*/ 3975652 w 6215270"/>
                <a:gd name="connsiteY17" fmla="*/ 1470991 h 3458817"/>
                <a:gd name="connsiteX18" fmla="*/ 4064690 w 6215270"/>
                <a:gd name="connsiteY18" fmla="*/ 790851 h 3458817"/>
                <a:gd name="connsiteX19" fmla="*/ 4174435 w 6215270"/>
                <a:gd name="connsiteY19" fmla="*/ 477078 h 3458817"/>
                <a:gd name="connsiteX20" fmla="*/ 4426226 w 6215270"/>
                <a:gd name="connsiteY20" fmla="*/ 198782 h 3458817"/>
                <a:gd name="connsiteX21" fmla="*/ 4658415 w 6215270"/>
                <a:gd name="connsiteY21" fmla="*/ 50386 h 3458817"/>
                <a:gd name="connsiteX22" fmla="*/ 4863548 w 6215270"/>
                <a:gd name="connsiteY22" fmla="*/ 0 h 3458817"/>
                <a:gd name="connsiteX23" fmla="*/ 5109956 w 6215270"/>
                <a:gd name="connsiteY23" fmla="*/ 22777 h 3458817"/>
                <a:gd name="connsiteX24" fmla="*/ 5433391 w 6215270"/>
                <a:gd name="connsiteY24" fmla="*/ 212034 h 3458817"/>
                <a:gd name="connsiteX25" fmla="*/ 5625548 w 6215270"/>
                <a:gd name="connsiteY25" fmla="*/ 375616 h 3458817"/>
                <a:gd name="connsiteX26" fmla="*/ 5784298 w 6215270"/>
                <a:gd name="connsiteY26" fmla="*/ 566116 h 3458817"/>
                <a:gd name="connsiteX27" fmla="*/ 5919995 w 6215270"/>
                <a:gd name="connsiteY27" fmla="*/ 772905 h 3458817"/>
                <a:gd name="connsiteX28" fmla="*/ 6070048 w 6215270"/>
                <a:gd name="connsiteY28" fmla="*/ 1045541 h 3458817"/>
                <a:gd name="connsiteX29" fmla="*/ 6202018 w 6215270"/>
                <a:gd name="connsiteY29" fmla="*/ 1364974 h 3458817"/>
                <a:gd name="connsiteX30" fmla="*/ 6215270 w 6215270"/>
                <a:gd name="connsiteY30" fmla="*/ 2557669 h 3458817"/>
                <a:gd name="connsiteX31" fmla="*/ 5985703 w 6215270"/>
                <a:gd name="connsiteY31" fmla="*/ 2064164 h 3458817"/>
                <a:gd name="connsiteX32" fmla="*/ 5730737 w 6215270"/>
                <a:gd name="connsiteY32" fmla="*/ 1572729 h 3458817"/>
                <a:gd name="connsiteX33" fmla="*/ 5574748 w 6215270"/>
                <a:gd name="connsiteY33" fmla="*/ 1324941 h 3458817"/>
                <a:gd name="connsiteX34" fmla="*/ 5340626 w 6215270"/>
                <a:gd name="connsiteY34" fmla="*/ 1086678 h 3458817"/>
                <a:gd name="connsiteX35" fmla="*/ 4972740 w 6215270"/>
                <a:gd name="connsiteY35" fmla="*/ 927100 h 3458817"/>
                <a:gd name="connsiteX36" fmla="*/ 4572000 w 6215270"/>
                <a:gd name="connsiteY36" fmla="*/ 1033669 h 3458817"/>
                <a:gd name="connsiteX37" fmla="*/ 4320209 w 6215270"/>
                <a:gd name="connsiteY37" fmla="*/ 1338469 h 3458817"/>
                <a:gd name="connsiteX38" fmla="*/ 4161183 w 6215270"/>
                <a:gd name="connsiteY38" fmla="*/ 1656521 h 3458817"/>
                <a:gd name="connsiteX39" fmla="*/ 4015409 w 6215270"/>
                <a:gd name="connsiteY39" fmla="*/ 2001078 h 3458817"/>
                <a:gd name="connsiteX40" fmla="*/ 4002157 w 6215270"/>
                <a:gd name="connsiteY40" fmla="*/ 2570921 h 3458817"/>
                <a:gd name="connsiteX41" fmla="*/ 3988905 w 6215270"/>
                <a:gd name="connsiteY41" fmla="*/ 2782956 h 3458817"/>
                <a:gd name="connsiteX42" fmla="*/ 3922644 w 6215270"/>
                <a:gd name="connsiteY42" fmla="*/ 3061252 h 3458817"/>
                <a:gd name="connsiteX43" fmla="*/ 3763618 w 6215270"/>
                <a:gd name="connsiteY43" fmla="*/ 3313043 h 3458817"/>
                <a:gd name="connsiteX44" fmla="*/ 3498574 w 6215270"/>
                <a:gd name="connsiteY44" fmla="*/ 3445565 h 3458817"/>
                <a:gd name="connsiteX45" fmla="*/ 3193774 w 6215270"/>
                <a:gd name="connsiteY45" fmla="*/ 3458817 h 3458817"/>
                <a:gd name="connsiteX46" fmla="*/ 2849218 w 6215270"/>
                <a:gd name="connsiteY46" fmla="*/ 3273287 h 3458817"/>
                <a:gd name="connsiteX47" fmla="*/ 2491409 w 6215270"/>
                <a:gd name="connsiteY47" fmla="*/ 2915478 h 3458817"/>
                <a:gd name="connsiteX48" fmla="*/ 2266122 w 6215270"/>
                <a:gd name="connsiteY48" fmla="*/ 2610678 h 3458817"/>
                <a:gd name="connsiteX49" fmla="*/ 2067339 w 6215270"/>
                <a:gd name="connsiteY49" fmla="*/ 2464904 h 3458817"/>
                <a:gd name="connsiteX50" fmla="*/ 1921565 w 6215270"/>
                <a:gd name="connsiteY50" fmla="*/ 2425148 h 3458817"/>
                <a:gd name="connsiteX51" fmla="*/ 1590261 w 6215270"/>
                <a:gd name="connsiteY51" fmla="*/ 2623930 h 3458817"/>
                <a:gd name="connsiteX52" fmla="*/ 1192696 w 6215270"/>
                <a:gd name="connsiteY52" fmla="*/ 2928730 h 3458817"/>
                <a:gd name="connsiteX53" fmla="*/ 808383 w 6215270"/>
                <a:gd name="connsiteY53" fmla="*/ 3114261 h 3458817"/>
                <a:gd name="connsiteX54" fmla="*/ 437322 w 6215270"/>
                <a:gd name="connsiteY54" fmla="*/ 3167269 h 3458817"/>
                <a:gd name="connsiteX55" fmla="*/ 13252 w 6215270"/>
                <a:gd name="connsiteY55" fmla="*/ 3140765 h 3458817"/>
                <a:gd name="connsiteX56" fmla="*/ 0 w 6215270"/>
                <a:gd name="connsiteY56" fmla="*/ 2782956 h 3458817"/>
                <a:gd name="connsiteX0" fmla="*/ 0 w 6215270"/>
                <a:gd name="connsiteY0" fmla="*/ 2782956 h 3458817"/>
                <a:gd name="connsiteX1" fmla="*/ 331305 w 6215270"/>
                <a:gd name="connsiteY1" fmla="*/ 2782956 h 3458817"/>
                <a:gd name="connsiteX2" fmla="*/ 598419 w 6215270"/>
                <a:gd name="connsiteY2" fmla="*/ 2773431 h 3458817"/>
                <a:gd name="connsiteX3" fmla="*/ 940905 w 6215270"/>
                <a:gd name="connsiteY3" fmla="*/ 2637182 h 3458817"/>
                <a:gd name="connsiteX4" fmla="*/ 1285461 w 6215270"/>
                <a:gd name="connsiteY4" fmla="*/ 2345634 h 3458817"/>
                <a:gd name="connsiteX5" fmla="*/ 1571763 w 6215270"/>
                <a:gd name="connsiteY5" fmla="*/ 2160656 h 3458817"/>
                <a:gd name="connsiteX6" fmla="*/ 1869661 w 6215270"/>
                <a:gd name="connsiteY6" fmla="*/ 2041387 h 3458817"/>
                <a:gd name="connsiteX7" fmla="*/ 2128769 w 6215270"/>
                <a:gd name="connsiteY7" fmla="*/ 2030757 h 3458817"/>
                <a:gd name="connsiteX8" fmla="*/ 2296491 w 6215270"/>
                <a:gd name="connsiteY8" fmla="*/ 2102402 h 3458817"/>
                <a:gd name="connsiteX9" fmla="*/ 2554495 w 6215270"/>
                <a:gd name="connsiteY9" fmla="*/ 2328655 h 3458817"/>
                <a:gd name="connsiteX10" fmla="*/ 2798832 w 6215270"/>
                <a:gd name="connsiteY10" fmla="*/ 2594251 h 3458817"/>
                <a:gd name="connsiteX11" fmla="*/ 3154018 w 6215270"/>
                <a:gd name="connsiteY11" fmla="*/ 2915478 h 3458817"/>
                <a:gd name="connsiteX12" fmla="*/ 3323673 w 6215270"/>
                <a:gd name="connsiteY12" fmla="*/ 3008795 h 3458817"/>
                <a:gd name="connsiteX13" fmla="*/ 3517072 w 6215270"/>
                <a:gd name="connsiteY13" fmla="*/ 3002445 h 3458817"/>
                <a:gd name="connsiteX14" fmla="*/ 3684105 w 6215270"/>
                <a:gd name="connsiteY14" fmla="*/ 2862469 h 3458817"/>
                <a:gd name="connsiteX15" fmla="*/ 3846858 w 6215270"/>
                <a:gd name="connsiteY15" fmla="*/ 2494583 h 3458817"/>
                <a:gd name="connsiteX16" fmla="*/ 3922644 w 6215270"/>
                <a:gd name="connsiteY16" fmla="*/ 2093843 h 3458817"/>
                <a:gd name="connsiteX17" fmla="*/ 3975652 w 6215270"/>
                <a:gd name="connsiteY17" fmla="*/ 1470991 h 3458817"/>
                <a:gd name="connsiteX18" fmla="*/ 4064690 w 6215270"/>
                <a:gd name="connsiteY18" fmla="*/ 790851 h 3458817"/>
                <a:gd name="connsiteX19" fmla="*/ 4174435 w 6215270"/>
                <a:gd name="connsiteY19" fmla="*/ 477078 h 3458817"/>
                <a:gd name="connsiteX20" fmla="*/ 4426226 w 6215270"/>
                <a:gd name="connsiteY20" fmla="*/ 198782 h 3458817"/>
                <a:gd name="connsiteX21" fmla="*/ 4658415 w 6215270"/>
                <a:gd name="connsiteY21" fmla="*/ 50386 h 3458817"/>
                <a:gd name="connsiteX22" fmla="*/ 4863548 w 6215270"/>
                <a:gd name="connsiteY22" fmla="*/ 0 h 3458817"/>
                <a:gd name="connsiteX23" fmla="*/ 5109956 w 6215270"/>
                <a:gd name="connsiteY23" fmla="*/ 22777 h 3458817"/>
                <a:gd name="connsiteX24" fmla="*/ 5433391 w 6215270"/>
                <a:gd name="connsiteY24" fmla="*/ 212034 h 3458817"/>
                <a:gd name="connsiteX25" fmla="*/ 5625548 w 6215270"/>
                <a:gd name="connsiteY25" fmla="*/ 375616 h 3458817"/>
                <a:gd name="connsiteX26" fmla="*/ 5784298 w 6215270"/>
                <a:gd name="connsiteY26" fmla="*/ 566116 h 3458817"/>
                <a:gd name="connsiteX27" fmla="*/ 5919995 w 6215270"/>
                <a:gd name="connsiteY27" fmla="*/ 772905 h 3458817"/>
                <a:gd name="connsiteX28" fmla="*/ 6070048 w 6215270"/>
                <a:gd name="connsiteY28" fmla="*/ 1045541 h 3458817"/>
                <a:gd name="connsiteX29" fmla="*/ 6202018 w 6215270"/>
                <a:gd name="connsiteY29" fmla="*/ 1364974 h 3458817"/>
                <a:gd name="connsiteX30" fmla="*/ 6215270 w 6215270"/>
                <a:gd name="connsiteY30" fmla="*/ 2557669 h 3458817"/>
                <a:gd name="connsiteX31" fmla="*/ 5985703 w 6215270"/>
                <a:gd name="connsiteY31" fmla="*/ 2064164 h 3458817"/>
                <a:gd name="connsiteX32" fmla="*/ 5730737 w 6215270"/>
                <a:gd name="connsiteY32" fmla="*/ 1572729 h 3458817"/>
                <a:gd name="connsiteX33" fmla="*/ 5574748 w 6215270"/>
                <a:gd name="connsiteY33" fmla="*/ 1324941 h 3458817"/>
                <a:gd name="connsiteX34" fmla="*/ 5340626 w 6215270"/>
                <a:gd name="connsiteY34" fmla="*/ 1086678 h 3458817"/>
                <a:gd name="connsiteX35" fmla="*/ 4972740 w 6215270"/>
                <a:gd name="connsiteY35" fmla="*/ 904875 h 3458817"/>
                <a:gd name="connsiteX36" fmla="*/ 4572000 w 6215270"/>
                <a:gd name="connsiteY36" fmla="*/ 1033669 h 3458817"/>
                <a:gd name="connsiteX37" fmla="*/ 4320209 w 6215270"/>
                <a:gd name="connsiteY37" fmla="*/ 1338469 h 3458817"/>
                <a:gd name="connsiteX38" fmla="*/ 4161183 w 6215270"/>
                <a:gd name="connsiteY38" fmla="*/ 1656521 h 3458817"/>
                <a:gd name="connsiteX39" fmla="*/ 4015409 w 6215270"/>
                <a:gd name="connsiteY39" fmla="*/ 2001078 h 3458817"/>
                <a:gd name="connsiteX40" fmla="*/ 4002157 w 6215270"/>
                <a:gd name="connsiteY40" fmla="*/ 2570921 h 3458817"/>
                <a:gd name="connsiteX41" fmla="*/ 3988905 w 6215270"/>
                <a:gd name="connsiteY41" fmla="*/ 2782956 h 3458817"/>
                <a:gd name="connsiteX42" fmla="*/ 3922644 w 6215270"/>
                <a:gd name="connsiteY42" fmla="*/ 3061252 h 3458817"/>
                <a:gd name="connsiteX43" fmla="*/ 3763618 w 6215270"/>
                <a:gd name="connsiteY43" fmla="*/ 3313043 h 3458817"/>
                <a:gd name="connsiteX44" fmla="*/ 3498574 w 6215270"/>
                <a:gd name="connsiteY44" fmla="*/ 3445565 h 3458817"/>
                <a:gd name="connsiteX45" fmla="*/ 3193774 w 6215270"/>
                <a:gd name="connsiteY45" fmla="*/ 3458817 h 3458817"/>
                <a:gd name="connsiteX46" fmla="*/ 2849218 w 6215270"/>
                <a:gd name="connsiteY46" fmla="*/ 3273287 h 3458817"/>
                <a:gd name="connsiteX47" fmla="*/ 2491409 w 6215270"/>
                <a:gd name="connsiteY47" fmla="*/ 2915478 h 3458817"/>
                <a:gd name="connsiteX48" fmla="*/ 2266122 w 6215270"/>
                <a:gd name="connsiteY48" fmla="*/ 2610678 h 3458817"/>
                <a:gd name="connsiteX49" fmla="*/ 2067339 w 6215270"/>
                <a:gd name="connsiteY49" fmla="*/ 2464904 h 3458817"/>
                <a:gd name="connsiteX50" fmla="*/ 1921565 w 6215270"/>
                <a:gd name="connsiteY50" fmla="*/ 2425148 h 3458817"/>
                <a:gd name="connsiteX51" fmla="*/ 1590261 w 6215270"/>
                <a:gd name="connsiteY51" fmla="*/ 2623930 h 3458817"/>
                <a:gd name="connsiteX52" fmla="*/ 1192696 w 6215270"/>
                <a:gd name="connsiteY52" fmla="*/ 2928730 h 3458817"/>
                <a:gd name="connsiteX53" fmla="*/ 808383 w 6215270"/>
                <a:gd name="connsiteY53" fmla="*/ 3114261 h 3458817"/>
                <a:gd name="connsiteX54" fmla="*/ 437322 w 6215270"/>
                <a:gd name="connsiteY54" fmla="*/ 3167269 h 3458817"/>
                <a:gd name="connsiteX55" fmla="*/ 13252 w 6215270"/>
                <a:gd name="connsiteY55" fmla="*/ 3140765 h 3458817"/>
                <a:gd name="connsiteX56" fmla="*/ 0 w 6215270"/>
                <a:gd name="connsiteY56" fmla="*/ 2782956 h 3458817"/>
                <a:gd name="connsiteX0" fmla="*/ 0 w 6215270"/>
                <a:gd name="connsiteY0" fmla="*/ 2782956 h 3458817"/>
                <a:gd name="connsiteX1" fmla="*/ 331305 w 6215270"/>
                <a:gd name="connsiteY1" fmla="*/ 2782956 h 3458817"/>
                <a:gd name="connsiteX2" fmla="*/ 598419 w 6215270"/>
                <a:gd name="connsiteY2" fmla="*/ 2773431 h 3458817"/>
                <a:gd name="connsiteX3" fmla="*/ 940905 w 6215270"/>
                <a:gd name="connsiteY3" fmla="*/ 2637182 h 3458817"/>
                <a:gd name="connsiteX4" fmla="*/ 1285461 w 6215270"/>
                <a:gd name="connsiteY4" fmla="*/ 2345634 h 3458817"/>
                <a:gd name="connsiteX5" fmla="*/ 1571763 w 6215270"/>
                <a:gd name="connsiteY5" fmla="*/ 2160656 h 3458817"/>
                <a:gd name="connsiteX6" fmla="*/ 1869661 w 6215270"/>
                <a:gd name="connsiteY6" fmla="*/ 2041387 h 3458817"/>
                <a:gd name="connsiteX7" fmla="*/ 2128769 w 6215270"/>
                <a:gd name="connsiteY7" fmla="*/ 2030757 h 3458817"/>
                <a:gd name="connsiteX8" fmla="*/ 2296491 w 6215270"/>
                <a:gd name="connsiteY8" fmla="*/ 2102402 h 3458817"/>
                <a:gd name="connsiteX9" fmla="*/ 2554495 w 6215270"/>
                <a:gd name="connsiteY9" fmla="*/ 2328655 h 3458817"/>
                <a:gd name="connsiteX10" fmla="*/ 2798832 w 6215270"/>
                <a:gd name="connsiteY10" fmla="*/ 2594251 h 3458817"/>
                <a:gd name="connsiteX11" fmla="*/ 3154018 w 6215270"/>
                <a:gd name="connsiteY11" fmla="*/ 2915478 h 3458817"/>
                <a:gd name="connsiteX12" fmla="*/ 3323673 w 6215270"/>
                <a:gd name="connsiteY12" fmla="*/ 3008795 h 3458817"/>
                <a:gd name="connsiteX13" fmla="*/ 3517072 w 6215270"/>
                <a:gd name="connsiteY13" fmla="*/ 3002445 h 3458817"/>
                <a:gd name="connsiteX14" fmla="*/ 3684105 w 6215270"/>
                <a:gd name="connsiteY14" fmla="*/ 2862469 h 3458817"/>
                <a:gd name="connsiteX15" fmla="*/ 3846858 w 6215270"/>
                <a:gd name="connsiteY15" fmla="*/ 2494583 h 3458817"/>
                <a:gd name="connsiteX16" fmla="*/ 3922644 w 6215270"/>
                <a:gd name="connsiteY16" fmla="*/ 2093843 h 3458817"/>
                <a:gd name="connsiteX17" fmla="*/ 3975652 w 6215270"/>
                <a:gd name="connsiteY17" fmla="*/ 1470991 h 3458817"/>
                <a:gd name="connsiteX18" fmla="*/ 4064690 w 6215270"/>
                <a:gd name="connsiteY18" fmla="*/ 790851 h 3458817"/>
                <a:gd name="connsiteX19" fmla="*/ 4174435 w 6215270"/>
                <a:gd name="connsiteY19" fmla="*/ 477078 h 3458817"/>
                <a:gd name="connsiteX20" fmla="*/ 4426226 w 6215270"/>
                <a:gd name="connsiteY20" fmla="*/ 198782 h 3458817"/>
                <a:gd name="connsiteX21" fmla="*/ 4658415 w 6215270"/>
                <a:gd name="connsiteY21" fmla="*/ 50386 h 3458817"/>
                <a:gd name="connsiteX22" fmla="*/ 4863548 w 6215270"/>
                <a:gd name="connsiteY22" fmla="*/ 0 h 3458817"/>
                <a:gd name="connsiteX23" fmla="*/ 5109956 w 6215270"/>
                <a:gd name="connsiteY23" fmla="*/ 22777 h 3458817"/>
                <a:gd name="connsiteX24" fmla="*/ 5433391 w 6215270"/>
                <a:gd name="connsiteY24" fmla="*/ 212034 h 3458817"/>
                <a:gd name="connsiteX25" fmla="*/ 5625548 w 6215270"/>
                <a:gd name="connsiteY25" fmla="*/ 375616 h 3458817"/>
                <a:gd name="connsiteX26" fmla="*/ 5784298 w 6215270"/>
                <a:gd name="connsiteY26" fmla="*/ 566116 h 3458817"/>
                <a:gd name="connsiteX27" fmla="*/ 5919995 w 6215270"/>
                <a:gd name="connsiteY27" fmla="*/ 772905 h 3458817"/>
                <a:gd name="connsiteX28" fmla="*/ 6070048 w 6215270"/>
                <a:gd name="connsiteY28" fmla="*/ 1045541 h 3458817"/>
                <a:gd name="connsiteX29" fmla="*/ 6202018 w 6215270"/>
                <a:gd name="connsiteY29" fmla="*/ 1364974 h 3458817"/>
                <a:gd name="connsiteX30" fmla="*/ 6215270 w 6215270"/>
                <a:gd name="connsiteY30" fmla="*/ 2557669 h 3458817"/>
                <a:gd name="connsiteX31" fmla="*/ 5985703 w 6215270"/>
                <a:gd name="connsiteY31" fmla="*/ 2064164 h 3458817"/>
                <a:gd name="connsiteX32" fmla="*/ 5730737 w 6215270"/>
                <a:gd name="connsiteY32" fmla="*/ 1572729 h 3458817"/>
                <a:gd name="connsiteX33" fmla="*/ 5574748 w 6215270"/>
                <a:gd name="connsiteY33" fmla="*/ 1324941 h 3458817"/>
                <a:gd name="connsiteX34" fmla="*/ 5340626 w 6215270"/>
                <a:gd name="connsiteY34" fmla="*/ 1086678 h 3458817"/>
                <a:gd name="connsiteX35" fmla="*/ 4972740 w 6215270"/>
                <a:gd name="connsiteY35" fmla="*/ 898525 h 3458817"/>
                <a:gd name="connsiteX36" fmla="*/ 4572000 w 6215270"/>
                <a:gd name="connsiteY36" fmla="*/ 1033669 h 3458817"/>
                <a:gd name="connsiteX37" fmla="*/ 4320209 w 6215270"/>
                <a:gd name="connsiteY37" fmla="*/ 1338469 h 3458817"/>
                <a:gd name="connsiteX38" fmla="*/ 4161183 w 6215270"/>
                <a:gd name="connsiteY38" fmla="*/ 1656521 h 3458817"/>
                <a:gd name="connsiteX39" fmla="*/ 4015409 w 6215270"/>
                <a:gd name="connsiteY39" fmla="*/ 2001078 h 3458817"/>
                <a:gd name="connsiteX40" fmla="*/ 4002157 w 6215270"/>
                <a:gd name="connsiteY40" fmla="*/ 2570921 h 3458817"/>
                <a:gd name="connsiteX41" fmla="*/ 3988905 w 6215270"/>
                <a:gd name="connsiteY41" fmla="*/ 2782956 h 3458817"/>
                <a:gd name="connsiteX42" fmla="*/ 3922644 w 6215270"/>
                <a:gd name="connsiteY42" fmla="*/ 3061252 h 3458817"/>
                <a:gd name="connsiteX43" fmla="*/ 3763618 w 6215270"/>
                <a:gd name="connsiteY43" fmla="*/ 3313043 h 3458817"/>
                <a:gd name="connsiteX44" fmla="*/ 3498574 w 6215270"/>
                <a:gd name="connsiteY44" fmla="*/ 3445565 h 3458817"/>
                <a:gd name="connsiteX45" fmla="*/ 3193774 w 6215270"/>
                <a:gd name="connsiteY45" fmla="*/ 3458817 h 3458817"/>
                <a:gd name="connsiteX46" fmla="*/ 2849218 w 6215270"/>
                <a:gd name="connsiteY46" fmla="*/ 3273287 h 3458817"/>
                <a:gd name="connsiteX47" fmla="*/ 2491409 w 6215270"/>
                <a:gd name="connsiteY47" fmla="*/ 2915478 h 3458817"/>
                <a:gd name="connsiteX48" fmla="*/ 2266122 w 6215270"/>
                <a:gd name="connsiteY48" fmla="*/ 2610678 h 3458817"/>
                <a:gd name="connsiteX49" fmla="*/ 2067339 w 6215270"/>
                <a:gd name="connsiteY49" fmla="*/ 2464904 h 3458817"/>
                <a:gd name="connsiteX50" fmla="*/ 1921565 w 6215270"/>
                <a:gd name="connsiteY50" fmla="*/ 2425148 h 3458817"/>
                <a:gd name="connsiteX51" fmla="*/ 1590261 w 6215270"/>
                <a:gd name="connsiteY51" fmla="*/ 2623930 h 3458817"/>
                <a:gd name="connsiteX52" fmla="*/ 1192696 w 6215270"/>
                <a:gd name="connsiteY52" fmla="*/ 2928730 h 3458817"/>
                <a:gd name="connsiteX53" fmla="*/ 808383 w 6215270"/>
                <a:gd name="connsiteY53" fmla="*/ 3114261 h 3458817"/>
                <a:gd name="connsiteX54" fmla="*/ 437322 w 6215270"/>
                <a:gd name="connsiteY54" fmla="*/ 3167269 h 3458817"/>
                <a:gd name="connsiteX55" fmla="*/ 13252 w 6215270"/>
                <a:gd name="connsiteY55" fmla="*/ 3140765 h 3458817"/>
                <a:gd name="connsiteX56" fmla="*/ 0 w 6215270"/>
                <a:gd name="connsiteY56" fmla="*/ 2782956 h 3458817"/>
                <a:gd name="connsiteX0" fmla="*/ 0 w 6215270"/>
                <a:gd name="connsiteY0" fmla="*/ 2782956 h 3458817"/>
                <a:gd name="connsiteX1" fmla="*/ 331305 w 6215270"/>
                <a:gd name="connsiteY1" fmla="*/ 2782956 h 3458817"/>
                <a:gd name="connsiteX2" fmla="*/ 598419 w 6215270"/>
                <a:gd name="connsiteY2" fmla="*/ 2773431 h 3458817"/>
                <a:gd name="connsiteX3" fmla="*/ 940905 w 6215270"/>
                <a:gd name="connsiteY3" fmla="*/ 2637182 h 3458817"/>
                <a:gd name="connsiteX4" fmla="*/ 1285461 w 6215270"/>
                <a:gd name="connsiteY4" fmla="*/ 2345634 h 3458817"/>
                <a:gd name="connsiteX5" fmla="*/ 1571763 w 6215270"/>
                <a:gd name="connsiteY5" fmla="*/ 2160656 h 3458817"/>
                <a:gd name="connsiteX6" fmla="*/ 1869661 w 6215270"/>
                <a:gd name="connsiteY6" fmla="*/ 2041387 h 3458817"/>
                <a:gd name="connsiteX7" fmla="*/ 2128769 w 6215270"/>
                <a:gd name="connsiteY7" fmla="*/ 2030757 h 3458817"/>
                <a:gd name="connsiteX8" fmla="*/ 2296491 w 6215270"/>
                <a:gd name="connsiteY8" fmla="*/ 2102402 h 3458817"/>
                <a:gd name="connsiteX9" fmla="*/ 2554495 w 6215270"/>
                <a:gd name="connsiteY9" fmla="*/ 2328655 h 3458817"/>
                <a:gd name="connsiteX10" fmla="*/ 2798832 w 6215270"/>
                <a:gd name="connsiteY10" fmla="*/ 2594251 h 3458817"/>
                <a:gd name="connsiteX11" fmla="*/ 3154018 w 6215270"/>
                <a:gd name="connsiteY11" fmla="*/ 2915478 h 3458817"/>
                <a:gd name="connsiteX12" fmla="*/ 3323673 w 6215270"/>
                <a:gd name="connsiteY12" fmla="*/ 3008795 h 3458817"/>
                <a:gd name="connsiteX13" fmla="*/ 3517072 w 6215270"/>
                <a:gd name="connsiteY13" fmla="*/ 3002445 h 3458817"/>
                <a:gd name="connsiteX14" fmla="*/ 3684105 w 6215270"/>
                <a:gd name="connsiteY14" fmla="*/ 2862469 h 3458817"/>
                <a:gd name="connsiteX15" fmla="*/ 3846858 w 6215270"/>
                <a:gd name="connsiteY15" fmla="*/ 2494583 h 3458817"/>
                <a:gd name="connsiteX16" fmla="*/ 3922644 w 6215270"/>
                <a:gd name="connsiteY16" fmla="*/ 2093843 h 3458817"/>
                <a:gd name="connsiteX17" fmla="*/ 3975652 w 6215270"/>
                <a:gd name="connsiteY17" fmla="*/ 1470991 h 3458817"/>
                <a:gd name="connsiteX18" fmla="*/ 4064690 w 6215270"/>
                <a:gd name="connsiteY18" fmla="*/ 790851 h 3458817"/>
                <a:gd name="connsiteX19" fmla="*/ 4174435 w 6215270"/>
                <a:gd name="connsiteY19" fmla="*/ 477078 h 3458817"/>
                <a:gd name="connsiteX20" fmla="*/ 4426226 w 6215270"/>
                <a:gd name="connsiteY20" fmla="*/ 198782 h 3458817"/>
                <a:gd name="connsiteX21" fmla="*/ 4658415 w 6215270"/>
                <a:gd name="connsiteY21" fmla="*/ 50386 h 3458817"/>
                <a:gd name="connsiteX22" fmla="*/ 4863548 w 6215270"/>
                <a:gd name="connsiteY22" fmla="*/ 0 h 3458817"/>
                <a:gd name="connsiteX23" fmla="*/ 5109956 w 6215270"/>
                <a:gd name="connsiteY23" fmla="*/ 22777 h 3458817"/>
                <a:gd name="connsiteX24" fmla="*/ 5433391 w 6215270"/>
                <a:gd name="connsiteY24" fmla="*/ 212034 h 3458817"/>
                <a:gd name="connsiteX25" fmla="*/ 5625548 w 6215270"/>
                <a:gd name="connsiteY25" fmla="*/ 375616 h 3458817"/>
                <a:gd name="connsiteX26" fmla="*/ 5784298 w 6215270"/>
                <a:gd name="connsiteY26" fmla="*/ 566116 h 3458817"/>
                <a:gd name="connsiteX27" fmla="*/ 5919995 w 6215270"/>
                <a:gd name="connsiteY27" fmla="*/ 772905 h 3458817"/>
                <a:gd name="connsiteX28" fmla="*/ 6070048 w 6215270"/>
                <a:gd name="connsiteY28" fmla="*/ 1045541 h 3458817"/>
                <a:gd name="connsiteX29" fmla="*/ 6202018 w 6215270"/>
                <a:gd name="connsiteY29" fmla="*/ 1364974 h 3458817"/>
                <a:gd name="connsiteX30" fmla="*/ 6215270 w 6215270"/>
                <a:gd name="connsiteY30" fmla="*/ 2557669 h 3458817"/>
                <a:gd name="connsiteX31" fmla="*/ 5985703 w 6215270"/>
                <a:gd name="connsiteY31" fmla="*/ 2064164 h 3458817"/>
                <a:gd name="connsiteX32" fmla="*/ 5730737 w 6215270"/>
                <a:gd name="connsiteY32" fmla="*/ 1572729 h 3458817"/>
                <a:gd name="connsiteX33" fmla="*/ 5574748 w 6215270"/>
                <a:gd name="connsiteY33" fmla="*/ 1324941 h 3458817"/>
                <a:gd name="connsiteX34" fmla="*/ 5340626 w 6215270"/>
                <a:gd name="connsiteY34" fmla="*/ 1086678 h 3458817"/>
                <a:gd name="connsiteX35" fmla="*/ 4972740 w 6215270"/>
                <a:gd name="connsiteY35" fmla="*/ 898525 h 3458817"/>
                <a:gd name="connsiteX36" fmla="*/ 4572000 w 6215270"/>
                <a:gd name="connsiteY36" fmla="*/ 1033669 h 3458817"/>
                <a:gd name="connsiteX37" fmla="*/ 4320209 w 6215270"/>
                <a:gd name="connsiteY37" fmla="*/ 1338469 h 3458817"/>
                <a:gd name="connsiteX38" fmla="*/ 4161183 w 6215270"/>
                <a:gd name="connsiteY38" fmla="*/ 1656521 h 3458817"/>
                <a:gd name="connsiteX39" fmla="*/ 4015409 w 6215270"/>
                <a:gd name="connsiteY39" fmla="*/ 2001078 h 3458817"/>
                <a:gd name="connsiteX40" fmla="*/ 4002157 w 6215270"/>
                <a:gd name="connsiteY40" fmla="*/ 2570921 h 3458817"/>
                <a:gd name="connsiteX41" fmla="*/ 3988905 w 6215270"/>
                <a:gd name="connsiteY41" fmla="*/ 2782956 h 3458817"/>
                <a:gd name="connsiteX42" fmla="*/ 3922644 w 6215270"/>
                <a:gd name="connsiteY42" fmla="*/ 3061252 h 3458817"/>
                <a:gd name="connsiteX43" fmla="*/ 3763618 w 6215270"/>
                <a:gd name="connsiteY43" fmla="*/ 3313043 h 3458817"/>
                <a:gd name="connsiteX44" fmla="*/ 3498574 w 6215270"/>
                <a:gd name="connsiteY44" fmla="*/ 3445565 h 3458817"/>
                <a:gd name="connsiteX45" fmla="*/ 3193774 w 6215270"/>
                <a:gd name="connsiteY45" fmla="*/ 3458817 h 3458817"/>
                <a:gd name="connsiteX46" fmla="*/ 2849218 w 6215270"/>
                <a:gd name="connsiteY46" fmla="*/ 3273287 h 3458817"/>
                <a:gd name="connsiteX47" fmla="*/ 2491409 w 6215270"/>
                <a:gd name="connsiteY47" fmla="*/ 2915478 h 3458817"/>
                <a:gd name="connsiteX48" fmla="*/ 2266122 w 6215270"/>
                <a:gd name="connsiteY48" fmla="*/ 2610678 h 3458817"/>
                <a:gd name="connsiteX49" fmla="*/ 2067339 w 6215270"/>
                <a:gd name="connsiteY49" fmla="*/ 2464904 h 3458817"/>
                <a:gd name="connsiteX50" fmla="*/ 1921565 w 6215270"/>
                <a:gd name="connsiteY50" fmla="*/ 2425148 h 3458817"/>
                <a:gd name="connsiteX51" fmla="*/ 1590261 w 6215270"/>
                <a:gd name="connsiteY51" fmla="*/ 2623930 h 3458817"/>
                <a:gd name="connsiteX52" fmla="*/ 1192696 w 6215270"/>
                <a:gd name="connsiteY52" fmla="*/ 2928730 h 3458817"/>
                <a:gd name="connsiteX53" fmla="*/ 808383 w 6215270"/>
                <a:gd name="connsiteY53" fmla="*/ 3114261 h 3458817"/>
                <a:gd name="connsiteX54" fmla="*/ 437322 w 6215270"/>
                <a:gd name="connsiteY54" fmla="*/ 3167269 h 3458817"/>
                <a:gd name="connsiteX55" fmla="*/ 13252 w 6215270"/>
                <a:gd name="connsiteY55" fmla="*/ 3140765 h 3458817"/>
                <a:gd name="connsiteX56" fmla="*/ 0 w 6215270"/>
                <a:gd name="connsiteY56" fmla="*/ 2782956 h 3458817"/>
                <a:gd name="connsiteX0" fmla="*/ 0 w 6215270"/>
                <a:gd name="connsiteY0" fmla="*/ 2782956 h 3458817"/>
                <a:gd name="connsiteX1" fmla="*/ 331305 w 6215270"/>
                <a:gd name="connsiteY1" fmla="*/ 2782956 h 3458817"/>
                <a:gd name="connsiteX2" fmla="*/ 598419 w 6215270"/>
                <a:gd name="connsiteY2" fmla="*/ 2773431 h 3458817"/>
                <a:gd name="connsiteX3" fmla="*/ 940905 w 6215270"/>
                <a:gd name="connsiteY3" fmla="*/ 2637182 h 3458817"/>
                <a:gd name="connsiteX4" fmla="*/ 1285461 w 6215270"/>
                <a:gd name="connsiteY4" fmla="*/ 2345634 h 3458817"/>
                <a:gd name="connsiteX5" fmla="*/ 1571763 w 6215270"/>
                <a:gd name="connsiteY5" fmla="*/ 2160656 h 3458817"/>
                <a:gd name="connsiteX6" fmla="*/ 1869661 w 6215270"/>
                <a:gd name="connsiteY6" fmla="*/ 2041387 h 3458817"/>
                <a:gd name="connsiteX7" fmla="*/ 2128769 w 6215270"/>
                <a:gd name="connsiteY7" fmla="*/ 2030757 h 3458817"/>
                <a:gd name="connsiteX8" fmla="*/ 2296491 w 6215270"/>
                <a:gd name="connsiteY8" fmla="*/ 2102402 h 3458817"/>
                <a:gd name="connsiteX9" fmla="*/ 2554495 w 6215270"/>
                <a:gd name="connsiteY9" fmla="*/ 2328655 h 3458817"/>
                <a:gd name="connsiteX10" fmla="*/ 2798832 w 6215270"/>
                <a:gd name="connsiteY10" fmla="*/ 2594251 h 3458817"/>
                <a:gd name="connsiteX11" fmla="*/ 3154018 w 6215270"/>
                <a:gd name="connsiteY11" fmla="*/ 2915478 h 3458817"/>
                <a:gd name="connsiteX12" fmla="*/ 3323673 w 6215270"/>
                <a:gd name="connsiteY12" fmla="*/ 3008795 h 3458817"/>
                <a:gd name="connsiteX13" fmla="*/ 3517072 w 6215270"/>
                <a:gd name="connsiteY13" fmla="*/ 3002445 h 3458817"/>
                <a:gd name="connsiteX14" fmla="*/ 3684105 w 6215270"/>
                <a:gd name="connsiteY14" fmla="*/ 2862469 h 3458817"/>
                <a:gd name="connsiteX15" fmla="*/ 3846858 w 6215270"/>
                <a:gd name="connsiteY15" fmla="*/ 2494583 h 3458817"/>
                <a:gd name="connsiteX16" fmla="*/ 3922644 w 6215270"/>
                <a:gd name="connsiteY16" fmla="*/ 2093843 h 3458817"/>
                <a:gd name="connsiteX17" fmla="*/ 3975652 w 6215270"/>
                <a:gd name="connsiteY17" fmla="*/ 1470991 h 3458817"/>
                <a:gd name="connsiteX18" fmla="*/ 4064690 w 6215270"/>
                <a:gd name="connsiteY18" fmla="*/ 790851 h 3458817"/>
                <a:gd name="connsiteX19" fmla="*/ 4174435 w 6215270"/>
                <a:gd name="connsiteY19" fmla="*/ 477078 h 3458817"/>
                <a:gd name="connsiteX20" fmla="*/ 4426226 w 6215270"/>
                <a:gd name="connsiteY20" fmla="*/ 198782 h 3458817"/>
                <a:gd name="connsiteX21" fmla="*/ 4658415 w 6215270"/>
                <a:gd name="connsiteY21" fmla="*/ 50386 h 3458817"/>
                <a:gd name="connsiteX22" fmla="*/ 4863548 w 6215270"/>
                <a:gd name="connsiteY22" fmla="*/ 0 h 3458817"/>
                <a:gd name="connsiteX23" fmla="*/ 5109956 w 6215270"/>
                <a:gd name="connsiteY23" fmla="*/ 22777 h 3458817"/>
                <a:gd name="connsiteX24" fmla="*/ 5433391 w 6215270"/>
                <a:gd name="connsiteY24" fmla="*/ 212034 h 3458817"/>
                <a:gd name="connsiteX25" fmla="*/ 5625548 w 6215270"/>
                <a:gd name="connsiteY25" fmla="*/ 375616 h 3458817"/>
                <a:gd name="connsiteX26" fmla="*/ 5784298 w 6215270"/>
                <a:gd name="connsiteY26" fmla="*/ 566116 h 3458817"/>
                <a:gd name="connsiteX27" fmla="*/ 5919995 w 6215270"/>
                <a:gd name="connsiteY27" fmla="*/ 772905 h 3458817"/>
                <a:gd name="connsiteX28" fmla="*/ 6070048 w 6215270"/>
                <a:gd name="connsiteY28" fmla="*/ 1045541 h 3458817"/>
                <a:gd name="connsiteX29" fmla="*/ 6202018 w 6215270"/>
                <a:gd name="connsiteY29" fmla="*/ 1364974 h 3458817"/>
                <a:gd name="connsiteX30" fmla="*/ 6215270 w 6215270"/>
                <a:gd name="connsiteY30" fmla="*/ 2557669 h 3458817"/>
                <a:gd name="connsiteX31" fmla="*/ 5985703 w 6215270"/>
                <a:gd name="connsiteY31" fmla="*/ 2064164 h 3458817"/>
                <a:gd name="connsiteX32" fmla="*/ 5730737 w 6215270"/>
                <a:gd name="connsiteY32" fmla="*/ 1572729 h 3458817"/>
                <a:gd name="connsiteX33" fmla="*/ 5574748 w 6215270"/>
                <a:gd name="connsiteY33" fmla="*/ 1324941 h 3458817"/>
                <a:gd name="connsiteX34" fmla="*/ 5340626 w 6215270"/>
                <a:gd name="connsiteY34" fmla="*/ 1086678 h 3458817"/>
                <a:gd name="connsiteX35" fmla="*/ 4972740 w 6215270"/>
                <a:gd name="connsiteY35" fmla="*/ 898525 h 3458817"/>
                <a:gd name="connsiteX36" fmla="*/ 4572000 w 6215270"/>
                <a:gd name="connsiteY36" fmla="*/ 1033669 h 3458817"/>
                <a:gd name="connsiteX37" fmla="*/ 4320209 w 6215270"/>
                <a:gd name="connsiteY37" fmla="*/ 1338469 h 3458817"/>
                <a:gd name="connsiteX38" fmla="*/ 4161183 w 6215270"/>
                <a:gd name="connsiteY38" fmla="*/ 1656521 h 3458817"/>
                <a:gd name="connsiteX39" fmla="*/ 4015409 w 6215270"/>
                <a:gd name="connsiteY39" fmla="*/ 2001078 h 3458817"/>
                <a:gd name="connsiteX40" fmla="*/ 4002157 w 6215270"/>
                <a:gd name="connsiteY40" fmla="*/ 2570921 h 3458817"/>
                <a:gd name="connsiteX41" fmla="*/ 3988905 w 6215270"/>
                <a:gd name="connsiteY41" fmla="*/ 2782956 h 3458817"/>
                <a:gd name="connsiteX42" fmla="*/ 3922644 w 6215270"/>
                <a:gd name="connsiteY42" fmla="*/ 3061252 h 3458817"/>
                <a:gd name="connsiteX43" fmla="*/ 3763618 w 6215270"/>
                <a:gd name="connsiteY43" fmla="*/ 3313043 h 3458817"/>
                <a:gd name="connsiteX44" fmla="*/ 3498574 w 6215270"/>
                <a:gd name="connsiteY44" fmla="*/ 3445565 h 3458817"/>
                <a:gd name="connsiteX45" fmla="*/ 3193774 w 6215270"/>
                <a:gd name="connsiteY45" fmla="*/ 3458817 h 3458817"/>
                <a:gd name="connsiteX46" fmla="*/ 2849218 w 6215270"/>
                <a:gd name="connsiteY46" fmla="*/ 3273287 h 3458817"/>
                <a:gd name="connsiteX47" fmla="*/ 2491409 w 6215270"/>
                <a:gd name="connsiteY47" fmla="*/ 2915478 h 3458817"/>
                <a:gd name="connsiteX48" fmla="*/ 2266122 w 6215270"/>
                <a:gd name="connsiteY48" fmla="*/ 2610678 h 3458817"/>
                <a:gd name="connsiteX49" fmla="*/ 2067339 w 6215270"/>
                <a:gd name="connsiteY49" fmla="*/ 2464904 h 3458817"/>
                <a:gd name="connsiteX50" fmla="*/ 1921565 w 6215270"/>
                <a:gd name="connsiteY50" fmla="*/ 2425148 h 3458817"/>
                <a:gd name="connsiteX51" fmla="*/ 1590261 w 6215270"/>
                <a:gd name="connsiteY51" fmla="*/ 2623930 h 3458817"/>
                <a:gd name="connsiteX52" fmla="*/ 1192696 w 6215270"/>
                <a:gd name="connsiteY52" fmla="*/ 2928730 h 3458817"/>
                <a:gd name="connsiteX53" fmla="*/ 808383 w 6215270"/>
                <a:gd name="connsiteY53" fmla="*/ 3114261 h 3458817"/>
                <a:gd name="connsiteX54" fmla="*/ 437322 w 6215270"/>
                <a:gd name="connsiteY54" fmla="*/ 3167269 h 3458817"/>
                <a:gd name="connsiteX55" fmla="*/ 13252 w 6215270"/>
                <a:gd name="connsiteY55" fmla="*/ 3140765 h 3458817"/>
                <a:gd name="connsiteX56" fmla="*/ 0 w 6215270"/>
                <a:gd name="connsiteY56" fmla="*/ 2782956 h 3458817"/>
                <a:gd name="connsiteX0" fmla="*/ 0 w 6215270"/>
                <a:gd name="connsiteY0" fmla="*/ 2782956 h 3458817"/>
                <a:gd name="connsiteX1" fmla="*/ 331305 w 6215270"/>
                <a:gd name="connsiteY1" fmla="*/ 2782956 h 3458817"/>
                <a:gd name="connsiteX2" fmla="*/ 598419 w 6215270"/>
                <a:gd name="connsiteY2" fmla="*/ 2773431 h 3458817"/>
                <a:gd name="connsiteX3" fmla="*/ 940905 w 6215270"/>
                <a:gd name="connsiteY3" fmla="*/ 2637182 h 3458817"/>
                <a:gd name="connsiteX4" fmla="*/ 1285461 w 6215270"/>
                <a:gd name="connsiteY4" fmla="*/ 2345634 h 3458817"/>
                <a:gd name="connsiteX5" fmla="*/ 1571763 w 6215270"/>
                <a:gd name="connsiteY5" fmla="*/ 2160656 h 3458817"/>
                <a:gd name="connsiteX6" fmla="*/ 1869661 w 6215270"/>
                <a:gd name="connsiteY6" fmla="*/ 2041387 h 3458817"/>
                <a:gd name="connsiteX7" fmla="*/ 2128769 w 6215270"/>
                <a:gd name="connsiteY7" fmla="*/ 2030757 h 3458817"/>
                <a:gd name="connsiteX8" fmla="*/ 2296491 w 6215270"/>
                <a:gd name="connsiteY8" fmla="*/ 2102402 h 3458817"/>
                <a:gd name="connsiteX9" fmla="*/ 2554495 w 6215270"/>
                <a:gd name="connsiteY9" fmla="*/ 2328655 h 3458817"/>
                <a:gd name="connsiteX10" fmla="*/ 2798832 w 6215270"/>
                <a:gd name="connsiteY10" fmla="*/ 2594251 h 3458817"/>
                <a:gd name="connsiteX11" fmla="*/ 3154018 w 6215270"/>
                <a:gd name="connsiteY11" fmla="*/ 2915478 h 3458817"/>
                <a:gd name="connsiteX12" fmla="*/ 3323673 w 6215270"/>
                <a:gd name="connsiteY12" fmla="*/ 3008795 h 3458817"/>
                <a:gd name="connsiteX13" fmla="*/ 3517072 w 6215270"/>
                <a:gd name="connsiteY13" fmla="*/ 3002445 h 3458817"/>
                <a:gd name="connsiteX14" fmla="*/ 3684105 w 6215270"/>
                <a:gd name="connsiteY14" fmla="*/ 2862469 h 3458817"/>
                <a:gd name="connsiteX15" fmla="*/ 3846858 w 6215270"/>
                <a:gd name="connsiteY15" fmla="*/ 2494583 h 3458817"/>
                <a:gd name="connsiteX16" fmla="*/ 3922644 w 6215270"/>
                <a:gd name="connsiteY16" fmla="*/ 2093843 h 3458817"/>
                <a:gd name="connsiteX17" fmla="*/ 3975652 w 6215270"/>
                <a:gd name="connsiteY17" fmla="*/ 1470991 h 3458817"/>
                <a:gd name="connsiteX18" fmla="*/ 4064690 w 6215270"/>
                <a:gd name="connsiteY18" fmla="*/ 790851 h 3458817"/>
                <a:gd name="connsiteX19" fmla="*/ 4174435 w 6215270"/>
                <a:gd name="connsiteY19" fmla="*/ 477078 h 3458817"/>
                <a:gd name="connsiteX20" fmla="*/ 4426226 w 6215270"/>
                <a:gd name="connsiteY20" fmla="*/ 198782 h 3458817"/>
                <a:gd name="connsiteX21" fmla="*/ 4658415 w 6215270"/>
                <a:gd name="connsiteY21" fmla="*/ 50386 h 3458817"/>
                <a:gd name="connsiteX22" fmla="*/ 4863548 w 6215270"/>
                <a:gd name="connsiteY22" fmla="*/ 0 h 3458817"/>
                <a:gd name="connsiteX23" fmla="*/ 5109956 w 6215270"/>
                <a:gd name="connsiteY23" fmla="*/ 22777 h 3458817"/>
                <a:gd name="connsiteX24" fmla="*/ 5433391 w 6215270"/>
                <a:gd name="connsiteY24" fmla="*/ 212034 h 3458817"/>
                <a:gd name="connsiteX25" fmla="*/ 5625548 w 6215270"/>
                <a:gd name="connsiteY25" fmla="*/ 375616 h 3458817"/>
                <a:gd name="connsiteX26" fmla="*/ 5784298 w 6215270"/>
                <a:gd name="connsiteY26" fmla="*/ 566116 h 3458817"/>
                <a:gd name="connsiteX27" fmla="*/ 5919995 w 6215270"/>
                <a:gd name="connsiteY27" fmla="*/ 772905 h 3458817"/>
                <a:gd name="connsiteX28" fmla="*/ 6070048 w 6215270"/>
                <a:gd name="connsiteY28" fmla="*/ 1045541 h 3458817"/>
                <a:gd name="connsiteX29" fmla="*/ 6202018 w 6215270"/>
                <a:gd name="connsiteY29" fmla="*/ 1364974 h 3458817"/>
                <a:gd name="connsiteX30" fmla="*/ 6215270 w 6215270"/>
                <a:gd name="connsiteY30" fmla="*/ 2557669 h 3458817"/>
                <a:gd name="connsiteX31" fmla="*/ 5985703 w 6215270"/>
                <a:gd name="connsiteY31" fmla="*/ 2064164 h 3458817"/>
                <a:gd name="connsiteX32" fmla="*/ 5730737 w 6215270"/>
                <a:gd name="connsiteY32" fmla="*/ 1572729 h 3458817"/>
                <a:gd name="connsiteX33" fmla="*/ 5574748 w 6215270"/>
                <a:gd name="connsiteY33" fmla="*/ 1324941 h 3458817"/>
                <a:gd name="connsiteX34" fmla="*/ 5340626 w 6215270"/>
                <a:gd name="connsiteY34" fmla="*/ 1086678 h 3458817"/>
                <a:gd name="connsiteX35" fmla="*/ 4972740 w 6215270"/>
                <a:gd name="connsiteY35" fmla="*/ 898525 h 3458817"/>
                <a:gd name="connsiteX36" fmla="*/ 4572000 w 6215270"/>
                <a:gd name="connsiteY36" fmla="*/ 1033669 h 3458817"/>
                <a:gd name="connsiteX37" fmla="*/ 4320209 w 6215270"/>
                <a:gd name="connsiteY37" fmla="*/ 1338469 h 3458817"/>
                <a:gd name="connsiteX38" fmla="*/ 4161183 w 6215270"/>
                <a:gd name="connsiteY38" fmla="*/ 1656521 h 3458817"/>
                <a:gd name="connsiteX39" fmla="*/ 4015409 w 6215270"/>
                <a:gd name="connsiteY39" fmla="*/ 2001078 h 3458817"/>
                <a:gd name="connsiteX40" fmla="*/ 4002157 w 6215270"/>
                <a:gd name="connsiteY40" fmla="*/ 2570921 h 3458817"/>
                <a:gd name="connsiteX41" fmla="*/ 3988905 w 6215270"/>
                <a:gd name="connsiteY41" fmla="*/ 2782956 h 3458817"/>
                <a:gd name="connsiteX42" fmla="*/ 3922644 w 6215270"/>
                <a:gd name="connsiteY42" fmla="*/ 3061252 h 3458817"/>
                <a:gd name="connsiteX43" fmla="*/ 3763618 w 6215270"/>
                <a:gd name="connsiteY43" fmla="*/ 3313043 h 3458817"/>
                <a:gd name="connsiteX44" fmla="*/ 3498574 w 6215270"/>
                <a:gd name="connsiteY44" fmla="*/ 3445565 h 3458817"/>
                <a:gd name="connsiteX45" fmla="*/ 3193774 w 6215270"/>
                <a:gd name="connsiteY45" fmla="*/ 3458817 h 3458817"/>
                <a:gd name="connsiteX46" fmla="*/ 2849218 w 6215270"/>
                <a:gd name="connsiteY46" fmla="*/ 3273287 h 3458817"/>
                <a:gd name="connsiteX47" fmla="*/ 2491409 w 6215270"/>
                <a:gd name="connsiteY47" fmla="*/ 2915478 h 3458817"/>
                <a:gd name="connsiteX48" fmla="*/ 2266122 w 6215270"/>
                <a:gd name="connsiteY48" fmla="*/ 2610678 h 3458817"/>
                <a:gd name="connsiteX49" fmla="*/ 2067339 w 6215270"/>
                <a:gd name="connsiteY49" fmla="*/ 2464904 h 3458817"/>
                <a:gd name="connsiteX50" fmla="*/ 1921565 w 6215270"/>
                <a:gd name="connsiteY50" fmla="*/ 2425148 h 3458817"/>
                <a:gd name="connsiteX51" fmla="*/ 1590261 w 6215270"/>
                <a:gd name="connsiteY51" fmla="*/ 2623930 h 3458817"/>
                <a:gd name="connsiteX52" fmla="*/ 1192696 w 6215270"/>
                <a:gd name="connsiteY52" fmla="*/ 2928730 h 3458817"/>
                <a:gd name="connsiteX53" fmla="*/ 808383 w 6215270"/>
                <a:gd name="connsiteY53" fmla="*/ 3114261 h 3458817"/>
                <a:gd name="connsiteX54" fmla="*/ 437322 w 6215270"/>
                <a:gd name="connsiteY54" fmla="*/ 3167269 h 3458817"/>
                <a:gd name="connsiteX55" fmla="*/ 13252 w 6215270"/>
                <a:gd name="connsiteY55" fmla="*/ 3140765 h 3458817"/>
                <a:gd name="connsiteX56" fmla="*/ 0 w 6215270"/>
                <a:gd name="connsiteY56" fmla="*/ 2782956 h 3458817"/>
                <a:gd name="connsiteX0" fmla="*/ 0 w 6215270"/>
                <a:gd name="connsiteY0" fmla="*/ 2782956 h 3458817"/>
                <a:gd name="connsiteX1" fmla="*/ 331305 w 6215270"/>
                <a:gd name="connsiteY1" fmla="*/ 2782956 h 3458817"/>
                <a:gd name="connsiteX2" fmla="*/ 598419 w 6215270"/>
                <a:gd name="connsiteY2" fmla="*/ 2773431 h 3458817"/>
                <a:gd name="connsiteX3" fmla="*/ 940905 w 6215270"/>
                <a:gd name="connsiteY3" fmla="*/ 2637182 h 3458817"/>
                <a:gd name="connsiteX4" fmla="*/ 1285461 w 6215270"/>
                <a:gd name="connsiteY4" fmla="*/ 2345634 h 3458817"/>
                <a:gd name="connsiteX5" fmla="*/ 1571763 w 6215270"/>
                <a:gd name="connsiteY5" fmla="*/ 2160656 h 3458817"/>
                <a:gd name="connsiteX6" fmla="*/ 1869661 w 6215270"/>
                <a:gd name="connsiteY6" fmla="*/ 2041387 h 3458817"/>
                <a:gd name="connsiteX7" fmla="*/ 2128769 w 6215270"/>
                <a:gd name="connsiteY7" fmla="*/ 2030757 h 3458817"/>
                <a:gd name="connsiteX8" fmla="*/ 2296491 w 6215270"/>
                <a:gd name="connsiteY8" fmla="*/ 2102402 h 3458817"/>
                <a:gd name="connsiteX9" fmla="*/ 2554495 w 6215270"/>
                <a:gd name="connsiteY9" fmla="*/ 2328655 h 3458817"/>
                <a:gd name="connsiteX10" fmla="*/ 2798832 w 6215270"/>
                <a:gd name="connsiteY10" fmla="*/ 2594251 h 3458817"/>
                <a:gd name="connsiteX11" fmla="*/ 3154018 w 6215270"/>
                <a:gd name="connsiteY11" fmla="*/ 2915478 h 3458817"/>
                <a:gd name="connsiteX12" fmla="*/ 3323673 w 6215270"/>
                <a:gd name="connsiteY12" fmla="*/ 3008795 h 3458817"/>
                <a:gd name="connsiteX13" fmla="*/ 3517072 w 6215270"/>
                <a:gd name="connsiteY13" fmla="*/ 3002445 h 3458817"/>
                <a:gd name="connsiteX14" fmla="*/ 3684105 w 6215270"/>
                <a:gd name="connsiteY14" fmla="*/ 2862469 h 3458817"/>
                <a:gd name="connsiteX15" fmla="*/ 3846858 w 6215270"/>
                <a:gd name="connsiteY15" fmla="*/ 2494583 h 3458817"/>
                <a:gd name="connsiteX16" fmla="*/ 3922644 w 6215270"/>
                <a:gd name="connsiteY16" fmla="*/ 2093843 h 3458817"/>
                <a:gd name="connsiteX17" fmla="*/ 3975652 w 6215270"/>
                <a:gd name="connsiteY17" fmla="*/ 1470991 h 3458817"/>
                <a:gd name="connsiteX18" fmla="*/ 4064690 w 6215270"/>
                <a:gd name="connsiteY18" fmla="*/ 790851 h 3458817"/>
                <a:gd name="connsiteX19" fmla="*/ 4174435 w 6215270"/>
                <a:gd name="connsiteY19" fmla="*/ 477078 h 3458817"/>
                <a:gd name="connsiteX20" fmla="*/ 4426226 w 6215270"/>
                <a:gd name="connsiteY20" fmla="*/ 198782 h 3458817"/>
                <a:gd name="connsiteX21" fmla="*/ 4658415 w 6215270"/>
                <a:gd name="connsiteY21" fmla="*/ 50386 h 3458817"/>
                <a:gd name="connsiteX22" fmla="*/ 4863548 w 6215270"/>
                <a:gd name="connsiteY22" fmla="*/ 0 h 3458817"/>
                <a:gd name="connsiteX23" fmla="*/ 5109956 w 6215270"/>
                <a:gd name="connsiteY23" fmla="*/ 22777 h 3458817"/>
                <a:gd name="connsiteX24" fmla="*/ 5433391 w 6215270"/>
                <a:gd name="connsiteY24" fmla="*/ 212034 h 3458817"/>
                <a:gd name="connsiteX25" fmla="*/ 5625548 w 6215270"/>
                <a:gd name="connsiteY25" fmla="*/ 375616 h 3458817"/>
                <a:gd name="connsiteX26" fmla="*/ 5784298 w 6215270"/>
                <a:gd name="connsiteY26" fmla="*/ 566116 h 3458817"/>
                <a:gd name="connsiteX27" fmla="*/ 5919995 w 6215270"/>
                <a:gd name="connsiteY27" fmla="*/ 772905 h 3458817"/>
                <a:gd name="connsiteX28" fmla="*/ 6070048 w 6215270"/>
                <a:gd name="connsiteY28" fmla="*/ 1045541 h 3458817"/>
                <a:gd name="connsiteX29" fmla="*/ 6202018 w 6215270"/>
                <a:gd name="connsiteY29" fmla="*/ 1364974 h 3458817"/>
                <a:gd name="connsiteX30" fmla="*/ 6215270 w 6215270"/>
                <a:gd name="connsiteY30" fmla="*/ 2557669 h 3458817"/>
                <a:gd name="connsiteX31" fmla="*/ 5985703 w 6215270"/>
                <a:gd name="connsiteY31" fmla="*/ 2064164 h 3458817"/>
                <a:gd name="connsiteX32" fmla="*/ 5730737 w 6215270"/>
                <a:gd name="connsiteY32" fmla="*/ 1572729 h 3458817"/>
                <a:gd name="connsiteX33" fmla="*/ 5574748 w 6215270"/>
                <a:gd name="connsiteY33" fmla="*/ 1324941 h 3458817"/>
                <a:gd name="connsiteX34" fmla="*/ 5340626 w 6215270"/>
                <a:gd name="connsiteY34" fmla="*/ 1086678 h 3458817"/>
                <a:gd name="connsiteX35" fmla="*/ 4972740 w 6215270"/>
                <a:gd name="connsiteY35" fmla="*/ 898525 h 3458817"/>
                <a:gd name="connsiteX36" fmla="*/ 4572000 w 6215270"/>
                <a:gd name="connsiteY36" fmla="*/ 1033669 h 3458817"/>
                <a:gd name="connsiteX37" fmla="*/ 4320209 w 6215270"/>
                <a:gd name="connsiteY37" fmla="*/ 1338469 h 3458817"/>
                <a:gd name="connsiteX38" fmla="*/ 4161183 w 6215270"/>
                <a:gd name="connsiteY38" fmla="*/ 1656521 h 3458817"/>
                <a:gd name="connsiteX39" fmla="*/ 4015409 w 6215270"/>
                <a:gd name="connsiteY39" fmla="*/ 2001078 h 3458817"/>
                <a:gd name="connsiteX40" fmla="*/ 4002157 w 6215270"/>
                <a:gd name="connsiteY40" fmla="*/ 2570921 h 3458817"/>
                <a:gd name="connsiteX41" fmla="*/ 3988905 w 6215270"/>
                <a:gd name="connsiteY41" fmla="*/ 2782956 h 3458817"/>
                <a:gd name="connsiteX42" fmla="*/ 3922644 w 6215270"/>
                <a:gd name="connsiteY42" fmla="*/ 3061252 h 3458817"/>
                <a:gd name="connsiteX43" fmla="*/ 3763618 w 6215270"/>
                <a:gd name="connsiteY43" fmla="*/ 3313043 h 3458817"/>
                <a:gd name="connsiteX44" fmla="*/ 3498574 w 6215270"/>
                <a:gd name="connsiteY44" fmla="*/ 3445565 h 3458817"/>
                <a:gd name="connsiteX45" fmla="*/ 3193774 w 6215270"/>
                <a:gd name="connsiteY45" fmla="*/ 3458817 h 3458817"/>
                <a:gd name="connsiteX46" fmla="*/ 2849218 w 6215270"/>
                <a:gd name="connsiteY46" fmla="*/ 3273287 h 3458817"/>
                <a:gd name="connsiteX47" fmla="*/ 2491409 w 6215270"/>
                <a:gd name="connsiteY47" fmla="*/ 2915478 h 3458817"/>
                <a:gd name="connsiteX48" fmla="*/ 2266122 w 6215270"/>
                <a:gd name="connsiteY48" fmla="*/ 2610678 h 3458817"/>
                <a:gd name="connsiteX49" fmla="*/ 2067339 w 6215270"/>
                <a:gd name="connsiteY49" fmla="*/ 2464904 h 3458817"/>
                <a:gd name="connsiteX50" fmla="*/ 1921565 w 6215270"/>
                <a:gd name="connsiteY50" fmla="*/ 2425148 h 3458817"/>
                <a:gd name="connsiteX51" fmla="*/ 1590261 w 6215270"/>
                <a:gd name="connsiteY51" fmla="*/ 2623930 h 3458817"/>
                <a:gd name="connsiteX52" fmla="*/ 1192696 w 6215270"/>
                <a:gd name="connsiteY52" fmla="*/ 2928730 h 3458817"/>
                <a:gd name="connsiteX53" fmla="*/ 808383 w 6215270"/>
                <a:gd name="connsiteY53" fmla="*/ 3114261 h 3458817"/>
                <a:gd name="connsiteX54" fmla="*/ 437322 w 6215270"/>
                <a:gd name="connsiteY54" fmla="*/ 3167269 h 3458817"/>
                <a:gd name="connsiteX55" fmla="*/ 13252 w 6215270"/>
                <a:gd name="connsiteY55" fmla="*/ 3140765 h 3458817"/>
                <a:gd name="connsiteX56" fmla="*/ 0 w 6215270"/>
                <a:gd name="connsiteY56" fmla="*/ 2782956 h 3458817"/>
                <a:gd name="connsiteX0" fmla="*/ 0 w 6215270"/>
                <a:gd name="connsiteY0" fmla="*/ 2782956 h 3458817"/>
                <a:gd name="connsiteX1" fmla="*/ 331305 w 6215270"/>
                <a:gd name="connsiteY1" fmla="*/ 2782956 h 3458817"/>
                <a:gd name="connsiteX2" fmla="*/ 598419 w 6215270"/>
                <a:gd name="connsiteY2" fmla="*/ 2773431 h 3458817"/>
                <a:gd name="connsiteX3" fmla="*/ 940905 w 6215270"/>
                <a:gd name="connsiteY3" fmla="*/ 2637182 h 3458817"/>
                <a:gd name="connsiteX4" fmla="*/ 1285461 w 6215270"/>
                <a:gd name="connsiteY4" fmla="*/ 2345634 h 3458817"/>
                <a:gd name="connsiteX5" fmla="*/ 1571763 w 6215270"/>
                <a:gd name="connsiteY5" fmla="*/ 2160656 h 3458817"/>
                <a:gd name="connsiteX6" fmla="*/ 1869661 w 6215270"/>
                <a:gd name="connsiteY6" fmla="*/ 2041387 h 3458817"/>
                <a:gd name="connsiteX7" fmla="*/ 2128769 w 6215270"/>
                <a:gd name="connsiteY7" fmla="*/ 2030757 h 3458817"/>
                <a:gd name="connsiteX8" fmla="*/ 2296491 w 6215270"/>
                <a:gd name="connsiteY8" fmla="*/ 2102402 h 3458817"/>
                <a:gd name="connsiteX9" fmla="*/ 2554495 w 6215270"/>
                <a:gd name="connsiteY9" fmla="*/ 2328655 h 3458817"/>
                <a:gd name="connsiteX10" fmla="*/ 2798832 w 6215270"/>
                <a:gd name="connsiteY10" fmla="*/ 2594251 h 3458817"/>
                <a:gd name="connsiteX11" fmla="*/ 3154018 w 6215270"/>
                <a:gd name="connsiteY11" fmla="*/ 2915478 h 3458817"/>
                <a:gd name="connsiteX12" fmla="*/ 3323673 w 6215270"/>
                <a:gd name="connsiteY12" fmla="*/ 3008795 h 3458817"/>
                <a:gd name="connsiteX13" fmla="*/ 3517072 w 6215270"/>
                <a:gd name="connsiteY13" fmla="*/ 3002445 h 3458817"/>
                <a:gd name="connsiteX14" fmla="*/ 3684105 w 6215270"/>
                <a:gd name="connsiteY14" fmla="*/ 2862469 h 3458817"/>
                <a:gd name="connsiteX15" fmla="*/ 3846858 w 6215270"/>
                <a:gd name="connsiteY15" fmla="*/ 2494583 h 3458817"/>
                <a:gd name="connsiteX16" fmla="*/ 3922644 w 6215270"/>
                <a:gd name="connsiteY16" fmla="*/ 2093843 h 3458817"/>
                <a:gd name="connsiteX17" fmla="*/ 3975652 w 6215270"/>
                <a:gd name="connsiteY17" fmla="*/ 1470991 h 3458817"/>
                <a:gd name="connsiteX18" fmla="*/ 4064690 w 6215270"/>
                <a:gd name="connsiteY18" fmla="*/ 790851 h 3458817"/>
                <a:gd name="connsiteX19" fmla="*/ 4174435 w 6215270"/>
                <a:gd name="connsiteY19" fmla="*/ 477078 h 3458817"/>
                <a:gd name="connsiteX20" fmla="*/ 4426226 w 6215270"/>
                <a:gd name="connsiteY20" fmla="*/ 198782 h 3458817"/>
                <a:gd name="connsiteX21" fmla="*/ 4658415 w 6215270"/>
                <a:gd name="connsiteY21" fmla="*/ 50386 h 3458817"/>
                <a:gd name="connsiteX22" fmla="*/ 4863548 w 6215270"/>
                <a:gd name="connsiteY22" fmla="*/ 0 h 3458817"/>
                <a:gd name="connsiteX23" fmla="*/ 5109956 w 6215270"/>
                <a:gd name="connsiteY23" fmla="*/ 22777 h 3458817"/>
                <a:gd name="connsiteX24" fmla="*/ 5433391 w 6215270"/>
                <a:gd name="connsiteY24" fmla="*/ 212034 h 3458817"/>
                <a:gd name="connsiteX25" fmla="*/ 5625548 w 6215270"/>
                <a:gd name="connsiteY25" fmla="*/ 375616 h 3458817"/>
                <a:gd name="connsiteX26" fmla="*/ 5784298 w 6215270"/>
                <a:gd name="connsiteY26" fmla="*/ 566116 h 3458817"/>
                <a:gd name="connsiteX27" fmla="*/ 5919995 w 6215270"/>
                <a:gd name="connsiteY27" fmla="*/ 772905 h 3458817"/>
                <a:gd name="connsiteX28" fmla="*/ 6070048 w 6215270"/>
                <a:gd name="connsiteY28" fmla="*/ 1045541 h 3458817"/>
                <a:gd name="connsiteX29" fmla="*/ 6202018 w 6215270"/>
                <a:gd name="connsiteY29" fmla="*/ 1364974 h 3458817"/>
                <a:gd name="connsiteX30" fmla="*/ 6215270 w 6215270"/>
                <a:gd name="connsiteY30" fmla="*/ 2557669 h 3458817"/>
                <a:gd name="connsiteX31" fmla="*/ 5985703 w 6215270"/>
                <a:gd name="connsiteY31" fmla="*/ 2064164 h 3458817"/>
                <a:gd name="connsiteX32" fmla="*/ 5730737 w 6215270"/>
                <a:gd name="connsiteY32" fmla="*/ 1572729 h 3458817"/>
                <a:gd name="connsiteX33" fmla="*/ 5574748 w 6215270"/>
                <a:gd name="connsiteY33" fmla="*/ 1324941 h 3458817"/>
                <a:gd name="connsiteX34" fmla="*/ 5340626 w 6215270"/>
                <a:gd name="connsiteY34" fmla="*/ 1086678 h 3458817"/>
                <a:gd name="connsiteX35" fmla="*/ 4972740 w 6215270"/>
                <a:gd name="connsiteY35" fmla="*/ 898525 h 3458817"/>
                <a:gd name="connsiteX36" fmla="*/ 4572000 w 6215270"/>
                <a:gd name="connsiteY36" fmla="*/ 1033669 h 3458817"/>
                <a:gd name="connsiteX37" fmla="*/ 4320209 w 6215270"/>
                <a:gd name="connsiteY37" fmla="*/ 1338469 h 3458817"/>
                <a:gd name="connsiteX38" fmla="*/ 4161183 w 6215270"/>
                <a:gd name="connsiteY38" fmla="*/ 1656521 h 3458817"/>
                <a:gd name="connsiteX39" fmla="*/ 4015409 w 6215270"/>
                <a:gd name="connsiteY39" fmla="*/ 2001078 h 3458817"/>
                <a:gd name="connsiteX40" fmla="*/ 4002157 w 6215270"/>
                <a:gd name="connsiteY40" fmla="*/ 2570921 h 3458817"/>
                <a:gd name="connsiteX41" fmla="*/ 3988905 w 6215270"/>
                <a:gd name="connsiteY41" fmla="*/ 2782956 h 3458817"/>
                <a:gd name="connsiteX42" fmla="*/ 3922644 w 6215270"/>
                <a:gd name="connsiteY42" fmla="*/ 3061252 h 3458817"/>
                <a:gd name="connsiteX43" fmla="*/ 3763618 w 6215270"/>
                <a:gd name="connsiteY43" fmla="*/ 3313043 h 3458817"/>
                <a:gd name="connsiteX44" fmla="*/ 3498574 w 6215270"/>
                <a:gd name="connsiteY44" fmla="*/ 3445565 h 3458817"/>
                <a:gd name="connsiteX45" fmla="*/ 3193774 w 6215270"/>
                <a:gd name="connsiteY45" fmla="*/ 3458817 h 3458817"/>
                <a:gd name="connsiteX46" fmla="*/ 2849218 w 6215270"/>
                <a:gd name="connsiteY46" fmla="*/ 3273287 h 3458817"/>
                <a:gd name="connsiteX47" fmla="*/ 2491409 w 6215270"/>
                <a:gd name="connsiteY47" fmla="*/ 2915478 h 3458817"/>
                <a:gd name="connsiteX48" fmla="*/ 2266122 w 6215270"/>
                <a:gd name="connsiteY48" fmla="*/ 2610678 h 3458817"/>
                <a:gd name="connsiteX49" fmla="*/ 2067339 w 6215270"/>
                <a:gd name="connsiteY49" fmla="*/ 2464904 h 3458817"/>
                <a:gd name="connsiteX50" fmla="*/ 1921565 w 6215270"/>
                <a:gd name="connsiteY50" fmla="*/ 2425148 h 3458817"/>
                <a:gd name="connsiteX51" fmla="*/ 1590261 w 6215270"/>
                <a:gd name="connsiteY51" fmla="*/ 2623930 h 3458817"/>
                <a:gd name="connsiteX52" fmla="*/ 1192696 w 6215270"/>
                <a:gd name="connsiteY52" fmla="*/ 2928730 h 3458817"/>
                <a:gd name="connsiteX53" fmla="*/ 808383 w 6215270"/>
                <a:gd name="connsiteY53" fmla="*/ 3114261 h 3458817"/>
                <a:gd name="connsiteX54" fmla="*/ 437322 w 6215270"/>
                <a:gd name="connsiteY54" fmla="*/ 3167269 h 3458817"/>
                <a:gd name="connsiteX55" fmla="*/ 13252 w 6215270"/>
                <a:gd name="connsiteY55" fmla="*/ 3140765 h 3458817"/>
                <a:gd name="connsiteX56" fmla="*/ 0 w 6215270"/>
                <a:gd name="connsiteY56" fmla="*/ 2782956 h 3458817"/>
                <a:gd name="connsiteX0" fmla="*/ 0 w 6215270"/>
                <a:gd name="connsiteY0" fmla="*/ 2782956 h 3458817"/>
                <a:gd name="connsiteX1" fmla="*/ 331305 w 6215270"/>
                <a:gd name="connsiteY1" fmla="*/ 2782956 h 3458817"/>
                <a:gd name="connsiteX2" fmla="*/ 598419 w 6215270"/>
                <a:gd name="connsiteY2" fmla="*/ 2773431 h 3458817"/>
                <a:gd name="connsiteX3" fmla="*/ 940905 w 6215270"/>
                <a:gd name="connsiteY3" fmla="*/ 2637182 h 3458817"/>
                <a:gd name="connsiteX4" fmla="*/ 1285461 w 6215270"/>
                <a:gd name="connsiteY4" fmla="*/ 2345634 h 3458817"/>
                <a:gd name="connsiteX5" fmla="*/ 1571763 w 6215270"/>
                <a:gd name="connsiteY5" fmla="*/ 2160656 h 3458817"/>
                <a:gd name="connsiteX6" fmla="*/ 1869661 w 6215270"/>
                <a:gd name="connsiteY6" fmla="*/ 2041387 h 3458817"/>
                <a:gd name="connsiteX7" fmla="*/ 2128769 w 6215270"/>
                <a:gd name="connsiteY7" fmla="*/ 2030757 h 3458817"/>
                <a:gd name="connsiteX8" fmla="*/ 2296491 w 6215270"/>
                <a:gd name="connsiteY8" fmla="*/ 2102402 h 3458817"/>
                <a:gd name="connsiteX9" fmla="*/ 2554495 w 6215270"/>
                <a:gd name="connsiteY9" fmla="*/ 2328655 h 3458817"/>
                <a:gd name="connsiteX10" fmla="*/ 2798832 w 6215270"/>
                <a:gd name="connsiteY10" fmla="*/ 2594251 h 3458817"/>
                <a:gd name="connsiteX11" fmla="*/ 3154018 w 6215270"/>
                <a:gd name="connsiteY11" fmla="*/ 2915478 h 3458817"/>
                <a:gd name="connsiteX12" fmla="*/ 3323673 w 6215270"/>
                <a:gd name="connsiteY12" fmla="*/ 3008795 h 3458817"/>
                <a:gd name="connsiteX13" fmla="*/ 3517072 w 6215270"/>
                <a:gd name="connsiteY13" fmla="*/ 3002445 h 3458817"/>
                <a:gd name="connsiteX14" fmla="*/ 3684105 w 6215270"/>
                <a:gd name="connsiteY14" fmla="*/ 2862469 h 3458817"/>
                <a:gd name="connsiteX15" fmla="*/ 3846858 w 6215270"/>
                <a:gd name="connsiteY15" fmla="*/ 2494583 h 3458817"/>
                <a:gd name="connsiteX16" fmla="*/ 3922644 w 6215270"/>
                <a:gd name="connsiteY16" fmla="*/ 2093843 h 3458817"/>
                <a:gd name="connsiteX17" fmla="*/ 3975652 w 6215270"/>
                <a:gd name="connsiteY17" fmla="*/ 1470991 h 3458817"/>
                <a:gd name="connsiteX18" fmla="*/ 4064690 w 6215270"/>
                <a:gd name="connsiteY18" fmla="*/ 790851 h 3458817"/>
                <a:gd name="connsiteX19" fmla="*/ 4174435 w 6215270"/>
                <a:gd name="connsiteY19" fmla="*/ 477078 h 3458817"/>
                <a:gd name="connsiteX20" fmla="*/ 4426226 w 6215270"/>
                <a:gd name="connsiteY20" fmla="*/ 198782 h 3458817"/>
                <a:gd name="connsiteX21" fmla="*/ 4658415 w 6215270"/>
                <a:gd name="connsiteY21" fmla="*/ 50386 h 3458817"/>
                <a:gd name="connsiteX22" fmla="*/ 4863548 w 6215270"/>
                <a:gd name="connsiteY22" fmla="*/ 0 h 3458817"/>
                <a:gd name="connsiteX23" fmla="*/ 5109956 w 6215270"/>
                <a:gd name="connsiteY23" fmla="*/ 22777 h 3458817"/>
                <a:gd name="connsiteX24" fmla="*/ 5433391 w 6215270"/>
                <a:gd name="connsiteY24" fmla="*/ 212034 h 3458817"/>
                <a:gd name="connsiteX25" fmla="*/ 5625548 w 6215270"/>
                <a:gd name="connsiteY25" fmla="*/ 375616 h 3458817"/>
                <a:gd name="connsiteX26" fmla="*/ 5784298 w 6215270"/>
                <a:gd name="connsiteY26" fmla="*/ 566116 h 3458817"/>
                <a:gd name="connsiteX27" fmla="*/ 5919995 w 6215270"/>
                <a:gd name="connsiteY27" fmla="*/ 772905 h 3458817"/>
                <a:gd name="connsiteX28" fmla="*/ 6070048 w 6215270"/>
                <a:gd name="connsiteY28" fmla="*/ 1045541 h 3458817"/>
                <a:gd name="connsiteX29" fmla="*/ 6202018 w 6215270"/>
                <a:gd name="connsiteY29" fmla="*/ 1364974 h 3458817"/>
                <a:gd name="connsiteX30" fmla="*/ 6215270 w 6215270"/>
                <a:gd name="connsiteY30" fmla="*/ 2557669 h 3458817"/>
                <a:gd name="connsiteX31" fmla="*/ 5985703 w 6215270"/>
                <a:gd name="connsiteY31" fmla="*/ 2064164 h 3458817"/>
                <a:gd name="connsiteX32" fmla="*/ 5730737 w 6215270"/>
                <a:gd name="connsiteY32" fmla="*/ 1572729 h 3458817"/>
                <a:gd name="connsiteX33" fmla="*/ 5574748 w 6215270"/>
                <a:gd name="connsiteY33" fmla="*/ 1324941 h 3458817"/>
                <a:gd name="connsiteX34" fmla="*/ 5340626 w 6215270"/>
                <a:gd name="connsiteY34" fmla="*/ 1086678 h 3458817"/>
                <a:gd name="connsiteX35" fmla="*/ 4972740 w 6215270"/>
                <a:gd name="connsiteY35" fmla="*/ 898525 h 3458817"/>
                <a:gd name="connsiteX36" fmla="*/ 4572000 w 6215270"/>
                <a:gd name="connsiteY36" fmla="*/ 1033669 h 3458817"/>
                <a:gd name="connsiteX37" fmla="*/ 4320209 w 6215270"/>
                <a:gd name="connsiteY37" fmla="*/ 1338469 h 3458817"/>
                <a:gd name="connsiteX38" fmla="*/ 4161183 w 6215270"/>
                <a:gd name="connsiteY38" fmla="*/ 1656521 h 3458817"/>
                <a:gd name="connsiteX39" fmla="*/ 4015409 w 6215270"/>
                <a:gd name="connsiteY39" fmla="*/ 2001078 h 3458817"/>
                <a:gd name="connsiteX40" fmla="*/ 4002157 w 6215270"/>
                <a:gd name="connsiteY40" fmla="*/ 2570921 h 3458817"/>
                <a:gd name="connsiteX41" fmla="*/ 3988905 w 6215270"/>
                <a:gd name="connsiteY41" fmla="*/ 2782956 h 3458817"/>
                <a:gd name="connsiteX42" fmla="*/ 3922644 w 6215270"/>
                <a:gd name="connsiteY42" fmla="*/ 3061252 h 3458817"/>
                <a:gd name="connsiteX43" fmla="*/ 3763618 w 6215270"/>
                <a:gd name="connsiteY43" fmla="*/ 3313043 h 3458817"/>
                <a:gd name="connsiteX44" fmla="*/ 3498574 w 6215270"/>
                <a:gd name="connsiteY44" fmla="*/ 3445565 h 3458817"/>
                <a:gd name="connsiteX45" fmla="*/ 3193774 w 6215270"/>
                <a:gd name="connsiteY45" fmla="*/ 3458817 h 3458817"/>
                <a:gd name="connsiteX46" fmla="*/ 2849218 w 6215270"/>
                <a:gd name="connsiteY46" fmla="*/ 3273287 h 3458817"/>
                <a:gd name="connsiteX47" fmla="*/ 2491409 w 6215270"/>
                <a:gd name="connsiteY47" fmla="*/ 2915478 h 3458817"/>
                <a:gd name="connsiteX48" fmla="*/ 2266122 w 6215270"/>
                <a:gd name="connsiteY48" fmla="*/ 2610678 h 3458817"/>
                <a:gd name="connsiteX49" fmla="*/ 2067339 w 6215270"/>
                <a:gd name="connsiteY49" fmla="*/ 2464904 h 3458817"/>
                <a:gd name="connsiteX50" fmla="*/ 1921565 w 6215270"/>
                <a:gd name="connsiteY50" fmla="*/ 2425148 h 3458817"/>
                <a:gd name="connsiteX51" fmla="*/ 1590261 w 6215270"/>
                <a:gd name="connsiteY51" fmla="*/ 2623930 h 3458817"/>
                <a:gd name="connsiteX52" fmla="*/ 1192696 w 6215270"/>
                <a:gd name="connsiteY52" fmla="*/ 2928730 h 3458817"/>
                <a:gd name="connsiteX53" fmla="*/ 808383 w 6215270"/>
                <a:gd name="connsiteY53" fmla="*/ 3114261 h 3458817"/>
                <a:gd name="connsiteX54" fmla="*/ 437322 w 6215270"/>
                <a:gd name="connsiteY54" fmla="*/ 3167269 h 3458817"/>
                <a:gd name="connsiteX55" fmla="*/ 13252 w 6215270"/>
                <a:gd name="connsiteY55" fmla="*/ 3140765 h 3458817"/>
                <a:gd name="connsiteX56" fmla="*/ 0 w 6215270"/>
                <a:gd name="connsiteY56" fmla="*/ 2782956 h 3458817"/>
                <a:gd name="connsiteX0" fmla="*/ 0 w 6215270"/>
                <a:gd name="connsiteY0" fmla="*/ 2782956 h 3458817"/>
                <a:gd name="connsiteX1" fmla="*/ 331305 w 6215270"/>
                <a:gd name="connsiteY1" fmla="*/ 2782956 h 3458817"/>
                <a:gd name="connsiteX2" fmla="*/ 598419 w 6215270"/>
                <a:gd name="connsiteY2" fmla="*/ 2773431 h 3458817"/>
                <a:gd name="connsiteX3" fmla="*/ 940905 w 6215270"/>
                <a:gd name="connsiteY3" fmla="*/ 2637182 h 3458817"/>
                <a:gd name="connsiteX4" fmla="*/ 1285461 w 6215270"/>
                <a:gd name="connsiteY4" fmla="*/ 2345634 h 3458817"/>
                <a:gd name="connsiteX5" fmla="*/ 1571763 w 6215270"/>
                <a:gd name="connsiteY5" fmla="*/ 2160656 h 3458817"/>
                <a:gd name="connsiteX6" fmla="*/ 1869661 w 6215270"/>
                <a:gd name="connsiteY6" fmla="*/ 2041387 h 3458817"/>
                <a:gd name="connsiteX7" fmla="*/ 2128769 w 6215270"/>
                <a:gd name="connsiteY7" fmla="*/ 2030757 h 3458817"/>
                <a:gd name="connsiteX8" fmla="*/ 2296491 w 6215270"/>
                <a:gd name="connsiteY8" fmla="*/ 2102402 h 3458817"/>
                <a:gd name="connsiteX9" fmla="*/ 2554495 w 6215270"/>
                <a:gd name="connsiteY9" fmla="*/ 2328655 h 3458817"/>
                <a:gd name="connsiteX10" fmla="*/ 2798832 w 6215270"/>
                <a:gd name="connsiteY10" fmla="*/ 2594251 h 3458817"/>
                <a:gd name="connsiteX11" fmla="*/ 3154018 w 6215270"/>
                <a:gd name="connsiteY11" fmla="*/ 2915478 h 3458817"/>
                <a:gd name="connsiteX12" fmla="*/ 3323673 w 6215270"/>
                <a:gd name="connsiteY12" fmla="*/ 3008795 h 3458817"/>
                <a:gd name="connsiteX13" fmla="*/ 3517072 w 6215270"/>
                <a:gd name="connsiteY13" fmla="*/ 3002445 h 3458817"/>
                <a:gd name="connsiteX14" fmla="*/ 3684105 w 6215270"/>
                <a:gd name="connsiteY14" fmla="*/ 2862469 h 3458817"/>
                <a:gd name="connsiteX15" fmla="*/ 3846858 w 6215270"/>
                <a:gd name="connsiteY15" fmla="*/ 2494583 h 3458817"/>
                <a:gd name="connsiteX16" fmla="*/ 3922644 w 6215270"/>
                <a:gd name="connsiteY16" fmla="*/ 2093843 h 3458817"/>
                <a:gd name="connsiteX17" fmla="*/ 3975652 w 6215270"/>
                <a:gd name="connsiteY17" fmla="*/ 1470991 h 3458817"/>
                <a:gd name="connsiteX18" fmla="*/ 4064690 w 6215270"/>
                <a:gd name="connsiteY18" fmla="*/ 790851 h 3458817"/>
                <a:gd name="connsiteX19" fmla="*/ 4174435 w 6215270"/>
                <a:gd name="connsiteY19" fmla="*/ 477078 h 3458817"/>
                <a:gd name="connsiteX20" fmla="*/ 4426226 w 6215270"/>
                <a:gd name="connsiteY20" fmla="*/ 198782 h 3458817"/>
                <a:gd name="connsiteX21" fmla="*/ 4658415 w 6215270"/>
                <a:gd name="connsiteY21" fmla="*/ 50386 h 3458817"/>
                <a:gd name="connsiteX22" fmla="*/ 4863548 w 6215270"/>
                <a:gd name="connsiteY22" fmla="*/ 0 h 3458817"/>
                <a:gd name="connsiteX23" fmla="*/ 5109956 w 6215270"/>
                <a:gd name="connsiteY23" fmla="*/ 22777 h 3458817"/>
                <a:gd name="connsiteX24" fmla="*/ 5433391 w 6215270"/>
                <a:gd name="connsiteY24" fmla="*/ 212034 h 3458817"/>
                <a:gd name="connsiteX25" fmla="*/ 5625548 w 6215270"/>
                <a:gd name="connsiteY25" fmla="*/ 375616 h 3458817"/>
                <a:gd name="connsiteX26" fmla="*/ 5784298 w 6215270"/>
                <a:gd name="connsiteY26" fmla="*/ 566116 h 3458817"/>
                <a:gd name="connsiteX27" fmla="*/ 5919995 w 6215270"/>
                <a:gd name="connsiteY27" fmla="*/ 772905 h 3458817"/>
                <a:gd name="connsiteX28" fmla="*/ 6070048 w 6215270"/>
                <a:gd name="connsiteY28" fmla="*/ 1045541 h 3458817"/>
                <a:gd name="connsiteX29" fmla="*/ 6202018 w 6215270"/>
                <a:gd name="connsiteY29" fmla="*/ 1364974 h 3458817"/>
                <a:gd name="connsiteX30" fmla="*/ 6215270 w 6215270"/>
                <a:gd name="connsiteY30" fmla="*/ 2557669 h 3458817"/>
                <a:gd name="connsiteX31" fmla="*/ 5985703 w 6215270"/>
                <a:gd name="connsiteY31" fmla="*/ 2064164 h 3458817"/>
                <a:gd name="connsiteX32" fmla="*/ 5730737 w 6215270"/>
                <a:gd name="connsiteY32" fmla="*/ 1572729 h 3458817"/>
                <a:gd name="connsiteX33" fmla="*/ 5574748 w 6215270"/>
                <a:gd name="connsiteY33" fmla="*/ 1324941 h 3458817"/>
                <a:gd name="connsiteX34" fmla="*/ 5340626 w 6215270"/>
                <a:gd name="connsiteY34" fmla="*/ 1086678 h 3458817"/>
                <a:gd name="connsiteX35" fmla="*/ 4972740 w 6215270"/>
                <a:gd name="connsiteY35" fmla="*/ 898525 h 3458817"/>
                <a:gd name="connsiteX36" fmla="*/ 4572000 w 6215270"/>
                <a:gd name="connsiteY36" fmla="*/ 1033669 h 3458817"/>
                <a:gd name="connsiteX37" fmla="*/ 4320209 w 6215270"/>
                <a:gd name="connsiteY37" fmla="*/ 1338469 h 3458817"/>
                <a:gd name="connsiteX38" fmla="*/ 4161183 w 6215270"/>
                <a:gd name="connsiteY38" fmla="*/ 1656521 h 3458817"/>
                <a:gd name="connsiteX39" fmla="*/ 4015409 w 6215270"/>
                <a:gd name="connsiteY39" fmla="*/ 2001078 h 3458817"/>
                <a:gd name="connsiteX40" fmla="*/ 4002157 w 6215270"/>
                <a:gd name="connsiteY40" fmla="*/ 2570921 h 3458817"/>
                <a:gd name="connsiteX41" fmla="*/ 3988905 w 6215270"/>
                <a:gd name="connsiteY41" fmla="*/ 2782956 h 3458817"/>
                <a:gd name="connsiteX42" fmla="*/ 3922644 w 6215270"/>
                <a:gd name="connsiteY42" fmla="*/ 3061252 h 3458817"/>
                <a:gd name="connsiteX43" fmla="*/ 3763618 w 6215270"/>
                <a:gd name="connsiteY43" fmla="*/ 3313043 h 3458817"/>
                <a:gd name="connsiteX44" fmla="*/ 3498574 w 6215270"/>
                <a:gd name="connsiteY44" fmla="*/ 3445565 h 3458817"/>
                <a:gd name="connsiteX45" fmla="*/ 3193774 w 6215270"/>
                <a:gd name="connsiteY45" fmla="*/ 3458817 h 3458817"/>
                <a:gd name="connsiteX46" fmla="*/ 2849218 w 6215270"/>
                <a:gd name="connsiteY46" fmla="*/ 3273287 h 3458817"/>
                <a:gd name="connsiteX47" fmla="*/ 2491409 w 6215270"/>
                <a:gd name="connsiteY47" fmla="*/ 2915478 h 3458817"/>
                <a:gd name="connsiteX48" fmla="*/ 2266122 w 6215270"/>
                <a:gd name="connsiteY48" fmla="*/ 2610678 h 3458817"/>
                <a:gd name="connsiteX49" fmla="*/ 2067339 w 6215270"/>
                <a:gd name="connsiteY49" fmla="*/ 2464904 h 3458817"/>
                <a:gd name="connsiteX50" fmla="*/ 1921565 w 6215270"/>
                <a:gd name="connsiteY50" fmla="*/ 2425148 h 3458817"/>
                <a:gd name="connsiteX51" fmla="*/ 1590261 w 6215270"/>
                <a:gd name="connsiteY51" fmla="*/ 2623930 h 3458817"/>
                <a:gd name="connsiteX52" fmla="*/ 1192696 w 6215270"/>
                <a:gd name="connsiteY52" fmla="*/ 2928730 h 3458817"/>
                <a:gd name="connsiteX53" fmla="*/ 808383 w 6215270"/>
                <a:gd name="connsiteY53" fmla="*/ 3114261 h 3458817"/>
                <a:gd name="connsiteX54" fmla="*/ 437322 w 6215270"/>
                <a:gd name="connsiteY54" fmla="*/ 3167269 h 3458817"/>
                <a:gd name="connsiteX55" fmla="*/ 13252 w 6215270"/>
                <a:gd name="connsiteY55" fmla="*/ 3140765 h 3458817"/>
                <a:gd name="connsiteX56" fmla="*/ 0 w 6215270"/>
                <a:gd name="connsiteY56" fmla="*/ 2782956 h 3458817"/>
                <a:gd name="connsiteX0" fmla="*/ 0 w 6215270"/>
                <a:gd name="connsiteY0" fmla="*/ 2782956 h 3458817"/>
                <a:gd name="connsiteX1" fmla="*/ 331305 w 6215270"/>
                <a:gd name="connsiteY1" fmla="*/ 2782956 h 3458817"/>
                <a:gd name="connsiteX2" fmla="*/ 598419 w 6215270"/>
                <a:gd name="connsiteY2" fmla="*/ 2773431 h 3458817"/>
                <a:gd name="connsiteX3" fmla="*/ 940905 w 6215270"/>
                <a:gd name="connsiteY3" fmla="*/ 2637182 h 3458817"/>
                <a:gd name="connsiteX4" fmla="*/ 1285461 w 6215270"/>
                <a:gd name="connsiteY4" fmla="*/ 2345634 h 3458817"/>
                <a:gd name="connsiteX5" fmla="*/ 1571763 w 6215270"/>
                <a:gd name="connsiteY5" fmla="*/ 2160656 h 3458817"/>
                <a:gd name="connsiteX6" fmla="*/ 1869661 w 6215270"/>
                <a:gd name="connsiteY6" fmla="*/ 2041387 h 3458817"/>
                <a:gd name="connsiteX7" fmla="*/ 2128769 w 6215270"/>
                <a:gd name="connsiteY7" fmla="*/ 2030757 h 3458817"/>
                <a:gd name="connsiteX8" fmla="*/ 2296491 w 6215270"/>
                <a:gd name="connsiteY8" fmla="*/ 2102402 h 3458817"/>
                <a:gd name="connsiteX9" fmla="*/ 2554495 w 6215270"/>
                <a:gd name="connsiteY9" fmla="*/ 2328655 h 3458817"/>
                <a:gd name="connsiteX10" fmla="*/ 2798832 w 6215270"/>
                <a:gd name="connsiteY10" fmla="*/ 2594251 h 3458817"/>
                <a:gd name="connsiteX11" fmla="*/ 3154018 w 6215270"/>
                <a:gd name="connsiteY11" fmla="*/ 2915478 h 3458817"/>
                <a:gd name="connsiteX12" fmla="*/ 3323673 w 6215270"/>
                <a:gd name="connsiteY12" fmla="*/ 3008795 h 3458817"/>
                <a:gd name="connsiteX13" fmla="*/ 3517072 w 6215270"/>
                <a:gd name="connsiteY13" fmla="*/ 3002445 h 3458817"/>
                <a:gd name="connsiteX14" fmla="*/ 3684105 w 6215270"/>
                <a:gd name="connsiteY14" fmla="*/ 2862469 h 3458817"/>
                <a:gd name="connsiteX15" fmla="*/ 3846858 w 6215270"/>
                <a:gd name="connsiteY15" fmla="*/ 2494583 h 3458817"/>
                <a:gd name="connsiteX16" fmla="*/ 3922644 w 6215270"/>
                <a:gd name="connsiteY16" fmla="*/ 2093843 h 3458817"/>
                <a:gd name="connsiteX17" fmla="*/ 3975652 w 6215270"/>
                <a:gd name="connsiteY17" fmla="*/ 1470991 h 3458817"/>
                <a:gd name="connsiteX18" fmla="*/ 4064690 w 6215270"/>
                <a:gd name="connsiteY18" fmla="*/ 790851 h 3458817"/>
                <a:gd name="connsiteX19" fmla="*/ 4174435 w 6215270"/>
                <a:gd name="connsiteY19" fmla="*/ 477078 h 3458817"/>
                <a:gd name="connsiteX20" fmla="*/ 4426226 w 6215270"/>
                <a:gd name="connsiteY20" fmla="*/ 198782 h 3458817"/>
                <a:gd name="connsiteX21" fmla="*/ 4658415 w 6215270"/>
                <a:gd name="connsiteY21" fmla="*/ 50386 h 3458817"/>
                <a:gd name="connsiteX22" fmla="*/ 4863548 w 6215270"/>
                <a:gd name="connsiteY22" fmla="*/ 0 h 3458817"/>
                <a:gd name="connsiteX23" fmla="*/ 5109956 w 6215270"/>
                <a:gd name="connsiteY23" fmla="*/ 22777 h 3458817"/>
                <a:gd name="connsiteX24" fmla="*/ 5433391 w 6215270"/>
                <a:gd name="connsiteY24" fmla="*/ 212034 h 3458817"/>
                <a:gd name="connsiteX25" fmla="*/ 5625548 w 6215270"/>
                <a:gd name="connsiteY25" fmla="*/ 375616 h 3458817"/>
                <a:gd name="connsiteX26" fmla="*/ 5784298 w 6215270"/>
                <a:gd name="connsiteY26" fmla="*/ 566116 h 3458817"/>
                <a:gd name="connsiteX27" fmla="*/ 5919995 w 6215270"/>
                <a:gd name="connsiteY27" fmla="*/ 772905 h 3458817"/>
                <a:gd name="connsiteX28" fmla="*/ 6070048 w 6215270"/>
                <a:gd name="connsiteY28" fmla="*/ 1045541 h 3458817"/>
                <a:gd name="connsiteX29" fmla="*/ 6202018 w 6215270"/>
                <a:gd name="connsiteY29" fmla="*/ 1364974 h 3458817"/>
                <a:gd name="connsiteX30" fmla="*/ 6215270 w 6215270"/>
                <a:gd name="connsiteY30" fmla="*/ 2557669 h 3458817"/>
                <a:gd name="connsiteX31" fmla="*/ 5985703 w 6215270"/>
                <a:gd name="connsiteY31" fmla="*/ 2064164 h 3458817"/>
                <a:gd name="connsiteX32" fmla="*/ 5730737 w 6215270"/>
                <a:gd name="connsiteY32" fmla="*/ 1572729 h 3458817"/>
                <a:gd name="connsiteX33" fmla="*/ 5574748 w 6215270"/>
                <a:gd name="connsiteY33" fmla="*/ 1324941 h 3458817"/>
                <a:gd name="connsiteX34" fmla="*/ 5340626 w 6215270"/>
                <a:gd name="connsiteY34" fmla="*/ 1086678 h 3458817"/>
                <a:gd name="connsiteX35" fmla="*/ 4972740 w 6215270"/>
                <a:gd name="connsiteY35" fmla="*/ 898525 h 3458817"/>
                <a:gd name="connsiteX36" fmla="*/ 4572000 w 6215270"/>
                <a:gd name="connsiteY36" fmla="*/ 1033669 h 3458817"/>
                <a:gd name="connsiteX37" fmla="*/ 4317034 w 6215270"/>
                <a:gd name="connsiteY37" fmla="*/ 1313069 h 3458817"/>
                <a:gd name="connsiteX38" fmla="*/ 4161183 w 6215270"/>
                <a:gd name="connsiteY38" fmla="*/ 1656521 h 3458817"/>
                <a:gd name="connsiteX39" fmla="*/ 4015409 w 6215270"/>
                <a:gd name="connsiteY39" fmla="*/ 2001078 h 3458817"/>
                <a:gd name="connsiteX40" fmla="*/ 4002157 w 6215270"/>
                <a:gd name="connsiteY40" fmla="*/ 2570921 h 3458817"/>
                <a:gd name="connsiteX41" fmla="*/ 3988905 w 6215270"/>
                <a:gd name="connsiteY41" fmla="*/ 2782956 h 3458817"/>
                <a:gd name="connsiteX42" fmla="*/ 3922644 w 6215270"/>
                <a:gd name="connsiteY42" fmla="*/ 3061252 h 3458817"/>
                <a:gd name="connsiteX43" fmla="*/ 3763618 w 6215270"/>
                <a:gd name="connsiteY43" fmla="*/ 3313043 h 3458817"/>
                <a:gd name="connsiteX44" fmla="*/ 3498574 w 6215270"/>
                <a:gd name="connsiteY44" fmla="*/ 3445565 h 3458817"/>
                <a:gd name="connsiteX45" fmla="*/ 3193774 w 6215270"/>
                <a:gd name="connsiteY45" fmla="*/ 3458817 h 3458817"/>
                <a:gd name="connsiteX46" fmla="*/ 2849218 w 6215270"/>
                <a:gd name="connsiteY46" fmla="*/ 3273287 h 3458817"/>
                <a:gd name="connsiteX47" fmla="*/ 2491409 w 6215270"/>
                <a:gd name="connsiteY47" fmla="*/ 2915478 h 3458817"/>
                <a:gd name="connsiteX48" fmla="*/ 2266122 w 6215270"/>
                <a:gd name="connsiteY48" fmla="*/ 2610678 h 3458817"/>
                <a:gd name="connsiteX49" fmla="*/ 2067339 w 6215270"/>
                <a:gd name="connsiteY49" fmla="*/ 2464904 h 3458817"/>
                <a:gd name="connsiteX50" fmla="*/ 1921565 w 6215270"/>
                <a:gd name="connsiteY50" fmla="*/ 2425148 h 3458817"/>
                <a:gd name="connsiteX51" fmla="*/ 1590261 w 6215270"/>
                <a:gd name="connsiteY51" fmla="*/ 2623930 h 3458817"/>
                <a:gd name="connsiteX52" fmla="*/ 1192696 w 6215270"/>
                <a:gd name="connsiteY52" fmla="*/ 2928730 h 3458817"/>
                <a:gd name="connsiteX53" fmla="*/ 808383 w 6215270"/>
                <a:gd name="connsiteY53" fmla="*/ 3114261 h 3458817"/>
                <a:gd name="connsiteX54" fmla="*/ 437322 w 6215270"/>
                <a:gd name="connsiteY54" fmla="*/ 3167269 h 3458817"/>
                <a:gd name="connsiteX55" fmla="*/ 13252 w 6215270"/>
                <a:gd name="connsiteY55" fmla="*/ 3140765 h 3458817"/>
                <a:gd name="connsiteX56" fmla="*/ 0 w 6215270"/>
                <a:gd name="connsiteY56" fmla="*/ 2782956 h 3458817"/>
                <a:gd name="connsiteX0" fmla="*/ 0 w 6215270"/>
                <a:gd name="connsiteY0" fmla="*/ 2782956 h 3458817"/>
                <a:gd name="connsiteX1" fmla="*/ 331305 w 6215270"/>
                <a:gd name="connsiteY1" fmla="*/ 2782956 h 3458817"/>
                <a:gd name="connsiteX2" fmla="*/ 598419 w 6215270"/>
                <a:gd name="connsiteY2" fmla="*/ 2773431 h 3458817"/>
                <a:gd name="connsiteX3" fmla="*/ 940905 w 6215270"/>
                <a:gd name="connsiteY3" fmla="*/ 2637182 h 3458817"/>
                <a:gd name="connsiteX4" fmla="*/ 1285461 w 6215270"/>
                <a:gd name="connsiteY4" fmla="*/ 2345634 h 3458817"/>
                <a:gd name="connsiteX5" fmla="*/ 1571763 w 6215270"/>
                <a:gd name="connsiteY5" fmla="*/ 2160656 h 3458817"/>
                <a:gd name="connsiteX6" fmla="*/ 1869661 w 6215270"/>
                <a:gd name="connsiteY6" fmla="*/ 2041387 h 3458817"/>
                <a:gd name="connsiteX7" fmla="*/ 2128769 w 6215270"/>
                <a:gd name="connsiteY7" fmla="*/ 2030757 h 3458817"/>
                <a:gd name="connsiteX8" fmla="*/ 2296491 w 6215270"/>
                <a:gd name="connsiteY8" fmla="*/ 2102402 h 3458817"/>
                <a:gd name="connsiteX9" fmla="*/ 2554495 w 6215270"/>
                <a:gd name="connsiteY9" fmla="*/ 2328655 h 3458817"/>
                <a:gd name="connsiteX10" fmla="*/ 2798832 w 6215270"/>
                <a:gd name="connsiteY10" fmla="*/ 2594251 h 3458817"/>
                <a:gd name="connsiteX11" fmla="*/ 3154018 w 6215270"/>
                <a:gd name="connsiteY11" fmla="*/ 2915478 h 3458817"/>
                <a:gd name="connsiteX12" fmla="*/ 3323673 w 6215270"/>
                <a:gd name="connsiteY12" fmla="*/ 3008795 h 3458817"/>
                <a:gd name="connsiteX13" fmla="*/ 3517072 w 6215270"/>
                <a:gd name="connsiteY13" fmla="*/ 3002445 h 3458817"/>
                <a:gd name="connsiteX14" fmla="*/ 3684105 w 6215270"/>
                <a:gd name="connsiteY14" fmla="*/ 2862469 h 3458817"/>
                <a:gd name="connsiteX15" fmla="*/ 3846858 w 6215270"/>
                <a:gd name="connsiteY15" fmla="*/ 2494583 h 3458817"/>
                <a:gd name="connsiteX16" fmla="*/ 3922644 w 6215270"/>
                <a:gd name="connsiteY16" fmla="*/ 2093843 h 3458817"/>
                <a:gd name="connsiteX17" fmla="*/ 3975652 w 6215270"/>
                <a:gd name="connsiteY17" fmla="*/ 1470991 h 3458817"/>
                <a:gd name="connsiteX18" fmla="*/ 4064690 w 6215270"/>
                <a:gd name="connsiteY18" fmla="*/ 790851 h 3458817"/>
                <a:gd name="connsiteX19" fmla="*/ 4174435 w 6215270"/>
                <a:gd name="connsiteY19" fmla="*/ 477078 h 3458817"/>
                <a:gd name="connsiteX20" fmla="*/ 4426226 w 6215270"/>
                <a:gd name="connsiteY20" fmla="*/ 198782 h 3458817"/>
                <a:gd name="connsiteX21" fmla="*/ 4658415 w 6215270"/>
                <a:gd name="connsiteY21" fmla="*/ 50386 h 3458817"/>
                <a:gd name="connsiteX22" fmla="*/ 4863548 w 6215270"/>
                <a:gd name="connsiteY22" fmla="*/ 0 h 3458817"/>
                <a:gd name="connsiteX23" fmla="*/ 5109956 w 6215270"/>
                <a:gd name="connsiteY23" fmla="*/ 22777 h 3458817"/>
                <a:gd name="connsiteX24" fmla="*/ 5433391 w 6215270"/>
                <a:gd name="connsiteY24" fmla="*/ 212034 h 3458817"/>
                <a:gd name="connsiteX25" fmla="*/ 5625548 w 6215270"/>
                <a:gd name="connsiteY25" fmla="*/ 375616 h 3458817"/>
                <a:gd name="connsiteX26" fmla="*/ 5784298 w 6215270"/>
                <a:gd name="connsiteY26" fmla="*/ 566116 h 3458817"/>
                <a:gd name="connsiteX27" fmla="*/ 5919995 w 6215270"/>
                <a:gd name="connsiteY27" fmla="*/ 772905 h 3458817"/>
                <a:gd name="connsiteX28" fmla="*/ 6070048 w 6215270"/>
                <a:gd name="connsiteY28" fmla="*/ 1045541 h 3458817"/>
                <a:gd name="connsiteX29" fmla="*/ 6202018 w 6215270"/>
                <a:gd name="connsiteY29" fmla="*/ 1364974 h 3458817"/>
                <a:gd name="connsiteX30" fmla="*/ 6215270 w 6215270"/>
                <a:gd name="connsiteY30" fmla="*/ 2557669 h 3458817"/>
                <a:gd name="connsiteX31" fmla="*/ 5985703 w 6215270"/>
                <a:gd name="connsiteY31" fmla="*/ 2064164 h 3458817"/>
                <a:gd name="connsiteX32" fmla="*/ 5730737 w 6215270"/>
                <a:gd name="connsiteY32" fmla="*/ 1572729 h 3458817"/>
                <a:gd name="connsiteX33" fmla="*/ 5574748 w 6215270"/>
                <a:gd name="connsiteY33" fmla="*/ 1324941 h 3458817"/>
                <a:gd name="connsiteX34" fmla="*/ 5340626 w 6215270"/>
                <a:gd name="connsiteY34" fmla="*/ 1086678 h 3458817"/>
                <a:gd name="connsiteX35" fmla="*/ 4972740 w 6215270"/>
                <a:gd name="connsiteY35" fmla="*/ 898525 h 3458817"/>
                <a:gd name="connsiteX36" fmla="*/ 4572000 w 6215270"/>
                <a:gd name="connsiteY36" fmla="*/ 1033669 h 3458817"/>
                <a:gd name="connsiteX37" fmla="*/ 4332909 w 6215270"/>
                <a:gd name="connsiteY37" fmla="*/ 1325769 h 3458817"/>
                <a:gd name="connsiteX38" fmla="*/ 4161183 w 6215270"/>
                <a:gd name="connsiteY38" fmla="*/ 1656521 h 3458817"/>
                <a:gd name="connsiteX39" fmla="*/ 4015409 w 6215270"/>
                <a:gd name="connsiteY39" fmla="*/ 2001078 h 3458817"/>
                <a:gd name="connsiteX40" fmla="*/ 4002157 w 6215270"/>
                <a:gd name="connsiteY40" fmla="*/ 2570921 h 3458817"/>
                <a:gd name="connsiteX41" fmla="*/ 3988905 w 6215270"/>
                <a:gd name="connsiteY41" fmla="*/ 2782956 h 3458817"/>
                <a:gd name="connsiteX42" fmla="*/ 3922644 w 6215270"/>
                <a:gd name="connsiteY42" fmla="*/ 3061252 h 3458817"/>
                <a:gd name="connsiteX43" fmla="*/ 3763618 w 6215270"/>
                <a:gd name="connsiteY43" fmla="*/ 3313043 h 3458817"/>
                <a:gd name="connsiteX44" fmla="*/ 3498574 w 6215270"/>
                <a:gd name="connsiteY44" fmla="*/ 3445565 h 3458817"/>
                <a:gd name="connsiteX45" fmla="*/ 3193774 w 6215270"/>
                <a:gd name="connsiteY45" fmla="*/ 3458817 h 3458817"/>
                <a:gd name="connsiteX46" fmla="*/ 2849218 w 6215270"/>
                <a:gd name="connsiteY46" fmla="*/ 3273287 h 3458817"/>
                <a:gd name="connsiteX47" fmla="*/ 2491409 w 6215270"/>
                <a:gd name="connsiteY47" fmla="*/ 2915478 h 3458817"/>
                <a:gd name="connsiteX48" fmla="*/ 2266122 w 6215270"/>
                <a:gd name="connsiteY48" fmla="*/ 2610678 h 3458817"/>
                <a:gd name="connsiteX49" fmla="*/ 2067339 w 6215270"/>
                <a:gd name="connsiteY49" fmla="*/ 2464904 h 3458817"/>
                <a:gd name="connsiteX50" fmla="*/ 1921565 w 6215270"/>
                <a:gd name="connsiteY50" fmla="*/ 2425148 h 3458817"/>
                <a:gd name="connsiteX51" fmla="*/ 1590261 w 6215270"/>
                <a:gd name="connsiteY51" fmla="*/ 2623930 h 3458817"/>
                <a:gd name="connsiteX52" fmla="*/ 1192696 w 6215270"/>
                <a:gd name="connsiteY52" fmla="*/ 2928730 h 3458817"/>
                <a:gd name="connsiteX53" fmla="*/ 808383 w 6215270"/>
                <a:gd name="connsiteY53" fmla="*/ 3114261 h 3458817"/>
                <a:gd name="connsiteX54" fmla="*/ 437322 w 6215270"/>
                <a:gd name="connsiteY54" fmla="*/ 3167269 h 3458817"/>
                <a:gd name="connsiteX55" fmla="*/ 13252 w 6215270"/>
                <a:gd name="connsiteY55" fmla="*/ 3140765 h 3458817"/>
                <a:gd name="connsiteX56" fmla="*/ 0 w 6215270"/>
                <a:gd name="connsiteY56" fmla="*/ 2782956 h 3458817"/>
                <a:gd name="connsiteX0" fmla="*/ 0 w 6215270"/>
                <a:gd name="connsiteY0" fmla="*/ 2782956 h 3458817"/>
                <a:gd name="connsiteX1" fmla="*/ 331305 w 6215270"/>
                <a:gd name="connsiteY1" fmla="*/ 2782956 h 3458817"/>
                <a:gd name="connsiteX2" fmla="*/ 598419 w 6215270"/>
                <a:gd name="connsiteY2" fmla="*/ 2773431 h 3458817"/>
                <a:gd name="connsiteX3" fmla="*/ 940905 w 6215270"/>
                <a:gd name="connsiteY3" fmla="*/ 2637182 h 3458817"/>
                <a:gd name="connsiteX4" fmla="*/ 1285461 w 6215270"/>
                <a:gd name="connsiteY4" fmla="*/ 2345634 h 3458817"/>
                <a:gd name="connsiteX5" fmla="*/ 1571763 w 6215270"/>
                <a:gd name="connsiteY5" fmla="*/ 2160656 h 3458817"/>
                <a:gd name="connsiteX6" fmla="*/ 1869661 w 6215270"/>
                <a:gd name="connsiteY6" fmla="*/ 2041387 h 3458817"/>
                <a:gd name="connsiteX7" fmla="*/ 2128769 w 6215270"/>
                <a:gd name="connsiteY7" fmla="*/ 2030757 h 3458817"/>
                <a:gd name="connsiteX8" fmla="*/ 2296491 w 6215270"/>
                <a:gd name="connsiteY8" fmla="*/ 2102402 h 3458817"/>
                <a:gd name="connsiteX9" fmla="*/ 2554495 w 6215270"/>
                <a:gd name="connsiteY9" fmla="*/ 2328655 h 3458817"/>
                <a:gd name="connsiteX10" fmla="*/ 2798832 w 6215270"/>
                <a:gd name="connsiteY10" fmla="*/ 2594251 h 3458817"/>
                <a:gd name="connsiteX11" fmla="*/ 3154018 w 6215270"/>
                <a:gd name="connsiteY11" fmla="*/ 2915478 h 3458817"/>
                <a:gd name="connsiteX12" fmla="*/ 3323673 w 6215270"/>
                <a:gd name="connsiteY12" fmla="*/ 3008795 h 3458817"/>
                <a:gd name="connsiteX13" fmla="*/ 3517072 w 6215270"/>
                <a:gd name="connsiteY13" fmla="*/ 3002445 h 3458817"/>
                <a:gd name="connsiteX14" fmla="*/ 3684105 w 6215270"/>
                <a:gd name="connsiteY14" fmla="*/ 2862469 h 3458817"/>
                <a:gd name="connsiteX15" fmla="*/ 3846858 w 6215270"/>
                <a:gd name="connsiteY15" fmla="*/ 2494583 h 3458817"/>
                <a:gd name="connsiteX16" fmla="*/ 3922644 w 6215270"/>
                <a:gd name="connsiteY16" fmla="*/ 2093843 h 3458817"/>
                <a:gd name="connsiteX17" fmla="*/ 3975652 w 6215270"/>
                <a:gd name="connsiteY17" fmla="*/ 1470991 h 3458817"/>
                <a:gd name="connsiteX18" fmla="*/ 4064690 w 6215270"/>
                <a:gd name="connsiteY18" fmla="*/ 790851 h 3458817"/>
                <a:gd name="connsiteX19" fmla="*/ 4174435 w 6215270"/>
                <a:gd name="connsiteY19" fmla="*/ 477078 h 3458817"/>
                <a:gd name="connsiteX20" fmla="*/ 4426226 w 6215270"/>
                <a:gd name="connsiteY20" fmla="*/ 198782 h 3458817"/>
                <a:gd name="connsiteX21" fmla="*/ 4658415 w 6215270"/>
                <a:gd name="connsiteY21" fmla="*/ 50386 h 3458817"/>
                <a:gd name="connsiteX22" fmla="*/ 4863548 w 6215270"/>
                <a:gd name="connsiteY22" fmla="*/ 0 h 3458817"/>
                <a:gd name="connsiteX23" fmla="*/ 5109956 w 6215270"/>
                <a:gd name="connsiteY23" fmla="*/ 22777 h 3458817"/>
                <a:gd name="connsiteX24" fmla="*/ 5433391 w 6215270"/>
                <a:gd name="connsiteY24" fmla="*/ 212034 h 3458817"/>
                <a:gd name="connsiteX25" fmla="*/ 5625548 w 6215270"/>
                <a:gd name="connsiteY25" fmla="*/ 375616 h 3458817"/>
                <a:gd name="connsiteX26" fmla="*/ 5784298 w 6215270"/>
                <a:gd name="connsiteY26" fmla="*/ 566116 h 3458817"/>
                <a:gd name="connsiteX27" fmla="*/ 5919995 w 6215270"/>
                <a:gd name="connsiteY27" fmla="*/ 772905 h 3458817"/>
                <a:gd name="connsiteX28" fmla="*/ 6070048 w 6215270"/>
                <a:gd name="connsiteY28" fmla="*/ 1045541 h 3458817"/>
                <a:gd name="connsiteX29" fmla="*/ 6202018 w 6215270"/>
                <a:gd name="connsiteY29" fmla="*/ 1364974 h 3458817"/>
                <a:gd name="connsiteX30" fmla="*/ 6215270 w 6215270"/>
                <a:gd name="connsiteY30" fmla="*/ 2557669 h 3458817"/>
                <a:gd name="connsiteX31" fmla="*/ 5985703 w 6215270"/>
                <a:gd name="connsiteY31" fmla="*/ 2064164 h 3458817"/>
                <a:gd name="connsiteX32" fmla="*/ 5730737 w 6215270"/>
                <a:gd name="connsiteY32" fmla="*/ 1572729 h 3458817"/>
                <a:gd name="connsiteX33" fmla="*/ 5574748 w 6215270"/>
                <a:gd name="connsiteY33" fmla="*/ 1324941 h 3458817"/>
                <a:gd name="connsiteX34" fmla="*/ 5340626 w 6215270"/>
                <a:gd name="connsiteY34" fmla="*/ 1086678 h 3458817"/>
                <a:gd name="connsiteX35" fmla="*/ 4972740 w 6215270"/>
                <a:gd name="connsiteY35" fmla="*/ 898525 h 3458817"/>
                <a:gd name="connsiteX36" fmla="*/ 4572000 w 6215270"/>
                <a:gd name="connsiteY36" fmla="*/ 1033669 h 3458817"/>
                <a:gd name="connsiteX37" fmla="*/ 4332909 w 6215270"/>
                <a:gd name="connsiteY37" fmla="*/ 1325769 h 3458817"/>
                <a:gd name="connsiteX38" fmla="*/ 4161183 w 6215270"/>
                <a:gd name="connsiteY38" fmla="*/ 1656521 h 3458817"/>
                <a:gd name="connsiteX39" fmla="*/ 4015409 w 6215270"/>
                <a:gd name="connsiteY39" fmla="*/ 2001078 h 3458817"/>
                <a:gd name="connsiteX40" fmla="*/ 4002157 w 6215270"/>
                <a:gd name="connsiteY40" fmla="*/ 2570921 h 3458817"/>
                <a:gd name="connsiteX41" fmla="*/ 3988905 w 6215270"/>
                <a:gd name="connsiteY41" fmla="*/ 2782956 h 3458817"/>
                <a:gd name="connsiteX42" fmla="*/ 3922644 w 6215270"/>
                <a:gd name="connsiteY42" fmla="*/ 3061252 h 3458817"/>
                <a:gd name="connsiteX43" fmla="*/ 3763618 w 6215270"/>
                <a:gd name="connsiteY43" fmla="*/ 3313043 h 3458817"/>
                <a:gd name="connsiteX44" fmla="*/ 3498574 w 6215270"/>
                <a:gd name="connsiteY44" fmla="*/ 3445565 h 3458817"/>
                <a:gd name="connsiteX45" fmla="*/ 3193774 w 6215270"/>
                <a:gd name="connsiteY45" fmla="*/ 3458817 h 3458817"/>
                <a:gd name="connsiteX46" fmla="*/ 2849218 w 6215270"/>
                <a:gd name="connsiteY46" fmla="*/ 3273287 h 3458817"/>
                <a:gd name="connsiteX47" fmla="*/ 2491409 w 6215270"/>
                <a:gd name="connsiteY47" fmla="*/ 2915478 h 3458817"/>
                <a:gd name="connsiteX48" fmla="*/ 2266122 w 6215270"/>
                <a:gd name="connsiteY48" fmla="*/ 2610678 h 3458817"/>
                <a:gd name="connsiteX49" fmla="*/ 2067339 w 6215270"/>
                <a:gd name="connsiteY49" fmla="*/ 2464904 h 3458817"/>
                <a:gd name="connsiteX50" fmla="*/ 1921565 w 6215270"/>
                <a:gd name="connsiteY50" fmla="*/ 2425148 h 3458817"/>
                <a:gd name="connsiteX51" fmla="*/ 1590261 w 6215270"/>
                <a:gd name="connsiteY51" fmla="*/ 2623930 h 3458817"/>
                <a:gd name="connsiteX52" fmla="*/ 1192696 w 6215270"/>
                <a:gd name="connsiteY52" fmla="*/ 2928730 h 3458817"/>
                <a:gd name="connsiteX53" fmla="*/ 808383 w 6215270"/>
                <a:gd name="connsiteY53" fmla="*/ 3114261 h 3458817"/>
                <a:gd name="connsiteX54" fmla="*/ 437322 w 6215270"/>
                <a:gd name="connsiteY54" fmla="*/ 3167269 h 3458817"/>
                <a:gd name="connsiteX55" fmla="*/ 13252 w 6215270"/>
                <a:gd name="connsiteY55" fmla="*/ 3140765 h 3458817"/>
                <a:gd name="connsiteX56" fmla="*/ 0 w 6215270"/>
                <a:gd name="connsiteY56" fmla="*/ 2782956 h 3458817"/>
                <a:gd name="connsiteX0" fmla="*/ 0 w 6215270"/>
                <a:gd name="connsiteY0" fmla="*/ 2782956 h 3458817"/>
                <a:gd name="connsiteX1" fmla="*/ 331305 w 6215270"/>
                <a:gd name="connsiteY1" fmla="*/ 2782956 h 3458817"/>
                <a:gd name="connsiteX2" fmla="*/ 598419 w 6215270"/>
                <a:gd name="connsiteY2" fmla="*/ 2773431 h 3458817"/>
                <a:gd name="connsiteX3" fmla="*/ 940905 w 6215270"/>
                <a:gd name="connsiteY3" fmla="*/ 2637182 h 3458817"/>
                <a:gd name="connsiteX4" fmla="*/ 1285461 w 6215270"/>
                <a:gd name="connsiteY4" fmla="*/ 2345634 h 3458817"/>
                <a:gd name="connsiteX5" fmla="*/ 1571763 w 6215270"/>
                <a:gd name="connsiteY5" fmla="*/ 2160656 h 3458817"/>
                <a:gd name="connsiteX6" fmla="*/ 1869661 w 6215270"/>
                <a:gd name="connsiteY6" fmla="*/ 2041387 h 3458817"/>
                <a:gd name="connsiteX7" fmla="*/ 2128769 w 6215270"/>
                <a:gd name="connsiteY7" fmla="*/ 2030757 h 3458817"/>
                <a:gd name="connsiteX8" fmla="*/ 2296491 w 6215270"/>
                <a:gd name="connsiteY8" fmla="*/ 2102402 h 3458817"/>
                <a:gd name="connsiteX9" fmla="*/ 2554495 w 6215270"/>
                <a:gd name="connsiteY9" fmla="*/ 2328655 h 3458817"/>
                <a:gd name="connsiteX10" fmla="*/ 2798832 w 6215270"/>
                <a:gd name="connsiteY10" fmla="*/ 2594251 h 3458817"/>
                <a:gd name="connsiteX11" fmla="*/ 3154018 w 6215270"/>
                <a:gd name="connsiteY11" fmla="*/ 2915478 h 3458817"/>
                <a:gd name="connsiteX12" fmla="*/ 3323673 w 6215270"/>
                <a:gd name="connsiteY12" fmla="*/ 3008795 h 3458817"/>
                <a:gd name="connsiteX13" fmla="*/ 3517072 w 6215270"/>
                <a:gd name="connsiteY13" fmla="*/ 3002445 h 3458817"/>
                <a:gd name="connsiteX14" fmla="*/ 3684105 w 6215270"/>
                <a:gd name="connsiteY14" fmla="*/ 2862469 h 3458817"/>
                <a:gd name="connsiteX15" fmla="*/ 3846858 w 6215270"/>
                <a:gd name="connsiteY15" fmla="*/ 2494583 h 3458817"/>
                <a:gd name="connsiteX16" fmla="*/ 3922644 w 6215270"/>
                <a:gd name="connsiteY16" fmla="*/ 2093843 h 3458817"/>
                <a:gd name="connsiteX17" fmla="*/ 3975652 w 6215270"/>
                <a:gd name="connsiteY17" fmla="*/ 1470991 h 3458817"/>
                <a:gd name="connsiteX18" fmla="*/ 4064690 w 6215270"/>
                <a:gd name="connsiteY18" fmla="*/ 790851 h 3458817"/>
                <a:gd name="connsiteX19" fmla="*/ 4174435 w 6215270"/>
                <a:gd name="connsiteY19" fmla="*/ 477078 h 3458817"/>
                <a:gd name="connsiteX20" fmla="*/ 4426226 w 6215270"/>
                <a:gd name="connsiteY20" fmla="*/ 198782 h 3458817"/>
                <a:gd name="connsiteX21" fmla="*/ 4658415 w 6215270"/>
                <a:gd name="connsiteY21" fmla="*/ 50386 h 3458817"/>
                <a:gd name="connsiteX22" fmla="*/ 4863548 w 6215270"/>
                <a:gd name="connsiteY22" fmla="*/ 0 h 3458817"/>
                <a:gd name="connsiteX23" fmla="*/ 5109956 w 6215270"/>
                <a:gd name="connsiteY23" fmla="*/ 22777 h 3458817"/>
                <a:gd name="connsiteX24" fmla="*/ 5433391 w 6215270"/>
                <a:gd name="connsiteY24" fmla="*/ 212034 h 3458817"/>
                <a:gd name="connsiteX25" fmla="*/ 5625548 w 6215270"/>
                <a:gd name="connsiteY25" fmla="*/ 375616 h 3458817"/>
                <a:gd name="connsiteX26" fmla="*/ 5784298 w 6215270"/>
                <a:gd name="connsiteY26" fmla="*/ 566116 h 3458817"/>
                <a:gd name="connsiteX27" fmla="*/ 5919995 w 6215270"/>
                <a:gd name="connsiteY27" fmla="*/ 772905 h 3458817"/>
                <a:gd name="connsiteX28" fmla="*/ 6070048 w 6215270"/>
                <a:gd name="connsiteY28" fmla="*/ 1045541 h 3458817"/>
                <a:gd name="connsiteX29" fmla="*/ 6202018 w 6215270"/>
                <a:gd name="connsiteY29" fmla="*/ 1364974 h 3458817"/>
                <a:gd name="connsiteX30" fmla="*/ 6215270 w 6215270"/>
                <a:gd name="connsiteY30" fmla="*/ 2557669 h 3458817"/>
                <a:gd name="connsiteX31" fmla="*/ 5985703 w 6215270"/>
                <a:gd name="connsiteY31" fmla="*/ 2064164 h 3458817"/>
                <a:gd name="connsiteX32" fmla="*/ 5730737 w 6215270"/>
                <a:gd name="connsiteY32" fmla="*/ 1572729 h 3458817"/>
                <a:gd name="connsiteX33" fmla="*/ 5574748 w 6215270"/>
                <a:gd name="connsiteY33" fmla="*/ 1324941 h 3458817"/>
                <a:gd name="connsiteX34" fmla="*/ 5340626 w 6215270"/>
                <a:gd name="connsiteY34" fmla="*/ 1086678 h 3458817"/>
                <a:gd name="connsiteX35" fmla="*/ 4972740 w 6215270"/>
                <a:gd name="connsiteY35" fmla="*/ 898525 h 3458817"/>
                <a:gd name="connsiteX36" fmla="*/ 4572000 w 6215270"/>
                <a:gd name="connsiteY36" fmla="*/ 1033669 h 3458817"/>
                <a:gd name="connsiteX37" fmla="*/ 4332909 w 6215270"/>
                <a:gd name="connsiteY37" fmla="*/ 1325769 h 3458817"/>
                <a:gd name="connsiteX38" fmla="*/ 4142133 w 6215270"/>
                <a:gd name="connsiteY38" fmla="*/ 1656521 h 3458817"/>
                <a:gd name="connsiteX39" fmla="*/ 4015409 w 6215270"/>
                <a:gd name="connsiteY39" fmla="*/ 2001078 h 3458817"/>
                <a:gd name="connsiteX40" fmla="*/ 4002157 w 6215270"/>
                <a:gd name="connsiteY40" fmla="*/ 2570921 h 3458817"/>
                <a:gd name="connsiteX41" fmla="*/ 3988905 w 6215270"/>
                <a:gd name="connsiteY41" fmla="*/ 2782956 h 3458817"/>
                <a:gd name="connsiteX42" fmla="*/ 3922644 w 6215270"/>
                <a:gd name="connsiteY42" fmla="*/ 3061252 h 3458817"/>
                <a:gd name="connsiteX43" fmla="*/ 3763618 w 6215270"/>
                <a:gd name="connsiteY43" fmla="*/ 3313043 h 3458817"/>
                <a:gd name="connsiteX44" fmla="*/ 3498574 w 6215270"/>
                <a:gd name="connsiteY44" fmla="*/ 3445565 h 3458817"/>
                <a:gd name="connsiteX45" fmla="*/ 3193774 w 6215270"/>
                <a:gd name="connsiteY45" fmla="*/ 3458817 h 3458817"/>
                <a:gd name="connsiteX46" fmla="*/ 2849218 w 6215270"/>
                <a:gd name="connsiteY46" fmla="*/ 3273287 h 3458817"/>
                <a:gd name="connsiteX47" fmla="*/ 2491409 w 6215270"/>
                <a:gd name="connsiteY47" fmla="*/ 2915478 h 3458817"/>
                <a:gd name="connsiteX48" fmla="*/ 2266122 w 6215270"/>
                <a:gd name="connsiteY48" fmla="*/ 2610678 h 3458817"/>
                <a:gd name="connsiteX49" fmla="*/ 2067339 w 6215270"/>
                <a:gd name="connsiteY49" fmla="*/ 2464904 h 3458817"/>
                <a:gd name="connsiteX50" fmla="*/ 1921565 w 6215270"/>
                <a:gd name="connsiteY50" fmla="*/ 2425148 h 3458817"/>
                <a:gd name="connsiteX51" fmla="*/ 1590261 w 6215270"/>
                <a:gd name="connsiteY51" fmla="*/ 2623930 h 3458817"/>
                <a:gd name="connsiteX52" fmla="*/ 1192696 w 6215270"/>
                <a:gd name="connsiteY52" fmla="*/ 2928730 h 3458817"/>
                <a:gd name="connsiteX53" fmla="*/ 808383 w 6215270"/>
                <a:gd name="connsiteY53" fmla="*/ 3114261 h 3458817"/>
                <a:gd name="connsiteX54" fmla="*/ 437322 w 6215270"/>
                <a:gd name="connsiteY54" fmla="*/ 3167269 h 3458817"/>
                <a:gd name="connsiteX55" fmla="*/ 13252 w 6215270"/>
                <a:gd name="connsiteY55" fmla="*/ 3140765 h 3458817"/>
                <a:gd name="connsiteX56" fmla="*/ 0 w 6215270"/>
                <a:gd name="connsiteY56" fmla="*/ 2782956 h 3458817"/>
                <a:gd name="connsiteX0" fmla="*/ 0 w 6215270"/>
                <a:gd name="connsiteY0" fmla="*/ 2782956 h 3458817"/>
                <a:gd name="connsiteX1" fmla="*/ 331305 w 6215270"/>
                <a:gd name="connsiteY1" fmla="*/ 2782956 h 3458817"/>
                <a:gd name="connsiteX2" fmla="*/ 598419 w 6215270"/>
                <a:gd name="connsiteY2" fmla="*/ 2773431 h 3458817"/>
                <a:gd name="connsiteX3" fmla="*/ 940905 w 6215270"/>
                <a:gd name="connsiteY3" fmla="*/ 2637182 h 3458817"/>
                <a:gd name="connsiteX4" fmla="*/ 1285461 w 6215270"/>
                <a:gd name="connsiteY4" fmla="*/ 2345634 h 3458817"/>
                <a:gd name="connsiteX5" fmla="*/ 1571763 w 6215270"/>
                <a:gd name="connsiteY5" fmla="*/ 2160656 h 3458817"/>
                <a:gd name="connsiteX6" fmla="*/ 1869661 w 6215270"/>
                <a:gd name="connsiteY6" fmla="*/ 2041387 h 3458817"/>
                <a:gd name="connsiteX7" fmla="*/ 2128769 w 6215270"/>
                <a:gd name="connsiteY7" fmla="*/ 2030757 h 3458817"/>
                <a:gd name="connsiteX8" fmla="*/ 2296491 w 6215270"/>
                <a:gd name="connsiteY8" fmla="*/ 2102402 h 3458817"/>
                <a:gd name="connsiteX9" fmla="*/ 2554495 w 6215270"/>
                <a:gd name="connsiteY9" fmla="*/ 2328655 h 3458817"/>
                <a:gd name="connsiteX10" fmla="*/ 2798832 w 6215270"/>
                <a:gd name="connsiteY10" fmla="*/ 2594251 h 3458817"/>
                <a:gd name="connsiteX11" fmla="*/ 3154018 w 6215270"/>
                <a:gd name="connsiteY11" fmla="*/ 2915478 h 3458817"/>
                <a:gd name="connsiteX12" fmla="*/ 3323673 w 6215270"/>
                <a:gd name="connsiteY12" fmla="*/ 3008795 h 3458817"/>
                <a:gd name="connsiteX13" fmla="*/ 3517072 w 6215270"/>
                <a:gd name="connsiteY13" fmla="*/ 3002445 h 3458817"/>
                <a:gd name="connsiteX14" fmla="*/ 3684105 w 6215270"/>
                <a:gd name="connsiteY14" fmla="*/ 2862469 h 3458817"/>
                <a:gd name="connsiteX15" fmla="*/ 3846858 w 6215270"/>
                <a:gd name="connsiteY15" fmla="*/ 2494583 h 3458817"/>
                <a:gd name="connsiteX16" fmla="*/ 3922644 w 6215270"/>
                <a:gd name="connsiteY16" fmla="*/ 2093843 h 3458817"/>
                <a:gd name="connsiteX17" fmla="*/ 3975652 w 6215270"/>
                <a:gd name="connsiteY17" fmla="*/ 1470991 h 3458817"/>
                <a:gd name="connsiteX18" fmla="*/ 4064690 w 6215270"/>
                <a:gd name="connsiteY18" fmla="*/ 790851 h 3458817"/>
                <a:gd name="connsiteX19" fmla="*/ 4174435 w 6215270"/>
                <a:gd name="connsiteY19" fmla="*/ 477078 h 3458817"/>
                <a:gd name="connsiteX20" fmla="*/ 4426226 w 6215270"/>
                <a:gd name="connsiteY20" fmla="*/ 198782 h 3458817"/>
                <a:gd name="connsiteX21" fmla="*/ 4658415 w 6215270"/>
                <a:gd name="connsiteY21" fmla="*/ 50386 h 3458817"/>
                <a:gd name="connsiteX22" fmla="*/ 4863548 w 6215270"/>
                <a:gd name="connsiteY22" fmla="*/ 0 h 3458817"/>
                <a:gd name="connsiteX23" fmla="*/ 5109956 w 6215270"/>
                <a:gd name="connsiteY23" fmla="*/ 22777 h 3458817"/>
                <a:gd name="connsiteX24" fmla="*/ 5433391 w 6215270"/>
                <a:gd name="connsiteY24" fmla="*/ 212034 h 3458817"/>
                <a:gd name="connsiteX25" fmla="*/ 5625548 w 6215270"/>
                <a:gd name="connsiteY25" fmla="*/ 375616 h 3458817"/>
                <a:gd name="connsiteX26" fmla="*/ 5784298 w 6215270"/>
                <a:gd name="connsiteY26" fmla="*/ 566116 h 3458817"/>
                <a:gd name="connsiteX27" fmla="*/ 5919995 w 6215270"/>
                <a:gd name="connsiteY27" fmla="*/ 772905 h 3458817"/>
                <a:gd name="connsiteX28" fmla="*/ 6070048 w 6215270"/>
                <a:gd name="connsiteY28" fmla="*/ 1045541 h 3458817"/>
                <a:gd name="connsiteX29" fmla="*/ 6202018 w 6215270"/>
                <a:gd name="connsiteY29" fmla="*/ 1364974 h 3458817"/>
                <a:gd name="connsiteX30" fmla="*/ 6215270 w 6215270"/>
                <a:gd name="connsiteY30" fmla="*/ 2557669 h 3458817"/>
                <a:gd name="connsiteX31" fmla="*/ 5985703 w 6215270"/>
                <a:gd name="connsiteY31" fmla="*/ 2064164 h 3458817"/>
                <a:gd name="connsiteX32" fmla="*/ 5730737 w 6215270"/>
                <a:gd name="connsiteY32" fmla="*/ 1572729 h 3458817"/>
                <a:gd name="connsiteX33" fmla="*/ 5574748 w 6215270"/>
                <a:gd name="connsiteY33" fmla="*/ 1324941 h 3458817"/>
                <a:gd name="connsiteX34" fmla="*/ 5340626 w 6215270"/>
                <a:gd name="connsiteY34" fmla="*/ 1086678 h 3458817"/>
                <a:gd name="connsiteX35" fmla="*/ 4972740 w 6215270"/>
                <a:gd name="connsiteY35" fmla="*/ 898525 h 3458817"/>
                <a:gd name="connsiteX36" fmla="*/ 4572000 w 6215270"/>
                <a:gd name="connsiteY36" fmla="*/ 1033669 h 3458817"/>
                <a:gd name="connsiteX37" fmla="*/ 4332909 w 6215270"/>
                <a:gd name="connsiteY37" fmla="*/ 1325769 h 3458817"/>
                <a:gd name="connsiteX38" fmla="*/ 4142133 w 6215270"/>
                <a:gd name="connsiteY38" fmla="*/ 1656521 h 3458817"/>
                <a:gd name="connsiteX39" fmla="*/ 4015409 w 6215270"/>
                <a:gd name="connsiteY39" fmla="*/ 2001078 h 3458817"/>
                <a:gd name="connsiteX40" fmla="*/ 4002157 w 6215270"/>
                <a:gd name="connsiteY40" fmla="*/ 2570921 h 3458817"/>
                <a:gd name="connsiteX41" fmla="*/ 3988905 w 6215270"/>
                <a:gd name="connsiteY41" fmla="*/ 2782956 h 3458817"/>
                <a:gd name="connsiteX42" fmla="*/ 3922644 w 6215270"/>
                <a:gd name="connsiteY42" fmla="*/ 3061252 h 3458817"/>
                <a:gd name="connsiteX43" fmla="*/ 3763618 w 6215270"/>
                <a:gd name="connsiteY43" fmla="*/ 3313043 h 3458817"/>
                <a:gd name="connsiteX44" fmla="*/ 3498574 w 6215270"/>
                <a:gd name="connsiteY44" fmla="*/ 3445565 h 3458817"/>
                <a:gd name="connsiteX45" fmla="*/ 3193774 w 6215270"/>
                <a:gd name="connsiteY45" fmla="*/ 3458817 h 3458817"/>
                <a:gd name="connsiteX46" fmla="*/ 2849218 w 6215270"/>
                <a:gd name="connsiteY46" fmla="*/ 3273287 h 3458817"/>
                <a:gd name="connsiteX47" fmla="*/ 2491409 w 6215270"/>
                <a:gd name="connsiteY47" fmla="*/ 2915478 h 3458817"/>
                <a:gd name="connsiteX48" fmla="*/ 2266122 w 6215270"/>
                <a:gd name="connsiteY48" fmla="*/ 2610678 h 3458817"/>
                <a:gd name="connsiteX49" fmla="*/ 2067339 w 6215270"/>
                <a:gd name="connsiteY49" fmla="*/ 2464904 h 3458817"/>
                <a:gd name="connsiteX50" fmla="*/ 1921565 w 6215270"/>
                <a:gd name="connsiteY50" fmla="*/ 2425148 h 3458817"/>
                <a:gd name="connsiteX51" fmla="*/ 1590261 w 6215270"/>
                <a:gd name="connsiteY51" fmla="*/ 2623930 h 3458817"/>
                <a:gd name="connsiteX52" fmla="*/ 1192696 w 6215270"/>
                <a:gd name="connsiteY52" fmla="*/ 2928730 h 3458817"/>
                <a:gd name="connsiteX53" fmla="*/ 808383 w 6215270"/>
                <a:gd name="connsiteY53" fmla="*/ 3114261 h 3458817"/>
                <a:gd name="connsiteX54" fmla="*/ 437322 w 6215270"/>
                <a:gd name="connsiteY54" fmla="*/ 3167269 h 3458817"/>
                <a:gd name="connsiteX55" fmla="*/ 13252 w 6215270"/>
                <a:gd name="connsiteY55" fmla="*/ 3140765 h 3458817"/>
                <a:gd name="connsiteX56" fmla="*/ 0 w 6215270"/>
                <a:gd name="connsiteY56" fmla="*/ 2782956 h 3458817"/>
                <a:gd name="connsiteX0" fmla="*/ 0 w 6215270"/>
                <a:gd name="connsiteY0" fmla="*/ 2782956 h 3458817"/>
                <a:gd name="connsiteX1" fmla="*/ 331305 w 6215270"/>
                <a:gd name="connsiteY1" fmla="*/ 2782956 h 3458817"/>
                <a:gd name="connsiteX2" fmla="*/ 598419 w 6215270"/>
                <a:gd name="connsiteY2" fmla="*/ 2773431 h 3458817"/>
                <a:gd name="connsiteX3" fmla="*/ 940905 w 6215270"/>
                <a:gd name="connsiteY3" fmla="*/ 2637182 h 3458817"/>
                <a:gd name="connsiteX4" fmla="*/ 1285461 w 6215270"/>
                <a:gd name="connsiteY4" fmla="*/ 2345634 h 3458817"/>
                <a:gd name="connsiteX5" fmla="*/ 1571763 w 6215270"/>
                <a:gd name="connsiteY5" fmla="*/ 2160656 h 3458817"/>
                <a:gd name="connsiteX6" fmla="*/ 1869661 w 6215270"/>
                <a:gd name="connsiteY6" fmla="*/ 2041387 h 3458817"/>
                <a:gd name="connsiteX7" fmla="*/ 2128769 w 6215270"/>
                <a:gd name="connsiteY7" fmla="*/ 2030757 h 3458817"/>
                <a:gd name="connsiteX8" fmla="*/ 2296491 w 6215270"/>
                <a:gd name="connsiteY8" fmla="*/ 2102402 h 3458817"/>
                <a:gd name="connsiteX9" fmla="*/ 2554495 w 6215270"/>
                <a:gd name="connsiteY9" fmla="*/ 2328655 h 3458817"/>
                <a:gd name="connsiteX10" fmla="*/ 2798832 w 6215270"/>
                <a:gd name="connsiteY10" fmla="*/ 2594251 h 3458817"/>
                <a:gd name="connsiteX11" fmla="*/ 3154018 w 6215270"/>
                <a:gd name="connsiteY11" fmla="*/ 2915478 h 3458817"/>
                <a:gd name="connsiteX12" fmla="*/ 3323673 w 6215270"/>
                <a:gd name="connsiteY12" fmla="*/ 3008795 h 3458817"/>
                <a:gd name="connsiteX13" fmla="*/ 3517072 w 6215270"/>
                <a:gd name="connsiteY13" fmla="*/ 3002445 h 3458817"/>
                <a:gd name="connsiteX14" fmla="*/ 3684105 w 6215270"/>
                <a:gd name="connsiteY14" fmla="*/ 2862469 h 3458817"/>
                <a:gd name="connsiteX15" fmla="*/ 3846858 w 6215270"/>
                <a:gd name="connsiteY15" fmla="*/ 2494583 h 3458817"/>
                <a:gd name="connsiteX16" fmla="*/ 3922644 w 6215270"/>
                <a:gd name="connsiteY16" fmla="*/ 2093843 h 3458817"/>
                <a:gd name="connsiteX17" fmla="*/ 3975652 w 6215270"/>
                <a:gd name="connsiteY17" fmla="*/ 1470991 h 3458817"/>
                <a:gd name="connsiteX18" fmla="*/ 4064690 w 6215270"/>
                <a:gd name="connsiteY18" fmla="*/ 790851 h 3458817"/>
                <a:gd name="connsiteX19" fmla="*/ 4174435 w 6215270"/>
                <a:gd name="connsiteY19" fmla="*/ 477078 h 3458817"/>
                <a:gd name="connsiteX20" fmla="*/ 4426226 w 6215270"/>
                <a:gd name="connsiteY20" fmla="*/ 198782 h 3458817"/>
                <a:gd name="connsiteX21" fmla="*/ 4658415 w 6215270"/>
                <a:gd name="connsiteY21" fmla="*/ 50386 h 3458817"/>
                <a:gd name="connsiteX22" fmla="*/ 4863548 w 6215270"/>
                <a:gd name="connsiteY22" fmla="*/ 0 h 3458817"/>
                <a:gd name="connsiteX23" fmla="*/ 5109956 w 6215270"/>
                <a:gd name="connsiteY23" fmla="*/ 22777 h 3458817"/>
                <a:gd name="connsiteX24" fmla="*/ 5433391 w 6215270"/>
                <a:gd name="connsiteY24" fmla="*/ 212034 h 3458817"/>
                <a:gd name="connsiteX25" fmla="*/ 5625548 w 6215270"/>
                <a:gd name="connsiteY25" fmla="*/ 375616 h 3458817"/>
                <a:gd name="connsiteX26" fmla="*/ 5784298 w 6215270"/>
                <a:gd name="connsiteY26" fmla="*/ 566116 h 3458817"/>
                <a:gd name="connsiteX27" fmla="*/ 5919995 w 6215270"/>
                <a:gd name="connsiteY27" fmla="*/ 772905 h 3458817"/>
                <a:gd name="connsiteX28" fmla="*/ 6070048 w 6215270"/>
                <a:gd name="connsiteY28" fmla="*/ 1045541 h 3458817"/>
                <a:gd name="connsiteX29" fmla="*/ 6202018 w 6215270"/>
                <a:gd name="connsiteY29" fmla="*/ 1364974 h 3458817"/>
                <a:gd name="connsiteX30" fmla="*/ 6215270 w 6215270"/>
                <a:gd name="connsiteY30" fmla="*/ 2557669 h 3458817"/>
                <a:gd name="connsiteX31" fmla="*/ 5985703 w 6215270"/>
                <a:gd name="connsiteY31" fmla="*/ 2064164 h 3458817"/>
                <a:gd name="connsiteX32" fmla="*/ 5730737 w 6215270"/>
                <a:gd name="connsiteY32" fmla="*/ 1572729 h 3458817"/>
                <a:gd name="connsiteX33" fmla="*/ 5574748 w 6215270"/>
                <a:gd name="connsiteY33" fmla="*/ 1324941 h 3458817"/>
                <a:gd name="connsiteX34" fmla="*/ 5340626 w 6215270"/>
                <a:gd name="connsiteY34" fmla="*/ 1086678 h 3458817"/>
                <a:gd name="connsiteX35" fmla="*/ 4972740 w 6215270"/>
                <a:gd name="connsiteY35" fmla="*/ 898525 h 3458817"/>
                <a:gd name="connsiteX36" fmla="*/ 4572000 w 6215270"/>
                <a:gd name="connsiteY36" fmla="*/ 1052719 h 3458817"/>
                <a:gd name="connsiteX37" fmla="*/ 4332909 w 6215270"/>
                <a:gd name="connsiteY37" fmla="*/ 1325769 h 3458817"/>
                <a:gd name="connsiteX38" fmla="*/ 4142133 w 6215270"/>
                <a:gd name="connsiteY38" fmla="*/ 1656521 h 3458817"/>
                <a:gd name="connsiteX39" fmla="*/ 4015409 w 6215270"/>
                <a:gd name="connsiteY39" fmla="*/ 2001078 h 3458817"/>
                <a:gd name="connsiteX40" fmla="*/ 4002157 w 6215270"/>
                <a:gd name="connsiteY40" fmla="*/ 2570921 h 3458817"/>
                <a:gd name="connsiteX41" fmla="*/ 3988905 w 6215270"/>
                <a:gd name="connsiteY41" fmla="*/ 2782956 h 3458817"/>
                <a:gd name="connsiteX42" fmla="*/ 3922644 w 6215270"/>
                <a:gd name="connsiteY42" fmla="*/ 3061252 h 3458817"/>
                <a:gd name="connsiteX43" fmla="*/ 3763618 w 6215270"/>
                <a:gd name="connsiteY43" fmla="*/ 3313043 h 3458817"/>
                <a:gd name="connsiteX44" fmla="*/ 3498574 w 6215270"/>
                <a:gd name="connsiteY44" fmla="*/ 3445565 h 3458817"/>
                <a:gd name="connsiteX45" fmla="*/ 3193774 w 6215270"/>
                <a:gd name="connsiteY45" fmla="*/ 3458817 h 3458817"/>
                <a:gd name="connsiteX46" fmla="*/ 2849218 w 6215270"/>
                <a:gd name="connsiteY46" fmla="*/ 3273287 h 3458817"/>
                <a:gd name="connsiteX47" fmla="*/ 2491409 w 6215270"/>
                <a:gd name="connsiteY47" fmla="*/ 2915478 h 3458817"/>
                <a:gd name="connsiteX48" fmla="*/ 2266122 w 6215270"/>
                <a:gd name="connsiteY48" fmla="*/ 2610678 h 3458817"/>
                <a:gd name="connsiteX49" fmla="*/ 2067339 w 6215270"/>
                <a:gd name="connsiteY49" fmla="*/ 2464904 h 3458817"/>
                <a:gd name="connsiteX50" fmla="*/ 1921565 w 6215270"/>
                <a:gd name="connsiteY50" fmla="*/ 2425148 h 3458817"/>
                <a:gd name="connsiteX51" fmla="*/ 1590261 w 6215270"/>
                <a:gd name="connsiteY51" fmla="*/ 2623930 h 3458817"/>
                <a:gd name="connsiteX52" fmla="*/ 1192696 w 6215270"/>
                <a:gd name="connsiteY52" fmla="*/ 2928730 h 3458817"/>
                <a:gd name="connsiteX53" fmla="*/ 808383 w 6215270"/>
                <a:gd name="connsiteY53" fmla="*/ 3114261 h 3458817"/>
                <a:gd name="connsiteX54" fmla="*/ 437322 w 6215270"/>
                <a:gd name="connsiteY54" fmla="*/ 3167269 h 3458817"/>
                <a:gd name="connsiteX55" fmla="*/ 13252 w 6215270"/>
                <a:gd name="connsiteY55" fmla="*/ 3140765 h 3458817"/>
                <a:gd name="connsiteX56" fmla="*/ 0 w 6215270"/>
                <a:gd name="connsiteY56" fmla="*/ 2782956 h 3458817"/>
                <a:gd name="connsiteX0" fmla="*/ 0 w 6215270"/>
                <a:gd name="connsiteY0" fmla="*/ 2782956 h 3458817"/>
                <a:gd name="connsiteX1" fmla="*/ 331305 w 6215270"/>
                <a:gd name="connsiteY1" fmla="*/ 2782956 h 3458817"/>
                <a:gd name="connsiteX2" fmla="*/ 598419 w 6215270"/>
                <a:gd name="connsiteY2" fmla="*/ 2773431 h 3458817"/>
                <a:gd name="connsiteX3" fmla="*/ 940905 w 6215270"/>
                <a:gd name="connsiteY3" fmla="*/ 2637182 h 3458817"/>
                <a:gd name="connsiteX4" fmla="*/ 1285461 w 6215270"/>
                <a:gd name="connsiteY4" fmla="*/ 2345634 h 3458817"/>
                <a:gd name="connsiteX5" fmla="*/ 1571763 w 6215270"/>
                <a:gd name="connsiteY5" fmla="*/ 2160656 h 3458817"/>
                <a:gd name="connsiteX6" fmla="*/ 1869661 w 6215270"/>
                <a:gd name="connsiteY6" fmla="*/ 2041387 h 3458817"/>
                <a:gd name="connsiteX7" fmla="*/ 2128769 w 6215270"/>
                <a:gd name="connsiteY7" fmla="*/ 2030757 h 3458817"/>
                <a:gd name="connsiteX8" fmla="*/ 2296491 w 6215270"/>
                <a:gd name="connsiteY8" fmla="*/ 2102402 h 3458817"/>
                <a:gd name="connsiteX9" fmla="*/ 2554495 w 6215270"/>
                <a:gd name="connsiteY9" fmla="*/ 2328655 h 3458817"/>
                <a:gd name="connsiteX10" fmla="*/ 2798832 w 6215270"/>
                <a:gd name="connsiteY10" fmla="*/ 2594251 h 3458817"/>
                <a:gd name="connsiteX11" fmla="*/ 3154018 w 6215270"/>
                <a:gd name="connsiteY11" fmla="*/ 2915478 h 3458817"/>
                <a:gd name="connsiteX12" fmla="*/ 3323673 w 6215270"/>
                <a:gd name="connsiteY12" fmla="*/ 3008795 h 3458817"/>
                <a:gd name="connsiteX13" fmla="*/ 3517072 w 6215270"/>
                <a:gd name="connsiteY13" fmla="*/ 3002445 h 3458817"/>
                <a:gd name="connsiteX14" fmla="*/ 3684105 w 6215270"/>
                <a:gd name="connsiteY14" fmla="*/ 2862469 h 3458817"/>
                <a:gd name="connsiteX15" fmla="*/ 3846858 w 6215270"/>
                <a:gd name="connsiteY15" fmla="*/ 2494583 h 3458817"/>
                <a:gd name="connsiteX16" fmla="*/ 3922644 w 6215270"/>
                <a:gd name="connsiteY16" fmla="*/ 2093843 h 3458817"/>
                <a:gd name="connsiteX17" fmla="*/ 3975652 w 6215270"/>
                <a:gd name="connsiteY17" fmla="*/ 1470991 h 3458817"/>
                <a:gd name="connsiteX18" fmla="*/ 4064690 w 6215270"/>
                <a:gd name="connsiteY18" fmla="*/ 790851 h 3458817"/>
                <a:gd name="connsiteX19" fmla="*/ 4174435 w 6215270"/>
                <a:gd name="connsiteY19" fmla="*/ 477078 h 3458817"/>
                <a:gd name="connsiteX20" fmla="*/ 4426226 w 6215270"/>
                <a:gd name="connsiteY20" fmla="*/ 198782 h 3458817"/>
                <a:gd name="connsiteX21" fmla="*/ 4658415 w 6215270"/>
                <a:gd name="connsiteY21" fmla="*/ 50386 h 3458817"/>
                <a:gd name="connsiteX22" fmla="*/ 4863548 w 6215270"/>
                <a:gd name="connsiteY22" fmla="*/ 0 h 3458817"/>
                <a:gd name="connsiteX23" fmla="*/ 5109956 w 6215270"/>
                <a:gd name="connsiteY23" fmla="*/ 22777 h 3458817"/>
                <a:gd name="connsiteX24" fmla="*/ 5433391 w 6215270"/>
                <a:gd name="connsiteY24" fmla="*/ 212034 h 3458817"/>
                <a:gd name="connsiteX25" fmla="*/ 5625548 w 6215270"/>
                <a:gd name="connsiteY25" fmla="*/ 375616 h 3458817"/>
                <a:gd name="connsiteX26" fmla="*/ 5784298 w 6215270"/>
                <a:gd name="connsiteY26" fmla="*/ 566116 h 3458817"/>
                <a:gd name="connsiteX27" fmla="*/ 5919995 w 6215270"/>
                <a:gd name="connsiteY27" fmla="*/ 772905 h 3458817"/>
                <a:gd name="connsiteX28" fmla="*/ 6070048 w 6215270"/>
                <a:gd name="connsiteY28" fmla="*/ 1045541 h 3458817"/>
                <a:gd name="connsiteX29" fmla="*/ 6202018 w 6215270"/>
                <a:gd name="connsiteY29" fmla="*/ 1364974 h 3458817"/>
                <a:gd name="connsiteX30" fmla="*/ 6215270 w 6215270"/>
                <a:gd name="connsiteY30" fmla="*/ 2557669 h 3458817"/>
                <a:gd name="connsiteX31" fmla="*/ 5985703 w 6215270"/>
                <a:gd name="connsiteY31" fmla="*/ 2064164 h 3458817"/>
                <a:gd name="connsiteX32" fmla="*/ 5730737 w 6215270"/>
                <a:gd name="connsiteY32" fmla="*/ 1572729 h 3458817"/>
                <a:gd name="connsiteX33" fmla="*/ 5574748 w 6215270"/>
                <a:gd name="connsiteY33" fmla="*/ 1324941 h 3458817"/>
                <a:gd name="connsiteX34" fmla="*/ 5340626 w 6215270"/>
                <a:gd name="connsiteY34" fmla="*/ 1086678 h 3458817"/>
                <a:gd name="connsiteX35" fmla="*/ 4972740 w 6215270"/>
                <a:gd name="connsiteY35" fmla="*/ 898525 h 3458817"/>
                <a:gd name="connsiteX36" fmla="*/ 4572000 w 6215270"/>
                <a:gd name="connsiteY36" fmla="*/ 1052719 h 3458817"/>
                <a:gd name="connsiteX37" fmla="*/ 4332909 w 6215270"/>
                <a:gd name="connsiteY37" fmla="*/ 1325769 h 3458817"/>
                <a:gd name="connsiteX38" fmla="*/ 4142133 w 6215270"/>
                <a:gd name="connsiteY38" fmla="*/ 1656521 h 3458817"/>
                <a:gd name="connsiteX39" fmla="*/ 4015409 w 6215270"/>
                <a:gd name="connsiteY39" fmla="*/ 2001078 h 3458817"/>
                <a:gd name="connsiteX40" fmla="*/ 4002157 w 6215270"/>
                <a:gd name="connsiteY40" fmla="*/ 2570921 h 3458817"/>
                <a:gd name="connsiteX41" fmla="*/ 3988905 w 6215270"/>
                <a:gd name="connsiteY41" fmla="*/ 2782956 h 3458817"/>
                <a:gd name="connsiteX42" fmla="*/ 3922644 w 6215270"/>
                <a:gd name="connsiteY42" fmla="*/ 3061252 h 3458817"/>
                <a:gd name="connsiteX43" fmla="*/ 3763618 w 6215270"/>
                <a:gd name="connsiteY43" fmla="*/ 3313043 h 3458817"/>
                <a:gd name="connsiteX44" fmla="*/ 3498574 w 6215270"/>
                <a:gd name="connsiteY44" fmla="*/ 3445565 h 3458817"/>
                <a:gd name="connsiteX45" fmla="*/ 3193774 w 6215270"/>
                <a:gd name="connsiteY45" fmla="*/ 3458817 h 3458817"/>
                <a:gd name="connsiteX46" fmla="*/ 2849218 w 6215270"/>
                <a:gd name="connsiteY46" fmla="*/ 3273287 h 3458817"/>
                <a:gd name="connsiteX47" fmla="*/ 2491409 w 6215270"/>
                <a:gd name="connsiteY47" fmla="*/ 2915478 h 3458817"/>
                <a:gd name="connsiteX48" fmla="*/ 2266122 w 6215270"/>
                <a:gd name="connsiteY48" fmla="*/ 2610678 h 3458817"/>
                <a:gd name="connsiteX49" fmla="*/ 2067339 w 6215270"/>
                <a:gd name="connsiteY49" fmla="*/ 2464904 h 3458817"/>
                <a:gd name="connsiteX50" fmla="*/ 1921565 w 6215270"/>
                <a:gd name="connsiteY50" fmla="*/ 2425148 h 3458817"/>
                <a:gd name="connsiteX51" fmla="*/ 1590261 w 6215270"/>
                <a:gd name="connsiteY51" fmla="*/ 2623930 h 3458817"/>
                <a:gd name="connsiteX52" fmla="*/ 1192696 w 6215270"/>
                <a:gd name="connsiteY52" fmla="*/ 2928730 h 3458817"/>
                <a:gd name="connsiteX53" fmla="*/ 808383 w 6215270"/>
                <a:gd name="connsiteY53" fmla="*/ 3114261 h 3458817"/>
                <a:gd name="connsiteX54" fmla="*/ 437322 w 6215270"/>
                <a:gd name="connsiteY54" fmla="*/ 3167269 h 3458817"/>
                <a:gd name="connsiteX55" fmla="*/ 13252 w 6215270"/>
                <a:gd name="connsiteY55" fmla="*/ 3140765 h 3458817"/>
                <a:gd name="connsiteX56" fmla="*/ 0 w 6215270"/>
                <a:gd name="connsiteY56" fmla="*/ 2782956 h 3458817"/>
                <a:gd name="connsiteX0" fmla="*/ 0 w 6215270"/>
                <a:gd name="connsiteY0" fmla="*/ 2782956 h 3458817"/>
                <a:gd name="connsiteX1" fmla="*/ 331305 w 6215270"/>
                <a:gd name="connsiteY1" fmla="*/ 2782956 h 3458817"/>
                <a:gd name="connsiteX2" fmla="*/ 598419 w 6215270"/>
                <a:gd name="connsiteY2" fmla="*/ 2773431 h 3458817"/>
                <a:gd name="connsiteX3" fmla="*/ 940905 w 6215270"/>
                <a:gd name="connsiteY3" fmla="*/ 2637182 h 3458817"/>
                <a:gd name="connsiteX4" fmla="*/ 1285461 w 6215270"/>
                <a:gd name="connsiteY4" fmla="*/ 2345634 h 3458817"/>
                <a:gd name="connsiteX5" fmla="*/ 1571763 w 6215270"/>
                <a:gd name="connsiteY5" fmla="*/ 2160656 h 3458817"/>
                <a:gd name="connsiteX6" fmla="*/ 1869661 w 6215270"/>
                <a:gd name="connsiteY6" fmla="*/ 2041387 h 3458817"/>
                <a:gd name="connsiteX7" fmla="*/ 2128769 w 6215270"/>
                <a:gd name="connsiteY7" fmla="*/ 2030757 h 3458817"/>
                <a:gd name="connsiteX8" fmla="*/ 2296491 w 6215270"/>
                <a:gd name="connsiteY8" fmla="*/ 2102402 h 3458817"/>
                <a:gd name="connsiteX9" fmla="*/ 2554495 w 6215270"/>
                <a:gd name="connsiteY9" fmla="*/ 2328655 h 3458817"/>
                <a:gd name="connsiteX10" fmla="*/ 2798832 w 6215270"/>
                <a:gd name="connsiteY10" fmla="*/ 2594251 h 3458817"/>
                <a:gd name="connsiteX11" fmla="*/ 3154018 w 6215270"/>
                <a:gd name="connsiteY11" fmla="*/ 2915478 h 3458817"/>
                <a:gd name="connsiteX12" fmla="*/ 3323673 w 6215270"/>
                <a:gd name="connsiteY12" fmla="*/ 3008795 h 3458817"/>
                <a:gd name="connsiteX13" fmla="*/ 3517072 w 6215270"/>
                <a:gd name="connsiteY13" fmla="*/ 3002445 h 3458817"/>
                <a:gd name="connsiteX14" fmla="*/ 3684105 w 6215270"/>
                <a:gd name="connsiteY14" fmla="*/ 2862469 h 3458817"/>
                <a:gd name="connsiteX15" fmla="*/ 3846858 w 6215270"/>
                <a:gd name="connsiteY15" fmla="*/ 2494583 h 3458817"/>
                <a:gd name="connsiteX16" fmla="*/ 3922644 w 6215270"/>
                <a:gd name="connsiteY16" fmla="*/ 2093843 h 3458817"/>
                <a:gd name="connsiteX17" fmla="*/ 3975652 w 6215270"/>
                <a:gd name="connsiteY17" fmla="*/ 1470991 h 3458817"/>
                <a:gd name="connsiteX18" fmla="*/ 4064690 w 6215270"/>
                <a:gd name="connsiteY18" fmla="*/ 790851 h 3458817"/>
                <a:gd name="connsiteX19" fmla="*/ 4174435 w 6215270"/>
                <a:gd name="connsiteY19" fmla="*/ 477078 h 3458817"/>
                <a:gd name="connsiteX20" fmla="*/ 4426226 w 6215270"/>
                <a:gd name="connsiteY20" fmla="*/ 198782 h 3458817"/>
                <a:gd name="connsiteX21" fmla="*/ 4658415 w 6215270"/>
                <a:gd name="connsiteY21" fmla="*/ 50386 h 3458817"/>
                <a:gd name="connsiteX22" fmla="*/ 4863548 w 6215270"/>
                <a:gd name="connsiteY22" fmla="*/ 0 h 3458817"/>
                <a:gd name="connsiteX23" fmla="*/ 5109956 w 6215270"/>
                <a:gd name="connsiteY23" fmla="*/ 22777 h 3458817"/>
                <a:gd name="connsiteX24" fmla="*/ 5433391 w 6215270"/>
                <a:gd name="connsiteY24" fmla="*/ 212034 h 3458817"/>
                <a:gd name="connsiteX25" fmla="*/ 5625548 w 6215270"/>
                <a:gd name="connsiteY25" fmla="*/ 375616 h 3458817"/>
                <a:gd name="connsiteX26" fmla="*/ 5784298 w 6215270"/>
                <a:gd name="connsiteY26" fmla="*/ 566116 h 3458817"/>
                <a:gd name="connsiteX27" fmla="*/ 5919995 w 6215270"/>
                <a:gd name="connsiteY27" fmla="*/ 772905 h 3458817"/>
                <a:gd name="connsiteX28" fmla="*/ 6070048 w 6215270"/>
                <a:gd name="connsiteY28" fmla="*/ 1045541 h 3458817"/>
                <a:gd name="connsiteX29" fmla="*/ 6202018 w 6215270"/>
                <a:gd name="connsiteY29" fmla="*/ 1364974 h 3458817"/>
                <a:gd name="connsiteX30" fmla="*/ 6215270 w 6215270"/>
                <a:gd name="connsiteY30" fmla="*/ 2557669 h 3458817"/>
                <a:gd name="connsiteX31" fmla="*/ 5985703 w 6215270"/>
                <a:gd name="connsiteY31" fmla="*/ 2064164 h 3458817"/>
                <a:gd name="connsiteX32" fmla="*/ 5730737 w 6215270"/>
                <a:gd name="connsiteY32" fmla="*/ 1572729 h 3458817"/>
                <a:gd name="connsiteX33" fmla="*/ 5574748 w 6215270"/>
                <a:gd name="connsiteY33" fmla="*/ 1324941 h 3458817"/>
                <a:gd name="connsiteX34" fmla="*/ 5340626 w 6215270"/>
                <a:gd name="connsiteY34" fmla="*/ 1086678 h 3458817"/>
                <a:gd name="connsiteX35" fmla="*/ 4972740 w 6215270"/>
                <a:gd name="connsiteY35" fmla="*/ 898525 h 3458817"/>
                <a:gd name="connsiteX36" fmla="*/ 4572000 w 6215270"/>
                <a:gd name="connsiteY36" fmla="*/ 1052719 h 3458817"/>
                <a:gd name="connsiteX37" fmla="*/ 4332909 w 6215270"/>
                <a:gd name="connsiteY37" fmla="*/ 1325769 h 3458817"/>
                <a:gd name="connsiteX38" fmla="*/ 4142133 w 6215270"/>
                <a:gd name="connsiteY38" fmla="*/ 1656521 h 3458817"/>
                <a:gd name="connsiteX39" fmla="*/ 4015409 w 6215270"/>
                <a:gd name="connsiteY39" fmla="*/ 2001078 h 3458817"/>
                <a:gd name="connsiteX40" fmla="*/ 4002157 w 6215270"/>
                <a:gd name="connsiteY40" fmla="*/ 2570921 h 3458817"/>
                <a:gd name="connsiteX41" fmla="*/ 3988905 w 6215270"/>
                <a:gd name="connsiteY41" fmla="*/ 2782956 h 3458817"/>
                <a:gd name="connsiteX42" fmla="*/ 3922644 w 6215270"/>
                <a:gd name="connsiteY42" fmla="*/ 3061252 h 3458817"/>
                <a:gd name="connsiteX43" fmla="*/ 3763618 w 6215270"/>
                <a:gd name="connsiteY43" fmla="*/ 3313043 h 3458817"/>
                <a:gd name="connsiteX44" fmla="*/ 3498574 w 6215270"/>
                <a:gd name="connsiteY44" fmla="*/ 3445565 h 3458817"/>
                <a:gd name="connsiteX45" fmla="*/ 3193774 w 6215270"/>
                <a:gd name="connsiteY45" fmla="*/ 3458817 h 3458817"/>
                <a:gd name="connsiteX46" fmla="*/ 2849218 w 6215270"/>
                <a:gd name="connsiteY46" fmla="*/ 3273287 h 3458817"/>
                <a:gd name="connsiteX47" fmla="*/ 2491409 w 6215270"/>
                <a:gd name="connsiteY47" fmla="*/ 2915478 h 3458817"/>
                <a:gd name="connsiteX48" fmla="*/ 2266122 w 6215270"/>
                <a:gd name="connsiteY48" fmla="*/ 2610678 h 3458817"/>
                <a:gd name="connsiteX49" fmla="*/ 2067339 w 6215270"/>
                <a:gd name="connsiteY49" fmla="*/ 2464904 h 3458817"/>
                <a:gd name="connsiteX50" fmla="*/ 1921565 w 6215270"/>
                <a:gd name="connsiteY50" fmla="*/ 2425148 h 3458817"/>
                <a:gd name="connsiteX51" fmla="*/ 1590261 w 6215270"/>
                <a:gd name="connsiteY51" fmla="*/ 2623930 h 3458817"/>
                <a:gd name="connsiteX52" fmla="*/ 1192696 w 6215270"/>
                <a:gd name="connsiteY52" fmla="*/ 2928730 h 3458817"/>
                <a:gd name="connsiteX53" fmla="*/ 808383 w 6215270"/>
                <a:gd name="connsiteY53" fmla="*/ 3114261 h 3458817"/>
                <a:gd name="connsiteX54" fmla="*/ 437322 w 6215270"/>
                <a:gd name="connsiteY54" fmla="*/ 3167269 h 3458817"/>
                <a:gd name="connsiteX55" fmla="*/ 13252 w 6215270"/>
                <a:gd name="connsiteY55" fmla="*/ 3140765 h 3458817"/>
                <a:gd name="connsiteX56" fmla="*/ 0 w 6215270"/>
                <a:gd name="connsiteY56" fmla="*/ 2782956 h 3458817"/>
                <a:gd name="connsiteX0" fmla="*/ 0 w 6215270"/>
                <a:gd name="connsiteY0" fmla="*/ 2782956 h 3458817"/>
                <a:gd name="connsiteX1" fmla="*/ 331305 w 6215270"/>
                <a:gd name="connsiteY1" fmla="*/ 2782956 h 3458817"/>
                <a:gd name="connsiteX2" fmla="*/ 598419 w 6215270"/>
                <a:gd name="connsiteY2" fmla="*/ 2773431 h 3458817"/>
                <a:gd name="connsiteX3" fmla="*/ 940905 w 6215270"/>
                <a:gd name="connsiteY3" fmla="*/ 2637182 h 3458817"/>
                <a:gd name="connsiteX4" fmla="*/ 1285461 w 6215270"/>
                <a:gd name="connsiteY4" fmla="*/ 2345634 h 3458817"/>
                <a:gd name="connsiteX5" fmla="*/ 1571763 w 6215270"/>
                <a:gd name="connsiteY5" fmla="*/ 2160656 h 3458817"/>
                <a:gd name="connsiteX6" fmla="*/ 1869661 w 6215270"/>
                <a:gd name="connsiteY6" fmla="*/ 2041387 h 3458817"/>
                <a:gd name="connsiteX7" fmla="*/ 2128769 w 6215270"/>
                <a:gd name="connsiteY7" fmla="*/ 2030757 h 3458817"/>
                <a:gd name="connsiteX8" fmla="*/ 2296491 w 6215270"/>
                <a:gd name="connsiteY8" fmla="*/ 2102402 h 3458817"/>
                <a:gd name="connsiteX9" fmla="*/ 2554495 w 6215270"/>
                <a:gd name="connsiteY9" fmla="*/ 2328655 h 3458817"/>
                <a:gd name="connsiteX10" fmla="*/ 2798832 w 6215270"/>
                <a:gd name="connsiteY10" fmla="*/ 2594251 h 3458817"/>
                <a:gd name="connsiteX11" fmla="*/ 3154018 w 6215270"/>
                <a:gd name="connsiteY11" fmla="*/ 2915478 h 3458817"/>
                <a:gd name="connsiteX12" fmla="*/ 3323673 w 6215270"/>
                <a:gd name="connsiteY12" fmla="*/ 3008795 h 3458817"/>
                <a:gd name="connsiteX13" fmla="*/ 3517072 w 6215270"/>
                <a:gd name="connsiteY13" fmla="*/ 3002445 h 3458817"/>
                <a:gd name="connsiteX14" fmla="*/ 3684105 w 6215270"/>
                <a:gd name="connsiteY14" fmla="*/ 2862469 h 3458817"/>
                <a:gd name="connsiteX15" fmla="*/ 3846858 w 6215270"/>
                <a:gd name="connsiteY15" fmla="*/ 2494583 h 3458817"/>
                <a:gd name="connsiteX16" fmla="*/ 3922644 w 6215270"/>
                <a:gd name="connsiteY16" fmla="*/ 2093843 h 3458817"/>
                <a:gd name="connsiteX17" fmla="*/ 3975652 w 6215270"/>
                <a:gd name="connsiteY17" fmla="*/ 1470991 h 3458817"/>
                <a:gd name="connsiteX18" fmla="*/ 4064690 w 6215270"/>
                <a:gd name="connsiteY18" fmla="*/ 790851 h 3458817"/>
                <a:gd name="connsiteX19" fmla="*/ 4174435 w 6215270"/>
                <a:gd name="connsiteY19" fmla="*/ 477078 h 3458817"/>
                <a:gd name="connsiteX20" fmla="*/ 4426226 w 6215270"/>
                <a:gd name="connsiteY20" fmla="*/ 198782 h 3458817"/>
                <a:gd name="connsiteX21" fmla="*/ 4658415 w 6215270"/>
                <a:gd name="connsiteY21" fmla="*/ 50386 h 3458817"/>
                <a:gd name="connsiteX22" fmla="*/ 4863548 w 6215270"/>
                <a:gd name="connsiteY22" fmla="*/ 0 h 3458817"/>
                <a:gd name="connsiteX23" fmla="*/ 5109956 w 6215270"/>
                <a:gd name="connsiteY23" fmla="*/ 22777 h 3458817"/>
                <a:gd name="connsiteX24" fmla="*/ 5433391 w 6215270"/>
                <a:gd name="connsiteY24" fmla="*/ 212034 h 3458817"/>
                <a:gd name="connsiteX25" fmla="*/ 5625548 w 6215270"/>
                <a:gd name="connsiteY25" fmla="*/ 375616 h 3458817"/>
                <a:gd name="connsiteX26" fmla="*/ 5784298 w 6215270"/>
                <a:gd name="connsiteY26" fmla="*/ 566116 h 3458817"/>
                <a:gd name="connsiteX27" fmla="*/ 5919995 w 6215270"/>
                <a:gd name="connsiteY27" fmla="*/ 772905 h 3458817"/>
                <a:gd name="connsiteX28" fmla="*/ 6070048 w 6215270"/>
                <a:gd name="connsiteY28" fmla="*/ 1045541 h 3458817"/>
                <a:gd name="connsiteX29" fmla="*/ 6202018 w 6215270"/>
                <a:gd name="connsiteY29" fmla="*/ 1364974 h 3458817"/>
                <a:gd name="connsiteX30" fmla="*/ 6215270 w 6215270"/>
                <a:gd name="connsiteY30" fmla="*/ 2557669 h 3458817"/>
                <a:gd name="connsiteX31" fmla="*/ 5985703 w 6215270"/>
                <a:gd name="connsiteY31" fmla="*/ 2064164 h 3458817"/>
                <a:gd name="connsiteX32" fmla="*/ 5730737 w 6215270"/>
                <a:gd name="connsiteY32" fmla="*/ 1572729 h 3458817"/>
                <a:gd name="connsiteX33" fmla="*/ 5574748 w 6215270"/>
                <a:gd name="connsiteY33" fmla="*/ 1324941 h 3458817"/>
                <a:gd name="connsiteX34" fmla="*/ 5340626 w 6215270"/>
                <a:gd name="connsiteY34" fmla="*/ 1086678 h 3458817"/>
                <a:gd name="connsiteX35" fmla="*/ 4972740 w 6215270"/>
                <a:gd name="connsiteY35" fmla="*/ 898525 h 3458817"/>
                <a:gd name="connsiteX36" fmla="*/ 4572000 w 6215270"/>
                <a:gd name="connsiteY36" fmla="*/ 1052719 h 3458817"/>
                <a:gd name="connsiteX37" fmla="*/ 4332909 w 6215270"/>
                <a:gd name="connsiteY37" fmla="*/ 1325769 h 3458817"/>
                <a:gd name="connsiteX38" fmla="*/ 4142133 w 6215270"/>
                <a:gd name="connsiteY38" fmla="*/ 1656521 h 3458817"/>
                <a:gd name="connsiteX39" fmla="*/ 4015409 w 6215270"/>
                <a:gd name="connsiteY39" fmla="*/ 2001078 h 3458817"/>
                <a:gd name="connsiteX40" fmla="*/ 4002157 w 6215270"/>
                <a:gd name="connsiteY40" fmla="*/ 2570921 h 3458817"/>
                <a:gd name="connsiteX41" fmla="*/ 3988905 w 6215270"/>
                <a:gd name="connsiteY41" fmla="*/ 2782956 h 3458817"/>
                <a:gd name="connsiteX42" fmla="*/ 3922644 w 6215270"/>
                <a:gd name="connsiteY42" fmla="*/ 3061252 h 3458817"/>
                <a:gd name="connsiteX43" fmla="*/ 3763618 w 6215270"/>
                <a:gd name="connsiteY43" fmla="*/ 3313043 h 3458817"/>
                <a:gd name="connsiteX44" fmla="*/ 3498574 w 6215270"/>
                <a:gd name="connsiteY44" fmla="*/ 3445565 h 3458817"/>
                <a:gd name="connsiteX45" fmla="*/ 3193774 w 6215270"/>
                <a:gd name="connsiteY45" fmla="*/ 3458817 h 3458817"/>
                <a:gd name="connsiteX46" fmla="*/ 2849218 w 6215270"/>
                <a:gd name="connsiteY46" fmla="*/ 3273287 h 3458817"/>
                <a:gd name="connsiteX47" fmla="*/ 2491409 w 6215270"/>
                <a:gd name="connsiteY47" fmla="*/ 2915478 h 3458817"/>
                <a:gd name="connsiteX48" fmla="*/ 2266122 w 6215270"/>
                <a:gd name="connsiteY48" fmla="*/ 2610678 h 3458817"/>
                <a:gd name="connsiteX49" fmla="*/ 2067339 w 6215270"/>
                <a:gd name="connsiteY49" fmla="*/ 2464904 h 3458817"/>
                <a:gd name="connsiteX50" fmla="*/ 1921565 w 6215270"/>
                <a:gd name="connsiteY50" fmla="*/ 2425148 h 3458817"/>
                <a:gd name="connsiteX51" fmla="*/ 1590261 w 6215270"/>
                <a:gd name="connsiteY51" fmla="*/ 2623930 h 3458817"/>
                <a:gd name="connsiteX52" fmla="*/ 1192696 w 6215270"/>
                <a:gd name="connsiteY52" fmla="*/ 2928730 h 3458817"/>
                <a:gd name="connsiteX53" fmla="*/ 808383 w 6215270"/>
                <a:gd name="connsiteY53" fmla="*/ 3114261 h 3458817"/>
                <a:gd name="connsiteX54" fmla="*/ 437322 w 6215270"/>
                <a:gd name="connsiteY54" fmla="*/ 3167269 h 3458817"/>
                <a:gd name="connsiteX55" fmla="*/ 13252 w 6215270"/>
                <a:gd name="connsiteY55" fmla="*/ 3140765 h 3458817"/>
                <a:gd name="connsiteX56" fmla="*/ 0 w 6215270"/>
                <a:gd name="connsiteY56" fmla="*/ 2782956 h 3458817"/>
                <a:gd name="connsiteX0" fmla="*/ 0 w 6215270"/>
                <a:gd name="connsiteY0" fmla="*/ 2782956 h 3458817"/>
                <a:gd name="connsiteX1" fmla="*/ 331305 w 6215270"/>
                <a:gd name="connsiteY1" fmla="*/ 2782956 h 3458817"/>
                <a:gd name="connsiteX2" fmla="*/ 598419 w 6215270"/>
                <a:gd name="connsiteY2" fmla="*/ 2773431 h 3458817"/>
                <a:gd name="connsiteX3" fmla="*/ 940905 w 6215270"/>
                <a:gd name="connsiteY3" fmla="*/ 2637182 h 3458817"/>
                <a:gd name="connsiteX4" fmla="*/ 1285461 w 6215270"/>
                <a:gd name="connsiteY4" fmla="*/ 2345634 h 3458817"/>
                <a:gd name="connsiteX5" fmla="*/ 1571763 w 6215270"/>
                <a:gd name="connsiteY5" fmla="*/ 2160656 h 3458817"/>
                <a:gd name="connsiteX6" fmla="*/ 1869661 w 6215270"/>
                <a:gd name="connsiteY6" fmla="*/ 2041387 h 3458817"/>
                <a:gd name="connsiteX7" fmla="*/ 2128769 w 6215270"/>
                <a:gd name="connsiteY7" fmla="*/ 2030757 h 3458817"/>
                <a:gd name="connsiteX8" fmla="*/ 2296491 w 6215270"/>
                <a:gd name="connsiteY8" fmla="*/ 2102402 h 3458817"/>
                <a:gd name="connsiteX9" fmla="*/ 2554495 w 6215270"/>
                <a:gd name="connsiteY9" fmla="*/ 2328655 h 3458817"/>
                <a:gd name="connsiteX10" fmla="*/ 2798832 w 6215270"/>
                <a:gd name="connsiteY10" fmla="*/ 2594251 h 3458817"/>
                <a:gd name="connsiteX11" fmla="*/ 3154018 w 6215270"/>
                <a:gd name="connsiteY11" fmla="*/ 2915478 h 3458817"/>
                <a:gd name="connsiteX12" fmla="*/ 3323673 w 6215270"/>
                <a:gd name="connsiteY12" fmla="*/ 3008795 h 3458817"/>
                <a:gd name="connsiteX13" fmla="*/ 3517072 w 6215270"/>
                <a:gd name="connsiteY13" fmla="*/ 3002445 h 3458817"/>
                <a:gd name="connsiteX14" fmla="*/ 3684105 w 6215270"/>
                <a:gd name="connsiteY14" fmla="*/ 2862469 h 3458817"/>
                <a:gd name="connsiteX15" fmla="*/ 3846858 w 6215270"/>
                <a:gd name="connsiteY15" fmla="*/ 2494583 h 3458817"/>
                <a:gd name="connsiteX16" fmla="*/ 3922644 w 6215270"/>
                <a:gd name="connsiteY16" fmla="*/ 2093843 h 3458817"/>
                <a:gd name="connsiteX17" fmla="*/ 3975652 w 6215270"/>
                <a:gd name="connsiteY17" fmla="*/ 1470991 h 3458817"/>
                <a:gd name="connsiteX18" fmla="*/ 4064690 w 6215270"/>
                <a:gd name="connsiteY18" fmla="*/ 790851 h 3458817"/>
                <a:gd name="connsiteX19" fmla="*/ 4174435 w 6215270"/>
                <a:gd name="connsiteY19" fmla="*/ 477078 h 3458817"/>
                <a:gd name="connsiteX20" fmla="*/ 4426226 w 6215270"/>
                <a:gd name="connsiteY20" fmla="*/ 198782 h 3458817"/>
                <a:gd name="connsiteX21" fmla="*/ 4658415 w 6215270"/>
                <a:gd name="connsiteY21" fmla="*/ 50386 h 3458817"/>
                <a:gd name="connsiteX22" fmla="*/ 4863548 w 6215270"/>
                <a:gd name="connsiteY22" fmla="*/ 0 h 3458817"/>
                <a:gd name="connsiteX23" fmla="*/ 5109956 w 6215270"/>
                <a:gd name="connsiteY23" fmla="*/ 22777 h 3458817"/>
                <a:gd name="connsiteX24" fmla="*/ 5433391 w 6215270"/>
                <a:gd name="connsiteY24" fmla="*/ 212034 h 3458817"/>
                <a:gd name="connsiteX25" fmla="*/ 5625548 w 6215270"/>
                <a:gd name="connsiteY25" fmla="*/ 375616 h 3458817"/>
                <a:gd name="connsiteX26" fmla="*/ 5784298 w 6215270"/>
                <a:gd name="connsiteY26" fmla="*/ 566116 h 3458817"/>
                <a:gd name="connsiteX27" fmla="*/ 5919995 w 6215270"/>
                <a:gd name="connsiteY27" fmla="*/ 772905 h 3458817"/>
                <a:gd name="connsiteX28" fmla="*/ 6070048 w 6215270"/>
                <a:gd name="connsiteY28" fmla="*/ 1045541 h 3458817"/>
                <a:gd name="connsiteX29" fmla="*/ 6202018 w 6215270"/>
                <a:gd name="connsiteY29" fmla="*/ 1364974 h 3458817"/>
                <a:gd name="connsiteX30" fmla="*/ 6215270 w 6215270"/>
                <a:gd name="connsiteY30" fmla="*/ 2557669 h 3458817"/>
                <a:gd name="connsiteX31" fmla="*/ 5985703 w 6215270"/>
                <a:gd name="connsiteY31" fmla="*/ 2064164 h 3458817"/>
                <a:gd name="connsiteX32" fmla="*/ 5730737 w 6215270"/>
                <a:gd name="connsiteY32" fmla="*/ 1572729 h 3458817"/>
                <a:gd name="connsiteX33" fmla="*/ 5574748 w 6215270"/>
                <a:gd name="connsiteY33" fmla="*/ 1324941 h 3458817"/>
                <a:gd name="connsiteX34" fmla="*/ 5340626 w 6215270"/>
                <a:gd name="connsiteY34" fmla="*/ 1086678 h 3458817"/>
                <a:gd name="connsiteX35" fmla="*/ 4972740 w 6215270"/>
                <a:gd name="connsiteY35" fmla="*/ 898525 h 3458817"/>
                <a:gd name="connsiteX36" fmla="*/ 4572000 w 6215270"/>
                <a:gd name="connsiteY36" fmla="*/ 1052719 h 3458817"/>
                <a:gd name="connsiteX37" fmla="*/ 4332909 w 6215270"/>
                <a:gd name="connsiteY37" fmla="*/ 1325769 h 3458817"/>
                <a:gd name="connsiteX38" fmla="*/ 4142133 w 6215270"/>
                <a:gd name="connsiteY38" fmla="*/ 1656521 h 3458817"/>
                <a:gd name="connsiteX39" fmla="*/ 4015409 w 6215270"/>
                <a:gd name="connsiteY39" fmla="*/ 2001078 h 3458817"/>
                <a:gd name="connsiteX40" fmla="*/ 4002157 w 6215270"/>
                <a:gd name="connsiteY40" fmla="*/ 2570921 h 3458817"/>
                <a:gd name="connsiteX41" fmla="*/ 3988905 w 6215270"/>
                <a:gd name="connsiteY41" fmla="*/ 2782956 h 3458817"/>
                <a:gd name="connsiteX42" fmla="*/ 3922644 w 6215270"/>
                <a:gd name="connsiteY42" fmla="*/ 3061252 h 3458817"/>
                <a:gd name="connsiteX43" fmla="*/ 3763618 w 6215270"/>
                <a:gd name="connsiteY43" fmla="*/ 3313043 h 3458817"/>
                <a:gd name="connsiteX44" fmla="*/ 3498574 w 6215270"/>
                <a:gd name="connsiteY44" fmla="*/ 3445565 h 3458817"/>
                <a:gd name="connsiteX45" fmla="*/ 3193774 w 6215270"/>
                <a:gd name="connsiteY45" fmla="*/ 3458817 h 3458817"/>
                <a:gd name="connsiteX46" fmla="*/ 2849218 w 6215270"/>
                <a:gd name="connsiteY46" fmla="*/ 3273287 h 3458817"/>
                <a:gd name="connsiteX47" fmla="*/ 2491409 w 6215270"/>
                <a:gd name="connsiteY47" fmla="*/ 2915478 h 3458817"/>
                <a:gd name="connsiteX48" fmla="*/ 2266122 w 6215270"/>
                <a:gd name="connsiteY48" fmla="*/ 2610678 h 3458817"/>
                <a:gd name="connsiteX49" fmla="*/ 2067339 w 6215270"/>
                <a:gd name="connsiteY49" fmla="*/ 2464904 h 3458817"/>
                <a:gd name="connsiteX50" fmla="*/ 1921565 w 6215270"/>
                <a:gd name="connsiteY50" fmla="*/ 2425148 h 3458817"/>
                <a:gd name="connsiteX51" fmla="*/ 1590261 w 6215270"/>
                <a:gd name="connsiteY51" fmla="*/ 2623930 h 3458817"/>
                <a:gd name="connsiteX52" fmla="*/ 1192696 w 6215270"/>
                <a:gd name="connsiteY52" fmla="*/ 2928730 h 3458817"/>
                <a:gd name="connsiteX53" fmla="*/ 808383 w 6215270"/>
                <a:gd name="connsiteY53" fmla="*/ 3114261 h 3458817"/>
                <a:gd name="connsiteX54" fmla="*/ 437322 w 6215270"/>
                <a:gd name="connsiteY54" fmla="*/ 3167269 h 3458817"/>
                <a:gd name="connsiteX55" fmla="*/ 13252 w 6215270"/>
                <a:gd name="connsiteY55" fmla="*/ 3140765 h 3458817"/>
                <a:gd name="connsiteX56" fmla="*/ 0 w 6215270"/>
                <a:gd name="connsiteY56" fmla="*/ 2782956 h 3458817"/>
                <a:gd name="connsiteX0" fmla="*/ 0 w 6215270"/>
                <a:gd name="connsiteY0" fmla="*/ 2782956 h 3458817"/>
                <a:gd name="connsiteX1" fmla="*/ 331305 w 6215270"/>
                <a:gd name="connsiteY1" fmla="*/ 2782956 h 3458817"/>
                <a:gd name="connsiteX2" fmla="*/ 598419 w 6215270"/>
                <a:gd name="connsiteY2" fmla="*/ 2773431 h 3458817"/>
                <a:gd name="connsiteX3" fmla="*/ 940905 w 6215270"/>
                <a:gd name="connsiteY3" fmla="*/ 2637182 h 3458817"/>
                <a:gd name="connsiteX4" fmla="*/ 1285461 w 6215270"/>
                <a:gd name="connsiteY4" fmla="*/ 2345634 h 3458817"/>
                <a:gd name="connsiteX5" fmla="*/ 1571763 w 6215270"/>
                <a:gd name="connsiteY5" fmla="*/ 2160656 h 3458817"/>
                <a:gd name="connsiteX6" fmla="*/ 1869661 w 6215270"/>
                <a:gd name="connsiteY6" fmla="*/ 2041387 h 3458817"/>
                <a:gd name="connsiteX7" fmla="*/ 2128769 w 6215270"/>
                <a:gd name="connsiteY7" fmla="*/ 2030757 h 3458817"/>
                <a:gd name="connsiteX8" fmla="*/ 2296491 w 6215270"/>
                <a:gd name="connsiteY8" fmla="*/ 2102402 h 3458817"/>
                <a:gd name="connsiteX9" fmla="*/ 2554495 w 6215270"/>
                <a:gd name="connsiteY9" fmla="*/ 2328655 h 3458817"/>
                <a:gd name="connsiteX10" fmla="*/ 2798832 w 6215270"/>
                <a:gd name="connsiteY10" fmla="*/ 2594251 h 3458817"/>
                <a:gd name="connsiteX11" fmla="*/ 3154018 w 6215270"/>
                <a:gd name="connsiteY11" fmla="*/ 2915478 h 3458817"/>
                <a:gd name="connsiteX12" fmla="*/ 3323673 w 6215270"/>
                <a:gd name="connsiteY12" fmla="*/ 3008795 h 3458817"/>
                <a:gd name="connsiteX13" fmla="*/ 3517072 w 6215270"/>
                <a:gd name="connsiteY13" fmla="*/ 3002445 h 3458817"/>
                <a:gd name="connsiteX14" fmla="*/ 3684105 w 6215270"/>
                <a:gd name="connsiteY14" fmla="*/ 2862469 h 3458817"/>
                <a:gd name="connsiteX15" fmla="*/ 3846858 w 6215270"/>
                <a:gd name="connsiteY15" fmla="*/ 2494583 h 3458817"/>
                <a:gd name="connsiteX16" fmla="*/ 3922644 w 6215270"/>
                <a:gd name="connsiteY16" fmla="*/ 2093843 h 3458817"/>
                <a:gd name="connsiteX17" fmla="*/ 3975652 w 6215270"/>
                <a:gd name="connsiteY17" fmla="*/ 1470991 h 3458817"/>
                <a:gd name="connsiteX18" fmla="*/ 4064690 w 6215270"/>
                <a:gd name="connsiteY18" fmla="*/ 790851 h 3458817"/>
                <a:gd name="connsiteX19" fmla="*/ 4174435 w 6215270"/>
                <a:gd name="connsiteY19" fmla="*/ 477078 h 3458817"/>
                <a:gd name="connsiteX20" fmla="*/ 4426226 w 6215270"/>
                <a:gd name="connsiteY20" fmla="*/ 198782 h 3458817"/>
                <a:gd name="connsiteX21" fmla="*/ 4658415 w 6215270"/>
                <a:gd name="connsiteY21" fmla="*/ 50386 h 3458817"/>
                <a:gd name="connsiteX22" fmla="*/ 4863548 w 6215270"/>
                <a:gd name="connsiteY22" fmla="*/ 0 h 3458817"/>
                <a:gd name="connsiteX23" fmla="*/ 5109956 w 6215270"/>
                <a:gd name="connsiteY23" fmla="*/ 22777 h 3458817"/>
                <a:gd name="connsiteX24" fmla="*/ 5433391 w 6215270"/>
                <a:gd name="connsiteY24" fmla="*/ 212034 h 3458817"/>
                <a:gd name="connsiteX25" fmla="*/ 5625548 w 6215270"/>
                <a:gd name="connsiteY25" fmla="*/ 375616 h 3458817"/>
                <a:gd name="connsiteX26" fmla="*/ 5784298 w 6215270"/>
                <a:gd name="connsiteY26" fmla="*/ 566116 h 3458817"/>
                <a:gd name="connsiteX27" fmla="*/ 5919995 w 6215270"/>
                <a:gd name="connsiteY27" fmla="*/ 772905 h 3458817"/>
                <a:gd name="connsiteX28" fmla="*/ 6070048 w 6215270"/>
                <a:gd name="connsiteY28" fmla="*/ 1045541 h 3458817"/>
                <a:gd name="connsiteX29" fmla="*/ 6202018 w 6215270"/>
                <a:gd name="connsiteY29" fmla="*/ 1364974 h 3458817"/>
                <a:gd name="connsiteX30" fmla="*/ 6215270 w 6215270"/>
                <a:gd name="connsiteY30" fmla="*/ 2557669 h 3458817"/>
                <a:gd name="connsiteX31" fmla="*/ 5985703 w 6215270"/>
                <a:gd name="connsiteY31" fmla="*/ 2064164 h 3458817"/>
                <a:gd name="connsiteX32" fmla="*/ 5730737 w 6215270"/>
                <a:gd name="connsiteY32" fmla="*/ 1572729 h 3458817"/>
                <a:gd name="connsiteX33" fmla="*/ 5574748 w 6215270"/>
                <a:gd name="connsiteY33" fmla="*/ 1324941 h 3458817"/>
                <a:gd name="connsiteX34" fmla="*/ 5340626 w 6215270"/>
                <a:gd name="connsiteY34" fmla="*/ 1086678 h 3458817"/>
                <a:gd name="connsiteX35" fmla="*/ 4972740 w 6215270"/>
                <a:gd name="connsiteY35" fmla="*/ 898525 h 3458817"/>
                <a:gd name="connsiteX36" fmla="*/ 4572000 w 6215270"/>
                <a:gd name="connsiteY36" fmla="*/ 1052719 h 3458817"/>
                <a:gd name="connsiteX37" fmla="*/ 4332909 w 6215270"/>
                <a:gd name="connsiteY37" fmla="*/ 1325769 h 3458817"/>
                <a:gd name="connsiteX38" fmla="*/ 4142133 w 6215270"/>
                <a:gd name="connsiteY38" fmla="*/ 1656521 h 3458817"/>
                <a:gd name="connsiteX39" fmla="*/ 4015409 w 6215270"/>
                <a:gd name="connsiteY39" fmla="*/ 2001078 h 3458817"/>
                <a:gd name="connsiteX40" fmla="*/ 4002157 w 6215270"/>
                <a:gd name="connsiteY40" fmla="*/ 2570921 h 3458817"/>
                <a:gd name="connsiteX41" fmla="*/ 3988905 w 6215270"/>
                <a:gd name="connsiteY41" fmla="*/ 2782956 h 3458817"/>
                <a:gd name="connsiteX42" fmla="*/ 3922644 w 6215270"/>
                <a:gd name="connsiteY42" fmla="*/ 3061252 h 3458817"/>
                <a:gd name="connsiteX43" fmla="*/ 3763618 w 6215270"/>
                <a:gd name="connsiteY43" fmla="*/ 3313043 h 3458817"/>
                <a:gd name="connsiteX44" fmla="*/ 3498574 w 6215270"/>
                <a:gd name="connsiteY44" fmla="*/ 3445565 h 3458817"/>
                <a:gd name="connsiteX45" fmla="*/ 3193774 w 6215270"/>
                <a:gd name="connsiteY45" fmla="*/ 3458817 h 3458817"/>
                <a:gd name="connsiteX46" fmla="*/ 2849218 w 6215270"/>
                <a:gd name="connsiteY46" fmla="*/ 3273287 h 3458817"/>
                <a:gd name="connsiteX47" fmla="*/ 2491409 w 6215270"/>
                <a:gd name="connsiteY47" fmla="*/ 2915478 h 3458817"/>
                <a:gd name="connsiteX48" fmla="*/ 2266122 w 6215270"/>
                <a:gd name="connsiteY48" fmla="*/ 2610678 h 3458817"/>
                <a:gd name="connsiteX49" fmla="*/ 2067339 w 6215270"/>
                <a:gd name="connsiteY49" fmla="*/ 2464904 h 3458817"/>
                <a:gd name="connsiteX50" fmla="*/ 1921565 w 6215270"/>
                <a:gd name="connsiteY50" fmla="*/ 2425148 h 3458817"/>
                <a:gd name="connsiteX51" fmla="*/ 1590261 w 6215270"/>
                <a:gd name="connsiteY51" fmla="*/ 2623930 h 3458817"/>
                <a:gd name="connsiteX52" fmla="*/ 1192696 w 6215270"/>
                <a:gd name="connsiteY52" fmla="*/ 2928730 h 3458817"/>
                <a:gd name="connsiteX53" fmla="*/ 808383 w 6215270"/>
                <a:gd name="connsiteY53" fmla="*/ 3114261 h 3458817"/>
                <a:gd name="connsiteX54" fmla="*/ 437322 w 6215270"/>
                <a:gd name="connsiteY54" fmla="*/ 3167269 h 3458817"/>
                <a:gd name="connsiteX55" fmla="*/ 13252 w 6215270"/>
                <a:gd name="connsiteY55" fmla="*/ 3140765 h 3458817"/>
                <a:gd name="connsiteX56" fmla="*/ 0 w 6215270"/>
                <a:gd name="connsiteY56" fmla="*/ 2782956 h 3458817"/>
                <a:gd name="connsiteX0" fmla="*/ 0 w 6215270"/>
                <a:gd name="connsiteY0" fmla="*/ 2782956 h 3458817"/>
                <a:gd name="connsiteX1" fmla="*/ 331305 w 6215270"/>
                <a:gd name="connsiteY1" fmla="*/ 2782956 h 3458817"/>
                <a:gd name="connsiteX2" fmla="*/ 598419 w 6215270"/>
                <a:gd name="connsiteY2" fmla="*/ 2773431 h 3458817"/>
                <a:gd name="connsiteX3" fmla="*/ 940905 w 6215270"/>
                <a:gd name="connsiteY3" fmla="*/ 2637182 h 3458817"/>
                <a:gd name="connsiteX4" fmla="*/ 1285461 w 6215270"/>
                <a:gd name="connsiteY4" fmla="*/ 2345634 h 3458817"/>
                <a:gd name="connsiteX5" fmla="*/ 1571763 w 6215270"/>
                <a:gd name="connsiteY5" fmla="*/ 2160656 h 3458817"/>
                <a:gd name="connsiteX6" fmla="*/ 1869661 w 6215270"/>
                <a:gd name="connsiteY6" fmla="*/ 2041387 h 3458817"/>
                <a:gd name="connsiteX7" fmla="*/ 2128769 w 6215270"/>
                <a:gd name="connsiteY7" fmla="*/ 2030757 h 3458817"/>
                <a:gd name="connsiteX8" fmla="*/ 2296491 w 6215270"/>
                <a:gd name="connsiteY8" fmla="*/ 2102402 h 3458817"/>
                <a:gd name="connsiteX9" fmla="*/ 2554495 w 6215270"/>
                <a:gd name="connsiteY9" fmla="*/ 2328655 h 3458817"/>
                <a:gd name="connsiteX10" fmla="*/ 2798832 w 6215270"/>
                <a:gd name="connsiteY10" fmla="*/ 2594251 h 3458817"/>
                <a:gd name="connsiteX11" fmla="*/ 3154018 w 6215270"/>
                <a:gd name="connsiteY11" fmla="*/ 2915478 h 3458817"/>
                <a:gd name="connsiteX12" fmla="*/ 3323673 w 6215270"/>
                <a:gd name="connsiteY12" fmla="*/ 3008795 h 3458817"/>
                <a:gd name="connsiteX13" fmla="*/ 3517072 w 6215270"/>
                <a:gd name="connsiteY13" fmla="*/ 3002445 h 3458817"/>
                <a:gd name="connsiteX14" fmla="*/ 3684105 w 6215270"/>
                <a:gd name="connsiteY14" fmla="*/ 2862469 h 3458817"/>
                <a:gd name="connsiteX15" fmla="*/ 3846858 w 6215270"/>
                <a:gd name="connsiteY15" fmla="*/ 2494583 h 3458817"/>
                <a:gd name="connsiteX16" fmla="*/ 3922644 w 6215270"/>
                <a:gd name="connsiteY16" fmla="*/ 2093843 h 3458817"/>
                <a:gd name="connsiteX17" fmla="*/ 3975652 w 6215270"/>
                <a:gd name="connsiteY17" fmla="*/ 1470991 h 3458817"/>
                <a:gd name="connsiteX18" fmla="*/ 4064690 w 6215270"/>
                <a:gd name="connsiteY18" fmla="*/ 790851 h 3458817"/>
                <a:gd name="connsiteX19" fmla="*/ 4174435 w 6215270"/>
                <a:gd name="connsiteY19" fmla="*/ 477078 h 3458817"/>
                <a:gd name="connsiteX20" fmla="*/ 4426226 w 6215270"/>
                <a:gd name="connsiteY20" fmla="*/ 198782 h 3458817"/>
                <a:gd name="connsiteX21" fmla="*/ 4658415 w 6215270"/>
                <a:gd name="connsiteY21" fmla="*/ 50386 h 3458817"/>
                <a:gd name="connsiteX22" fmla="*/ 4863548 w 6215270"/>
                <a:gd name="connsiteY22" fmla="*/ 0 h 3458817"/>
                <a:gd name="connsiteX23" fmla="*/ 5109956 w 6215270"/>
                <a:gd name="connsiteY23" fmla="*/ 22777 h 3458817"/>
                <a:gd name="connsiteX24" fmla="*/ 5433391 w 6215270"/>
                <a:gd name="connsiteY24" fmla="*/ 212034 h 3458817"/>
                <a:gd name="connsiteX25" fmla="*/ 5625548 w 6215270"/>
                <a:gd name="connsiteY25" fmla="*/ 375616 h 3458817"/>
                <a:gd name="connsiteX26" fmla="*/ 5784298 w 6215270"/>
                <a:gd name="connsiteY26" fmla="*/ 566116 h 3458817"/>
                <a:gd name="connsiteX27" fmla="*/ 5919995 w 6215270"/>
                <a:gd name="connsiteY27" fmla="*/ 772905 h 3458817"/>
                <a:gd name="connsiteX28" fmla="*/ 6070048 w 6215270"/>
                <a:gd name="connsiteY28" fmla="*/ 1045541 h 3458817"/>
                <a:gd name="connsiteX29" fmla="*/ 6202018 w 6215270"/>
                <a:gd name="connsiteY29" fmla="*/ 1364974 h 3458817"/>
                <a:gd name="connsiteX30" fmla="*/ 6215270 w 6215270"/>
                <a:gd name="connsiteY30" fmla="*/ 2557669 h 3458817"/>
                <a:gd name="connsiteX31" fmla="*/ 5985703 w 6215270"/>
                <a:gd name="connsiteY31" fmla="*/ 2064164 h 3458817"/>
                <a:gd name="connsiteX32" fmla="*/ 5730737 w 6215270"/>
                <a:gd name="connsiteY32" fmla="*/ 1572729 h 3458817"/>
                <a:gd name="connsiteX33" fmla="*/ 5574748 w 6215270"/>
                <a:gd name="connsiteY33" fmla="*/ 1324941 h 3458817"/>
                <a:gd name="connsiteX34" fmla="*/ 5340626 w 6215270"/>
                <a:gd name="connsiteY34" fmla="*/ 1086678 h 3458817"/>
                <a:gd name="connsiteX35" fmla="*/ 4972740 w 6215270"/>
                <a:gd name="connsiteY35" fmla="*/ 898525 h 3458817"/>
                <a:gd name="connsiteX36" fmla="*/ 4572000 w 6215270"/>
                <a:gd name="connsiteY36" fmla="*/ 1052719 h 3458817"/>
                <a:gd name="connsiteX37" fmla="*/ 4332909 w 6215270"/>
                <a:gd name="connsiteY37" fmla="*/ 1325769 h 3458817"/>
                <a:gd name="connsiteX38" fmla="*/ 4142133 w 6215270"/>
                <a:gd name="connsiteY38" fmla="*/ 1656521 h 3458817"/>
                <a:gd name="connsiteX39" fmla="*/ 4015409 w 6215270"/>
                <a:gd name="connsiteY39" fmla="*/ 2001078 h 3458817"/>
                <a:gd name="connsiteX40" fmla="*/ 4002157 w 6215270"/>
                <a:gd name="connsiteY40" fmla="*/ 2570921 h 3458817"/>
                <a:gd name="connsiteX41" fmla="*/ 3988905 w 6215270"/>
                <a:gd name="connsiteY41" fmla="*/ 2782956 h 3458817"/>
                <a:gd name="connsiteX42" fmla="*/ 3922644 w 6215270"/>
                <a:gd name="connsiteY42" fmla="*/ 3061252 h 3458817"/>
                <a:gd name="connsiteX43" fmla="*/ 3763618 w 6215270"/>
                <a:gd name="connsiteY43" fmla="*/ 3313043 h 3458817"/>
                <a:gd name="connsiteX44" fmla="*/ 3498574 w 6215270"/>
                <a:gd name="connsiteY44" fmla="*/ 3445565 h 3458817"/>
                <a:gd name="connsiteX45" fmla="*/ 3193774 w 6215270"/>
                <a:gd name="connsiteY45" fmla="*/ 3458817 h 3458817"/>
                <a:gd name="connsiteX46" fmla="*/ 2849218 w 6215270"/>
                <a:gd name="connsiteY46" fmla="*/ 3273287 h 3458817"/>
                <a:gd name="connsiteX47" fmla="*/ 2491409 w 6215270"/>
                <a:gd name="connsiteY47" fmla="*/ 2915478 h 3458817"/>
                <a:gd name="connsiteX48" fmla="*/ 2266122 w 6215270"/>
                <a:gd name="connsiteY48" fmla="*/ 2610678 h 3458817"/>
                <a:gd name="connsiteX49" fmla="*/ 2067339 w 6215270"/>
                <a:gd name="connsiteY49" fmla="*/ 2464904 h 3458817"/>
                <a:gd name="connsiteX50" fmla="*/ 1921565 w 6215270"/>
                <a:gd name="connsiteY50" fmla="*/ 2425148 h 3458817"/>
                <a:gd name="connsiteX51" fmla="*/ 1590261 w 6215270"/>
                <a:gd name="connsiteY51" fmla="*/ 2623930 h 3458817"/>
                <a:gd name="connsiteX52" fmla="*/ 1192696 w 6215270"/>
                <a:gd name="connsiteY52" fmla="*/ 2928730 h 3458817"/>
                <a:gd name="connsiteX53" fmla="*/ 808383 w 6215270"/>
                <a:gd name="connsiteY53" fmla="*/ 3114261 h 3458817"/>
                <a:gd name="connsiteX54" fmla="*/ 437322 w 6215270"/>
                <a:gd name="connsiteY54" fmla="*/ 3167269 h 3458817"/>
                <a:gd name="connsiteX55" fmla="*/ 13252 w 6215270"/>
                <a:gd name="connsiteY55" fmla="*/ 3140765 h 3458817"/>
                <a:gd name="connsiteX56" fmla="*/ 0 w 6215270"/>
                <a:gd name="connsiteY56" fmla="*/ 2782956 h 3458817"/>
                <a:gd name="connsiteX0" fmla="*/ 0 w 6215270"/>
                <a:gd name="connsiteY0" fmla="*/ 2782956 h 3458817"/>
                <a:gd name="connsiteX1" fmla="*/ 331305 w 6215270"/>
                <a:gd name="connsiteY1" fmla="*/ 2782956 h 3458817"/>
                <a:gd name="connsiteX2" fmla="*/ 598419 w 6215270"/>
                <a:gd name="connsiteY2" fmla="*/ 2773431 h 3458817"/>
                <a:gd name="connsiteX3" fmla="*/ 940905 w 6215270"/>
                <a:gd name="connsiteY3" fmla="*/ 2637182 h 3458817"/>
                <a:gd name="connsiteX4" fmla="*/ 1285461 w 6215270"/>
                <a:gd name="connsiteY4" fmla="*/ 2345634 h 3458817"/>
                <a:gd name="connsiteX5" fmla="*/ 1571763 w 6215270"/>
                <a:gd name="connsiteY5" fmla="*/ 2160656 h 3458817"/>
                <a:gd name="connsiteX6" fmla="*/ 1869661 w 6215270"/>
                <a:gd name="connsiteY6" fmla="*/ 2041387 h 3458817"/>
                <a:gd name="connsiteX7" fmla="*/ 2128769 w 6215270"/>
                <a:gd name="connsiteY7" fmla="*/ 2030757 h 3458817"/>
                <a:gd name="connsiteX8" fmla="*/ 2296491 w 6215270"/>
                <a:gd name="connsiteY8" fmla="*/ 2102402 h 3458817"/>
                <a:gd name="connsiteX9" fmla="*/ 2554495 w 6215270"/>
                <a:gd name="connsiteY9" fmla="*/ 2328655 h 3458817"/>
                <a:gd name="connsiteX10" fmla="*/ 2798832 w 6215270"/>
                <a:gd name="connsiteY10" fmla="*/ 2594251 h 3458817"/>
                <a:gd name="connsiteX11" fmla="*/ 3154018 w 6215270"/>
                <a:gd name="connsiteY11" fmla="*/ 2915478 h 3458817"/>
                <a:gd name="connsiteX12" fmla="*/ 3323673 w 6215270"/>
                <a:gd name="connsiteY12" fmla="*/ 3008795 h 3458817"/>
                <a:gd name="connsiteX13" fmla="*/ 3517072 w 6215270"/>
                <a:gd name="connsiteY13" fmla="*/ 3002445 h 3458817"/>
                <a:gd name="connsiteX14" fmla="*/ 3684105 w 6215270"/>
                <a:gd name="connsiteY14" fmla="*/ 2862469 h 3458817"/>
                <a:gd name="connsiteX15" fmla="*/ 3846858 w 6215270"/>
                <a:gd name="connsiteY15" fmla="*/ 2494583 h 3458817"/>
                <a:gd name="connsiteX16" fmla="*/ 3922644 w 6215270"/>
                <a:gd name="connsiteY16" fmla="*/ 2093843 h 3458817"/>
                <a:gd name="connsiteX17" fmla="*/ 3975652 w 6215270"/>
                <a:gd name="connsiteY17" fmla="*/ 1470991 h 3458817"/>
                <a:gd name="connsiteX18" fmla="*/ 4064690 w 6215270"/>
                <a:gd name="connsiteY18" fmla="*/ 790851 h 3458817"/>
                <a:gd name="connsiteX19" fmla="*/ 4174435 w 6215270"/>
                <a:gd name="connsiteY19" fmla="*/ 477078 h 3458817"/>
                <a:gd name="connsiteX20" fmla="*/ 4426226 w 6215270"/>
                <a:gd name="connsiteY20" fmla="*/ 198782 h 3458817"/>
                <a:gd name="connsiteX21" fmla="*/ 4658415 w 6215270"/>
                <a:gd name="connsiteY21" fmla="*/ 50386 h 3458817"/>
                <a:gd name="connsiteX22" fmla="*/ 4863548 w 6215270"/>
                <a:gd name="connsiteY22" fmla="*/ 0 h 3458817"/>
                <a:gd name="connsiteX23" fmla="*/ 5109956 w 6215270"/>
                <a:gd name="connsiteY23" fmla="*/ 22777 h 3458817"/>
                <a:gd name="connsiteX24" fmla="*/ 5433391 w 6215270"/>
                <a:gd name="connsiteY24" fmla="*/ 212034 h 3458817"/>
                <a:gd name="connsiteX25" fmla="*/ 5625548 w 6215270"/>
                <a:gd name="connsiteY25" fmla="*/ 375616 h 3458817"/>
                <a:gd name="connsiteX26" fmla="*/ 5784298 w 6215270"/>
                <a:gd name="connsiteY26" fmla="*/ 566116 h 3458817"/>
                <a:gd name="connsiteX27" fmla="*/ 5919995 w 6215270"/>
                <a:gd name="connsiteY27" fmla="*/ 772905 h 3458817"/>
                <a:gd name="connsiteX28" fmla="*/ 6070048 w 6215270"/>
                <a:gd name="connsiteY28" fmla="*/ 1045541 h 3458817"/>
                <a:gd name="connsiteX29" fmla="*/ 6202018 w 6215270"/>
                <a:gd name="connsiteY29" fmla="*/ 1364974 h 3458817"/>
                <a:gd name="connsiteX30" fmla="*/ 6215270 w 6215270"/>
                <a:gd name="connsiteY30" fmla="*/ 2557669 h 3458817"/>
                <a:gd name="connsiteX31" fmla="*/ 5985703 w 6215270"/>
                <a:gd name="connsiteY31" fmla="*/ 2064164 h 3458817"/>
                <a:gd name="connsiteX32" fmla="*/ 5730737 w 6215270"/>
                <a:gd name="connsiteY32" fmla="*/ 1572729 h 3458817"/>
                <a:gd name="connsiteX33" fmla="*/ 5574748 w 6215270"/>
                <a:gd name="connsiteY33" fmla="*/ 1324941 h 3458817"/>
                <a:gd name="connsiteX34" fmla="*/ 5340626 w 6215270"/>
                <a:gd name="connsiteY34" fmla="*/ 1086678 h 3458817"/>
                <a:gd name="connsiteX35" fmla="*/ 4972740 w 6215270"/>
                <a:gd name="connsiteY35" fmla="*/ 898525 h 3458817"/>
                <a:gd name="connsiteX36" fmla="*/ 4572000 w 6215270"/>
                <a:gd name="connsiteY36" fmla="*/ 1052719 h 3458817"/>
                <a:gd name="connsiteX37" fmla="*/ 4332909 w 6215270"/>
                <a:gd name="connsiteY37" fmla="*/ 1325769 h 3458817"/>
                <a:gd name="connsiteX38" fmla="*/ 4142133 w 6215270"/>
                <a:gd name="connsiteY38" fmla="*/ 1656521 h 3458817"/>
                <a:gd name="connsiteX39" fmla="*/ 4034459 w 6215270"/>
                <a:gd name="connsiteY39" fmla="*/ 2004253 h 3458817"/>
                <a:gd name="connsiteX40" fmla="*/ 4002157 w 6215270"/>
                <a:gd name="connsiteY40" fmla="*/ 2570921 h 3458817"/>
                <a:gd name="connsiteX41" fmla="*/ 3988905 w 6215270"/>
                <a:gd name="connsiteY41" fmla="*/ 2782956 h 3458817"/>
                <a:gd name="connsiteX42" fmla="*/ 3922644 w 6215270"/>
                <a:gd name="connsiteY42" fmla="*/ 3061252 h 3458817"/>
                <a:gd name="connsiteX43" fmla="*/ 3763618 w 6215270"/>
                <a:gd name="connsiteY43" fmla="*/ 3313043 h 3458817"/>
                <a:gd name="connsiteX44" fmla="*/ 3498574 w 6215270"/>
                <a:gd name="connsiteY44" fmla="*/ 3445565 h 3458817"/>
                <a:gd name="connsiteX45" fmla="*/ 3193774 w 6215270"/>
                <a:gd name="connsiteY45" fmla="*/ 3458817 h 3458817"/>
                <a:gd name="connsiteX46" fmla="*/ 2849218 w 6215270"/>
                <a:gd name="connsiteY46" fmla="*/ 3273287 h 3458817"/>
                <a:gd name="connsiteX47" fmla="*/ 2491409 w 6215270"/>
                <a:gd name="connsiteY47" fmla="*/ 2915478 h 3458817"/>
                <a:gd name="connsiteX48" fmla="*/ 2266122 w 6215270"/>
                <a:gd name="connsiteY48" fmla="*/ 2610678 h 3458817"/>
                <a:gd name="connsiteX49" fmla="*/ 2067339 w 6215270"/>
                <a:gd name="connsiteY49" fmla="*/ 2464904 h 3458817"/>
                <a:gd name="connsiteX50" fmla="*/ 1921565 w 6215270"/>
                <a:gd name="connsiteY50" fmla="*/ 2425148 h 3458817"/>
                <a:gd name="connsiteX51" fmla="*/ 1590261 w 6215270"/>
                <a:gd name="connsiteY51" fmla="*/ 2623930 h 3458817"/>
                <a:gd name="connsiteX52" fmla="*/ 1192696 w 6215270"/>
                <a:gd name="connsiteY52" fmla="*/ 2928730 h 3458817"/>
                <a:gd name="connsiteX53" fmla="*/ 808383 w 6215270"/>
                <a:gd name="connsiteY53" fmla="*/ 3114261 h 3458817"/>
                <a:gd name="connsiteX54" fmla="*/ 437322 w 6215270"/>
                <a:gd name="connsiteY54" fmla="*/ 3167269 h 3458817"/>
                <a:gd name="connsiteX55" fmla="*/ 13252 w 6215270"/>
                <a:gd name="connsiteY55" fmla="*/ 3140765 h 3458817"/>
                <a:gd name="connsiteX56" fmla="*/ 0 w 6215270"/>
                <a:gd name="connsiteY56" fmla="*/ 2782956 h 3458817"/>
                <a:gd name="connsiteX0" fmla="*/ 0 w 6215270"/>
                <a:gd name="connsiteY0" fmla="*/ 2782956 h 3458817"/>
                <a:gd name="connsiteX1" fmla="*/ 331305 w 6215270"/>
                <a:gd name="connsiteY1" fmla="*/ 2782956 h 3458817"/>
                <a:gd name="connsiteX2" fmla="*/ 598419 w 6215270"/>
                <a:gd name="connsiteY2" fmla="*/ 2773431 h 3458817"/>
                <a:gd name="connsiteX3" fmla="*/ 940905 w 6215270"/>
                <a:gd name="connsiteY3" fmla="*/ 2637182 h 3458817"/>
                <a:gd name="connsiteX4" fmla="*/ 1285461 w 6215270"/>
                <a:gd name="connsiteY4" fmla="*/ 2345634 h 3458817"/>
                <a:gd name="connsiteX5" fmla="*/ 1571763 w 6215270"/>
                <a:gd name="connsiteY5" fmla="*/ 2160656 h 3458817"/>
                <a:gd name="connsiteX6" fmla="*/ 1869661 w 6215270"/>
                <a:gd name="connsiteY6" fmla="*/ 2041387 h 3458817"/>
                <a:gd name="connsiteX7" fmla="*/ 2128769 w 6215270"/>
                <a:gd name="connsiteY7" fmla="*/ 2030757 h 3458817"/>
                <a:gd name="connsiteX8" fmla="*/ 2296491 w 6215270"/>
                <a:gd name="connsiteY8" fmla="*/ 2102402 h 3458817"/>
                <a:gd name="connsiteX9" fmla="*/ 2554495 w 6215270"/>
                <a:gd name="connsiteY9" fmla="*/ 2328655 h 3458817"/>
                <a:gd name="connsiteX10" fmla="*/ 2798832 w 6215270"/>
                <a:gd name="connsiteY10" fmla="*/ 2594251 h 3458817"/>
                <a:gd name="connsiteX11" fmla="*/ 3154018 w 6215270"/>
                <a:gd name="connsiteY11" fmla="*/ 2915478 h 3458817"/>
                <a:gd name="connsiteX12" fmla="*/ 3323673 w 6215270"/>
                <a:gd name="connsiteY12" fmla="*/ 3008795 h 3458817"/>
                <a:gd name="connsiteX13" fmla="*/ 3517072 w 6215270"/>
                <a:gd name="connsiteY13" fmla="*/ 3002445 h 3458817"/>
                <a:gd name="connsiteX14" fmla="*/ 3684105 w 6215270"/>
                <a:gd name="connsiteY14" fmla="*/ 2862469 h 3458817"/>
                <a:gd name="connsiteX15" fmla="*/ 3846858 w 6215270"/>
                <a:gd name="connsiteY15" fmla="*/ 2494583 h 3458817"/>
                <a:gd name="connsiteX16" fmla="*/ 3922644 w 6215270"/>
                <a:gd name="connsiteY16" fmla="*/ 2093843 h 3458817"/>
                <a:gd name="connsiteX17" fmla="*/ 3975652 w 6215270"/>
                <a:gd name="connsiteY17" fmla="*/ 1470991 h 3458817"/>
                <a:gd name="connsiteX18" fmla="*/ 4064690 w 6215270"/>
                <a:gd name="connsiteY18" fmla="*/ 790851 h 3458817"/>
                <a:gd name="connsiteX19" fmla="*/ 4174435 w 6215270"/>
                <a:gd name="connsiteY19" fmla="*/ 477078 h 3458817"/>
                <a:gd name="connsiteX20" fmla="*/ 4426226 w 6215270"/>
                <a:gd name="connsiteY20" fmla="*/ 198782 h 3458817"/>
                <a:gd name="connsiteX21" fmla="*/ 4658415 w 6215270"/>
                <a:gd name="connsiteY21" fmla="*/ 50386 h 3458817"/>
                <a:gd name="connsiteX22" fmla="*/ 4863548 w 6215270"/>
                <a:gd name="connsiteY22" fmla="*/ 0 h 3458817"/>
                <a:gd name="connsiteX23" fmla="*/ 5109956 w 6215270"/>
                <a:gd name="connsiteY23" fmla="*/ 22777 h 3458817"/>
                <a:gd name="connsiteX24" fmla="*/ 5433391 w 6215270"/>
                <a:gd name="connsiteY24" fmla="*/ 212034 h 3458817"/>
                <a:gd name="connsiteX25" fmla="*/ 5625548 w 6215270"/>
                <a:gd name="connsiteY25" fmla="*/ 375616 h 3458817"/>
                <a:gd name="connsiteX26" fmla="*/ 5784298 w 6215270"/>
                <a:gd name="connsiteY26" fmla="*/ 566116 h 3458817"/>
                <a:gd name="connsiteX27" fmla="*/ 5919995 w 6215270"/>
                <a:gd name="connsiteY27" fmla="*/ 772905 h 3458817"/>
                <a:gd name="connsiteX28" fmla="*/ 6070048 w 6215270"/>
                <a:gd name="connsiteY28" fmla="*/ 1045541 h 3458817"/>
                <a:gd name="connsiteX29" fmla="*/ 6202018 w 6215270"/>
                <a:gd name="connsiteY29" fmla="*/ 1364974 h 3458817"/>
                <a:gd name="connsiteX30" fmla="*/ 6215270 w 6215270"/>
                <a:gd name="connsiteY30" fmla="*/ 2557669 h 3458817"/>
                <a:gd name="connsiteX31" fmla="*/ 5985703 w 6215270"/>
                <a:gd name="connsiteY31" fmla="*/ 2064164 h 3458817"/>
                <a:gd name="connsiteX32" fmla="*/ 5730737 w 6215270"/>
                <a:gd name="connsiteY32" fmla="*/ 1572729 h 3458817"/>
                <a:gd name="connsiteX33" fmla="*/ 5574748 w 6215270"/>
                <a:gd name="connsiteY33" fmla="*/ 1324941 h 3458817"/>
                <a:gd name="connsiteX34" fmla="*/ 5340626 w 6215270"/>
                <a:gd name="connsiteY34" fmla="*/ 1086678 h 3458817"/>
                <a:gd name="connsiteX35" fmla="*/ 4972740 w 6215270"/>
                <a:gd name="connsiteY35" fmla="*/ 898525 h 3458817"/>
                <a:gd name="connsiteX36" fmla="*/ 4572000 w 6215270"/>
                <a:gd name="connsiteY36" fmla="*/ 1052719 h 3458817"/>
                <a:gd name="connsiteX37" fmla="*/ 4332909 w 6215270"/>
                <a:gd name="connsiteY37" fmla="*/ 1325769 h 3458817"/>
                <a:gd name="connsiteX38" fmla="*/ 4142133 w 6215270"/>
                <a:gd name="connsiteY38" fmla="*/ 1656521 h 3458817"/>
                <a:gd name="connsiteX39" fmla="*/ 4034459 w 6215270"/>
                <a:gd name="connsiteY39" fmla="*/ 2004253 h 3458817"/>
                <a:gd name="connsiteX40" fmla="*/ 4002157 w 6215270"/>
                <a:gd name="connsiteY40" fmla="*/ 2570921 h 3458817"/>
                <a:gd name="connsiteX41" fmla="*/ 3988905 w 6215270"/>
                <a:gd name="connsiteY41" fmla="*/ 2782956 h 3458817"/>
                <a:gd name="connsiteX42" fmla="*/ 3922644 w 6215270"/>
                <a:gd name="connsiteY42" fmla="*/ 3061252 h 3458817"/>
                <a:gd name="connsiteX43" fmla="*/ 3763618 w 6215270"/>
                <a:gd name="connsiteY43" fmla="*/ 3313043 h 3458817"/>
                <a:gd name="connsiteX44" fmla="*/ 3498574 w 6215270"/>
                <a:gd name="connsiteY44" fmla="*/ 3445565 h 3458817"/>
                <a:gd name="connsiteX45" fmla="*/ 3193774 w 6215270"/>
                <a:gd name="connsiteY45" fmla="*/ 3458817 h 3458817"/>
                <a:gd name="connsiteX46" fmla="*/ 2849218 w 6215270"/>
                <a:gd name="connsiteY46" fmla="*/ 3273287 h 3458817"/>
                <a:gd name="connsiteX47" fmla="*/ 2491409 w 6215270"/>
                <a:gd name="connsiteY47" fmla="*/ 2915478 h 3458817"/>
                <a:gd name="connsiteX48" fmla="*/ 2266122 w 6215270"/>
                <a:gd name="connsiteY48" fmla="*/ 2610678 h 3458817"/>
                <a:gd name="connsiteX49" fmla="*/ 2067339 w 6215270"/>
                <a:gd name="connsiteY49" fmla="*/ 2464904 h 3458817"/>
                <a:gd name="connsiteX50" fmla="*/ 1921565 w 6215270"/>
                <a:gd name="connsiteY50" fmla="*/ 2425148 h 3458817"/>
                <a:gd name="connsiteX51" fmla="*/ 1590261 w 6215270"/>
                <a:gd name="connsiteY51" fmla="*/ 2623930 h 3458817"/>
                <a:gd name="connsiteX52" fmla="*/ 1192696 w 6215270"/>
                <a:gd name="connsiteY52" fmla="*/ 2928730 h 3458817"/>
                <a:gd name="connsiteX53" fmla="*/ 808383 w 6215270"/>
                <a:gd name="connsiteY53" fmla="*/ 3114261 h 3458817"/>
                <a:gd name="connsiteX54" fmla="*/ 437322 w 6215270"/>
                <a:gd name="connsiteY54" fmla="*/ 3167269 h 3458817"/>
                <a:gd name="connsiteX55" fmla="*/ 13252 w 6215270"/>
                <a:gd name="connsiteY55" fmla="*/ 3140765 h 3458817"/>
                <a:gd name="connsiteX56" fmla="*/ 0 w 6215270"/>
                <a:gd name="connsiteY56" fmla="*/ 2782956 h 3458817"/>
                <a:gd name="connsiteX0" fmla="*/ 0 w 6215270"/>
                <a:gd name="connsiteY0" fmla="*/ 2782956 h 3458817"/>
                <a:gd name="connsiteX1" fmla="*/ 331305 w 6215270"/>
                <a:gd name="connsiteY1" fmla="*/ 2782956 h 3458817"/>
                <a:gd name="connsiteX2" fmla="*/ 598419 w 6215270"/>
                <a:gd name="connsiteY2" fmla="*/ 2773431 h 3458817"/>
                <a:gd name="connsiteX3" fmla="*/ 940905 w 6215270"/>
                <a:gd name="connsiteY3" fmla="*/ 2637182 h 3458817"/>
                <a:gd name="connsiteX4" fmla="*/ 1285461 w 6215270"/>
                <a:gd name="connsiteY4" fmla="*/ 2345634 h 3458817"/>
                <a:gd name="connsiteX5" fmla="*/ 1571763 w 6215270"/>
                <a:gd name="connsiteY5" fmla="*/ 2160656 h 3458817"/>
                <a:gd name="connsiteX6" fmla="*/ 1869661 w 6215270"/>
                <a:gd name="connsiteY6" fmla="*/ 2041387 h 3458817"/>
                <a:gd name="connsiteX7" fmla="*/ 2128769 w 6215270"/>
                <a:gd name="connsiteY7" fmla="*/ 2030757 h 3458817"/>
                <a:gd name="connsiteX8" fmla="*/ 2296491 w 6215270"/>
                <a:gd name="connsiteY8" fmla="*/ 2102402 h 3458817"/>
                <a:gd name="connsiteX9" fmla="*/ 2554495 w 6215270"/>
                <a:gd name="connsiteY9" fmla="*/ 2328655 h 3458817"/>
                <a:gd name="connsiteX10" fmla="*/ 2798832 w 6215270"/>
                <a:gd name="connsiteY10" fmla="*/ 2594251 h 3458817"/>
                <a:gd name="connsiteX11" fmla="*/ 3154018 w 6215270"/>
                <a:gd name="connsiteY11" fmla="*/ 2915478 h 3458817"/>
                <a:gd name="connsiteX12" fmla="*/ 3323673 w 6215270"/>
                <a:gd name="connsiteY12" fmla="*/ 3008795 h 3458817"/>
                <a:gd name="connsiteX13" fmla="*/ 3517072 w 6215270"/>
                <a:gd name="connsiteY13" fmla="*/ 3002445 h 3458817"/>
                <a:gd name="connsiteX14" fmla="*/ 3684105 w 6215270"/>
                <a:gd name="connsiteY14" fmla="*/ 2862469 h 3458817"/>
                <a:gd name="connsiteX15" fmla="*/ 3846858 w 6215270"/>
                <a:gd name="connsiteY15" fmla="*/ 2494583 h 3458817"/>
                <a:gd name="connsiteX16" fmla="*/ 3922644 w 6215270"/>
                <a:gd name="connsiteY16" fmla="*/ 2093843 h 3458817"/>
                <a:gd name="connsiteX17" fmla="*/ 3975652 w 6215270"/>
                <a:gd name="connsiteY17" fmla="*/ 1470991 h 3458817"/>
                <a:gd name="connsiteX18" fmla="*/ 4064690 w 6215270"/>
                <a:gd name="connsiteY18" fmla="*/ 790851 h 3458817"/>
                <a:gd name="connsiteX19" fmla="*/ 4174435 w 6215270"/>
                <a:gd name="connsiteY19" fmla="*/ 477078 h 3458817"/>
                <a:gd name="connsiteX20" fmla="*/ 4426226 w 6215270"/>
                <a:gd name="connsiteY20" fmla="*/ 198782 h 3458817"/>
                <a:gd name="connsiteX21" fmla="*/ 4658415 w 6215270"/>
                <a:gd name="connsiteY21" fmla="*/ 50386 h 3458817"/>
                <a:gd name="connsiteX22" fmla="*/ 4863548 w 6215270"/>
                <a:gd name="connsiteY22" fmla="*/ 0 h 3458817"/>
                <a:gd name="connsiteX23" fmla="*/ 5109956 w 6215270"/>
                <a:gd name="connsiteY23" fmla="*/ 22777 h 3458817"/>
                <a:gd name="connsiteX24" fmla="*/ 5433391 w 6215270"/>
                <a:gd name="connsiteY24" fmla="*/ 212034 h 3458817"/>
                <a:gd name="connsiteX25" fmla="*/ 5625548 w 6215270"/>
                <a:gd name="connsiteY25" fmla="*/ 375616 h 3458817"/>
                <a:gd name="connsiteX26" fmla="*/ 5784298 w 6215270"/>
                <a:gd name="connsiteY26" fmla="*/ 566116 h 3458817"/>
                <a:gd name="connsiteX27" fmla="*/ 5919995 w 6215270"/>
                <a:gd name="connsiteY27" fmla="*/ 772905 h 3458817"/>
                <a:gd name="connsiteX28" fmla="*/ 6070048 w 6215270"/>
                <a:gd name="connsiteY28" fmla="*/ 1045541 h 3458817"/>
                <a:gd name="connsiteX29" fmla="*/ 6202018 w 6215270"/>
                <a:gd name="connsiteY29" fmla="*/ 1364974 h 3458817"/>
                <a:gd name="connsiteX30" fmla="*/ 6215270 w 6215270"/>
                <a:gd name="connsiteY30" fmla="*/ 2557669 h 3458817"/>
                <a:gd name="connsiteX31" fmla="*/ 5985703 w 6215270"/>
                <a:gd name="connsiteY31" fmla="*/ 2064164 h 3458817"/>
                <a:gd name="connsiteX32" fmla="*/ 5730737 w 6215270"/>
                <a:gd name="connsiteY32" fmla="*/ 1572729 h 3458817"/>
                <a:gd name="connsiteX33" fmla="*/ 5574748 w 6215270"/>
                <a:gd name="connsiteY33" fmla="*/ 1324941 h 3458817"/>
                <a:gd name="connsiteX34" fmla="*/ 5340626 w 6215270"/>
                <a:gd name="connsiteY34" fmla="*/ 1086678 h 3458817"/>
                <a:gd name="connsiteX35" fmla="*/ 4972740 w 6215270"/>
                <a:gd name="connsiteY35" fmla="*/ 898525 h 3458817"/>
                <a:gd name="connsiteX36" fmla="*/ 4572000 w 6215270"/>
                <a:gd name="connsiteY36" fmla="*/ 1052719 h 3458817"/>
                <a:gd name="connsiteX37" fmla="*/ 4332909 w 6215270"/>
                <a:gd name="connsiteY37" fmla="*/ 1325769 h 3458817"/>
                <a:gd name="connsiteX38" fmla="*/ 4142133 w 6215270"/>
                <a:gd name="connsiteY38" fmla="*/ 1656521 h 3458817"/>
                <a:gd name="connsiteX39" fmla="*/ 4034459 w 6215270"/>
                <a:gd name="connsiteY39" fmla="*/ 2004253 h 3458817"/>
                <a:gd name="connsiteX40" fmla="*/ 4002157 w 6215270"/>
                <a:gd name="connsiteY40" fmla="*/ 2570921 h 3458817"/>
                <a:gd name="connsiteX41" fmla="*/ 3988905 w 6215270"/>
                <a:gd name="connsiteY41" fmla="*/ 2782956 h 3458817"/>
                <a:gd name="connsiteX42" fmla="*/ 3922644 w 6215270"/>
                <a:gd name="connsiteY42" fmla="*/ 3061252 h 3458817"/>
                <a:gd name="connsiteX43" fmla="*/ 3763618 w 6215270"/>
                <a:gd name="connsiteY43" fmla="*/ 3313043 h 3458817"/>
                <a:gd name="connsiteX44" fmla="*/ 3498574 w 6215270"/>
                <a:gd name="connsiteY44" fmla="*/ 3445565 h 3458817"/>
                <a:gd name="connsiteX45" fmla="*/ 3193774 w 6215270"/>
                <a:gd name="connsiteY45" fmla="*/ 3458817 h 3458817"/>
                <a:gd name="connsiteX46" fmla="*/ 2849218 w 6215270"/>
                <a:gd name="connsiteY46" fmla="*/ 3273287 h 3458817"/>
                <a:gd name="connsiteX47" fmla="*/ 2491409 w 6215270"/>
                <a:gd name="connsiteY47" fmla="*/ 2915478 h 3458817"/>
                <a:gd name="connsiteX48" fmla="*/ 2266122 w 6215270"/>
                <a:gd name="connsiteY48" fmla="*/ 2610678 h 3458817"/>
                <a:gd name="connsiteX49" fmla="*/ 2067339 w 6215270"/>
                <a:gd name="connsiteY49" fmla="*/ 2464904 h 3458817"/>
                <a:gd name="connsiteX50" fmla="*/ 1921565 w 6215270"/>
                <a:gd name="connsiteY50" fmla="*/ 2425148 h 3458817"/>
                <a:gd name="connsiteX51" fmla="*/ 1590261 w 6215270"/>
                <a:gd name="connsiteY51" fmla="*/ 2623930 h 3458817"/>
                <a:gd name="connsiteX52" fmla="*/ 1192696 w 6215270"/>
                <a:gd name="connsiteY52" fmla="*/ 2928730 h 3458817"/>
                <a:gd name="connsiteX53" fmla="*/ 808383 w 6215270"/>
                <a:gd name="connsiteY53" fmla="*/ 3114261 h 3458817"/>
                <a:gd name="connsiteX54" fmla="*/ 437322 w 6215270"/>
                <a:gd name="connsiteY54" fmla="*/ 3167269 h 3458817"/>
                <a:gd name="connsiteX55" fmla="*/ 13252 w 6215270"/>
                <a:gd name="connsiteY55" fmla="*/ 3140765 h 3458817"/>
                <a:gd name="connsiteX56" fmla="*/ 0 w 6215270"/>
                <a:gd name="connsiteY56" fmla="*/ 2782956 h 3458817"/>
                <a:gd name="connsiteX0" fmla="*/ 0 w 6215270"/>
                <a:gd name="connsiteY0" fmla="*/ 2782956 h 3458817"/>
                <a:gd name="connsiteX1" fmla="*/ 331305 w 6215270"/>
                <a:gd name="connsiteY1" fmla="*/ 2782956 h 3458817"/>
                <a:gd name="connsiteX2" fmla="*/ 598419 w 6215270"/>
                <a:gd name="connsiteY2" fmla="*/ 2773431 h 3458817"/>
                <a:gd name="connsiteX3" fmla="*/ 940905 w 6215270"/>
                <a:gd name="connsiteY3" fmla="*/ 2637182 h 3458817"/>
                <a:gd name="connsiteX4" fmla="*/ 1285461 w 6215270"/>
                <a:gd name="connsiteY4" fmla="*/ 2345634 h 3458817"/>
                <a:gd name="connsiteX5" fmla="*/ 1571763 w 6215270"/>
                <a:gd name="connsiteY5" fmla="*/ 2160656 h 3458817"/>
                <a:gd name="connsiteX6" fmla="*/ 1869661 w 6215270"/>
                <a:gd name="connsiteY6" fmla="*/ 2041387 h 3458817"/>
                <a:gd name="connsiteX7" fmla="*/ 2128769 w 6215270"/>
                <a:gd name="connsiteY7" fmla="*/ 2030757 h 3458817"/>
                <a:gd name="connsiteX8" fmla="*/ 2296491 w 6215270"/>
                <a:gd name="connsiteY8" fmla="*/ 2102402 h 3458817"/>
                <a:gd name="connsiteX9" fmla="*/ 2554495 w 6215270"/>
                <a:gd name="connsiteY9" fmla="*/ 2328655 h 3458817"/>
                <a:gd name="connsiteX10" fmla="*/ 2798832 w 6215270"/>
                <a:gd name="connsiteY10" fmla="*/ 2594251 h 3458817"/>
                <a:gd name="connsiteX11" fmla="*/ 3154018 w 6215270"/>
                <a:gd name="connsiteY11" fmla="*/ 2915478 h 3458817"/>
                <a:gd name="connsiteX12" fmla="*/ 3323673 w 6215270"/>
                <a:gd name="connsiteY12" fmla="*/ 3008795 h 3458817"/>
                <a:gd name="connsiteX13" fmla="*/ 3517072 w 6215270"/>
                <a:gd name="connsiteY13" fmla="*/ 3002445 h 3458817"/>
                <a:gd name="connsiteX14" fmla="*/ 3684105 w 6215270"/>
                <a:gd name="connsiteY14" fmla="*/ 2862469 h 3458817"/>
                <a:gd name="connsiteX15" fmla="*/ 3846858 w 6215270"/>
                <a:gd name="connsiteY15" fmla="*/ 2494583 h 3458817"/>
                <a:gd name="connsiteX16" fmla="*/ 3922644 w 6215270"/>
                <a:gd name="connsiteY16" fmla="*/ 2093843 h 3458817"/>
                <a:gd name="connsiteX17" fmla="*/ 3975652 w 6215270"/>
                <a:gd name="connsiteY17" fmla="*/ 1470991 h 3458817"/>
                <a:gd name="connsiteX18" fmla="*/ 4064690 w 6215270"/>
                <a:gd name="connsiteY18" fmla="*/ 790851 h 3458817"/>
                <a:gd name="connsiteX19" fmla="*/ 4174435 w 6215270"/>
                <a:gd name="connsiteY19" fmla="*/ 477078 h 3458817"/>
                <a:gd name="connsiteX20" fmla="*/ 4426226 w 6215270"/>
                <a:gd name="connsiteY20" fmla="*/ 198782 h 3458817"/>
                <a:gd name="connsiteX21" fmla="*/ 4658415 w 6215270"/>
                <a:gd name="connsiteY21" fmla="*/ 50386 h 3458817"/>
                <a:gd name="connsiteX22" fmla="*/ 4863548 w 6215270"/>
                <a:gd name="connsiteY22" fmla="*/ 0 h 3458817"/>
                <a:gd name="connsiteX23" fmla="*/ 5109956 w 6215270"/>
                <a:gd name="connsiteY23" fmla="*/ 22777 h 3458817"/>
                <a:gd name="connsiteX24" fmla="*/ 5433391 w 6215270"/>
                <a:gd name="connsiteY24" fmla="*/ 212034 h 3458817"/>
                <a:gd name="connsiteX25" fmla="*/ 5625548 w 6215270"/>
                <a:gd name="connsiteY25" fmla="*/ 375616 h 3458817"/>
                <a:gd name="connsiteX26" fmla="*/ 5784298 w 6215270"/>
                <a:gd name="connsiteY26" fmla="*/ 566116 h 3458817"/>
                <a:gd name="connsiteX27" fmla="*/ 5919995 w 6215270"/>
                <a:gd name="connsiteY27" fmla="*/ 772905 h 3458817"/>
                <a:gd name="connsiteX28" fmla="*/ 6070048 w 6215270"/>
                <a:gd name="connsiteY28" fmla="*/ 1045541 h 3458817"/>
                <a:gd name="connsiteX29" fmla="*/ 6202018 w 6215270"/>
                <a:gd name="connsiteY29" fmla="*/ 1364974 h 3458817"/>
                <a:gd name="connsiteX30" fmla="*/ 6215270 w 6215270"/>
                <a:gd name="connsiteY30" fmla="*/ 2557669 h 3458817"/>
                <a:gd name="connsiteX31" fmla="*/ 5985703 w 6215270"/>
                <a:gd name="connsiteY31" fmla="*/ 2064164 h 3458817"/>
                <a:gd name="connsiteX32" fmla="*/ 5730737 w 6215270"/>
                <a:gd name="connsiteY32" fmla="*/ 1572729 h 3458817"/>
                <a:gd name="connsiteX33" fmla="*/ 5574748 w 6215270"/>
                <a:gd name="connsiteY33" fmla="*/ 1324941 h 3458817"/>
                <a:gd name="connsiteX34" fmla="*/ 5340626 w 6215270"/>
                <a:gd name="connsiteY34" fmla="*/ 1086678 h 3458817"/>
                <a:gd name="connsiteX35" fmla="*/ 4972740 w 6215270"/>
                <a:gd name="connsiteY35" fmla="*/ 898525 h 3458817"/>
                <a:gd name="connsiteX36" fmla="*/ 4572000 w 6215270"/>
                <a:gd name="connsiteY36" fmla="*/ 1052719 h 3458817"/>
                <a:gd name="connsiteX37" fmla="*/ 4332909 w 6215270"/>
                <a:gd name="connsiteY37" fmla="*/ 1325769 h 3458817"/>
                <a:gd name="connsiteX38" fmla="*/ 4142133 w 6215270"/>
                <a:gd name="connsiteY38" fmla="*/ 1656521 h 3458817"/>
                <a:gd name="connsiteX39" fmla="*/ 4034459 w 6215270"/>
                <a:gd name="connsiteY39" fmla="*/ 2004253 h 3458817"/>
                <a:gd name="connsiteX40" fmla="*/ 4002157 w 6215270"/>
                <a:gd name="connsiteY40" fmla="*/ 2570921 h 3458817"/>
                <a:gd name="connsiteX41" fmla="*/ 3988905 w 6215270"/>
                <a:gd name="connsiteY41" fmla="*/ 2782956 h 3458817"/>
                <a:gd name="connsiteX42" fmla="*/ 3922644 w 6215270"/>
                <a:gd name="connsiteY42" fmla="*/ 3061252 h 3458817"/>
                <a:gd name="connsiteX43" fmla="*/ 3763618 w 6215270"/>
                <a:gd name="connsiteY43" fmla="*/ 3313043 h 3458817"/>
                <a:gd name="connsiteX44" fmla="*/ 3498574 w 6215270"/>
                <a:gd name="connsiteY44" fmla="*/ 3445565 h 3458817"/>
                <a:gd name="connsiteX45" fmla="*/ 3193774 w 6215270"/>
                <a:gd name="connsiteY45" fmla="*/ 3458817 h 3458817"/>
                <a:gd name="connsiteX46" fmla="*/ 2849218 w 6215270"/>
                <a:gd name="connsiteY46" fmla="*/ 3273287 h 3458817"/>
                <a:gd name="connsiteX47" fmla="*/ 2491409 w 6215270"/>
                <a:gd name="connsiteY47" fmla="*/ 2915478 h 3458817"/>
                <a:gd name="connsiteX48" fmla="*/ 2266122 w 6215270"/>
                <a:gd name="connsiteY48" fmla="*/ 2610678 h 3458817"/>
                <a:gd name="connsiteX49" fmla="*/ 2067339 w 6215270"/>
                <a:gd name="connsiteY49" fmla="*/ 2464904 h 3458817"/>
                <a:gd name="connsiteX50" fmla="*/ 1921565 w 6215270"/>
                <a:gd name="connsiteY50" fmla="*/ 2425148 h 3458817"/>
                <a:gd name="connsiteX51" fmla="*/ 1590261 w 6215270"/>
                <a:gd name="connsiteY51" fmla="*/ 2623930 h 3458817"/>
                <a:gd name="connsiteX52" fmla="*/ 1192696 w 6215270"/>
                <a:gd name="connsiteY52" fmla="*/ 2928730 h 3458817"/>
                <a:gd name="connsiteX53" fmla="*/ 808383 w 6215270"/>
                <a:gd name="connsiteY53" fmla="*/ 3114261 h 3458817"/>
                <a:gd name="connsiteX54" fmla="*/ 437322 w 6215270"/>
                <a:gd name="connsiteY54" fmla="*/ 3167269 h 3458817"/>
                <a:gd name="connsiteX55" fmla="*/ 13252 w 6215270"/>
                <a:gd name="connsiteY55" fmla="*/ 3140765 h 3458817"/>
                <a:gd name="connsiteX56" fmla="*/ 0 w 6215270"/>
                <a:gd name="connsiteY56" fmla="*/ 2782956 h 3458817"/>
                <a:gd name="connsiteX0" fmla="*/ 0 w 6215270"/>
                <a:gd name="connsiteY0" fmla="*/ 2782956 h 3458817"/>
                <a:gd name="connsiteX1" fmla="*/ 331305 w 6215270"/>
                <a:gd name="connsiteY1" fmla="*/ 2782956 h 3458817"/>
                <a:gd name="connsiteX2" fmla="*/ 598419 w 6215270"/>
                <a:gd name="connsiteY2" fmla="*/ 2773431 h 3458817"/>
                <a:gd name="connsiteX3" fmla="*/ 940905 w 6215270"/>
                <a:gd name="connsiteY3" fmla="*/ 2637182 h 3458817"/>
                <a:gd name="connsiteX4" fmla="*/ 1285461 w 6215270"/>
                <a:gd name="connsiteY4" fmla="*/ 2345634 h 3458817"/>
                <a:gd name="connsiteX5" fmla="*/ 1571763 w 6215270"/>
                <a:gd name="connsiteY5" fmla="*/ 2160656 h 3458817"/>
                <a:gd name="connsiteX6" fmla="*/ 1869661 w 6215270"/>
                <a:gd name="connsiteY6" fmla="*/ 2041387 h 3458817"/>
                <a:gd name="connsiteX7" fmla="*/ 2128769 w 6215270"/>
                <a:gd name="connsiteY7" fmla="*/ 2030757 h 3458817"/>
                <a:gd name="connsiteX8" fmla="*/ 2296491 w 6215270"/>
                <a:gd name="connsiteY8" fmla="*/ 2102402 h 3458817"/>
                <a:gd name="connsiteX9" fmla="*/ 2554495 w 6215270"/>
                <a:gd name="connsiteY9" fmla="*/ 2328655 h 3458817"/>
                <a:gd name="connsiteX10" fmla="*/ 2798832 w 6215270"/>
                <a:gd name="connsiteY10" fmla="*/ 2594251 h 3458817"/>
                <a:gd name="connsiteX11" fmla="*/ 3154018 w 6215270"/>
                <a:gd name="connsiteY11" fmla="*/ 2915478 h 3458817"/>
                <a:gd name="connsiteX12" fmla="*/ 3323673 w 6215270"/>
                <a:gd name="connsiteY12" fmla="*/ 3008795 h 3458817"/>
                <a:gd name="connsiteX13" fmla="*/ 3517072 w 6215270"/>
                <a:gd name="connsiteY13" fmla="*/ 3002445 h 3458817"/>
                <a:gd name="connsiteX14" fmla="*/ 3684105 w 6215270"/>
                <a:gd name="connsiteY14" fmla="*/ 2862469 h 3458817"/>
                <a:gd name="connsiteX15" fmla="*/ 3846858 w 6215270"/>
                <a:gd name="connsiteY15" fmla="*/ 2494583 h 3458817"/>
                <a:gd name="connsiteX16" fmla="*/ 3922644 w 6215270"/>
                <a:gd name="connsiteY16" fmla="*/ 2093843 h 3458817"/>
                <a:gd name="connsiteX17" fmla="*/ 3975652 w 6215270"/>
                <a:gd name="connsiteY17" fmla="*/ 1470991 h 3458817"/>
                <a:gd name="connsiteX18" fmla="*/ 4064690 w 6215270"/>
                <a:gd name="connsiteY18" fmla="*/ 790851 h 3458817"/>
                <a:gd name="connsiteX19" fmla="*/ 4174435 w 6215270"/>
                <a:gd name="connsiteY19" fmla="*/ 477078 h 3458817"/>
                <a:gd name="connsiteX20" fmla="*/ 4426226 w 6215270"/>
                <a:gd name="connsiteY20" fmla="*/ 198782 h 3458817"/>
                <a:gd name="connsiteX21" fmla="*/ 4658415 w 6215270"/>
                <a:gd name="connsiteY21" fmla="*/ 50386 h 3458817"/>
                <a:gd name="connsiteX22" fmla="*/ 4863548 w 6215270"/>
                <a:gd name="connsiteY22" fmla="*/ 0 h 3458817"/>
                <a:gd name="connsiteX23" fmla="*/ 5109956 w 6215270"/>
                <a:gd name="connsiteY23" fmla="*/ 22777 h 3458817"/>
                <a:gd name="connsiteX24" fmla="*/ 5433391 w 6215270"/>
                <a:gd name="connsiteY24" fmla="*/ 212034 h 3458817"/>
                <a:gd name="connsiteX25" fmla="*/ 5625548 w 6215270"/>
                <a:gd name="connsiteY25" fmla="*/ 375616 h 3458817"/>
                <a:gd name="connsiteX26" fmla="*/ 5784298 w 6215270"/>
                <a:gd name="connsiteY26" fmla="*/ 566116 h 3458817"/>
                <a:gd name="connsiteX27" fmla="*/ 5919995 w 6215270"/>
                <a:gd name="connsiteY27" fmla="*/ 772905 h 3458817"/>
                <a:gd name="connsiteX28" fmla="*/ 6070048 w 6215270"/>
                <a:gd name="connsiteY28" fmla="*/ 1045541 h 3458817"/>
                <a:gd name="connsiteX29" fmla="*/ 6202018 w 6215270"/>
                <a:gd name="connsiteY29" fmla="*/ 1364974 h 3458817"/>
                <a:gd name="connsiteX30" fmla="*/ 6215270 w 6215270"/>
                <a:gd name="connsiteY30" fmla="*/ 2557669 h 3458817"/>
                <a:gd name="connsiteX31" fmla="*/ 5985703 w 6215270"/>
                <a:gd name="connsiteY31" fmla="*/ 2064164 h 3458817"/>
                <a:gd name="connsiteX32" fmla="*/ 5730737 w 6215270"/>
                <a:gd name="connsiteY32" fmla="*/ 1572729 h 3458817"/>
                <a:gd name="connsiteX33" fmla="*/ 5574748 w 6215270"/>
                <a:gd name="connsiteY33" fmla="*/ 1324941 h 3458817"/>
                <a:gd name="connsiteX34" fmla="*/ 5340626 w 6215270"/>
                <a:gd name="connsiteY34" fmla="*/ 1086678 h 3458817"/>
                <a:gd name="connsiteX35" fmla="*/ 4972740 w 6215270"/>
                <a:gd name="connsiteY35" fmla="*/ 898525 h 3458817"/>
                <a:gd name="connsiteX36" fmla="*/ 4572000 w 6215270"/>
                <a:gd name="connsiteY36" fmla="*/ 1052719 h 3458817"/>
                <a:gd name="connsiteX37" fmla="*/ 4332909 w 6215270"/>
                <a:gd name="connsiteY37" fmla="*/ 1325769 h 3458817"/>
                <a:gd name="connsiteX38" fmla="*/ 4142133 w 6215270"/>
                <a:gd name="connsiteY38" fmla="*/ 1656521 h 3458817"/>
                <a:gd name="connsiteX39" fmla="*/ 4034459 w 6215270"/>
                <a:gd name="connsiteY39" fmla="*/ 2004253 h 3458817"/>
                <a:gd name="connsiteX40" fmla="*/ 4002157 w 6215270"/>
                <a:gd name="connsiteY40" fmla="*/ 2570921 h 3458817"/>
                <a:gd name="connsiteX41" fmla="*/ 3988905 w 6215270"/>
                <a:gd name="connsiteY41" fmla="*/ 2782956 h 3458817"/>
                <a:gd name="connsiteX42" fmla="*/ 3922644 w 6215270"/>
                <a:gd name="connsiteY42" fmla="*/ 3061252 h 3458817"/>
                <a:gd name="connsiteX43" fmla="*/ 3763618 w 6215270"/>
                <a:gd name="connsiteY43" fmla="*/ 3313043 h 3458817"/>
                <a:gd name="connsiteX44" fmla="*/ 3498574 w 6215270"/>
                <a:gd name="connsiteY44" fmla="*/ 3445565 h 3458817"/>
                <a:gd name="connsiteX45" fmla="*/ 3193774 w 6215270"/>
                <a:gd name="connsiteY45" fmla="*/ 3458817 h 3458817"/>
                <a:gd name="connsiteX46" fmla="*/ 2849218 w 6215270"/>
                <a:gd name="connsiteY46" fmla="*/ 3273287 h 3458817"/>
                <a:gd name="connsiteX47" fmla="*/ 2491409 w 6215270"/>
                <a:gd name="connsiteY47" fmla="*/ 2915478 h 3458817"/>
                <a:gd name="connsiteX48" fmla="*/ 2266122 w 6215270"/>
                <a:gd name="connsiteY48" fmla="*/ 2610678 h 3458817"/>
                <a:gd name="connsiteX49" fmla="*/ 2067339 w 6215270"/>
                <a:gd name="connsiteY49" fmla="*/ 2464904 h 3458817"/>
                <a:gd name="connsiteX50" fmla="*/ 1921565 w 6215270"/>
                <a:gd name="connsiteY50" fmla="*/ 2425148 h 3458817"/>
                <a:gd name="connsiteX51" fmla="*/ 1590261 w 6215270"/>
                <a:gd name="connsiteY51" fmla="*/ 2623930 h 3458817"/>
                <a:gd name="connsiteX52" fmla="*/ 1192696 w 6215270"/>
                <a:gd name="connsiteY52" fmla="*/ 2928730 h 3458817"/>
                <a:gd name="connsiteX53" fmla="*/ 808383 w 6215270"/>
                <a:gd name="connsiteY53" fmla="*/ 3114261 h 3458817"/>
                <a:gd name="connsiteX54" fmla="*/ 437322 w 6215270"/>
                <a:gd name="connsiteY54" fmla="*/ 3167269 h 3458817"/>
                <a:gd name="connsiteX55" fmla="*/ 13252 w 6215270"/>
                <a:gd name="connsiteY55" fmla="*/ 3140765 h 3458817"/>
                <a:gd name="connsiteX56" fmla="*/ 0 w 6215270"/>
                <a:gd name="connsiteY56" fmla="*/ 2782956 h 3458817"/>
                <a:gd name="connsiteX0" fmla="*/ 0 w 6215270"/>
                <a:gd name="connsiteY0" fmla="*/ 2782956 h 3458817"/>
                <a:gd name="connsiteX1" fmla="*/ 331305 w 6215270"/>
                <a:gd name="connsiteY1" fmla="*/ 2782956 h 3458817"/>
                <a:gd name="connsiteX2" fmla="*/ 598419 w 6215270"/>
                <a:gd name="connsiteY2" fmla="*/ 2773431 h 3458817"/>
                <a:gd name="connsiteX3" fmla="*/ 940905 w 6215270"/>
                <a:gd name="connsiteY3" fmla="*/ 2637182 h 3458817"/>
                <a:gd name="connsiteX4" fmla="*/ 1285461 w 6215270"/>
                <a:gd name="connsiteY4" fmla="*/ 2345634 h 3458817"/>
                <a:gd name="connsiteX5" fmla="*/ 1571763 w 6215270"/>
                <a:gd name="connsiteY5" fmla="*/ 2160656 h 3458817"/>
                <a:gd name="connsiteX6" fmla="*/ 1869661 w 6215270"/>
                <a:gd name="connsiteY6" fmla="*/ 2041387 h 3458817"/>
                <a:gd name="connsiteX7" fmla="*/ 2128769 w 6215270"/>
                <a:gd name="connsiteY7" fmla="*/ 2030757 h 3458817"/>
                <a:gd name="connsiteX8" fmla="*/ 2296491 w 6215270"/>
                <a:gd name="connsiteY8" fmla="*/ 2102402 h 3458817"/>
                <a:gd name="connsiteX9" fmla="*/ 2554495 w 6215270"/>
                <a:gd name="connsiteY9" fmla="*/ 2328655 h 3458817"/>
                <a:gd name="connsiteX10" fmla="*/ 2798832 w 6215270"/>
                <a:gd name="connsiteY10" fmla="*/ 2594251 h 3458817"/>
                <a:gd name="connsiteX11" fmla="*/ 3154018 w 6215270"/>
                <a:gd name="connsiteY11" fmla="*/ 2915478 h 3458817"/>
                <a:gd name="connsiteX12" fmla="*/ 3323673 w 6215270"/>
                <a:gd name="connsiteY12" fmla="*/ 3008795 h 3458817"/>
                <a:gd name="connsiteX13" fmla="*/ 3517072 w 6215270"/>
                <a:gd name="connsiteY13" fmla="*/ 3002445 h 3458817"/>
                <a:gd name="connsiteX14" fmla="*/ 3684105 w 6215270"/>
                <a:gd name="connsiteY14" fmla="*/ 2862469 h 3458817"/>
                <a:gd name="connsiteX15" fmla="*/ 3846858 w 6215270"/>
                <a:gd name="connsiteY15" fmla="*/ 2494583 h 3458817"/>
                <a:gd name="connsiteX16" fmla="*/ 3922644 w 6215270"/>
                <a:gd name="connsiteY16" fmla="*/ 2093843 h 3458817"/>
                <a:gd name="connsiteX17" fmla="*/ 3975652 w 6215270"/>
                <a:gd name="connsiteY17" fmla="*/ 1470991 h 3458817"/>
                <a:gd name="connsiteX18" fmla="*/ 4064690 w 6215270"/>
                <a:gd name="connsiteY18" fmla="*/ 790851 h 3458817"/>
                <a:gd name="connsiteX19" fmla="*/ 4174435 w 6215270"/>
                <a:gd name="connsiteY19" fmla="*/ 477078 h 3458817"/>
                <a:gd name="connsiteX20" fmla="*/ 4426226 w 6215270"/>
                <a:gd name="connsiteY20" fmla="*/ 198782 h 3458817"/>
                <a:gd name="connsiteX21" fmla="*/ 4658415 w 6215270"/>
                <a:gd name="connsiteY21" fmla="*/ 50386 h 3458817"/>
                <a:gd name="connsiteX22" fmla="*/ 4863548 w 6215270"/>
                <a:gd name="connsiteY22" fmla="*/ 0 h 3458817"/>
                <a:gd name="connsiteX23" fmla="*/ 5109956 w 6215270"/>
                <a:gd name="connsiteY23" fmla="*/ 22777 h 3458817"/>
                <a:gd name="connsiteX24" fmla="*/ 5433391 w 6215270"/>
                <a:gd name="connsiteY24" fmla="*/ 212034 h 3458817"/>
                <a:gd name="connsiteX25" fmla="*/ 5625548 w 6215270"/>
                <a:gd name="connsiteY25" fmla="*/ 375616 h 3458817"/>
                <a:gd name="connsiteX26" fmla="*/ 5784298 w 6215270"/>
                <a:gd name="connsiteY26" fmla="*/ 566116 h 3458817"/>
                <a:gd name="connsiteX27" fmla="*/ 5919995 w 6215270"/>
                <a:gd name="connsiteY27" fmla="*/ 772905 h 3458817"/>
                <a:gd name="connsiteX28" fmla="*/ 6070048 w 6215270"/>
                <a:gd name="connsiteY28" fmla="*/ 1045541 h 3458817"/>
                <a:gd name="connsiteX29" fmla="*/ 6202018 w 6215270"/>
                <a:gd name="connsiteY29" fmla="*/ 1364974 h 3458817"/>
                <a:gd name="connsiteX30" fmla="*/ 6215270 w 6215270"/>
                <a:gd name="connsiteY30" fmla="*/ 2557669 h 3458817"/>
                <a:gd name="connsiteX31" fmla="*/ 5985703 w 6215270"/>
                <a:gd name="connsiteY31" fmla="*/ 2064164 h 3458817"/>
                <a:gd name="connsiteX32" fmla="*/ 5730737 w 6215270"/>
                <a:gd name="connsiteY32" fmla="*/ 1572729 h 3458817"/>
                <a:gd name="connsiteX33" fmla="*/ 5574748 w 6215270"/>
                <a:gd name="connsiteY33" fmla="*/ 1324941 h 3458817"/>
                <a:gd name="connsiteX34" fmla="*/ 5340626 w 6215270"/>
                <a:gd name="connsiteY34" fmla="*/ 1086678 h 3458817"/>
                <a:gd name="connsiteX35" fmla="*/ 4972740 w 6215270"/>
                <a:gd name="connsiteY35" fmla="*/ 898525 h 3458817"/>
                <a:gd name="connsiteX36" fmla="*/ 4572000 w 6215270"/>
                <a:gd name="connsiteY36" fmla="*/ 1052719 h 3458817"/>
                <a:gd name="connsiteX37" fmla="*/ 4332909 w 6215270"/>
                <a:gd name="connsiteY37" fmla="*/ 1325769 h 3458817"/>
                <a:gd name="connsiteX38" fmla="*/ 4142133 w 6215270"/>
                <a:gd name="connsiteY38" fmla="*/ 1656521 h 3458817"/>
                <a:gd name="connsiteX39" fmla="*/ 4034459 w 6215270"/>
                <a:gd name="connsiteY39" fmla="*/ 2004253 h 3458817"/>
                <a:gd name="connsiteX40" fmla="*/ 4002157 w 6215270"/>
                <a:gd name="connsiteY40" fmla="*/ 2570921 h 3458817"/>
                <a:gd name="connsiteX41" fmla="*/ 3988905 w 6215270"/>
                <a:gd name="connsiteY41" fmla="*/ 2782956 h 3458817"/>
                <a:gd name="connsiteX42" fmla="*/ 3922644 w 6215270"/>
                <a:gd name="connsiteY42" fmla="*/ 3061252 h 3458817"/>
                <a:gd name="connsiteX43" fmla="*/ 3763618 w 6215270"/>
                <a:gd name="connsiteY43" fmla="*/ 3313043 h 3458817"/>
                <a:gd name="connsiteX44" fmla="*/ 3498574 w 6215270"/>
                <a:gd name="connsiteY44" fmla="*/ 3445565 h 3458817"/>
                <a:gd name="connsiteX45" fmla="*/ 3193774 w 6215270"/>
                <a:gd name="connsiteY45" fmla="*/ 3458817 h 3458817"/>
                <a:gd name="connsiteX46" fmla="*/ 2849218 w 6215270"/>
                <a:gd name="connsiteY46" fmla="*/ 3273287 h 3458817"/>
                <a:gd name="connsiteX47" fmla="*/ 2491409 w 6215270"/>
                <a:gd name="connsiteY47" fmla="*/ 2915478 h 3458817"/>
                <a:gd name="connsiteX48" fmla="*/ 2266122 w 6215270"/>
                <a:gd name="connsiteY48" fmla="*/ 2610678 h 3458817"/>
                <a:gd name="connsiteX49" fmla="*/ 2067339 w 6215270"/>
                <a:gd name="connsiteY49" fmla="*/ 2464904 h 3458817"/>
                <a:gd name="connsiteX50" fmla="*/ 1921565 w 6215270"/>
                <a:gd name="connsiteY50" fmla="*/ 2425148 h 3458817"/>
                <a:gd name="connsiteX51" fmla="*/ 1590261 w 6215270"/>
                <a:gd name="connsiteY51" fmla="*/ 2623930 h 3458817"/>
                <a:gd name="connsiteX52" fmla="*/ 1192696 w 6215270"/>
                <a:gd name="connsiteY52" fmla="*/ 2928730 h 3458817"/>
                <a:gd name="connsiteX53" fmla="*/ 808383 w 6215270"/>
                <a:gd name="connsiteY53" fmla="*/ 3114261 h 3458817"/>
                <a:gd name="connsiteX54" fmla="*/ 437322 w 6215270"/>
                <a:gd name="connsiteY54" fmla="*/ 3167269 h 3458817"/>
                <a:gd name="connsiteX55" fmla="*/ 13252 w 6215270"/>
                <a:gd name="connsiteY55" fmla="*/ 3140765 h 3458817"/>
                <a:gd name="connsiteX56" fmla="*/ 0 w 6215270"/>
                <a:gd name="connsiteY56" fmla="*/ 2782956 h 3458817"/>
                <a:gd name="connsiteX0" fmla="*/ 0 w 6215270"/>
                <a:gd name="connsiteY0" fmla="*/ 2782956 h 3458817"/>
                <a:gd name="connsiteX1" fmla="*/ 331305 w 6215270"/>
                <a:gd name="connsiteY1" fmla="*/ 2782956 h 3458817"/>
                <a:gd name="connsiteX2" fmla="*/ 598419 w 6215270"/>
                <a:gd name="connsiteY2" fmla="*/ 2773431 h 3458817"/>
                <a:gd name="connsiteX3" fmla="*/ 940905 w 6215270"/>
                <a:gd name="connsiteY3" fmla="*/ 2637182 h 3458817"/>
                <a:gd name="connsiteX4" fmla="*/ 1285461 w 6215270"/>
                <a:gd name="connsiteY4" fmla="*/ 2345634 h 3458817"/>
                <a:gd name="connsiteX5" fmla="*/ 1571763 w 6215270"/>
                <a:gd name="connsiteY5" fmla="*/ 2160656 h 3458817"/>
                <a:gd name="connsiteX6" fmla="*/ 1869661 w 6215270"/>
                <a:gd name="connsiteY6" fmla="*/ 2041387 h 3458817"/>
                <a:gd name="connsiteX7" fmla="*/ 2128769 w 6215270"/>
                <a:gd name="connsiteY7" fmla="*/ 2030757 h 3458817"/>
                <a:gd name="connsiteX8" fmla="*/ 2296491 w 6215270"/>
                <a:gd name="connsiteY8" fmla="*/ 2102402 h 3458817"/>
                <a:gd name="connsiteX9" fmla="*/ 2554495 w 6215270"/>
                <a:gd name="connsiteY9" fmla="*/ 2328655 h 3458817"/>
                <a:gd name="connsiteX10" fmla="*/ 2798832 w 6215270"/>
                <a:gd name="connsiteY10" fmla="*/ 2594251 h 3458817"/>
                <a:gd name="connsiteX11" fmla="*/ 3154018 w 6215270"/>
                <a:gd name="connsiteY11" fmla="*/ 2915478 h 3458817"/>
                <a:gd name="connsiteX12" fmla="*/ 3323673 w 6215270"/>
                <a:gd name="connsiteY12" fmla="*/ 3008795 h 3458817"/>
                <a:gd name="connsiteX13" fmla="*/ 3517072 w 6215270"/>
                <a:gd name="connsiteY13" fmla="*/ 3002445 h 3458817"/>
                <a:gd name="connsiteX14" fmla="*/ 3684105 w 6215270"/>
                <a:gd name="connsiteY14" fmla="*/ 2862469 h 3458817"/>
                <a:gd name="connsiteX15" fmla="*/ 3846858 w 6215270"/>
                <a:gd name="connsiteY15" fmla="*/ 2494583 h 3458817"/>
                <a:gd name="connsiteX16" fmla="*/ 3922644 w 6215270"/>
                <a:gd name="connsiteY16" fmla="*/ 2093843 h 3458817"/>
                <a:gd name="connsiteX17" fmla="*/ 3975652 w 6215270"/>
                <a:gd name="connsiteY17" fmla="*/ 1470991 h 3458817"/>
                <a:gd name="connsiteX18" fmla="*/ 4064690 w 6215270"/>
                <a:gd name="connsiteY18" fmla="*/ 790851 h 3458817"/>
                <a:gd name="connsiteX19" fmla="*/ 4174435 w 6215270"/>
                <a:gd name="connsiteY19" fmla="*/ 477078 h 3458817"/>
                <a:gd name="connsiteX20" fmla="*/ 4426226 w 6215270"/>
                <a:gd name="connsiteY20" fmla="*/ 198782 h 3458817"/>
                <a:gd name="connsiteX21" fmla="*/ 4658415 w 6215270"/>
                <a:gd name="connsiteY21" fmla="*/ 50386 h 3458817"/>
                <a:gd name="connsiteX22" fmla="*/ 4863548 w 6215270"/>
                <a:gd name="connsiteY22" fmla="*/ 0 h 3458817"/>
                <a:gd name="connsiteX23" fmla="*/ 5109956 w 6215270"/>
                <a:gd name="connsiteY23" fmla="*/ 22777 h 3458817"/>
                <a:gd name="connsiteX24" fmla="*/ 5433391 w 6215270"/>
                <a:gd name="connsiteY24" fmla="*/ 212034 h 3458817"/>
                <a:gd name="connsiteX25" fmla="*/ 5625548 w 6215270"/>
                <a:gd name="connsiteY25" fmla="*/ 375616 h 3458817"/>
                <a:gd name="connsiteX26" fmla="*/ 5784298 w 6215270"/>
                <a:gd name="connsiteY26" fmla="*/ 566116 h 3458817"/>
                <a:gd name="connsiteX27" fmla="*/ 5919995 w 6215270"/>
                <a:gd name="connsiteY27" fmla="*/ 772905 h 3458817"/>
                <a:gd name="connsiteX28" fmla="*/ 6070048 w 6215270"/>
                <a:gd name="connsiteY28" fmla="*/ 1045541 h 3458817"/>
                <a:gd name="connsiteX29" fmla="*/ 6202018 w 6215270"/>
                <a:gd name="connsiteY29" fmla="*/ 1364974 h 3458817"/>
                <a:gd name="connsiteX30" fmla="*/ 6215270 w 6215270"/>
                <a:gd name="connsiteY30" fmla="*/ 2557669 h 3458817"/>
                <a:gd name="connsiteX31" fmla="*/ 5985703 w 6215270"/>
                <a:gd name="connsiteY31" fmla="*/ 2064164 h 3458817"/>
                <a:gd name="connsiteX32" fmla="*/ 5730737 w 6215270"/>
                <a:gd name="connsiteY32" fmla="*/ 1572729 h 3458817"/>
                <a:gd name="connsiteX33" fmla="*/ 5574748 w 6215270"/>
                <a:gd name="connsiteY33" fmla="*/ 1324941 h 3458817"/>
                <a:gd name="connsiteX34" fmla="*/ 5340626 w 6215270"/>
                <a:gd name="connsiteY34" fmla="*/ 1086678 h 3458817"/>
                <a:gd name="connsiteX35" fmla="*/ 4972740 w 6215270"/>
                <a:gd name="connsiteY35" fmla="*/ 898525 h 3458817"/>
                <a:gd name="connsiteX36" fmla="*/ 4572000 w 6215270"/>
                <a:gd name="connsiteY36" fmla="*/ 1052719 h 3458817"/>
                <a:gd name="connsiteX37" fmla="*/ 4332909 w 6215270"/>
                <a:gd name="connsiteY37" fmla="*/ 1325769 h 3458817"/>
                <a:gd name="connsiteX38" fmla="*/ 4142133 w 6215270"/>
                <a:gd name="connsiteY38" fmla="*/ 1656521 h 3458817"/>
                <a:gd name="connsiteX39" fmla="*/ 4034459 w 6215270"/>
                <a:gd name="connsiteY39" fmla="*/ 2004253 h 3458817"/>
                <a:gd name="connsiteX40" fmla="*/ 4002157 w 6215270"/>
                <a:gd name="connsiteY40" fmla="*/ 2570921 h 3458817"/>
                <a:gd name="connsiteX41" fmla="*/ 3988905 w 6215270"/>
                <a:gd name="connsiteY41" fmla="*/ 2782956 h 3458817"/>
                <a:gd name="connsiteX42" fmla="*/ 3922644 w 6215270"/>
                <a:gd name="connsiteY42" fmla="*/ 3061252 h 3458817"/>
                <a:gd name="connsiteX43" fmla="*/ 3763618 w 6215270"/>
                <a:gd name="connsiteY43" fmla="*/ 3313043 h 3458817"/>
                <a:gd name="connsiteX44" fmla="*/ 3498574 w 6215270"/>
                <a:gd name="connsiteY44" fmla="*/ 3445565 h 3458817"/>
                <a:gd name="connsiteX45" fmla="*/ 3193774 w 6215270"/>
                <a:gd name="connsiteY45" fmla="*/ 3458817 h 3458817"/>
                <a:gd name="connsiteX46" fmla="*/ 2849218 w 6215270"/>
                <a:gd name="connsiteY46" fmla="*/ 3273287 h 3458817"/>
                <a:gd name="connsiteX47" fmla="*/ 2491409 w 6215270"/>
                <a:gd name="connsiteY47" fmla="*/ 2915478 h 3458817"/>
                <a:gd name="connsiteX48" fmla="*/ 2266122 w 6215270"/>
                <a:gd name="connsiteY48" fmla="*/ 2610678 h 3458817"/>
                <a:gd name="connsiteX49" fmla="*/ 2067339 w 6215270"/>
                <a:gd name="connsiteY49" fmla="*/ 2464904 h 3458817"/>
                <a:gd name="connsiteX50" fmla="*/ 1921565 w 6215270"/>
                <a:gd name="connsiteY50" fmla="*/ 2425148 h 3458817"/>
                <a:gd name="connsiteX51" fmla="*/ 1590261 w 6215270"/>
                <a:gd name="connsiteY51" fmla="*/ 2623930 h 3458817"/>
                <a:gd name="connsiteX52" fmla="*/ 1192696 w 6215270"/>
                <a:gd name="connsiteY52" fmla="*/ 2928730 h 3458817"/>
                <a:gd name="connsiteX53" fmla="*/ 808383 w 6215270"/>
                <a:gd name="connsiteY53" fmla="*/ 3114261 h 3458817"/>
                <a:gd name="connsiteX54" fmla="*/ 437322 w 6215270"/>
                <a:gd name="connsiteY54" fmla="*/ 3167269 h 3458817"/>
                <a:gd name="connsiteX55" fmla="*/ 13252 w 6215270"/>
                <a:gd name="connsiteY55" fmla="*/ 3140765 h 3458817"/>
                <a:gd name="connsiteX56" fmla="*/ 0 w 6215270"/>
                <a:gd name="connsiteY56" fmla="*/ 2782956 h 3458817"/>
                <a:gd name="connsiteX0" fmla="*/ 0 w 6215270"/>
                <a:gd name="connsiteY0" fmla="*/ 2782956 h 3458817"/>
                <a:gd name="connsiteX1" fmla="*/ 331305 w 6215270"/>
                <a:gd name="connsiteY1" fmla="*/ 2782956 h 3458817"/>
                <a:gd name="connsiteX2" fmla="*/ 598419 w 6215270"/>
                <a:gd name="connsiteY2" fmla="*/ 2773431 h 3458817"/>
                <a:gd name="connsiteX3" fmla="*/ 940905 w 6215270"/>
                <a:gd name="connsiteY3" fmla="*/ 2637182 h 3458817"/>
                <a:gd name="connsiteX4" fmla="*/ 1285461 w 6215270"/>
                <a:gd name="connsiteY4" fmla="*/ 2345634 h 3458817"/>
                <a:gd name="connsiteX5" fmla="*/ 1571763 w 6215270"/>
                <a:gd name="connsiteY5" fmla="*/ 2160656 h 3458817"/>
                <a:gd name="connsiteX6" fmla="*/ 1869661 w 6215270"/>
                <a:gd name="connsiteY6" fmla="*/ 2041387 h 3458817"/>
                <a:gd name="connsiteX7" fmla="*/ 2128769 w 6215270"/>
                <a:gd name="connsiteY7" fmla="*/ 2030757 h 3458817"/>
                <a:gd name="connsiteX8" fmla="*/ 2296491 w 6215270"/>
                <a:gd name="connsiteY8" fmla="*/ 2102402 h 3458817"/>
                <a:gd name="connsiteX9" fmla="*/ 2554495 w 6215270"/>
                <a:gd name="connsiteY9" fmla="*/ 2328655 h 3458817"/>
                <a:gd name="connsiteX10" fmla="*/ 2798832 w 6215270"/>
                <a:gd name="connsiteY10" fmla="*/ 2594251 h 3458817"/>
                <a:gd name="connsiteX11" fmla="*/ 3154018 w 6215270"/>
                <a:gd name="connsiteY11" fmla="*/ 2915478 h 3458817"/>
                <a:gd name="connsiteX12" fmla="*/ 3323673 w 6215270"/>
                <a:gd name="connsiteY12" fmla="*/ 3008795 h 3458817"/>
                <a:gd name="connsiteX13" fmla="*/ 3517072 w 6215270"/>
                <a:gd name="connsiteY13" fmla="*/ 3002445 h 3458817"/>
                <a:gd name="connsiteX14" fmla="*/ 3684105 w 6215270"/>
                <a:gd name="connsiteY14" fmla="*/ 2862469 h 3458817"/>
                <a:gd name="connsiteX15" fmla="*/ 3846858 w 6215270"/>
                <a:gd name="connsiteY15" fmla="*/ 2494583 h 3458817"/>
                <a:gd name="connsiteX16" fmla="*/ 3922644 w 6215270"/>
                <a:gd name="connsiteY16" fmla="*/ 2093843 h 3458817"/>
                <a:gd name="connsiteX17" fmla="*/ 3975652 w 6215270"/>
                <a:gd name="connsiteY17" fmla="*/ 1470991 h 3458817"/>
                <a:gd name="connsiteX18" fmla="*/ 4064690 w 6215270"/>
                <a:gd name="connsiteY18" fmla="*/ 790851 h 3458817"/>
                <a:gd name="connsiteX19" fmla="*/ 4174435 w 6215270"/>
                <a:gd name="connsiteY19" fmla="*/ 477078 h 3458817"/>
                <a:gd name="connsiteX20" fmla="*/ 4426226 w 6215270"/>
                <a:gd name="connsiteY20" fmla="*/ 198782 h 3458817"/>
                <a:gd name="connsiteX21" fmla="*/ 4658415 w 6215270"/>
                <a:gd name="connsiteY21" fmla="*/ 50386 h 3458817"/>
                <a:gd name="connsiteX22" fmla="*/ 4863548 w 6215270"/>
                <a:gd name="connsiteY22" fmla="*/ 0 h 3458817"/>
                <a:gd name="connsiteX23" fmla="*/ 5109956 w 6215270"/>
                <a:gd name="connsiteY23" fmla="*/ 22777 h 3458817"/>
                <a:gd name="connsiteX24" fmla="*/ 5433391 w 6215270"/>
                <a:gd name="connsiteY24" fmla="*/ 212034 h 3458817"/>
                <a:gd name="connsiteX25" fmla="*/ 5625548 w 6215270"/>
                <a:gd name="connsiteY25" fmla="*/ 375616 h 3458817"/>
                <a:gd name="connsiteX26" fmla="*/ 5784298 w 6215270"/>
                <a:gd name="connsiteY26" fmla="*/ 566116 h 3458817"/>
                <a:gd name="connsiteX27" fmla="*/ 5919995 w 6215270"/>
                <a:gd name="connsiteY27" fmla="*/ 772905 h 3458817"/>
                <a:gd name="connsiteX28" fmla="*/ 6070048 w 6215270"/>
                <a:gd name="connsiteY28" fmla="*/ 1045541 h 3458817"/>
                <a:gd name="connsiteX29" fmla="*/ 6202018 w 6215270"/>
                <a:gd name="connsiteY29" fmla="*/ 1364974 h 3458817"/>
                <a:gd name="connsiteX30" fmla="*/ 6215270 w 6215270"/>
                <a:gd name="connsiteY30" fmla="*/ 2557669 h 3458817"/>
                <a:gd name="connsiteX31" fmla="*/ 5985703 w 6215270"/>
                <a:gd name="connsiteY31" fmla="*/ 2064164 h 3458817"/>
                <a:gd name="connsiteX32" fmla="*/ 5730737 w 6215270"/>
                <a:gd name="connsiteY32" fmla="*/ 1572729 h 3458817"/>
                <a:gd name="connsiteX33" fmla="*/ 5574748 w 6215270"/>
                <a:gd name="connsiteY33" fmla="*/ 1324941 h 3458817"/>
                <a:gd name="connsiteX34" fmla="*/ 5340626 w 6215270"/>
                <a:gd name="connsiteY34" fmla="*/ 1086678 h 3458817"/>
                <a:gd name="connsiteX35" fmla="*/ 4972740 w 6215270"/>
                <a:gd name="connsiteY35" fmla="*/ 898525 h 3458817"/>
                <a:gd name="connsiteX36" fmla="*/ 4572000 w 6215270"/>
                <a:gd name="connsiteY36" fmla="*/ 1052719 h 3458817"/>
                <a:gd name="connsiteX37" fmla="*/ 4332909 w 6215270"/>
                <a:gd name="connsiteY37" fmla="*/ 1325769 h 3458817"/>
                <a:gd name="connsiteX38" fmla="*/ 4142133 w 6215270"/>
                <a:gd name="connsiteY38" fmla="*/ 1656521 h 3458817"/>
                <a:gd name="connsiteX39" fmla="*/ 4034459 w 6215270"/>
                <a:gd name="connsiteY39" fmla="*/ 2004253 h 3458817"/>
                <a:gd name="connsiteX40" fmla="*/ 4002157 w 6215270"/>
                <a:gd name="connsiteY40" fmla="*/ 2570921 h 3458817"/>
                <a:gd name="connsiteX41" fmla="*/ 3988905 w 6215270"/>
                <a:gd name="connsiteY41" fmla="*/ 2782956 h 3458817"/>
                <a:gd name="connsiteX42" fmla="*/ 3922644 w 6215270"/>
                <a:gd name="connsiteY42" fmla="*/ 3061252 h 3458817"/>
                <a:gd name="connsiteX43" fmla="*/ 3763618 w 6215270"/>
                <a:gd name="connsiteY43" fmla="*/ 3313043 h 3458817"/>
                <a:gd name="connsiteX44" fmla="*/ 3498574 w 6215270"/>
                <a:gd name="connsiteY44" fmla="*/ 3445565 h 3458817"/>
                <a:gd name="connsiteX45" fmla="*/ 3193774 w 6215270"/>
                <a:gd name="connsiteY45" fmla="*/ 3458817 h 3458817"/>
                <a:gd name="connsiteX46" fmla="*/ 2849218 w 6215270"/>
                <a:gd name="connsiteY46" fmla="*/ 3273287 h 3458817"/>
                <a:gd name="connsiteX47" fmla="*/ 2491409 w 6215270"/>
                <a:gd name="connsiteY47" fmla="*/ 2915478 h 3458817"/>
                <a:gd name="connsiteX48" fmla="*/ 2266122 w 6215270"/>
                <a:gd name="connsiteY48" fmla="*/ 2610678 h 3458817"/>
                <a:gd name="connsiteX49" fmla="*/ 2067339 w 6215270"/>
                <a:gd name="connsiteY49" fmla="*/ 2464904 h 3458817"/>
                <a:gd name="connsiteX50" fmla="*/ 1921565 w 6215270"/>
                <a:gd name="connsiteY50" fmla="*/ 2425148 h 3458817"/>
                <a:gd name="connsiteX51" fmla="*/ 1590261 w 6215270"/>
                <a:gd name="connsiteY51" fmla="*/ 2623930 h 3458817"/>
                <a:gd name="connsiteX52" fmla="*/ 1192696 w 6215270"/>
                <a:gd name="connsiteY52" fmla="*/ 2928730 h 3458817"/>
                <a:gd name="connsiteX53" fmla="*/ 808383 w 6215270"/>
                <a:gd name="connsiteY53" fmla="*/ 3114261 h 3458817"/>
                <a:gd name="connsiteX54" fmla="*/ 437322 w 6215270"/>
                <a:gd name="connsiteY54" fmla="*/ 3167269 h 3458817"/>
                <a:gd name="connsiteX55" fmla="*/ 13252 w 6215270"/>
                <a:gd name="connsiteY55" fmla="*/ 3140765 h 3458817"/>
                <a:gd name="connsiteX56" fmla="*/ 0 w 6215270"/>
                <a:gd name="connsiteY56" fmla="*/ 2782956 h 3458817"/>
                <a:gd name="connsiteX0" fmla="*/ 0 w 6215270"/>
                <a:gd name="connsiteY0" fmla="*/ 2782956 h 3458817"/>
                <a:gd name="connsiteX1" fmla="*/ 331305 w 6215270"/>
                <a:gd name="connsiteY1" fmla="*/ 2782956 h 3458817"/>
                <a:gd name="connsiteX2" fmla="*/ 598419 w 6215270"/>
                <a:gd name="connsiteY2" fmla="*/ 2773431 h 3458817"/>
                <a:gd name="connsiteX3" fmla="*/ 940905 w 6215270"/>
                <a:gd name="connsiteY3" fmla="*/ 2637182 h 3458817"/>
                <a:gd name="connsiteX4" fmla="*/ 1285461 w 6215270"/>
                <a:gd name="connsiteY4" fmla="*/ 2345634 h 3458817"/>
                <a:gd name="connsiteX5" fmla="*/ 1571763 w 6215270"/>
                <a:gd name="connsiteY5" fmla="*/ 2160656 h 3458817"/>
                <a:gd name="connsiteX6" fmla="*/ 1869661 w 6215270"/>
                <a:gd name="connsiteY6" fmla="*/ 2041387 h 3458817"/>
                <a:gd name="connsiteX7" fmla="*/ 2128769 w 6215270"/>
                <a:gd name="connsiteY7" fmla="*/ 2030757 h 3458817"/>
                <a:gd name="connsiteX8" fmla="*/ 2296491 w 6215270"/>
                <a:gd name="connsiteY8" fmla="*/ 2102402 h 3458817"/>
                <a:gd name="connsiteX9" fmla="*/ 2554495 w 6215270"/>
                <a:gd name="connsiteY9" fmla="*/ 2328655 h 3458817"/>
                <a:gd name="connsiteX10" fmla="*/ 2798832 w 6215270"/>
                <a:gd name="connsiteY10" fmla="*/ 2594251 h 3458817"/>
                <a:gd name="connsiteX11" fmla="*/ 3154018 w 6215270"/>
                <a:gd name="connsiteY11" fmla="*/ 2915478 h 3458817"/>
                <a:gd name="connsiteX12" fmla="*/ 3323673 w 6215270"/>
                <a:gd name="connsiteY12" fmla="*/ 3008795 h 3458817"/>
                <a:gd name="connsiteX13" fmla="*/ 3517072 w 6215270"/>
                <a:gd name="connsiteY13" fmla="*/ 3002445 h 3458817"/>
                <a:gd name="connsiteX14" fmla="*/ 3684105 w 6215270"/>
                <a:gd name="connsiteY14" fmla="*/ 2862469 h 3458817"/>
                <a:gd name="connsiteX15" fmla="*/ 3846858 w 6215270"/>
                <a:gd name="connsiteY15" fmla="*/ 2494583 h 3458817"/>
                <a:gd name="connsiteX16" fmla="*/ 3922644 w 6215270"/>
                <a:gd name="connsiteY16" fmla="*/ 2093843 h 3458817"/>
                <a:gd name="connsiteX17" fmla="*/ 3975652 w 6215270"/>
                <a:gd name="connsiteY17" fmla="*/ 1470991 h 3458817"/>
                <a:gd name="connsiteX18" fmla="*/ 4064690 w 6215270"/>
                <a:gd name="connsiteY18" fmla="*/ 790851 h 3458817"/>
                <a:gd name="connsiteX19" fmla="*/ 4174435 w 6215270"/>
                <a:gd name="connsiteY19" fmla="*/ 477078 h 3458817"/>
                <a:gd name="connsiteX20" fmla="*/ 4426226 w 6215270"/>
                <a:gd name="connsiteY20" fmla="*/ 198782 h 3458817"/>
                <a:gd name="connsiteX21" fmla="*/ 4658415 w 6215270"/>
                <a:gd name="connsiteY21" fmla="*/ 50386 h 3458817"/>
                <a:gd name="connsiteX22" fmla="*/ 4863548 w 6215270"/>
                <a:gd name="connsiteY22" fmla="*/ 0 h 3458817"/>
                <a:gd name="connsiteX23" fmla="*/ 5109956 w 6215270"/>
                <a:gd name="connsiteY23" fmla="*/ 22777 h 3458817"/>
                <a:gd name="connsiteX24" fmla="*/ 5433391 w 6215270"/>
                <a:gd name="connsiteY24" fmla="*/ 212034 h 3458817"/>
                <a:gd name="connsiteX25" fmla="*/ 5625548 w 6215270"/>
                <a:gd name="connsiteY25" fmla="*/ 375616 h 3458817"/>
                <a:gd name="connsiteX26" fmla="*/ 5784298 w 6215270"/>
                <a:gd name="connsiteY26" fmla="*/ 566116 h 3458817"/>
                <a:gd name="connsiteX27" fmla="*/ 5919995 w 6215270"/>
                <a:gd name="connsiteY27" fmla="*/ 772905 h 3458817"/>
                <a:gd name="connsiteX28" fmla="*/ 6070048 w 6215270"/>
                <a:gd name="connsiteY28" fmla="*/ 1045541 h 3458817"/>
                <a:gd name="connsiteX29" fmla="*/ 6202018 w 6215270"/>
                <a:gd name="connsiteY29" fmla="*/ 1364974 h 3458817"/>
                <a:gd name="connsiteX30" fmla="*/ 6215270 w 6215270"/>
                <a:gd name="connsiteY30" fmla="*/ 2557669 h 3458817"/>
                <a:gd name="connsiteX31" fmla="*/ 5985703 w 6215270"/>
                <a:gd name="connsiteY31" fmla="*/ 2064164 h 3458817"/>
                <a:gd name="connsiteX32" fmla="*/ 5730737 w 6215270"/>
                <a:gd name="connsiteY32" fmla="*/ 1572729 h 3458817"/>
                <a:gd name="connsiteX33" fmla="*/ 5574748 w 6215270"/>
                <a:gd name="connsiteY33" fmla="*/ 1324941 h 3458817"/>
                <a:gd name="connsiteX34" fmla="*/ 5340626 w 6215270"/>
                <a:gd name="connsiteY34" fmla="*/ 1086678 h 3458817"/>
                <a:gd name="connsiteX35" fmla="*/ 4972740 w 6215270"/>
                <a:gd name="connsiteY35" fmla="*/ 898525 h 3458817"/>
                <a:gd name="connsiteX36" fmla="*/ 4572000 w 6215270"/>
                <a:gd name="connsiteY36" fmla="*/ 1052719 h 3458817"/>
                <a:gd name="connsiteX37" fmla="*/ 4332909 w 6215270"/>
                <a:gd name="connsiteY37" fmla="*/ 1325769 h 3458817"/>
                <a:gd name="connsiteX38" fmla="*/ 4142133 w 6215270"/>
                <a:gd name="connsiteY38" fmla="*/ 1656521 h 3458817"/>
                <a:gd name="connsiteX39" fmla="*/ 4034459 w 6215270"/>
                <a:gd name="connsiteY39" fmla="*/ 2004253 h 3458817"/>
                <a:gd name="connsiteX40" fmla="*/ 4002157 w 6215270"/>
                <a:gd name="connsiteY40" fmla="*/ 2570921 h 3458817"/>
                <a:gd name="connsiteX41" fmla="*/ 3988905 w 6215270"/>
                <a:gd name="connsiteY41" fmla="*/ 2782956 h 3458817"/>
                <a:gd name="connsiteX42" fmla="*/ 3922644 w 6215270"/>
                <a:gd name="connsiteY42" fmla="*/ 3061252 h 3458817"/>
                <a:gd name="connsiteX43" fmla="*/ 3763618 w 6215270"/>
                <a:gd name="connsiteY43" fmla="*/ 3313043 h 3458817"/>
                <a:gd name="connsiteX44" fmla="*/ 3498574 w 6215270"/>
                <a:gd name="connsiteY44" fmla="*/ 3445565 h 3458817"/>
                <a:gd name="connsiteX45" fmla="*/ 3193774 w 6215270"/>
                <a:gd name="connsiteY45" fmla="*/ 3458817 h 3458817"/>
                <a:gd name="connsiteX46" fmla="*/ 2849218 w 6215270"/>
                <a:gd name="connsiteY46" fmla="*/ 3273287 h 3458817"/>
                <a:gd name="connsiteX47" fmla="*/ 2491409 w 6215270"/>
                <a:gd name="connsiteY47" fmla="*/ 2915478 h 3458817"/>
                <a:gd name="connsiteX48" fmla="*/ 2266122 w 6215270"/>
                <a:gd name="connsiteY48" fmla="*/ 2610678 h 3458817"/>
                <a:gd name="connsiteX49" fmla="*/ 2067339 w 6215270"/>
                <a:gd name="connsiteY49" fmla="*/ 2464904 h 3458817"/>
                <a:gd name="connsiteX50" fmla="*/ 1921565 w 6215270"/>
                <a:gd name="connsiteY50" fmla="*/ 2425148 h 3458817"/>
                <a:gd name="connsiteX51" fmla="*/ 1590261 w 6215270"/>
                <a:gd name="connsiteY51" fmla="*/ 2623930 h 3458817"/>
                <a:gd name="connsiteX52" fmla="*/ 1192696 w 6215270"/>
                <a:gd name="connsiteY52" fmla="*/ 2928730 h 3458817"/>
                <a:gd name="connsiteX53" fmla="*/ 808383 w 6215270"/>
                <a:gd name="connsiteY53" fmla="*/ 3114261 h 3458817"/>
                <a:gd name="connsiteX54" fmla="*/ 437322 w 6215270"/>
                <a:gd name="connsiteY54" fmla="*/ 3167269 h 3458817"/>
                <a:gd name="connsiteX55" fmla="*/ 13252 w 6215270"/>
                <a:gd name="connsiteY55" fmla="*/ 3140765 h 3458817"/>
                <a:gd name="connsiteX56" fmla="*/ 0 w 6215270"/>
                <a:gd name="connsiteY56" fmla="*/ 2782956 h 3458817"/>
                <a:gd name="connsiteX0" fmla="*/ 0 w 6215270"/>
                <a:gd name="connsiteY0" fmla="*/ 2782956 h 3458817"/>
                <a:gd name="connsiteX1" fmla="*/ 331305 w 6215270"/>
                <a:gd name="connsiteY1" fmla="*/ 2782956 h 3458817"/>
                <a:gd name="connsiteX2" fmla="*/ 598419 w 6215270"/>
                <a:gd name="connsiteY2" fmla="*/ 2773431 h 3458817"/>
                <a:gd name="connsiteX3" fmla="*/ 940905 w 6215270"/>
                <a:gd name="connsiteY3" fmla="*/ 2637182 h 3458817"/>
                <a:gd name="connsiteX4" fmla="*/ 1285461 w 6215270"/>
                <a:gd name="connsiteY4" fmla="*/ 2345634 h 3458817"/>
                <a:gd name="connsiteX5" fmla="*/ 1571763 w 6215270"/>
                <a:gd name="connsiteY5" fmla="*/ 2160656 h 3458817"/>
                <a:gd name="connsiteX6" fmla="*/ 1869661 w 6215270"/>
                <a:gd name="connsiteY6" fmla="*/ 2041387 h 3458817"/>
                <a:gd name="connsiteX7" fmla="*/ 2128769 w 6215270"/>
                <a:gd name="connsiteY7" fmla="*/ 2030757 h 3458817"/>
                <a:gd name="connsiteX8" fmla="*/ 2296491 w 6215270"/>
                <a:gd name="connsiteY8" fmla="*/ 2102402 h 3458817"/>
                <a:gd name="connsiteX9" fmla="*/ 2554495 w 6215270"/>
                <a:gd name="connsiteY9" fmla="*/ 2328655 h 3458817"/>
                <a:gd name="connsiteX10" fmla="*/ 2798832 w 6215270"/>
                <a:gd name="connsiteY10" fmla="*/ 2594251 h 3458817"/>
                <a:gd name="connsiteX11" fmla="*/ 3154018 w 6215270"/>
                <a:gd name="connsiteY11" fmla="*/ 2915478 h 3458817"/>
                <a:gd name="connsiteX12" fmla="*/ 3323673 w 6215270"/>
                <a:gd name="connsiteY12" fmla="*/ 3008795 h 3458817"/>
                <a:gd name="connsiteX13" fmla="*/ 3517072 w 6215270"/>
                <a:gd name="connsiteY13" fmla="*/ 3002445 h 3458817"/>
                <a:gd name="connsiteX14" fmla="*/ 3684105 w 6215270"/>
                <a:gd name="connsiteY14" fmla="*/ 2862469 h 3458817"/>
                <a:gd name="connsiteX15" fmla="*/ 3846858 w 6215270"/>
                <a:gd name="connsiteY15" fmla="*/ 2494583 h 3458817"/>
                <a:gd name="connsiteX16" fmla="*/ 3922644 w 6215270"/>
                <a:gd name="connsiteY16" fmla="*/ 2093843 h 3458817"/>
                <a:gd name="connsiteX17" fmla="*/ 3975652 w 6215270"/>
                <a:gd name="connsiteY17" fmla="*/ 1470991 h 3458817"/>
                <a:gd name="connsiteX18" fmla="*/ 4064690 w 6215270"/>
                <a:gd name="connsiteY18" fmla="*/ 790851 h 3458817"/>
                <a:gd name="connsiteX19" fmla="*/ 4174435 w 6215270"/>
                <a:gd name="connsiteY19" fmla="*/ 477078 h 3458817"/>
                <a:gd name="connsiteX20" fmla="*/ 4426226 w 6215270"/>
                <a:gd name="connsiteY20" fmla="*/ 198782 h 3458817"/>
                <a:gd name="connsiteX21" fmla="*/ 4658415 w 6215270"/>
                <a:gd name="connsiteY21" fmla="*/ 50386 h 3458817"/>
                <a:gd name="connsiteX22" fmla="*/ 4863548 w 6215270"/>
                <a:gd name="connsiteY22" fmla="*/ 0 h 3458817"/>
                <a:gd name="connsiteX23" fmla="*/ 5109956 w 6215270"/>
                <a:gd name="connsiteY23" fmla="*/ 22777 h 3458817"/>
                <a:gd name="connsiteX24" fmla="*/ 5433391 w 6215270"/>
                <a:gd name="connsiteY24" fmla="*/ 212034 h 3458817"/>
                <a:gd name="connsiteX25" fmla="*/ 5625548 w 6215270"/>
                <a:gd name="connsiteY25" fmla="*/ 375616 h 3458817"/>
                <a:gd name="connsiteX26" fmla="*/ 5784298 w 6215270"/>
                <a:gd name="connsiteY26" fmla="*/ 566116 h 3458817"/>
                <a:gd name="connsiteX27" fmla="*/ 5919995 w 6215270"/>
                <a:gd name="connsiteY27" fmla="*/ 772905 h 3458817"/>
                <a:gd name="connsiteX28" fmla="*/ 6070048 w 6215270"/>
                <a:gd name="connsiteY28" fmla="*/ 1045541 h 3458817"/>
                <a:gd name="connsiteX29" fmla="*/ 6202018 w 6215270"/>
                <a:gd name="connsiteY29" fmla="*/ 1364974 h 3458817"/>
                <a:gd name="connsiteX30" fmla="*/ 6215270 w 6215270"/>
                <a:gd name="connsiteY30" fmla="*/ 2557669 h 3458817"/>
                <a:gd name="connsiteX31" fmla="*/ 5985703 w 6215270"/>
                <a:gd name="connsiteY31" fmla="*/ 2064164 h 3458817"/>
                <a:gd name="connsiteX32" fmla="*/ 5730737 w 6215270"/>
                <a:gd name="connsiteY32" fmla="*/ 1572729 h 3458817"/>
                <a:gd name="connsiteX33" fmla="*/ 5574748 w 6215270"/>
                <a:gd name="connsiteY33" fmla="*/ 1324941 h 3458817"/>
                <a:gd name="connsiteX34" fmla="*/ 5340626 w 6215270"/>
                <a:gd name="connsiteY34" fmla="*/ 1086678 h 3458817"/>
                <a:gd name="connsiteX35" fmla="*/ 4972740 w 6215270"/>
                <a:gd name="connsiteY35" fmla="*/ 898525 h 3458817"/>
                <a:gd name="connsiteX36" fmla="*/ 4572000 w 6215270"/>
                <a:gd name="connsiteY36" fmla="*/ 1052719 h 3458817"/>
                <a:gd name="connsiteX37" fmla="*/ 4332909 w 6215270"/>
                <a:gd name="connsiteY37" fmla="*/ 1325769 h 3458817"/>
                <a:gd name="connsiteX38" fmla="*/ 4142133 w 6215270"/>
                <a:gd name="connsiteY38" fmla="*/ 1656521 h 3458817"/>
                <a:gd name="connsiteX39" fmla="*/ 4034459 w 6215270"/>
                <a:gd name="connsiteY39" fmla="*/ 2004253 h 3458817"/>
                <a:gd name="connsiteX40" fmla="*/ 4002157 w 6215270"/>
                <a:gd name="connsiteY40" fmla="*/ 2570921 h 3458817"/>
                <a:gd name="connsiteX41" fmla="*/ 3988905 w 6215270"/>
                <a:gd name="connsiteY41" fmla="*/ 2782956 h 3458817"/>
                <a:gd name="connsiteX42" fmla="*/ 3922644 w 6215270"/>
                <a:gd name="connsiteY42" fmla="*/ 3061252 h 3458817"/>
                <a:gd name="connsiteX43" fmla="*/ 3763618 w 6215270"/>
                <a:gd name="connsiteY43" fmla="*/ 3313043 h 3458817"/>
                <a:gd name="connsiteX44" fmla="*/ 3498574 w 6215270"/>
                <a:gd name="connsiteY44" fmla="*/ 3445565 h 3458817"/>
                <a:gd name="connsiteX45" fmla="*/ 3193774 w 6215270"/>
                <a:gd name="connsiteY45" fmla="*/ 3458817 h 3458817"/>
                <a:gd name="connsiteX46" fmla="*/ 2849218 w 6215270"/>
                <a:gd name="connsiteY46" fmla="*/ 3273287 h 3458817"/>
                <a:gd name="connsiteX47" fmla="*/ 2491409 w 6215270"/>
                <a:gd name="connsiteY47" fmla="*/ 2915478 h 3458817"/>
                <a:gd name="connsiteX48" fmla="*/ 2266122 w 6215270"/>
                <a:gd name="connsiteY48" fmla="*/ 2610678 h 3458817"/>
                <a:gd name="connsiteX49" fmla="*/ 2067339 w 6215270"/>
                <a:gd name="connsiteY49" fmla="*/ 2464904 h 3458817"/>
                <a:gd name="connsiteX50" fmla="*/ 1921565 w 6215270"/>
                <a:gd name="connsiteY50" fmla="*/ 2425148 h 3458817"/>
                <a:gd name="connsiteX51" fmla="*/ 1590261 w 6215270"/>
                <a:gd name="connsiteY51" fmla="*/ 2623930 h 3458817"/>
                <a:gd name="connsiteX52" fmla="*/ 1192696 w 6215270"/>
                <a:gd name="connsiteY52" fmla="*/ 2928730 h 3458817"/>
                <a:gd name="connsiteX53" fmla="*/ 808383 w 6215270"/>
                <a:gd name="connsiteY53" fmla="*/ 3114261 h 3458817"/>
                <a:gd name="connsiteX54" fmla="*/ 437322 w 6215270"/>
                <a:gd name="connsiteY54" fmla="*/ 3167269 h 3458817"/>
                <a:gd name="connsiteX55" fmla="*/ 13252 w 6215270"/>
                <a:gd name="connsiteY55" fmla="*/ 3140765 h 3458817"/>
                <a:gd name="connsiteX56" fmla="*/ 0 w 6215270"/>
                <a:gd name="connsiteY56" fmla="*/ 2782956 h 3458817"/>
                <a:gd name="connsiteX0" fmla="*/ 0 w 6215270"/>
                <a:gd name="connsiteY0" fmla="*/ 2782956 h 3458817"/>
                <a:gd name="connsiteX1" fmla="*/ 331305 w 6215270"/>
                <a:gd name="connsiteY1" fmla="*/ 2782956 h 3458817"/>
                <a:gd name="connsiteX2" fmla="*/ 598419 w 6215270"/>
                <a:gd name="connsiteY2" fmla="*/ 2773431 h 3458817"/>
                <a:gd name="connsiteX3" fmla="*/ 940905 w 6215270"/>
                <a:gd name="connsiteY3" fmla="*/ 2637182 h 3458817"/>
                <a:gd name="connsiteX4" fmla="*/ 1285461 w 6215270"/>
                <a:gd name="connsiteY4" fmla="*/ 2345634 h 3458817"/>
                <a:gd name="connsiteX5" fmla="*/ 1571763 w 6215270"/>
                <a:gd name="connsiteY5" fmla="*/ 2160656 h 3458817"/>
                <a:gd name="connsiteX6" fmla="*/ 1869661 w 6215270"/>
                <a:gd name="connsiteY6" fmla="*/ 2041387 h 3458817"/>
                <a:gd name="connsiteX7" fmla="*/ 2128769 w 6215270"/>
                <a:gd name="connsiteY7" fmla="*/ 2030757 h 3458817"/>
                <a:gd name="connsiteX8" fmla="*/ 2296491 w 6215270"/>
                <a:gd name="connsiteY8" fmla="*/ 2102402 h 3458817"/>
                <a:gd name="connsiteX9" fmla="*/ 2554495 w 6215270"/>
                <a:gd name="connsiteY9" fmla="*/ 2328655 h 3458817"/>
                <a:gd name="connsiteX10" fmla="*/ 2798832 w 6215270"/>
                <a:gd name="connsiteY10" fmla="*/ 2594251 h 3458817"/>
                <a:gd name="connsiteX11" fmla="*/ 3154018 w 6215270"/>
                <a:gd name="connsiteY11" fmla="*/ 2915478 h 3458817"/>
                <a:gd name="connsiteX12" fmla="*/ 3323673 w 6215270"/>
                <a:gd name="connsiteY12" fmla="*/ 3008795 h 3458817"/>
                <a:gd name="connsiteX13" fmla="*/ 3517072 w 6215270"/>
                <a:gd name="connsiteY13" fmla="*/ 3002445 h 3458817"/>
                <a:gd name="connsiteX14" fmla="*/ 3684105 w 6215270"/>
                <a:gd name="connsiteY14" fmla="*/ 2862469 h 3458817"/>
                <a:gd name="connsiteX15" fmla="*/ 3846858 w 6215270"/>
                <a:gd name="connsiteY15" fmla="*/ 2494583 h 3458817"/>
                <a:gd name="connsiteX16" fmla="*/ 3922644 w 6215270"/>
                <a:gd name="connsiteY16" fmla="*/ 2093843 h 3458817"/>
                <a:gd name="connsiteX17" fmla="*/ 3975652 w 6215270"/>
                <a:gd name="connsiteY17" fmla="*/ 1470991 h 3458817"/>
                <a:gd name="connsiteX18" fmla="*/ 4064690 w 6215270"/>
                <a:gd name="connsiteY18" fmla="*/ 790851 h 3458817"/>
                <a:gd name="connsiteX19" fmla="*/ 4174435 w 6215270"/>
                <a:gd name="connsiteY19" fmla="*/ 477078 h 3458817"/>
                <a:gd name="connsiteX20" fmla="*/ 4426226 w 6215270"/>
                <a:gd name="connsiteY20" fmla="*/ 198782 h 3458817"/>
                <a:gd name="connsiteX21" fmla="*/ 4658415 w 6215270"/>
                <a:gd name="connsiteY21" fmla="*/ 50386 h 3458817"/>
                <a:gd name="connsiteX22" fmla="*/ 4863548 w 6215270"/>
                <a:gd name="connsiteY22" fmla="*/ 0 h 3458817"/>
                <a:gd name="connsiteX23" fmla="*/ 5109956 w 6215270"/>
                <a:gd name="connsiteY23" fmla="*/ 22777 h 3458817"/>
                <a:gd name="connsiteX24" fmla="*/ 5433391 w 6215270"/>
                <a:gd name="connsiteY24" fmla="*/ 212034 h 3458817"/>
                <a:gd name="connsiteX25" fmla="*/ 5625548 w 6215270"/>
                <a:gd name="connsiteY25" fmla="*/ 375616 h 3458817"/>
                <a:gd name="connsiteX26" fmla="*/ 5784298 w 6215270"/>
                <a:gd name="connsiteY26" fmla="*/ 566116 h 3458817"/>
                <a:gd name="connsiteX27" fmla="*/ 5919995 w 6215270"/>
                <a:gd name="connsiteY27" fmla="*/ 772905 h 3458817"/>
                <a:gd name="connsiteX28" fmla="*/ 6070048 w 6215270"/>
                <a:gd name="connsiteY28" fmla="*/ 1045541 h 3458817"/>
                <a:gd name="connsiteX29" fmla="*/ 6202018 w 6215270"/>
                <a:gd name="connsiteY29" fmla="*/ 1364974 h 3458817"/>
                <a:gd name="connsiteX30" fmla="*/ 6215270 w 6215270"/>
                <a:gd name="connsiteY30" fmla="*/ 2557669 h 3458817"/>
                <a:gd name="connsiteX31" fmla="*/ 5985703 w 6215270"/>
                <a:gd name="connsiteY31" fmla="*/ 2064164 h 3458817"/>
                <a:gd name="connsiteX32" fmla="*/ 5730737 w 6215270"/>
                <a:gd name="connsiteY32" fmla="*/ 1572729 h 3458817"/>
                <a:gd name="connsiteX33" fmla="*/ 5574748 w 6215270"/>
                <a:gd name="connsiteY33" fmla="*/ 1324941 h 3458817"/>
                <a:gd name="connsiteX34" fmla="*/ 5340626 w 6215270"/>
                <a:gd name="connsiteY34" fmla="*/ 1086678 h 3458817"/>
                <a:gd name="connsiteX35" fmla="*/ 4972740 w 6215270"/>
                <a:gd name="connsiteY35" fmla="*/ 898525 h 3458817"/>
                <a:gd name="connsiteX36" fmla="*/ 4572000 w 6215270"/>
                <a:gd name="connsiteY36" fmla="*/ 1052719 h 3458817"/>
                <a:gd name="connsiteX37" fmla="*/ 4332909 w 6215270"/>
                <a:gd name="connsiteY37" fmla="*/ 1325769 h 3458817"/>
                <a:gd name="connsiteX38" fmla="*/ 4142133 w 6215270"/>
                <a:gd name="connsiteY38" fmla="*/ 1656521 h 3458817"/>
                <a:gd name="connsiteX39" fmla="*/ 4034459 w 6215270"/>
                <a:gd name="connsiteY39" fmla="*/ 2004253 h 3458817"/>
                <a:gd name="connsiteX40" fmla="*/ 4002157 w 6215270"/>
                <a:gd name="connsiteY40" fmla="*/ 2570921 h 3458817"/>
                <a:gd name="connsiteX41" fmla="*/ 3988905 w 6215270"/>
                <a:gd name="connsiteY41" fmla="*/ 2782956 h 3458817"/>
                <a:gd name="connsiteX42" fmla="*/ 3922644 w 6215270"/>
                <a:gd name="connsiteY42" fmla="*/ 3061252 h 3458817"/>
                <a:gd name="connsiteX43" fmla="*/ 3763618 w 6215270"/>
                <a:gd name="connsiteY43" fmla="*/ 3313043 h 3458817"/>
                <a:gd name="connsiteX44" fmla="*/ 3498574 w 6215270"/>
                <a:gd name="connsiteY44" fmla="*/ 3445565 h 3458817"/>
                <a:gd name="connsiteX45" fmla="*/ 3193774 w 6215270"/>
                <a:gd name="connsiteY45" fmla="*/ 3458817 h 3458817"/>
                <a:gd name="connsiteX46" fmla="*/ 2849218 w 6215270"/>
                <a:gd name="connsiteY46" fmla="*/ 3273287 h 3458817"/>
                <a:gd name="connsiteX47" fmla="*/ 2491409 w 6215270"/>
                <a:gd name="connsiteY47" fmla="*/ 2915478 h 3458817"/>
                <a:gd name="connsiteX48" fmla="*/ 2266122 w 6215270"/>
                <a:gd name="connsiteY48" fmla="*/ 2610678 h 3458817"/>
                <a:gd name="connsiteX49" fmla="*/ 2067339 w 6215270"/>
                <a:gd name="connsiteY49" fmla="*/ 2464904 h 3458817"/>
                <a:gd name="connsiteX50" fmla="*/ 1921565 w 6215270"/>
                <a:gd name="connsiteY50" fmla="*/ 2425148 h 3458817"/>
                <a:gd name="connsiteX51" fmla="*/ 1590261 w 6215270"/>
                <a:gd name="connsiteY51" fmla="*/ 2623930 h 3458817"/>
                <a:gd name="connsiteX52" fmla="*/ 1192696 w 6215270"/>
                <a:gd name="connsiteY52" fmla="*/ 2928730 h 3458817"/>
                <a:gd name="connsiteX53" fmla="*/ 808383 w 6215270"/>
                <a:gd name="connsiteY53" fmla="*/ 3114261 h 3458817"/>
                <a:gd name="connsiteX54" fmla="*/ 437322 w 6215270"/>
                <a:gd name="connsiteY54" fmla="*/ 3167269 h 3458817"/>
                <a:gd name="connsiteX55" fmla="*/ 13252 w 6215270"/>
                <a:gd name="connsiteY55" fmla="*/ 3140765 h 3458817"/>
                <a:gd name="connsiteX56" fmla="*/ 0 w 6215270"/>
                <a:gd name="connsiteY56" fmla="*/ 2782956 h 3458817"/>
                <a:gd name="connsiteX0" fmla="*/ 0 w 6215270"/>
                <a:gd name="connsiteY0" fmla="*/ 2782956 h 3461992"/>
                <a:gd name="connsiteX1" fmla="*/ 331305 w 6215270"/>
                <a:gd name="connsiteY1" fmla="*/ 2782956 h 3461992"/>
                <a:gd name="connsiteX2" fmla="*/ 598419 w 6215270"/>
                <a:gd name="connsiteY2" fmla="*/ 2773431 h 3461992"/>
                <a:gd name="connsiteX3" fmla="*/ 940905 w 6215270"/>
                <a:gd name="connsiteY3" fmla="*/ 2637182 h 3461992"/>
                <a:gd name="connsiteX4" fmla="*/ 1285461 w 6215270"/>
                <a:gd name="connsiteY4" fmla="*/ 2345634 h 3461992"/>
                <a:gd name="connsiteX5" fmla="*/ 1571763 w 6215270"/>
                <a:gd name="connsiteY5" fmla="*/ 2160656 h 3461992"/>
                <a:gd name="connsiteX6" fmla="*/ 1869661 w 6215270"/>
                <a:gd name="connsiteY6" fmla="*/ 2041387 h 3461992"/>
                <a:gd name="connsiteX7" fmla="*/ 2128769 w 6215270"/>
                <a:gd name="connsiteY7" fmla="*/ 2030757 h 3461992"/>
                <a:gd name="connsiteX8" fmla="*/ 2296491 w 6215270"/>
                <a:gd name="connsiteY8" fmla="*/ 2102402 h 3461992"/>
                <a:gd name="connsiteX9" fmla="*/ 2554495 w 6215270"/>
                <a:gd name="connsiteY9" fmla="*/ 2328655 h 3461992"/>
                <a:gd name="connsiteX10" fmla="*/ 2798832 w 6215270"/>
                <a:gd name="connsiteY10" fmla="*/ 2594251 h 3461992"/>
                <a:gd name="connsiteX11" fmla="*/ 3154018 w 6215270"/>
                <a:gd name="connsiteY11" fmla="*/ 2915478 h 3461992"/>
                <a:gd name="connsiteX12" fmla="*/ 3323673 w 6215270"/>
                <a:gd name="connsiteY12" fmla="*/ 3008795 h 3461992"/>
                <a:gd name="connsiteX13" fmla="*/ 3517072 w 6215270"/>
                <a:gd name="connsiteY13" fmla="*/ 3002445 h 3461992"/>
                <a:gd name="connsiteX14" fmla="*/ 3684105 w 6215270"/>
                <a:gd name="connsiteY14" fmla="*/ 2862469 h 3461992"/>
                <a:gd name="connsiteX15" fmla="*/ 3846858 w 6215270"/>
                <a:gd name="connsiteY15" fmla="*/ 2494583 h 3461992"/>
                <a:gd name="connsiteX16" fmla="*/ 3922644 w 6215270"/>
                <a:gd name="connsiteY16" fmla="*/ 2093843 h 3461992"/>
                <a:gd name="connsiteX17" fmla="*/ 3975652 w 6215270"/>
                <a:gd name="connsiteY17" fmla="*/ 1470991 h 3461992"/>
                <a:gd name="connsiteX18" fmla="*/ 4064690 w 6215270"/>
                <a:gd name="connsiteY18" fmla="*/ 790851 h 3461992"/>
                <a:gd name="connsiteX19" fmla="*/ 4174435 w 6215270"/>
                <a:gd name="connsiteY19" fmla="*/ 477078 h 3461992"/>
                <a:gd name="connsiteX20" fmla="*/ 4426226 w 6215270"/>
                <a:gd name="connsiteY20" fmla="*/ 198782 h 3461992"/>
                <a:gd name="connsiteX21" fmla="*/ 4658415 w 6215270"/>
                <a:gd name="connsiteY21" fmla="*/ 50386 h 3461992"/>
                <a:gd name="connsiteX22" fmla="*/ 4863548 w 6215270"/>
                <a:gd name="connsiteY22" fmla="*/ 0 h 3461992"/>
                <a:gd name="connsiteX23" fmla="*/ 5109956 w 6215270"/>
                <a:gd name="connsiteY23" fmla="*/ 22777 h 3461992"/>
                <a:gd name="connsiteX24" fmla="*/ 5433391 w 6215270"/>
                <a:gd name="connsiteY24" fmla="*/ 212034 h 3461992"/>
                <a:gd name="connsiteX25" fmla="*/ 5625548 w 6215270"/>
                <a:gd name="connsiteY25" fmla="*/ 375616 h 3461992"/>
                <a:gd name="connsiteX26" fmla="*/ 5784298 w 6215270"/>
                <a:gd name="connsiteY26" fmla="*/ 566116 h 3461992"/>
                <a:gd name="connsiteX27" fmla="*/ 5919995 w 6215270"/>
                <a:gd name="connsiteY27" fmla="*/ 772905 h 3461992"/>
                <a:gd name="connsiteX28" fmla="*/ 6070048 w 6215270"/>
                <a:gd name="connsiteY28" fmla="*/ 1045541 h 3461992"/>
                <a:gd name="connsiteX29" fmla="*/ 6202018 w 6215270"/>
                <a:gd name="connsiteY29" fmla="*/ 1364974 h 3461992"/>
                <a:gd name="connsiteX30" fmla="*/ 6215270 w 6215270"/>
                <a:gd name="connsiteY30" fmla="*/ 2557669 h 3461992"/>
                <a:gd name="connsiteX31" fmla="*/ 5985703 w 6215270"/>
                <a:gd name="connsiteY31" fmla="*/ 2064164 h 3461992"/>
                <a:gd name="connsiteX32" fmla="*/ 5730737 w 6215270"/>
                <a:gd name="connsiteY32" fmla="*/ 1572729 h 3461992"/>
                <a:gd name="connsiteX33" fmla="*/ 5574748 w 6215270"/>
                <a:gd name="connsiteY33" fmla="*/ 1324941 h 3461992"/>
                <a:gd name="connsiteX34" fmla="*/ 5340626 w 6215270"/>
                <a:gd name="connsiteY34" fmla="*/ 1086678 h 3461992"/>
                <a:gd name="connsiteX35" fmla="*/ 4972740 w 6215270"/>
                <a:gd name="connsiteY35" fmla="*/ 898525 h 3461992"/>
                <a:gd name="connsiteX36" fmla="*/ 4572000 w 6215270"/>
                <a:gd name="connsiteY36" fmla="*/ 1052719 h 3461992"/>
                <a:gd name="connsiteX37" fmla="*/ 4332909 w 6215270"/>
                <a:gd name="connsiteY37" fmla="*/ 1325769 h 3461992"/>
                <a:gd name="connsiteX38" fmla="*/ 4142133 w 6215270"/>
                <a:gd name="connsiteY38" fmla="*/ 1656521 h 3461992"/>
                <a:gd name="connsiteX39" fmla="*/ 4034459 w 6215270"/>
                <a:gd name="connsiteY39" fmla="*/ 2004253 h 3461992"/>
                <a:gd name="connsiteX40" fmla="*/ 4002157 w 6215270"/>
                <a:gd name="connsiteY40" fmla="*/ 2570921 h 3461992"/>
                <a:gd name="connsiteX41" fmla="*/ 3988905 w 6215270"/>
                <a:gd name="connsiteY41" fmla="*/ 2782956 h 3461992"/>
                <a:gd name="connsiteX42" fmla="*/ 3922644 w 6215270"/>
                <a:gd name="connsiteY42" fmla="*/ 3061252 h 3461992"/>
                <a:gd name="connsiteX43" fmla="*/ 3763618 w 6215270"/>
                <a:gd name="connsiteY43" fmla="*/ 3313043 h 3461992"/>
                <a:gd name="connsiteX44" fmla="*/ 3498574 w 6215270"/>
                <a:gd name="connsiteY44" fmla="*/ 3445565 h 3461992"/>
                <a:gd name="connsiteX45" fmla="*/ 3184249 w 6215270"/>
                <a:gd name="connsiteY45" fmla="*/ 3461992 h 3461992"/>
                <a:gd name="connsiteX46" fmla="*/ 2849218 w 6215270"/>
                <a:gd name="connsiteY46" fmla="*/ 3273287 h 3461992"/>
                <a:gd name="connsiteX47" fmla="*/ 2491409 w 6215270"/>
                <a:gd name="connsiteY47" fmla="*/ 2915478 h 3461992"/>
                <a:gd name="connsiteX48" fmla="*/ 2266122 w 6215270"/>
                <a:gd name="connsiteY48" fmla="*/ 2610678 h 3461992"/>
                <a:gd name="connsiteX49" fmla="*/ 2067339 w 6215270"/>
                <a:gd name="connsiteY49" fmla="*/ 2464904 h 3461992"/>
                <a:gd name="connsiteX50" fmla="*/ 1921565 w 6215270"/>
                <a:gd name="connsiteY50" fmla="*/ 2425148 h 3461992"/>
                <a:gd name="connsiteX51" fmla="*/ 1590261 w 6215270"/>
                <a:gd name="connsiteY51" fmla="*/ 2623930 h 3461992"/>
                <a:gd name="connsiteX52" fmla="*/ 1192696 w 6215270"/>
                <a:gd name="connsiteY52" fmla="*/ 2928730 h 3461992"/>
                <a:gd name="connsiteX53" fmla="*/ 808383 w 6215270"/>
                <a:gd name="connsiteY53" fmla="*/ 3114261 h 3461992"/>
                <a:gd name="connsiteX54" fmla="*/ 437322 w 6215270"/>
                <a:gd name="connsiteY54" fmla="*/ 3167269 h 3461992"/>
                <a:gd name="connsiteX55" fmla="*/ 13252 w 6215270"/>
                <a:gd name="connsiteY55" fmla="*/ 3140765 h 3461992"/>
                <a:gd name="connsiteX56" fmla="*/ 0 w 6215270"/>
                <a:gd name="connsiteY56" fmla="*/ 2782956 h 3461992"/>
                <a:gd name="connsiteX0" fmla="*/ 0 w 6215270"/>
                <a:gd name="connsiteY0" fmla="*/ 2782956 h 3471240"/>
                <a:gd name="connsiteX1" fmla="*/ 331305 w 6215270"/>
                <a:gd name="connsiteY1" fmla="*/ 2782956 h 3471240"/>
                <a:gd name="connsiteX2" fmla="*/ 598419 w 6215270"/>
                <a:gd name="connsiteY2" fmla="*/ 2773431 h 3471240"/>
                <a:gd name="connsiteX3" fmla="*/ 940905 w 6215270"/>
                <a:gd name="connsiteY3" fmla="*/ 2637182 h 3471240"/>
                <a:gd name="connsiteX4" fmla="*/ 1285461 w 6215270"/>
                <a:gd name="connsiteY4" fmla="*/ 2345634 h 3471240"/>
                <a:gd name="connsiteX5" fmla="*/ 1571763 w 6215270"/>
                <a:gd name="connsiteY5" fmla="*/ 2160656 h 3471240"/>
                <a:gd name="connsiteX6" fmla="*/ 1869661 w 6215270"/>
                <a:gd name="connsiteY6" fmla="*/ 2041387 h 3471240"/>
                <a:gd name="connsiteX7" fmla="*/ 2128769 w 6215270"/>
                <a:gd name="connsiteY7" fmla="*/ 2030757 h 3471240"/>
                <a:gd name="connsiteX8" fmla="*/ 2296491 w 6215270"/>
                <a:gd name="connsiteY8" fmla="*/ 2102402 h 3471240"/>
                <a:gd name="connsiteX9" fmla="*/ 2554495 w 6215270"/>
                <a:gd name="connsiteY9" fmla="*/ 2328655 h 3471240"/>
                <a:gd name="connsiteX10" fmla="*/ 2798832 w 6215270"/>
                <a:gd name="connsiteY10" fmla="*/ 2594251 h 3471240"/>
                <a:gd name="connsiteX11" fmla="*/ 3154018 w 6215270"/>
                <a:gd name="connsiteY11" fmla="*/ 2915478 h 3471240"/>
                <a:gd name="connsiteX12" fmla="*/ 3323673 w 6215270"/>
                <a:gd name="connsiteY12" fmla="*/ 3008795 h 3471240"/>
                <a:gd name="connsiteX13" fmla="*/ 3517072 w 6215270"/>
                <a:gd name="connsiteY13" fmla="*/ 3002445 h 3471240"/>
                <a:gd name="connsiteX14" fmla="*/ 3684105 w 6215270"/>
                <a:gd name="connsiteY14" fmla="*/ 2862469 h 3471240"/>
                <a:gd name="connsiteX15" fmla="*/ 3846858 w 6215270"/>
                <a:gd name="connsiteY15" fmla="*/ 2494583 h 3471240"/>
                <a:gd name="connsiteX16" fmla="*/ 3922644 w 6215270"/>
                <a:gd name="connsiteY16" fmla="*/ 2093843 h 3471240"/>
                <a:gd name="connsiteX17" fmla="*/ 3975652 w 6215270"/>
                <a:gd name="connsiteY17" fmla="*/ 1470991 h 3471240"/>
                <a:gd name="connsiteX18" fmla="*/ 4064690 w 6215270"/>
                <a:gd name="connsiteY18" fmla="*/ 790851 h 3471240"/>
                <a:gd name="connsiteX19" fmla="*/ 4174435 w 6215270"/>
                <a:gd name="connsiteY19" fmla="*/ 477078 h 3471240"/>
                <a:gd name="connsiteX20" fmla="*/ 4426226 w 6215270"/>
                <a:gd name="connsiteY20" fmla="*/ 198782 h 3471240"/>
                <a:gd name="connsiteX21" fmla="*/ 4658415 w 6215270"/>
                <a:gd name="connsiteY21" fmla="*/ 50386 h 3471240"/>
                <a:gd name="connsiteX22" fmla="*/ 4863548 w 6215270"/>
                <a:gd name="connsiteY22" fmla="*/ 0 h 3471240"/>
                <a:gd name="connsiteX23" fmla="*/ 5109956 w 6215270"/>
                <a:gd name="connsiteY23" fmla="*/ 22777 h 3471240"/>
                <a:gd name="connsiteX24" fmla="*/ 5433391 w 6215270"/>
                <a:gd name="connsiteY24" fmla="*/ 212034 h 3471240"/>
                <a:gd name="connsiteX25" fmla="*/ 5625548 w 6215270"/>
                <a:gd name="connsiteY25" fmla="*/ 375616 h 3471240"/>
                <a:gd name="connsiteX26" fmla="*/ 5784298 w 6215270"/>
                <a:gd name="connsiteY26" fmla="*/ 566116 h 3471240"/>
                <a:gd name="connsiteX27" fmla="*/ 5919995 w 6215270"/>
                <a:gd name="connsiteY27" fmla="*/ 772905 h 3471240"/>
                <a:gd name="connsiteX28" fmla="*/ 6070048 w 6215270"/>
                <a:gd name="connsiteY28" fmla="*/ 1045541 h 3471240"/>
                <a:gd name="connsiteX29" fmla="*/ 6202018 w 6215270"/>
                <a:gd name="connsiteY29" fmla="*/ 1364974 h 3471240"/>
                <a:gd name="connsiteX30" fmla="*/ 6215270 w 6215270"/>
                <a:gd name="connsiteY30" fmla="*/ 2557669 h 3471240"/>
                <a:gd name="connsiteX31" fmla="*/ 5985703 w 6215270"/>
                <a:gd name="connsiteY31" fmla="*/ 2064164 h 3471240"/>
                <a:gd name="connsiteX32" fmla="*/ 5730737 w 6215270"/>
                <a:gd name="connsiteY32" fmla="*/ 1572729 h 3471240"/>
                <a:gd name="connsiteX33" fmla="*/ 5574748 w 6215270"/>
                <a:gd name="connsiteY33" fmla="*/ 1324941 h 3471240"/>
                <a:gd name="connsiteX34" fmla="*/ 5340626 w 6215270"/>
                <a:gd name="connsiteY34" fmla="*/ 1086678 h 3471240"/>
                <a:gd name="connsiteX35" fmla="*/ 4972740 w 6215270"/>
                <a:gd name="connsiteY35" fmla="*/ 898525 h 3471240"/>
                <a:gd name="connsiteX36" fmla="*/ 4572000 w 6215270"/>
                <a:gd name="connsiteY36" fmla="*/ 1052719 h 3471240"/>
                <a:gd name="connsiteX37" fmla="*/ 4332909 w 6215270"/>
                <a:gd name="connsiteY37" fmla="*/ 1325769 h 3471240"/>
                <a:gd name="connsiteX38" fmla="*/ 4142133 w 6215270"/>
                <a:gd name="connsiteY38" fmla="*/ 1656521 h 3471240"/>
                <a:gd name="connsiteX39" fmla="*/ 4034459 w 6215270"/>
                <a:gd name="connsiteY39" fmla="*/ 2004253 h 3471240"/>
                <a:gd name="connsiteX40" fmla="*/ 4002157 w 6215270"/>
                <a:gd name="connsiteY40" fmla="*/ 2570921 h 3471240"/>
                <a:gd name="connsiteX41" fmla="*/ 3988905 w 6215270"/>
                <a:gd name="connsiteY41" fmla="*/ 2782956 h 3471240"/>
                <a:gd name="connsiteX42" fmla="*/ 3922644 w 6215270"/>
                <a:gd name="connsiteY42" fmla="*/ 3061252 h 3471240"/>
                <a:gd name="connsiteX43" fmla="*/ 3763618 w 6215270"/>
                <a:gd name="connsiteY43" fmla="*/ 3313043 h 3471240"/>
                <a:gd name="connsiteX44" fmla="*/ 3498574 w 6215270"/>
                <a:gd name="connsiteY44" fmla="*/ 3445565 h 3471240"/>
                <a:gd name="connsiteX45" fmla="*/ 3301448 w 6215270"/>
                <a:gd name="connsiteY45" fmla="*/ 3471240 h 3471240"/>
                <a:gd name="connsiteX46" fmla="*/ 3184249 w 6215270"/>
                <a:gd name="connsiteY46" fmla="*/ 3461992 h 3471240"/>
                <a:gd name="connsiteX47" fmla="*/ 2849218 w 6215270"/>
                <a:gd name="connsiteY47" fmla="*/ 3273287 h 3471240"/>
                <a:gd name="connsiteX48" fmla="*/ 2491409 w 6215270"/>
                <a:gd name="connsiteY48" fmla="*/ 2915478 h 3471240"/>
                <a:gd name="connsiteX49" fmla="*/ 2266122 w 6215270"/>
                <a:gd name="connsiteY49" fmla="*/ 2610678 h 3471240"/>
                <a:gd name="connsiteX50" fmla="*/ 2067339 w 6215270"/>
                <a:gd name="connsiteY50" fmla="*/ 2464904 h 3471240"/>
                <a:gd name="connsiteX51" fmla="*/ 1921565 w 6215270"/>
                <a:gd name="connsiteY51" fmla="*/ 2425148 h 3471240"/>
                <a:gd name="connsiteX52" fmla="*/ 1590261 w 6215270"/>
                <a:gd name="connsiteY52" fmla="*/ 2623930 h 3471240"/>
                <a:gd name="connsiteX53" fmla="*/ 1192696 w 6215270"/>
                <a:gd name="connsiteY53" fmla="*/ 2928730 h 3471240"/>
                <a:gd name="connsiteX54" fmla="*/ 808383 w 6215270"/>
                <a:gd name="connsiteY54" fmla="*/ 3114261 h 3471240"/>
                <a:gd name="connsiteX55" fmla="*/ 437322 w 6215270"/>
                <a:gd name="connsiteY55" fmla="*/ 3167269 h 3471240"/>
                <a:gd name="connsiteX56" fmla="*/ 13252 w 6215270"/>
                <a:gd name="connsiteY56" fmla="*/ 3140765 h 3471240"/>
                <a:gd name="connsiteX57" fmla="*/ 0 w 6215270"/>
                <a:gd name="connsiteY57" fmla="*/ 2782956 h 3471240"/>
                <a:gd name="connsiteX0" fmla="*/ 0 w 6215270"/>
                <a:gd name="connsiteY0" fmla="*/ 2782956 h 3471240"/>
                <a:gd name="connsiteX1" fmla="*/ 331305 w 6215270"/>
                <a:gd name="connsiteY1" fmla="*/ 2782956 h 3471240"/>
                <a:gd name="connsiteX2" fmla="*/ 598419 w 6215270"/>
                <a:gd name="connsiteY2" fmla="*/ 2773431 h 3471240"/>
                <a:gd name="connsiteX3" fmla="*/ 940905 w 6215270"/>
                <a:gd name="connsiteY3" fmla="*/ 2637182 h 3471240"/>
                <a:gd name="connsiteX4" fmla="*/ 1285461 w 6215270"/>
                <a:gd name="connsiteY4" fmla="*/ 2345634 h 3471240"/>
                <a:gd name="connsiteX5" fmla="*/ 1571763 w 6215270"/>
                <a:gd name="connsiteY5" fmla="*/ 2160656 h 3471240"/>
                <a:gd name="connsiteX6" fmla="*/ 1869661 w 6215270"/>
                <a:gd name="connsiteY6" fmla="*/ 2041387 h 3471240"/>
                <a:gd name="connsiteX7" fmla="*/ 2128769 w 6215270"/>
                <a:gd name="connsiteY7" fmla="*/ 2030757 h 3471240"/>
                <a:gd name="connsiteX8" fmla="*/ 2296491 w 6215270"/>
                <a:gd name="connsiteY8" fmla="*/ 2102402 h 3471240"/>
                <a:gd name="connsiteX9" fmla="*/ 2554495 w 6215270"/>
                <a:gd name="connsiteY9" fmla="*/ 2328655 h 3471240"/>
                <a:gd name="connsiteX10" fmla="*/ 2798832 w 6215270"/>
                <a:gd name="connsiteY10" fmla="*/ 2594251 h 3471240"/>
                <a:gd name="connsiteX11" fmla="*/ 3154018 w 6215270"/>
                <a:gd name="connsiteY11" fmla="*/ 2915478 h 3471240"/>
                <a:gd name="connsiteX12" fmla="*/ 3323673 w 6215270"/>
                <a:gd name="connsiteY12" fmla="*/ 3008795 h 3471240"/>
                <a:gd name="connsiteX13" fmla="*/ 3517072 w 6215270"/>
                <a:gd name="connsiteY13" fmla="*/ 3002445 h 3471240"/>
                <a:gd name="connsiteX14" fmla="*/ 3684105 w 6215270"/>
                <a:gd name="connsiteY14" fmla="*/ 2862469 h 3471240"/>
                <a:gd name="connsiteX15" fmla="*/ 3846858 w 6215270"/>
                <a:gd name="connsiteY15" fmla="*/ 2494583 h 3471240"/>
                <a:gd name="connsiteX16" fmla="*/ 3922644 w 6215270"/>
                <a:gd name="connsiteY16" fmla="*/ 2093843 h 3471240"/>
                <a:gd name="connsiteX17" fmla="*/ 3975652 w 6215270"/>
                <a:gd name="connsiteY17" fmla="*/ 1470991 h 3471240"/>
                <a:gd name="connsiteX18" fmla="*/ 4064690 w 6215270"/>
                <a:gd name="connsiteY18" fmla="*/ 790851 h 3471240"/>
                <a:gd name="connsiteX19" fmla="*/ 4174435 w 6215270"/>
                <a:gd name="connsiteY19" fmla="*/ 477078 h 3471240"/>
                <a:gd name="connsiteX20" fmla="*/ 4426226 w 6215270"/>
                <a:gd name="connsiteY20" fmla="*/ 198782 h 3471240"/>
                <a:gd name="connsiteX21" fmla="*/ 4658415 w 6215270"/>
                <a:gd name="connsiteY21" fmla="*/ 50386 h 3471240"/>
                <a:gd name="connsiteX22" fmla="*/ 4863548 w 6215270"/>
                <a:gd name="connsiteY22" fmla="*/ 0 h 3471240"/>
                <a:gd name="connsiteX23" fmla="*/ 5109956 w 6215270"/>
                <a:gd name="connsiteY23" fmla="*/ 22777 h 3471240"/>
                <a:gd name="connsiteX24" fmla="*/ 5433391 w 6215270"/>
                <a:gd name="connsiteY24" fmla="*/ 212034 h 3471240"/>
                <a:gd name="connsiteX25" fmla="*/ 5625548 w 6215270"/>
                <a:gd name="connsiteY25" fmla="*/ 375616 h 3471240"/>
                <a:gd name="connsiteX26" fmla="*/ 5784298 w 6215270"/>
                <a:gd name="connsiteY26" fmla="*/ 566116 h 3471240"/>
                <a:gd name="connsiteX27" fmla="*/ 5919995 w 6215270"/>
                <a:gd name="connsiteY27" fmla="*/ 772905 h 3471240"/>
                <a:gd name="connsiteX28" fmla="*/ 6070048 w 6215270"/>
                <a:gd name="connsiteY28" fmla="*/ 1045541 h 3471240"/>
                <a:gd name="connsiteX29" fmla="*/ 6202018 w 6215270"/>
                <a:gd name="connsiteY29" fmla="*/ 1364974 h 3471240"/>
                <a:gd name="connsiteX30" fmla="*/ 6215270 w 6215270"/>
                <a:gd name="connsiteY30" fmla="*/ 2557669 h 3471240"/>
                <a:gd name="connsiteX31" fmla="*/ 5985703 w 6215270"/>
                <a:gd name="connsiteY31" fmla="*/ 2064164 h 3471240"/>
                <a:gd name="connsiteX32" fmla="*/ 5730737 w 6215270"/>
                <a:gd name="connsiteY32" fmla="*/ 1572729 h 3471240"/>
                <a:gd name="connsiteX33" fmla="*/ 5574748 w 6215270"/>
                <a:gd name="connsiteY33" fmla="*/ 1324941 h 3471240"/>
                <a:gd name="connsiteX34" fmla="*/ 5340626 w 6215270"/>
                <a:gd name="connsiteY34" fmla="*/ 1086678 h 3471240"/>
                <a:gd name="connsiteX35" fmla="*/ 4972740 w 6215270"/>
                <a:gd name="connsiteY35" fmla="*/ 898525 h 3471240"/>
                <a:gd name="connsiteX36" fmla="*/ 4572000 w 6215270"/>
                <a:gd name="connsiteY36" fmla="*/ 1052719 h 3471240"/>
                <a:gd name="connsiteX37" fmla="*/ 4332909 w 6215270"/>
                <a:gd name="connsiteY37" fmla="*/ 1325769 h 3471240"/>
                <a:gd name="connsiteX38" fmla="*/ 4142133 w 6215270"/>
                <a:gd name="connsiteY38" fmla="*/ 1656521 h 3471240"/>
                <a:gd name="connsiteX39" fmla="*/ 4034459 w 6215270"/>
                <a:gd name="connsiteY39" fmla="*/ 2004253 h 3471240"/>
                <a:gd name="connsiteX40" fmla="*/ 4002157 w 6215270"/>
                <a:gd name="connsiteY40" fmla="*/ 2570921 h 3471240"/>
                <a:gd name="connsiteX41" fmla="*/ 3988905 w 6215270"/>
                <a:gd name="connsiteY41" fmla="*/ 2782956 h 3471240"/>
                <a:gd name="connsiteX42" fmla="*/ 3922644 w 6215270"/>
                <a:gd name="connsiteY42" fmla="*/ 3061252 h 3471240"/>
                <a:gd name="connsiteX43" fmla="*/ 3763618 w 6215270"/>
                <a:gd name="connsiteY43" fmla="*/ 3313043 h 3471240"/>
                <a:gd name="connsiteX44" fmla="*/ 3498574 w 6215270"/>
                <a:gd name="connsiteY44" fmla="*/ 3445565 h 3471240"/>
                <a:gd name="connsiteX45" fmla="*/ 3301448 w 6215270"/>
                <a:gd name="connsiteY45" fmla="*/ 3471240 h 3471240"/>
                <a:gd name="connsiteX46" fmla="*/ 3190599 w 6215270"/>
                <a:gd name="connsiteY46" fmla="*/ 3455642 h 3471240"/>
                <a:gd name="connsiteX47" fmla="*/ 2849218 w 6215270"/>
                <a:gd name="connsiteY47" fmla="*/ 3273287 h 3471240"/>
                <a:gd name="connsiteX48" fmla="*/ 2491409 w 6215270"/>
                <a:gd name="connsiteY48" fmla="*/ 2915478 h 3471240"/>
                <a:gd name="connsiteX49" fmla="*/ 2266122 w 6215270"/>
                <a:gd name="connsiteY49" fmla="*/ 2610678 h 3471240"/>
                <a:gd name="connsiteX50" fmla="*/ 2067339 w 6215270"/>
                <a:gd name="connsiteY50" fmla="*/ 2464904 h 3471240"/>
                <a:gd name="connsiteX51" fmla="*/ 1921565 w 6215270"/>
                <a:gd name="connsiteY51" fmla="*/ 2425148 h 3471240"/>
                <a:gd name="connsiteX52" fmla="*/ 1590261 w 6215270"/>
                <a:gd name="connsiteY52" fmla="*/ 2623930 h 3471240"/>
                <a:gd name="connsiteX53" fmla="*/ 1192696 w 6215270"/>
                <a:gd name="connsiteY53" fmla="*/ 2928730 h 3471240"/>
                <a:gd name="connsiteX54" fmla="*/ 808383 w 6215270"/>
                <a:gd name="connsiteY54" fmla="*/ 3114261 h 3471240"/>
                <a:gd name="connsiteX55" fmla="*/ 437322 w 6215270"/>
                <a:gd name="connsiteY55" fmla="*/ 3167269 h 3471240"/>
                <a:gd name="connsiteX56" fmla="*/ 13252 w 6215270"/>
                <a:gd name="connsiteY56" fmla="*/ 3140765 h 3471240"/>
                <a:gd name="connsiteX57" fmla="*/ 0 w 6215270"/>
                <a:gd name="connsiteY57" fmla="*/ 2782956 h 3471240"/>
                <a:gd name="connsiteX0" fmla="*/ 0 w 6215270"/>
                <a:gd name="connsiteY0" fmla="*/ 2782956 h 3468065"/>
                <a:gd name="connsiteX1" fmla="*/ 331305 w 6215270"/>
                <a:gd name="connsiteY1" fmla="*/ 2782956 h 3468065"/>
                <a:gd name="connsiteX2" fmla="*/ 598419 w 6215270"/>
                <a:gd name="connsiteY2" fmla="*/ 2773431 h 3468065"/>
                <a:gd name="connsiteX3" fmla="*/ 940905 w 6215270"/>
                <a:gd name="connsiteY3" fmla="*/ 2637182 h 3468065"/>
                <a:gd name="connsiteX4" fmla="*/ 1285461 w 6215270"/>
                <a:gd name="connsiteY4" fmla="*/ 2345634 h 3468065"/>
                <a:gd name="connsiteX5" fmla="*/ 1571763 w 6215270"/>
                <a:gd name="connsiteY5" fmla="*/ 2160656 h 3468065"/>
                <a:gd name="connsiteX6" fmla="*/ 1869661 w 6215270"/>
                <a:gd name="connsiteY6" fmla="*/ 2041387 h 3468065"/>
                <a:gd name="connsiteX7" fmla="*/ 2128769 w 6215270"/>
                <a:gd name="connsiteY7" fmla="*/ 2030757 h 3468065"/>
                <a:gd name="connsiteX8" fmla="*/ 2296491 w 6215270"/>
                <a:gd name="connsiteY8" fmla="*/ 2102402 h 3468065"/>
                <a:gd name="connsiteX9" fmla="*/ 2554495 w 6215270"/>
                <a:gd name="connsiteY9" fmla="*/ 2328655 h 3468065"/>
                <a:gd name="connsiteX10" fmla="*/ 2798832 w 6215270"/>
                <a:gd name="connsiteY10" fmla="*/ 2594251 h 3468065"/>
                <a:gd name="connsiteX11" fmla="*/ 3154018 w 6215270"/>
                <a:gd name="connsiteY11" fmla="*/ 2915478 h 3468065"/>
                <a:gd name="connsiteX12" fmla="*/ 3323673 w 6215270"/>
                <a:gd name="connsiteY12" fmla="*/ 3008795 h 3468065"/>
                <a:gd name="connsiteX13" fmla="*/ 3517072 w 6215270"/>
                <a:gd name="connsiteY13" fmla="*/ 3002445 h 3468065"/>
                <a:gd name="connsiteX14" fmla="*/ 3684105 w 6215270"/>
                <a:gd name="connsiteY14" fmla="*/ 2862469 h 3468065"/>
                <a:gd name="connsiteX15" fmla="*/ 3846858 w 6215270"/>
                <a:gd name="connsiteY15" fmla="*/ 2494583 h 3468065"/>
                <a:gd name="connsiteX16" fmla="*/ 3922644 w 6215270"/>
                <a:gd name="connsiteY16" fmla="*/ 2093843 h 3468065"/>
                <a:gd name="connsiteX17" fmla="*/ 3975652 w 6215270"/>
                <a:gd name="connsiteY17" fmla="*/ 1470991 h 3468065"/>
                <a:gd name="connsiteX18" fmla="*/ 4064690 w 6215270"/>
                <a:gd name="connsiteY18" fmla="*/ 790851 h 3468065"/>
                <a:gd name="connsiteX19" fmla="*/ 4174435 w 6215270"/>
                <a:gd name="connsiteY19" fmla="*/ 477078 h 3468065"/>
                <a:gd name="connsiteX20" fmla="*/ 4426226 w 6215270"/>
                <a:gd name="connsiteY20" fmla="*/ 198782 h 3468065"/>
                <a:gd name="connsiteX21" fmla="*/ 4658415 w 6215270"/>
                <a:gd name="connsiteY21" fmla="*/ 50386 h 3468065"/>
                <a:gd name="connsiteX22" fmla="*/ 4863548 w 6215270"/>
                <a:gd name="connsiteY22" fmla="*/ 0 h 3468065"/>
                <a:gd name="connsiteX23" fmla="*/ 5109956 w 6215270"/>
                <a:gd name="connsiteY23" fmla="*/ 22777 h 3468065"/>
                <a:gd name="connsiteX24" fmla="*/ 5433391 w 6215270"/>
                <a:gd name="connsiteY24" fmla="*/ 212034 h 3468065"/>
                <a:gd name="connsiteX25" fmla="*/ 5625548 w 6215270"/>
                <a:gd name="connsiteY25" fmla="*/ 375616 h 3468065"/>
                <a:gd name="connsiteX26" fmla="*/ 5784298 w 6215270"/>
                <a:gd name="connsiteY26" fmla="*/ 566116 h 3468065"/>
                <a:gd name="connsiteX27" fmla="*/ 5919995 w 6215270"/>
                <a:gd name="connsiteY27" fmla="*/ 772905 h 3468065"/>
                <a:gd name="connsiteX28" fmla="*/ 6070048 w 6215270"/>
                <a:gd name="connsiteY28" fmla="*/ 1045541 h 3468065"/>
                <a:gd name="connsiteX29" fmla="*/ 6202018 w 6215270"/>
                <a:gd name="connsiteY29" fmla="*/ 1364974 h 3468065"/>
                <a:gd name="connsiteX30" fmla="*/ 6215270 w 6215270"/>
                <a:gd name="connsiteY30" fmla="*/ 2557669 h 3468065"/>
                <a:gd name="connsiteX31" fmla="*/ 5985703 w 6215270"/>
                <a:gd name="connsiteY31" fmla="*/ 2064164 h 3468065"/>
                <a:gd name="connsiteX32" fmla="*/ 5730737 w 6215270"/>
                <a:gd name="connsiteY32" fmla="*/ 1572729 h 3468065"/>
                <a:gd name="connsiteX33" fmla="*/ 5574748 w 6215270"/>
                <a:gd name="connsiteY33" fmla="*/ 1324941 h 3468065"/>
                <a:gd name="connsiteX34" fmla="*/ 5340626 w 6215270"/>
                <a:gd name="connsiteY34" fmla="*/ 1086678 h 3468065"/>
                <a:gd name="connsiteX35" fmla="*/ 4972740 w 6215270"/>
                <a:gd name="connsiteY35" fmla="*/ 898525 h 3468065"/>
                <a:gd name="connsiteX36" fmla="*/ 4572000 w 6215270"/>
                <a:gd name="connsiteY36" fmla="*/ 1052719 h 3468065"/>
                <a:gd name="connsiteX37" fmla="*/ 4332909 w 6215270"/>
                <a:gd name="connsiteY37" fmla="*/ 1325769 h 3468065"/>
                <a:gd name="connsiteX38" fmla="*/ 4142133 w 6215270"/>
                <a:gd name="connsiteY38" fmla="*/ 1656521 h 3468065"/>
                <a:gd name="connsiteX39" fmla="*/ 4034459 w 6215270"/>
                <a:gd name="connsiteY39" fmla="*/ 2004253 h 3468065"/>
                <a:gd name="connsiteX40" fmla="*/ 4002157 w 6215270"/>
                <a:gd name="connsiteY40" fmla="*/ 2570921 h 3468065"/>
                <a:gd name="connsiteX41" fmla="*/ 3988905 w 6215270"/>
                <a:gd name="connsiteY41" fmla="*/ 2782956 h 3468065"/>
                <a:gd name="connsiteX42" fmla="*/ 3922644 w 6215270"/>
                <a:gd name="connsiteY42" fmla="*/ 3061252 h 3468065"/>
                <a:gd name="connsiteX43" fmla="*/ 3763618 w 6215270"/>
                <a:gd name="connsiteY43" fmla="*/ 3313043 h 3468065"/>
                <a:gd name="connsiteX44" fmla="*/ 3498574 w 6215270"/>
                <a:gd name="connsiteY44" fmla="*/ 3445565 h 3468065"/>
                <a:gd name="connsiteX45" fmla="*/ 3342723 w 6215270"/>
                <a:gd name="connsiteY45" fmla="*/ 3468065 h 3468065"/>
                <a:gd name="connsiteX46" fmla="*/ 3190599 w 6215270"/>
                <a:gd name="connsiteY46" fmla="*/ 3455642 h 3468065"/>
                <a:gd name="connsiteX47" fmla="*/ 2849218 w 6215270"/>
                <a:gd name="connsiteY47" fmla="*/ 3273287 h 3468065"/>
                <a:gd name="connsiteX48" fmla="*/ 2491409 w 6215270"/>
                <a:gd name="connsiteY48" fmla="*/ 2915478 h 3468065"/>
                <a:gd name="connsiteX49" fmla="*/ 2266122 w 6215270"/>
                <a:gd name="connsiteY49" fmla="*/ 2610678 h 3468065"/>
                <a:gd name="connsiteX50" fmla="*/ 2067339 w 6215270"/>
                <a:gd name="connsiteY50" fmla="*/ 2464904 h 3468065"/>
                <a:gd name="connsiteX51" fmla="*/ 1921565 w 6215270"/>
                <a:gd name="connsiteY51" fmla="*/ 2425148 h 3468065"/>
                <a:gd name="connsiteX52" fmla="*/ 1590261 w 6215270"/>
                <a:gd name="connsiteY52" fmla="*/ 2623930 h 3468065"/>
                <a:gd name="connsiteX53" fmla="*/ 1192696 w 6215270"/>
                <a:gd name="connsiteY53" fmla="*/ 2928730 h 3468065"/>
                <a:gd name="connsiteX54" fmla="*/ 808383 w 6215270"/>
                <a:gd name="connsiteY54" fmla="*/ 3114261 h 3468065"/>
                <a:gd name="connsiteX55" fmla="*/ 437322 w 6215270"/>
                <a:gd name="connsiteY55" fmla="*/ 3167269 h 3468065"/>
                <a:gd name="connsiteX56" fmla="*/ 13252 w 6215270"/>
                <a:gd name="connsiteY56" fmla="*/ 3140765 h 3468065"/>
                <a:gd name="connsiteX57" fmla="*/ 0 w 6215270"/>
                <a:gd name="connsiteY57" fmla="*/ 2782956 h 3468065"/>
                <a:gd name="connsiteX0" fmla="*/ 0 w 6215270"/>
                <a:gd name="connsiteY0" fmla="*/ 2782956 h 3468065"/>
                <a:gd name="connsiteX1" fmla="*/ 331305 w 6215270"/>
                <a:gd name="connsiteY1" fmla="*/ 2782956 h 3468065"/>
                <a:gd name="connsiteX2" fmla="*/ 598419 w 6215270"/>
                <a:gd name="connsiteY2" fmla="*/ 2773431 h 3468065"/>
                <a:gd name="connsiteX3" fmla="*/ 940905 w 6215270"/>
                <a:gd name="connsiteY3" fmla="*/ 2637182 h 3468065"/>
                <a:gd name="connsiteX4" fmla="*/ 1285461 w 6215270"/>
                <a:gd name="connsiteY4" fmla="*/ 2345634 h 3468065"/>
                <a:gd name="connsiteX5" fmla="*/ 1571763 w 6215270"/>
                <a:gd name="connsiteY5" fmla="*/ 2160656 h 3468065"/>
                <a:gd name="connsiteX6" fmla="*/ 1869661 w 6215270"/>
                <a:gd name="connsiteY6" fmla="*/ 2041387 h 3468065"/>
                <a:gd name="connsiteX7" fmla="*/ 2128769 w 6215270"/>
                <a:gd name="connsiteY7" fmla="*/ 2030757 h 3468065"/>
                <a:gd name="connsiteX8" fmla="*/ 2296491 w 6215270"/>
                <a:gd name="connsiteY8" fmla="*/ 2102402 h 3468065"/>
                <a:gd name="connsiteX9" fmla="*/ 2554495 w 6215270"/>
                <a:gd name="connsiteY9" fmla="*/ 2328655 h 3468065"/>
                <a:gd name="connsiteX10" fmla="*/ 2798832 w 6215270"/>
                <a:gd name="connsiteY10" fmla="*/ 2594251 h 3468065"/>
                <a:gd name="connsiteX11" fmla="*/ 3154018 w 6215270"/>
                <a:gd name="connsiteY11" fmla="*/ 2915478 h 3468065"/>
                <a:gd name="connsiteX12" fmla="*/ 3323673 w 6215270"/>
                <a:gd name="connsiteY12" fmla="*/ 3008795 h 3468065"/>
                <a:gd name="connsiteX13" fmla="*/ 3517072 w 6215270"/>
                <a:gd name="connsiteY13" fmla="*/ 3002445 h 3468065"/>
                <a:gd name="connsiteX14" fmla="*/ 3684105 w 6215270"/>
                <a:gd name="connsiteY14" fmla="*/ 2862469 h 3468065"/>
                <a:gd name="connsiteX15" fmla="*/ 3846858 w 6215270"/>
                <a:gd name="connsiteY15" fmla="*/ 2494583 h 3468065"/>
                <a:gd name="connsiteX16" fmla="*/ 3922644 w 6215270"/>
                <a:gd name="connsiteY16" fmla="*/ 2093843 h 3468065"/>
                <a:gd name="connsiteX17" fmla="*/ 3975652 w 6215270"/>
                <a:gd name="connsiteY17" fmla="*/ 1470991 h 3468065"/>
                <a:gd name="connsiteX18" fmla="*/ 4064690 w 6215270"/>
                <a:gd name="connsiteY18" fmla="*/ 790851 h 3468065"/>
                <a:gd name="connsiteX19" fmla="*/ 4174435 w 6215270"/>
                <a:gd name="connsiteY19" fmla="*/ 477078 h 3468065"/>
                <a:gd name="connsiteX20" fmla="*/ 4426226 w 6215270"/>
                <a:gd name="connsiteY20" fmla="*/ 198782 h 3468065"/>
                <a:gd name="connsiteX21" fmla="*/ 4658415 w 6215270"/>
                <a:gd name="connsiteY21" fmla="*/ 50386 h 3468065"/>
                <a:gd name="connsiteX22" fmla="*/ 4863548 w 6215270"/>
                <a:gd name="connsiteY22" fmla="*/ 0 h 3468065"/>
                <a:gd name="connsiteX23" fmla="*/ 5109956 w 6215270"/>
                <a:gd name="connsiteY23" fmla="*/ 22777 h 3468065"/>
                <a:gd name="connsiteX24" fmla="*/ 5433391 w 6215270"/>
                <a:gd name="connsiteY24" fmla="*/ 212034 h 3468065"/>
                <a:gd name="connsiteX25" fmla="*/ 5625548 w 6215270"/>
                <a:gd name="connsiteY25" fmla="*/ 375616 h 3468065"/>
                <a:gd name="connsiteX26" fmla="*/ 5784298 w 6215270"/>
                <a:gd name="connsiteY26" fmla="*/ 566116 h 3468065"/>
                <a:gd name="connsiteX27" fmla="*/ 5919995 w 6215270"/>
                <a:gd name="connsiteY27" fmla="*/ 772905 h 3468065"/>
                <a:gd name="connsiteX28" fmla="*/ 6070048 w 6215270"/>
                <a:gd name="connsiteY28" fmla="*/ 1045541 h 3468065"/>
                <a:gd name="connsiteX29" fmla="*/ 6202018 w 6215270"/>
                <a:gd name="connsiteY29" fmla="*/ 1364974 h 3468065"/>
                <a:gd name="connsiteX30" fmla="*/ 6215270 w 6215270"/>
                <a:gd name="connsiteY30" fmla="*/ 2557669 h 3468065"/>
                <a:gd name="connsiteX31" fmla="*/ 5985703 w 6215270"/>
                <a:gd name="connsiteY31" fmla="*/ 2064164 h 3468065"/>
                <a:gd name="connsiteX32" fmla="*/ 5730737 w 6215270"/>
                <a:gd name="connsiteY32" fmla="*/ 1572729 h 3468065"/>
                <a:gd name="connsiteX33" fmla="*/ 5574748 w 6215270"/>
                <a:gd name="connsiteY33" fmla="*/ 1324941 h 3468065"/>
                <a:gd name="connsiteX34" fmla="*/ 5340626 w 6215270"/>
                <a:gd name="connsiteY34" fmla="*/ 1086678 h 3468065"/>
                <a:gd name="connsiteX35" fmla="*/ 4972740 w 6215270"/>
                <a:gd name="connsiteY35" fmla="*/ 898525 h 3468065"/>
                <a:gd name="connsiteX36" fmla="*/ 4572000 w 6215270"/>
                <a:gd name="connsiteY36" fmla="*/ 1052719 h 3468065"/>
                <a:gd name="connsiteX37" fmla="*/ 4332909 w 6215270"/>
                <a:gd name="connsiteY37" fmla="*/ 1325769 h 3468065"/>
                <a:gd name="connsiteX38" fmla="*/ 4142133 w 6215270"/>
                <a:gd name="connsiteY38" fmla="*/ 1656521 h 3468065"/>
                <a:gd name="connsiteX39" fmla="*/ 4034459 w 6215270"/>
                <a:gd name="connsiteY39" fmla="*/ 2004253 h 3468065"/>
                <a:gd name="connsiteX40" fmla="*/ 4002157 w 6215270"/>
                <a:gd name="connsiteY40" fmla="*/ 2570921 h 3468065"/>
                <a:gd name="connsiteX41" fmla="*/ 3988905 w 6215270"/>
                <a:gd name="connsiteY41" fmla="*/ 2782956 h 3468065"/>
                <a:gd name="connsiteX42" fmla="*/ 3922644 w 6215270"/>
                <a:gd name="connsiteY42" fmla="*/ 3061252 h 3468065"/>
                <a:gd name="connsiteX43" fmla="*/ 3763618 w 6215270"/>
                <a:gd name="connsiteY43" fmla="*/ 3313043 h 3468065"/>
                <a:gd name="connsiteX44" fmla="*/ 3552549 w 6215270"/>
                <a:gd name="connsiteY44" fmla="*/ 3429690 h 3468065"/>
                <a:gd name="connsiteX45" fmla="*/ 3342723 w 6215270"/>
                <a:gd name="connsiteY45" fmla="*/ 3468065 h 3468065"/>
                <a:gd name="connsiteX46" fmla="*/ 3190599 w 6215270"/>
                <a:gd name="connsiteY46" fmla="*/ 3455642 h 3468065"/>
                <a:gd name="connsiteX47" fmla="*/ 2849218 w 6215270"/>
                <a:gd name="connsiteY47" fmla="*/ 3273287 h 3468065"/>
                <a:gd name="connsiteX48" fmla="*/ 2491409 w 6215270"/>
                <a:gd name="connsiteY48" fmla="*/ 2915478 h 3468065"/>
                <a:gd name="connsiteX49" fmla="*/ 2266122 w 6215270"/>
                <a:gd name="connsiteY49" fmla="*/ 2610678 h 3468065"/>
                <a:gd name="connsiteX50" fmla="*/ 2067339 w 6215270"/>
                <a:gd name="connsiteY50" fmla="*/ 2464904 h 3468065"/>
                <a:gd name="connsiteX51" fmla="*/ 1921565 w 6215270"/>
                <a:gd name="connsiteY51" fmla="*/ 2425148 h 3468065"/>
                <a:gd name="connsiteX52" fmla="*/ 1590261 w 6215270"/>
                <a:gd name="connsiteY52" fmla="*/ 2623930 h 3468065"/>
                <a:gd name="connsiteX53" fmla="*/ 1192696 w 6215270"/>
                <a:gd name="connsiteY53" fmla="*/ 2928730 h 3468065"/>
                <a:gd name="connsiteX54" fmla="*/ 808383 w 6215270"/>
                <a:gd name="connsiteY54" fmla="*/ 3114261 h 3468065"/>
                <a:gd name="connsiteX55" fmla="*/ 437322 w 6215270"/>
                <a:gd name="connsiteY55" fmla="*/ 3167269 h 3468065"/>
                <a:gd name="connsiteX56" fmla="*/ 13252 w 6215270"/>
                <a:gd name="connsiteY56" fmla="*/ 3140765 h 3468065"/>
                <a:gd name="connsiteX57" fmla="*/ 0 w 6215270"/>
                <a:gd name="connsiteY57" fmla="*/ 2782956 h 3468065"/>
                <a:gd name="connsiteX0" fmla="*/ 0 w 6215270"/>
                <a:gd name="connsiteY0" fmla="*/ 2782956 h 3468065"/>
                <a:gd name="connsiteX1" fmla="*/ 331305 w 6215270"/>
                <a:gd name="connsiteY1" fmla="*/ 2782956 h 3468065"/>
                <a:gd name="connsiteX2" fmla="*/ 598419 w 6215270"/>
                <a:gd name="connsiteY2" fmla="*/ 2773431 h 3468065"/>
                <a:gd name="connsiteX3" fmla="*/ 940905 w 6215270"/>
                <a:gd name="connsiteY3" fmla="*/ 2637182 h 3468065"/>
                <a:gd name="connsiteX4" fmla="*/ 1285461 w 6215270"/>
                <a:gd name="connsiteY4" fmla="*/ 2345634 h 3468065"/>
                <a:gd name="connsiteX5" fmla="*/ 1571763 w 6215270"/>
                <a:gd name="connsiteY5" fmla="*/ 2160656 h 3468065"/>
                <a:gd name="connsiteX6" fmla="*/ 1869661 w 6215270"/>
                <a:gd name="connsiteY6" fmla="*/ 2041387 h 3468065"/>
                <a:gd name="connsiteX7" fmla="*/ 2128769 w 6215270"/>
                <a:gd name="connsiteY7" fmla="*/ 2030757 h 3468065"/>
                <a:gd name="connsiteX8" fmla="*/ 2296491 w 6215270"/>
                <a:gd name="connsiteY8" fmla="*/ 2102402 h 3468065"/>
                <a:gd name="connsiteX9" fmla="*/ 2554495 w 6215270"/>
                <a:gd name="connsiteY9" fmla="*/ 2328655 h 3468065"/>
                <a:gd name="connsiteX10" fmla="*/ 2798832 w 6215270"/>
                <a:gd name="connsiteY10" fmla="*/ 2594251 h 3468065"/>
                <a:gd name="connsiteX11" fmla="*/ 3154018 w 6215270"/>
                <a:gd name="connsiteY11" fmla="*/ 2915478 h 3468065"/>
                <a:gd name="connsiteX12" fmla="*/ 3323673 w 6215270"/>
                <a:gd name="connsiteY12" fmla="*/ 3008795 h 3468065"/>
                <a:gd name="connsiteX13" fmla="*/ 3517072 w 6215270"/>
                <a:gd name="connsiteY13" fmla="*/ 3002445 h 3468065"/>
                <a:gd name="connsiteX14" fmla="*/ 3684105 w 6215270"/>
                <a:gd name="connsiteY14" fmla="*/ 2862469 h 3468065"/>
                <a:gd name="connsiteX15" fmla="*/ 3846858 w 6215270"/>
                <a:gd name="connsiteY15" fmla="*/ 2494583 h 3468065"/>
                <a:gd name="connsiteX16" fmla="*/ 3922644 w 6215270"/>
                <a:gd name="connsiteY16" fmla="*/ 2093843 h 3468065"/>
                <a:gd name="connsiteX17" fmla="*/ 3975652 w 6215270"/>
                <a:gd name="connsiteY17" fmla="*/ 1470991 h 3468065"/>
                <a:gd name="connsiteX18" fmla="*/ 4064690 w 6215270"/>
                <a:gd name="connsiteY18" fmla="*/ 790851 h 3468065"/>
                <a:gd name="connsiteX19" fmla="*/ 4174435 w 6215270"/>
                <a:gd name="connsiteY19" fmla="*/ 477078 h 3468065"/>
                <a:gd name="connsiteX20" fmla="*/ 4426226 w 6215270"/>
                <a:gd name="connsiteY20" fmla="*/ 198782 h 3468065"/>
                <a:gd name="connsiteX21" fmla="*/ 4658415 w 6215270"/>
                <a:gd name="connsiteY21" fmla="*/ 50386 h 3468065"/>
                <a:gd name="connsiteX22" fmla="*/ 4863548 w 6215270"/>
                <a:gd name="connsiteY22" fmla="*/ 0 h 3468065"/>
                <a:gd name="connsiteX23" fmla="*/ 5109956 w 6215270"/>
                <a:gd name="connsiteY23" fmla="*/ 22777 h 3468065"/>
                <a:gd name="connsiteX24" fmla="*/ 5433391 w 6215270"/>
                <a:gd name="connsiteY24" fmla="*/ 212034 h 3468065"/>
                <a:gd name="connsiteX25" fmla="*/ 5625548 w 6215270"/>
                <a:gd name="connsiteY25" fmla="*/ 375616 h 3468065"/>
                <a:gd name="connsiteX26" fmla="*/ 5784298 w 6215270"/>
                <a:gd name="connsiteY26" fmla="*/ 566116 h 3468065"/>
                <a:gd name="connsiteX27" fmla="*/ 5919995 w 6215270"/>
                <a:gd name="connsiteY27" fmla="*/ 772905 h 3468065"/>
                <a:gd name="connsiteX28" fmla="*/ 6070048 w 6215270"/>
                <a:gd name="connsiteY28" fmla="*/ 1045541 h 3468065"/>
                <a:gd name="connsiteX29" fmla="*/ 6202018 w 6215270"/>
                <a:gd name="connsiteY29" fmla="*/ 1364974 h 3468065"/>
                <a:gd name="connsiteX30" fmla="*/ 6215270 w 6215270"/>
                <a:gd name="connsiteY30" fmla="*/ 2557669 h 3468065"/>
                <a:gd name="connsiteX31" fmla="*/ 5985703 w 6215270"/>
                <a:gd name="connsiteY31" fmla="*/ 2064164 h 3468065"/>
                <a:gd name="connsiteX32" fmla="*/ 5730737 w 6215270"/>
                <a:gd name="connsiteY32" fmla="*/ 1572729 h 3468065"/>
                <a:gd name="connsiteX33" fmla="*/ 5574748 w 6215270"/>
                <a:gd name="connsiteY33" fmla="*/ 1324941 h 3468065"/>
                <a:gd name="connsiteX34" fmla="*/ 5340626 w 6215270"/>
                <a:gd name="connsiteY34" fmla="*/ 1086678 h 3468065"/>
                <a:gd name="connsiteX35" fmla="*/ 4972740 w 6215270"/>
                <a:gd name="connsiteY35" fmla="*/ 898525 h 3468065"/>
                <a:gd name="connsiteX36" fmla="*/ 4572000 w 6215270"/>
                <a:gd name="connsiteY36" fmla="*/ 1052719 h 3468065"/>
                <a:gd name="connsiteX37" fmla="*/ 4332909 w 6215270"/>
                <a:gd name="connsiteY37" fmla="*/ 1325769 h 3468065"/>
                <a:gd name="connsiteX38" fmla="*/ 4142133 w 6215270"/>
                <a:gd name="connsiteY38" fmla="*/ 1656521 h 3468065"/>
                <a:gd name="connsiteX39" fmla="*/ 4034459 w 6215270"/>
                <a:gd name="connsiteY39" fmla="*/ 2004253 h 3468065"/>
                <a:gd name="connsiteX40" fmla="*/ 4002157 w 6215270"/>
                <a:gd name="connsiteY40" fmla="*/ 2570921 h 3468065"/>
                <a:gd name="connsiteX41" fmla="*/ 3988905 w 6215270"/>
                <a:gd name="connsiteY41" fmla="*/ 2782956 h 3468065"/>
                <a:gd name="connsiteX42" fmla="*/ 3922644 w 6215270"/>
                <a:gd name="connsiteY42" fmla="*/ 3061252 h 3468065"/>
                <a:gd name="connsiteX43" fmla="*/ 3763618 w 6215270"/>
                <a:gd name="connsiteY43" fmla="*/ 3313043 h 3468065"/>
                <a:gd name="connsiteX44" fmla="*/ 3552549 w 6215270"/>
                <a:gd name="connsiteY44" fmla="*/ 3429690 h 3468065"/>
                <a:gd name="connsiteX45" fmla="*/ 3342723 w 6215270"/>
                <a:gd name="connsiteY45" fmla="*/ 3468065 h 3468065"/>
                <a:gd name="connsiteX46" fmla="*/ 3190599 w 6215270"/>
                <a:gd name="connsiteY46" fmla="*/ 3455642 h 3468065"/>
                <a:gd name="connsiteX47" fmla="*/ 2849218 w 6215270"/>
                <a:gd name="connsiteY47" fmla="*/ 3273287 h 3468065"/>
                <a:gd name="connsiteX48" fmla="*/ 2491409 w 6215270"/>
                <a:gd name="connsiteY48" fmla="*/ 2915478 h 3468065"/>
                <a:gd name="connsiteX49" fmla="*/ 2266122 w 6215270"/>
                <a:gd name="connsiteY49" fmla="*/ 2610678 h 3468065"/>
                <a:gd name="connsiteX50" fmla="*/ 2067339 w 6215270"/>
                <a:gd name="connsiteY50" fmla="*/ 2464904 h 3468065"/>
                <a:gd name="connsiteX51" fmla="*/ 1921565 w 6215270"/>
                <a:gd name="connsiteY51" fmla="*/ 2425148 h 3468065"/>
                <a:gd name="connsiteX52" fmla="*/ 1590261 w 6215270"/>
                <a:gd name="connsiteY52" fmla="*/ 2623930 h 3468065"/>
                <a:gd name="connsiteX53" fmla="*/ 1192696 w 6215270"/>
                <a:gd name="connsiteY53" fmla="*/ 2928730 h 3468065"/>
                <a:gd name="connsiteX54" fmla="*/ 808383 w 6215270"/>
                <a:gd name="connsiteY54" fmla="*/ 3114261 h 3468065"/>
                <a:gd name="connsiteX55" fmla="*/ 437322 w 6215270"/>
                <a:gd name="connsiteY55" fmla="*/ 3167269 h 3468065"/>
                <a:gd name="connsiteX56" fmla="*/ 13252 w 6215270"/>
                <a:gd name="connsiteY56" fmla="*/ 3140765 h 3468065"/>
                <a:gd name="connsiteX57" fmla="*/ 0 w 6215270"/>
                <a:gd name="connsiteY57" fmla="*/ 2782956 h 3468065"/>
                <a:gd name="connsiteX0" fmla="*/ 0 w 6215270"/>
                <a:gd name="connsiteY0" fmla="*/ 2782956 h 3468065"/>
                <a:gd name="connsiteX1" fmla="*/ 331305 w 6215270"/>
                <a:gd name="connsiteY1" fmla="*/ 2782956 h 3468065"/>
                <a:gd name="connsiteX2" fmla="*/ 598419 w 6215270"/>
                <a:gd name="connsiteY2" fmla="*/ 2773431 h 3468065"/>
                <a:gd name="connsiteX3" fmla="*/ 940905 w 6215270"/>
                <a:gd name="connsiteY3" fmla="*/ 2637182 h 3468065"/>
                <a:gd name="connsiteX4" fmla="*/ 1285461 w 6215270"/>
                <a:gd name="connsiteY4" fmla="*/ 2345634 h 3468065"/>
                <a:gd name="connsiteX5" fmla="*/ 1571763 w 6215270"/>
                <a:gd name="connsiteY5" fmla="*/ 2160656 h 3468065"/>
                <a:gd name="connsiteX6" fmla="*/ 1869661 w 6215270"/>
                <a:gd name="connsiteY6" fmla="*/ 2041387 h 3468065"/>
                <a:gd name="connsiteX7" fmla="*/ 2128769 w 6215270"/>
                <a:gd name="connsiteY7" fmla="*/ 2030757 h 3468065"/>
                <a:gd name="connsiteX8" fmla="*/ 2296491 w 6215270"/>
                <a:gd name="connsiteY8" fmla="*/ 2102402 h 3468065"/>
                <a:gd name="connsiteX9" fmla="*/ 2554495 w 6215270"/>
                <a:gd name="connsiteY9" fmla="*/ 2328655 h 3468065"/>
                <a:gd name="connsiteX10" fmla="*/ 2798832 w 6215270"/>
                <a:gd name="connsiteY10" fmla="*/ 2594251 h 3468065"/>
                <a:gd name="connsiteX11" fmla="*/ 3154018 w 6215270"/>
                <a:gd name="connsiteY11" fmla="*/ 2915478 h 3468065"/>
                <a:gd name="connsiteX12" fmla="*/ 3323673 w 6215270"/>
                <a:gd name="connsiteY12" fmla="*/ 3008795 h 3468065"/>
                <a:gd name="connsiteX13" fmla="*/ 3517072 w 6215270"/>
                <a:gd name="connsiteY13" fmla="*/ 3002445 h 3468065"/>
                <a:gd name="connsiteX14" fmla="*/ 3684105 w 6215270"/>
                <a:gd name="connsiteY14" fmla="*/ 2862469 h 3468065"/>
                <a:gd name="connsiteX15" fmla="*/ 3846858 w 6215270"/>
                <a:gd name="connsiteY15" fmla="*/ 2494583 h 3468065"/>
                <a:gd name="connsiteX16" fmla="*/ 3922644 w 6215270"/>
                <a:gd name="connsiteY16" fmla="*/ 2093843 h 3468065"/>
                <a:gd name="connsiteX17" fmla="*/ 3975652 w 6215270"/>
                <a:gd name="connsiteY17" fmla="*/ 1470991 h 3468065"/>
                <a:gd name="connsiteX18" fmla="*/ 4064690 w 6215270"/>
                <a:gd name="connsiteY18" fmla="*/ 790851 h 3468065"/>
                <a:gd name="connsiteX19" fmla="*/ 4174435 w 6215270"/>
                <a:gd name="connsiteY19" fmla="*/ 477078 h 3468065"/>
                <a:gd name="connsiteX20" fmla="*/ 4426226 w 6215270"/>
                <a:gd name="connsiteY20" fmla="*/ 198782 h 3468065"/>
                <a:gd name="connsiteX21" fmla="*/ 4658415 w 6215270"/>
                <a:gd name="connsiteY21" fmla="*/ 50386 h 3468065"/>
                <a:gd name="connsiteX22" fmla="*/ 4863548 w 6215270"/>
                <a:gd name="connsiteY22" fmla="*/ 0 h 3468065"/>
                <a:gd name="connsiteX23" fmla="*/ 5109956 w 6215270"/>
                <a:gd name="connsiteY23" fmla="*/ 22777 h 3468065"/>
                <a:gd name="connsiteX24" fmla="*/ 5433391 w 6215270"/>
                <a:gd name="connsiteY24" fmla="*/ 212034 h 3468065"/>
                <a:gd name="connsiteX25" fmla="*/ 5625548 w 6215270"/>
                <a:gd name="connsiteY25" fmla="*/ 375616 h 3468065"/>
                <a:gd name="connsiteX26" fmla="*/ 5784298 w 6215270"/>
                <a:gd name="connsiteY26" fmla="*/ 566116 h 3468065"/>
                <a:gd name="connsiteX27" fmla="*/ 5919995 w 6215270"/>
                <a:gd name="connsiteY27" fmla="*/ 772905 h 3468065"/>
                <a:gd name="connsiteX28" fmla="*/ 6070048 w 6215270"/>
                <a:gd name="connsiteY28" fmla="*/ 1045541 h 3468065"/>
                <a:gd name="connsiteX29" fmla="*/ 6202018 w 6215270"/>
                <a:gd name="connsiteY29" fmla="*/ 1364974 h 3468065"/>
                <a:gd name="connsiteX30" fmla="*/ 6215270 w 6215270"/>
                <a:gd name="connsiteY30" fmla="*/ 2557669 h 3468065"/>
                <a:gd name="connsiteX31" fmla="*/ 5985703 w 6215270"/>
                <a:gd name="connsiteY31" fmla="*/ 2064164 h 3468065"/>
                <a:gd name="connsiteX32" fmla="*/ 5730737 w 6215270"/>
                <a:gd name="connsiteY32" fmla="*/ 1572729 h 3468065"/>
                <a:gd name="connsiteX33" fmla="*/ 5574748 w 6215270"/>
                <a:gd name="connsiteY33" fmla="*/ 1324941 h 3468065"/>
                <a:gd name="connsiteX34" fmla="*/ 5340626 w 6215270"/>
                <a:gd name="connsiteY34" fmla="*/ 1086678 h 3468065"/>
                <a:gd name="connsiteX35" fmla="*/ 4972740 w 6215270"/>
                <a:gd name="connsiteY35" fmla="*/ 898525 h 3468065"/>
                <a:gd name="connsiteX36" fmla="*/ 4572000 w 6215270"/>
                <a:gd name="connsiteY36" fmla="*/ 1052719 h 3468065"/>
                <a:gd name="connsiteX37" fmla="*/ 4332909 w 6215270"/>
                <a:gd name="connsiteY37" fmla="*/ 1325769 h 3468065"/>
                <a:gd name="connsiteX38" fmla="*/ 4142133 w 6215270"/>
                <a:gd name="connsiteY38" fmla="*/ 1656521 h 3468065"/>
                <a:gd name="connsiteX39" fmla="*/ 4034459 w 6215270"/>
                <a:gd name="connsiteY39" fmla="*/ 2004253 h 3468065"/>
                <a:gd name="connsiteX40" fmla="*/ 4002157 w 6215270"/>
                <a:gd name="connsiteY40" fmla="*/ 2570921 h 3468065"/>
                <a:gd name="connsiteX41" fmla="*/ 3988905 w 6215270"/>
                <a:gd name="connsiteY41" fmla="*/ 2782956 h 3468065"/>
                <a:gd name="connsiteX42" fmla="*/ 3922644 w 6215270"/>
                <a:gd name="connsiteY42" fmla="*/ 3061252 h 3468065"/>
                <a:gd name="connsiteX43" fmla="*/ 3763618 w 6215270"/>
                <a:gd name="connsiteY43" fmla="*/ 3313043 h 3468065"/>
                <a:gd name="connsiteX44" fmla="*/ 3552549 w 6215270"/>
                <a:gd name="connsiteY44" fmla="*/ 3429690 h 3468065"/>
                <a:gd name="connsiteX45" fmla="*/ 3342723 w 6215270"/>
                <a:gd name="connsiteY45" fmla="*/ 3468065 h 3468065"/>
                <a:gd name="connsiteX46" fmla="*/ 3190599 w 6215270"/>
                <a:gd name="connsiteY46" fmla="*/ 3455642 h 3468065"/>
                <a:gd name="connsiteX47" fmla="*/ 2849218 w 6215270"/>
                <a:gd name="connsiteY47" fmla="*/ 3273287 h 3468065"/>
                <a:gd name="connsiteX48" fmla="*/ 2491409 w 6215270"/>
                <a:gd name="connsiteY48" fmla="*/ 2915478 h 3468065"/>
                <a:gd name="connsiteX49" fmla="*/ 2266122 w 6215270"/>
                <a:gd name="connsiteY49" fmla="*/ 2610678 h 3468065"/>
                <a:gd name="connsiteX50" fmla="*/ 2067339 w 6215270"/>
                <a:gd name="connsiteY50" fmla="*/ 2464904 h 3468065"/>
                <a:gd name="connsiteX51" fmla="*/ 1921565 w 6215270"/>
                <a:gd name="connsiteY51" fmla="*/ 2425148 h 3468065"/>
                <a:gd name="connsiteX52" fmla="*/ 1590261 w 6215270"/>
                <a:gd name="connsiteY52" fmla="*/ 2623930 h 3468065"/>
                <a:gd name="connsiteX53" fmla="*/ 1192696 w 6215270"/>
                <a:gd name="connsiteY53" fmla="*/ 2928730 h 3468065"/>
                <a:gd name="connsiteX54" fmla="*/ 808383 w 6215270"/>
                <a:gd name="connsiteY54" fmla="*/ 3114261 h 3468065"/>
                <a:gd name="connsiteX55" fmla="*/ 437322 w 6215270"/>
                <a:gd name="connsiteY55" fmla="*/ 3167269 h 3468065"/>
                <a:gd name="connsiteX56" fmla="*/ 13252 w 6215270"/>
                <a:gd name="connsiteY56" fmla="*/ 3140765 h 3468065"/>
                <a:gd name="connsiteX57" fmla="*/ 0 w 6215270"/>
                <a:gd name="connsiteY57" fmla="*/ 2782956 h 3468065"/>
                <a:gd name="connsiteX0" fmla="*/ 0 w 6215270"/>
                <a:gd name="connsiteY0" fmla="*/ 2782956 h 3468065"/>
                <a:gd name="connsiteX1" fmla="*/ 331305 w 6215270"/>
                <a:gd name="connsiteY1" fmla="*/ 2782956 h 3468065"/>
                <a:gd name="connsiteX2" fmla="*/ 598419 w 6215270"/>
                <a:gd name="connsiteY2" fmla="*/ 2773431 h 3468065"/>
                <a:gd name="connsiteX3" fmla="*/ 940905 w 6215270"/>
                <a:gd name="connsiteY3" fmla="*/ 2637182 h 3468065"/>
                <a:gd name="connsiteX4" fmla="*/ 1285461 w 6215270"/>
                <a:gd name="connsiteY4" fmla="*/ 2345634 h 3468065"/>
                <a:gd name="connsiteX5" fmla="*/ 1571763 w 6215270"/>
                <a:gd name="connsiteY5" fmla="*/ 2160656 h 3468065"/>
                <a:gd name="connsiteX6" fmla="*/ 1869661 w 6215270"/>
                <a:gd name="connsiteY6" fmla="*/ 2041387 h 3468065"/>
                <a:gd name="connsiteX7" fmla="*/ 2128769 w 6215270"/>
                <a:gd name="connsiteY7" fmla="*/ 2030757 h 3468065"/>
                <a:gd name="connsiteX8" fmla="*/ 2296491 w 6215270"/>
                <a:gd name="connsiteY8" fmla="*/ 2102402 h 3468065"/>
                <a:gd name="connsiteX9" fmla="*/ 2554495 w 6215270"/>
                <a:gd name="connsiteY9" fmla="*/ 2328655 h 3468065"/>
                <a:gd name="connsiteX10" fmla="*/ 2798832 w 6215270"/>
                <a:gd name="connsiteY10" fmla="*/ 2594251 h 3468065"/>
                <a:gd name="connsiteX11" fmla="*/ 3154018 w 6215270"/>
                <a:gd name="connsiteY11" fmla="*/ 2915478 h 3468065"/>
                <a:gd name="connsiteX12" fmla="*/ 3323673 w 6215270"/>
                <a:gd name="connsiteY12" fmla="*/ 3008795 h 3468065"/>
                <a:gd name="connsiteX13" fmla="*/ 3517072 w 6215270"/>
                <a:gd name="connsiteY13" fmla="*/ 3002445 h 3468065"/>
                <a:gd name="connsiteX14" fmla="*/ 3684105 w 6215270"/>
                <a:gd name="connsiteY14" fmla="*/ 2862469 h 3468065"/>
                <a:gd name="connsiteX15" fmla="*/ 3846858 w 6215270"/>
                <a:gd name="connsiteY15" fmla="*/ 2494583 h 3468065"/>
                <a:gd name="connsiteX16" fmla="*/ 3922644 w 6215270"/>
                <a:gd name="connsiteY16" fmla="*/ 2093843 h 3468065"/>
                <a:gd name="connsiteX17" fmla="*/ 3975652 w 6215270"/>
                <a:gd name="connsiteY17" fmla="*/ 1470991 h 3468065"/>
                <a:gd name="connsiteX18" fmla="*/ 4064690 w 6215270"/>
                <a:gd name="connsiteY18" fmla="*/ 790851 h 3468065"/>
                <a:gd name="connsiteX19" fmla="*/ 4174435 w 6215270"/>
                <a:gd name="connsiteY19" fmla="*/ 477078 h 3468065"/>
                <a:gd name="connsiteX20" fmla="*/ 4426226 w 6215270"/>
                <a:gd name="connsiteY20" fmla="*/ 198782 h 3468065"/>
                <a:gd name="connsiteX21" fmla="*/ 4658415 w 6215270"/>
                <a:gd name="connsiteY21" fmla="*/ 50386 h 3468065"/>
                <a:gd name="connsiteX22" fmla="*/ 4863548 w 6215270"/>
                <a:gd name="connsiteY22" fmla="*/ 0 h 3468065"/>
                <a:gd name="connsiteX23" fmla="*/ 5109956 w 6215270"/>
                <a:gd name="connsiteY23" fmla="*/ 22777 h 3468065"/>
                <a:gd name="connsiteX24" fmla="*/ 5433391 w 6215270"/>
                <a:gd name="connsiteY24" fmla="*/ 212034 h 3468065"/>
                <a:gd name="connsiteX25" fmla="*/ 5625548 w 6215270"/>
                <a:gd name="connsiteY25" fmla="*/ 375616 h 3468065"/>
                <a:gd name="connsiteX26" fmla="*/ 5784298 w 6215270"/>
                <a:gd name="connsiteY26" fmla="*/ 566116 h 3468065"/>
                <a:gd name="connsiteX27" fmla="*/ 5919995 w 6215270"/>
                <a:gd name="connsiteY27" fmla="*/ 772905 h 3468065"/>
                <a:gd name="connsiteX28" fmla="*/ 6070048 w 6215270"/>
                <a:gd name="connsiteY28" fmla="*/ 1045541 h 3468065"/>
                <a:gd name="connsiteX29" fmla="*/ 6202018 w 6215270"/>
                <a:gd name="connsiteY29" fmla="*/ 1364974 h 3468065"/>
                <a:gd name="connsiteX30" fmla="*/ 6215270 w 6215270"/>
                <a:gd name="connsiteY30" fmla="*/ 2557669 h 3468065"/>
                <a:gd name="connsiteX31" fmla="*/ 5985703 w 6215270"/>
                <a:gd name="connsiteY31" fmla="*/ 2064164 h 3468065"/>
                <a:gd name="connsiteX32" fmla="*/ 5730737 w 6215270"/>
                <a:gd name="connsiteY32" fmla="*/ 1572729 h 3468065"/>
                <a:gd name="connsiteX33" fmla="*/ 5574748 w 6215270"/>
                <a:gd name="connsiteY33" fmla="*/ 1324941 h 3468065"/>
                <a:gd name="connsiteX34" fmla="*/ 5340626 w 6215270"/>
                <a:gd name="connsiteY34" fmla="*/ 1086678 h 3468065"/>
                <a:gd name="connsiteX35" fmla="*/ 4972740 w 6215270"/>
                <a:gd name="connsiteY35" fmla="*/ 898525 h 3468065"/>
                <a:gd name="connsiteX36" fmla="*/ 4572000 w 6215270"/>
                <a:gd name="connsiteY36" fmla="*/ 1052719 h 3468065"/>
                <a:gd name="connsiteX37" fmla="*/ 4332909 w 6215270"/>
                <a:gd name="connsiteY37" fmla="*/ 1325769 h 3468065"/>
                <a:gd name="connsiteX38" fmla="*/ 4142133 w 6215270"/>
                <a:gd name="connsiteY38" fmla="*/ 1656521 h 3468065"/>
                <a:gd name="connsiteX39" fmla="*/ 4034459 w 6215270"/>
                <a:gd name="connsiteY39" fmla="*/ 2004253 h 3468065"/>
                <a:gd name="connsiteX40" fmla="*/ 4002157 w 6215270"/>
                <a:gd name="connsiteY40" fmla="*/ 2570921 h 3468065"/>
                <a:gd name="connsiteX41" fmla="*/ 3988905 w 6215270"/>
                <a:gd name="connsiteY41" fmla="*/ 2782956 h 3468065"/>
                <a:gd name="connsiteX42" fmla="*/ 3922644 w 6215270"/>
                <a:gd name="connsiteY42" fmla="*/ 3061252 h 3468065"/>
                <a:gd name="connsiteX43" fmla="*/ 3763618 w 6215270"/>
                <a:gd name="connsiteY43" fmla="*/ 3313043 h 3468065"/>
                <a:gd name="connsiteX44" fmla="*/ 3555724 w 6215270"/>
                <a:gd name="connsiteY44" fmla="*/ 3436040 h 3468065"/>
                <a:gd name="connsiteX45" fmla="*/ 3342723 w 6215270"/>
                <a:gd name="connsiteY45" fmla="*/ 3468065 h 3468065"/>
                <a:gd name="connsiteX46" fmla="*/ 3190599 w 6215270"/>
                <a:gd name="connsiteY46" fmla="*/ 3455642 h 3468065"/>
                <a:gd name="connsiteX47" fmla="*/ 2849218 w 6215270"/>
                <a:gd name="connsiteY47" fmla="*/ 3273287 h 3468065"/>
                <a:gd name="connsiteX48" fmla="*/ 2491409 w 6215270"/>
                <a:gd name="connsiteY48" fmla="*/ 2915478 h 3468065"/>
                <a:gd name="connsiteX49" fmla="*/ 2266122 w 6215270"/>
                <a:gd name="connsiteY49" fmla="*/ 2610678 h 3468065"/>
                <a:gd name="connsiteX50" fmla="*/ 2067339 w 6215270"/>
                <a:gd name="connsiteY50" fmla="*/ 2464904 h 3468065"/>
                <a:gd name="connsiteX51" fmla="*/ 1921565 w 6215270"/>
                <a:gd name="connsiteY51" fmla="*/ 2425148 h 3468065"/>
                <a:gd name="connsiteX52" fmla="*/ 1590261 w 6215270"/>
                <a:gd name="connsiteY52" fmla="*/ 2623930 h 3468065"/>
                <a:gd name="connsiteX53" fmla="*/ 1192696 w 6215270"/>
                <a:gd name="connsiteY53" fmla="*/ 2928730 h 3468065"/>
                <a:gd name="connsiteX54" fmla="*/ 808383 w 6215270"/>
                <a:gd name="connsiteY54" fmla="*/ 3114261 h 3468065"/>
                <a:gd name="connsiteX55" fmla="*/ 437322 w 6215270"/>
                <a:gd name="connsiteY55" fmla="*/ 3167269 h 3468065"/>
                <a:gd name="connsiteX56" fmla="*/ 13252 w 6215270"/>
                <a:gd name="connsiteY56" fmla="*/ 3140765 h 3468065"/>
                <a:gd name="connsiteX57" fmla="*/ 0 w 6215270"/>
                <a:gd name="connsiteY57" fmla="*/ 2782956 h 3468065"/>
                <a:gd name="connsiteX0" fmla="*/ 0 w 6215270"/>
                <a:gd name="connsiteY0" fmla="*/ 2782956 h 3468065"/>
                <a:gd name="connsiteX1" fmla="*/ 331305 w 6215270"/>
                <a:gd name="connsiteY1" fmla="*/ 2782956 h 3468065"/>
                <a:gd name="connsiteX2" fmla="*/ 598419 w 6215270"/>
                <a:gd name="connsiteY2" fmla="*/ 2773431 h 3468065"/>
                <a:gd name="connsiteX3" fmla="*/ 940905 w 6215270"/>
                <a:gd name="connsiteY3" fmla="*/ 2637182 h 3468065"/>
                <a:gd name="connsiteX4" fmla="*/ 1285461 w 6215270"/>
                <a:gd name="connsiteY4" fmla="*/ 2345634 h 3468065"/>
                <a:gd name="connsiteX5" fmla="*/ 1571763 w 6215270"/>
                <a:gd name="connsiteY5" fmla="*/ 2160656 h 3468065"/>
                <a:gd name="connsiteX6" fmla="*/ 1869661 w 6215270"/>
                <a:gd name="connsiteY6" fmla="*/ 2041387 h 3468065"/>
                <a:gd name="connsiteX7" fmla="*/ 2128769 w 6215270"/>
                <a:gd name="connsiteY7" fmla="*/ 2030757 h 3468065"/>
                <a:gd name="connsiteX8" fmla="*/ 2296491 w 6215270"/>
                <a:gd name="connsiteY8" fmla="*/ 2102402 h 3468065"/>
                <a:gd name="connsiteX9" fmla="*/ 2554495 w 6215270"/>
                <a:gd name="connsiteY9" fmla="*/ 2328655 h 3468065"/>
                <a:gd name="connsiteX10" fmla="*/ 2798832 w 6215270"/>
                <a:gd name="connsiteY10" fmla="*/ 2594251 h 3468065"/>
                <a:gd name="connsiteX11" fmla="*/ 3154018 w 6215270"/>
                <a:gd name="connsiteY11" fmla="*/ 2915478 h 3468065"/>
                <a:gd name="connsiteX12" fmla="*/ 3323673 w 6215270"/>
                <a:gd name="connsiteY12" fmla="*/ 3008795 h 3468065"/>
                <a:gd name="connsiteX13" fmla="*/ 3517072 w 6215270"/>
                <a:gd name="connsiteY13" fmla="*/ 3002445 h 3468065"/>
                <a:gd name="connsiteX14" fmla="*/ 3684105 w 6215270"/>
                <a:gd name="connsiteY14" fmla="*/ 2862469 h 3468065"/>
                <a:gd name="connsiteX15" fmla="*/ 3846858 w 6215270"/>
                <a:gd name="connsiteY15" fmla="*/ 2494583 h 3468065"/>
                <a:gd name="connsiteX16" fmla="*/ 3922644 w 6215270"/>
                <a:gd name="connsiteY16" fmla="*/ 2093843 h 3468065"/>
                <a:gd name="connsiteX17" fmla="*/ 3975652 w 6215270"/>
                <a:gd name="connsiteY17" fmla="*/ 1470991 h 3468065"/>
                <a:gd name="connsiteX18" fmla="*/ 4064690 w 6215270"/>
                <a:gd name="connsiteY18" fmla="*/ 790851 h 3468065"/>
                <a:gd name="connsiteX19" fmla="*/ 4174435 w 6215270"/>
                <a:gd name="connsiteY19" fmla="*/ 477078 h 3468065"/>
                <a:gd name="connsiteX20" fmla="*/ 4426226 w 6215270"/>
                <a:gd name="connsiteY20" fmla="*/ 198782 h 3468065"/>
                <a:gd name="connsiteX21" fmla="*/ 4658415 w 6215270"/>
                <a:gd name="connsiteY21" fmla="*/ 50386 h 3468065"/>
                <a:gd name="connsiteX22" fmla="*/ 4863548 w 6215270"/>
                <a:gd name="connsiteY22" fmla="*/ 0 h 3468065"/>
                <a:gd name="connsiteX23" fmla="*/ 5109956 w 6215270"/>
                <a:gd name="connsiteY23" fmla="*/ 22777 h 3468065"/>
                <a:gd name="connsiteX24" fmla="*/ 5433391 w 6215270"/>
                <a:gd name="connsiteY24" fmla="*/ 212034 h 3468065"/>
                <a:gd name="connsiteX25" fmla="*/ 5625548 w 6215270"/>
                <a:gd name="connsiteY25" fmla="*/ 375616 h 3468065"/>
                <a:gd name="connsiteX26" fmla="*/ 5784298 w 6215270"/>
                <a:gd name="connsiteY26" fmla="*/ 566116 h 3468065"/>
                <a:gd name="connsiteX27" fmla="*/ 5919995 w 6215270"/>
                <a:gd name="connsiteY27" fmla="*/ 772905 h 3468065"/>
                <a:gd name="connsiteX28" fmla="*/ 6070048 w 6215270"/>
                <a:gd name="connsiteY28" fmla="*/ 1045541 h 3468065"/>
                <a:gd name="connsiteX29" fmla="*/ 6202018 w 6215270"/>
                <a:gd name="connsiteY29" fmla="*/ 1364974 h 3468065"/>
                <a:gd name="connsiteX30" fmla="*/ 6215270 w 6215270"/>
                <a:gd name="connsiteY30" fmla="*/ 2557669 h 3468065"/>
                <a:gd name="connsiteX31" fmla="*/ 5985703 w 6215270"/>
                <a:gd name="connsiteY31" fmla="*/ 2064164 h 3468065"/>
                <a:gd name="connsiteX32" fmla="*/ 5730737 w 6215270"/>
                <a:gd name="connsiteY32" fmla="*/ 1572729 h 3468065"/>
                <a:gd name="connsiteX33" fmla="*/ 5574748 w 6215270"/>
                <a:gd name="connsiteY33" fmla="*/ 1324941 h 3468065"/>
                <a:gd name="connsiteX34" fmla="*/ 5340626 w 6215270"/>
                <a:gd name="connsiteY34" fmla="*/ 1086678 h 3468065"/>
                <a:gd name="connsiteX35" fmla="*/ 4972740 w 6215270"/>
                <a:gd name="connsiteY35" fmla="*/ 898525 h 3468065"/>
                <a:gd name="connsiteX36" fmla="*/ 4572000 w 6215270"/>
                <a:gd name="connsiteY36" fmla="*/ 1052719 h 3468065"/>
                <a:gd name="connsiteX37" fmla="*/ 4332909 w 6215270"/>
                <a:gd name="connsiteY37" fmla="*/ 1325769 h 3468065"/>
                <a:gd name="connsiteX38" fmla="*/ 4142133 w 6215270"/>
                <a:gd name="connsiteY38" fmla="*/ 1656521 h 3468065"/>
                <a:gd name="connsiteX39" fmla="*/ 4034459 w 6215270"/>
                <a:gd name="connsiteY39" fmla="*/ 2004253 h 3468065"/>
                <a:gd name="connsiteX40" fmla="*/ 4002157 w 6215270"/>
                <a:gd name="connsiteY40" fmla="*/ 2570921 h 3468065"/>
                <a:gd name="connsiteX41" fmla="*/ 3988905 w 6215270"/>
                <a:gd name="connsiteY41" fmla="*/ 2782956 h 3468065"/>
                <a:gd name="connsiteX42" fmla="*/ 3922644 w 6215270"/>
                <a:gd name="connsiteY42" fmla="*/ 3061252 h 3468065"/>
                <a:gd name="connsiteX43" fmla="*/ 3763618 w 6215270"/>
                <a:gd name="connsiteY43" fmla="*/ 3313043 h 3468065"/>
                <a:gd name="connsiteX44" fmla="*/ 3555724 w 6215270"/>
                <a:gd name="connsiteY44" fmla="*/ 3436040 h 3468065"/>
                <a:gd name="connsiteX45" fmla="*/ 3342723 w 6215270"/>
                <a:gd name="connsiteY45" fmla="*/ 3468065 h 3468065"/>
                <a:gd name="connsiteX46" fmla="*/ 3190599 w 6215270"/>
                <a:gd name="connsiteY46" fmla="*/ 3455642 h 3468065"/>
                <a:gd name="connsiteX47" fmla="*/ 2861918 w 6215270"/>
                <a:gd name="connsiteY47" fmla="*/ 3257412 h 3468065"/>
                <a:gd name="connsiteX48" fmla="*/ 2491409 w 6215270"/>
                <a:gd name="connsiteY48" fmla="*/ 2915478 h 3468065"/>
                <a:gd name="connsiteX49" fmla="*/ 2266122 w 6215270"/>
                <a:gd name="connsiteY49" fmla="*/ 2610678 h 3468065"/>
                <a:gd name="connsiteX50" fmla="*/ 2067339 w 6215270"/>
                <a:gd name="connsiteY50" fmla="*/ 2464904 h 3468065"/>
                <a:gd name="connsiteX51" fmla="*/ 1921565 w 6215270"/>
                <a:gd name="connsiteY51" fmla="*/ 2425148 h 3468065"/>
                <a:gd name="connsiteX52" fmla="*/ 1590261 w 6215270"/>
                <a:gd name="connsiteY52" fmla="*/ 2623930 h 3468065"/>
                <a:gd name="connsiteX53" fmla="*/ 1192696 w 6215270"/>
                <a:gd name="connsiteY53" fmla="*/ 2928730 h 3468065"/>
                <a:gd name="connsiteX54" fmla="*/ 808383 w 6215270"/>
                <a:gd name="connsiteY54" fmla="*/ 3114261 h 3468065"/>
                <a:gd name="connsiteX55" fmla="*/ 437322 w 6215270"/>
                <a:gd name="connsiteY55" fmla="*/ 3167269 h 3468065"/>
                <a:gd name="connsiteX56" fmla="*/ 13252 w 6215270"/>
                <a:gd name="connsiteY56" fmla="*/ 3140765 h 3468065"/>
                <a:gd name="connsiteX57" fmla="*/ 0 w 6215270"/>
                <a:gd name="connsiteY57" fmla="*/ 2782956 h 3468065"/>
                <a:gd name="connsiteX0" fmla="*/ 0 w 6215270"/>
                <a:gd name="connsiteY0" fmla="*/ 2782956 h 3468065"/>
                <a:gd name="connsiteX1" fmla="*/ 331305 w 6215270"/>
                <a:gd name="connsiteY1" fmla="*/ 2782956 h 3468065"/>
                <a:gd name="connsiteX2" fmla="*/ 598419 w 6215270"/>
                <a:gd name="connsiteY2" fmla="*/ 2773431 h 3468065"/>
                <a:gd name="connsiteX3" fmla="*/ 940905 w 6215270"/>
                <a:gd name="connsiteY3" fmla="*/ 2637182 h 3468065"/>
                <a:gd name="connsiteX4" fmla="*/ 1285461 w 6215270"/>
                <a:gd name="connsiteY4" fmla="*/ 2345634 h 3468065"/>
                <a:gd name="connsiteX5" fmla="*/ 1571763 w 6215270"/>
                <a:gd name="connsiteY5" fmla="*/ 2160656 h 3468065"/>
                <a:gd name="connsiteX6" fmla="*/ 1869661 w 6215270"/>
                <a:gd name="connsiteY6" fmla="*/ 2041387 h 3468065"/>
                <a:gd name="connsiteX7" fmla="*/ 2128769 w 6215270"/>
                <a:gd name="connsiteY7" fmla="*/ 2030757 h 3468065"/>
                <a:gd name="connsiteX8" fmla="*/ 2296491 w 6215270"/>
                <a:gd name="connsiteY8" fmla="*/ 2102402 h 3468065"/>
                <a:gd name="connsiteX9" fmla="*/ 2554495 w 6215270"/>
                <a:gd name="connsiteY9" fmla="*/ 2328655 h 3468065"/>
                <a:gd name="connsiteX10" fmla="*/ 2798832 w 6215270"/>
                <a:gd name="connsiteY10" fmla="*/ 2594251 h 3468065"/>
                <a:gd name="connsiteX11" fmla="*/ 3154018 w 6215270"/>
                <a:gd name="connsiteY11" fmla="*/ 2915478 h 3468065"/>
                <a:gd name="connsiteX12" fmla="*/ 3323673 w 6215270"/>
                <a:gd name="connsiteY12" fmla="*/ 3008795 h 3468065"/>
                <a:gd name="connsiteX13" fmla="*/ 3517072 w 6215270"/>
                <a:gd name="connsiteY13" fmla="*/ 3002445 h 3468065"/>
                <a:gd name="connsiteX14" fmla="*/ 3684105 w 6215270"/>
                <a:gd name="connsiteY14" fmla="*/ 2862469 h 3468065"/>
                <a:gd name="connsiteX15" fmla="*/ 3846858 w 6215270"/>
                <a:gd name="connsiteY15" fmla="*/ 2494583 h 3468065"/>
                <a:gd name="connsiteX16" fmla="*/ 3922644 w 6215270"/>
                <a:gd name="connsiteY16" fmla="*/ 2093843 h 3468065"/>
                <a:gd name="connsiteX17" fmla="*/ 3975652 w 6215270"/>
                <a:gd name="connsiteY17" fmla="*/ 1470991 h 3468065"/>
                <a:gd name="connsiteX18" fmla="*/ 4064690 w 6215270"/>
                <a:gd name="connsiteY18" fmla="*/ 790851 h 3468065"/>
                <a:gd name="connsiteX19" fmla="*/ 4174435 w 6215270"/>
                <a:gd name="connsiteY19" fmla="*/ 477078 h 3468065"/>
                <a:gd name="connsiteX20" fmla="*/ 4426226 w 6215270"/>
                <a:gd name="connsiteY20" fmla="*/ 198782 h 3468065"/>
                <a:gd name="connsiteX21" fmla="*/ 4658415 w 6215270"/>
                <a:gd name="connsiteY21" fmla="*/ 50386 h 3468065"/>
                <a:gd name="connsiteX22" fmla="*/ 4863548 w 6215270"/>
                <a:gd name="connsiteY22" fmla="*/ 0 h 3468065"/>
                <a:gd name="connsiteX23" fmla="*/ 5109956 w 6215270"/>
                <a:gd name="connsiteY23" fmla="*/ 22777 h 3468065"/>
                <a:gd name="connsiteX24" fmla="*/ 5433391 w 6215270"/>
                <a:gd name="connsiteY24" fmla="*/ 212034 h 3468065"/>
                <a:gd name="connsiteX25" fmla="*/ 5625548 w 6215270"/>
                <a:gd name="connsiteY25" fmla="*/ 375616 h 3468065"/>
                <a:gd name="connsiteX26" fmla="*/ 5784298 w 6215270"/>
                <a:gd name="connsiteY26" fmla="*/ 566116 h 3468065"/>
                <a:gd name="connsiteX27" fmla="*/ 5919995 w 6215270"/>
                <a:gd name="connsiteY27" fmla="*/ 772905 h 3468065"/>
                <a:gd name="connsiteX28" fmla="*/ 6070048 w 6215270"/>
                <a:gd name="connsiteY28" fmla="*/ 1045541 h 3468065"/>
                <a:gd name="connsiteX29" fmla="*/ 6202018 w 6215270"/>
                <a:gd name="connsiteY29" fmla="*/ 1364974 h 3468065"/>
                <a:gd name="connsiteX30" fmla="*/ 6215270 w 6215270"/>
                <a:gd name="connsiteY30" fmla="*/ 2557669 h 3468065"/>
                <a:gd name="connsiteX31" fmla="*/ 5985703 w 6215270"/>
                <a:gd name="connsiteY31" fmla="*/ 2064164 h 3468065"/>
                <a:gd name="connsiteX32" fmla="*/ 5730737 w 6215270"/>
                <a:gd name="connsiteY32" fmla="*/ 1572729 h 3468065"/>
                <a:gd name="connsiteX33" fmla="*/ 5574748 w 6215270"/>
                <a:gd name="connsiteY33" fmla="*/ 1324941 h 3468065"/>
                <a:gd name="connsiteX34" fmla="*/ 5340626 w 6215270"/>
                <a:gd name="connsiteY34" fmla="*/ 1086678 h 3468065"/>
                <a:gd name="connsiteX35" fmla="*/ 4972740 w 6215270"/>
                <a:gd name="connsiteY35" fmla="*/ 898525 h 3468065"/>
                <a:gd name="connsiteX36" fmla="*/ 4572000 w 6215270"/>
                <a:gd name="connsiteY36" fmla="*/ 1052719 h 3468065"/>
                <a:gd name="connsiteX37" fmla="*/ 4332909 w 6215270"/>
                <a:gd name="connsiteY37" fmla="*/ 1325769 h 3468065"/>
                <a:gd name="connsiteX38" fmla="*/ 4142133 w 6215270"/>
                <a:gd name="connsiteY38" fmla="*/ 1656521 h 3468065"/>
                <a:gd name="connsiteX39" fmla="*/ 4034459 w 6215270"/>
                <a:gd name="connsiteY39" fmla="*/ 2004253 h 3468065"/>
                <a:gd name="connsiteX40" fmla="*/ 4002157 w 6215270"/>
                <a:gd name="connsiteY40" fmla="*/ 2570921 h 3468065"/>
                <a:gd name="connsiteX41" fmla="*/ 3988905 w 6215270"/>
                <a:gd name="connsiteY41" fmla="*/ 2782956 h 3468065"/>
                <a:gd name="connsiteX42" fmla="*/ 3922644 w 6215270"/>
                <a:gd name="connsiteY42" fmla="*/ 3061252 h 3468065"/>
                <a:gd name="connsiteX43" fmla="*/ 3763618 w 6215270"/>
                <a:gd name="connsiteY43" fmla="*/ 3313043 h 3468065"/>
                <a:gd name="connsiteX44" fmla="*/ 3555724 w 6215270"/>
                <a:gd name="connsiteY44" fmla="*/ 3436040 h 3468065"/>
                <a:gd name="connsiteX45" fmla="*/ 3342723 w 6215270"/>
                <a:gd name="connsiteY45" fmla="*/ 3468065 h 3468065"/>
                <a:gd name="connsiteX46" fmla="*/ 3190599 w 6215270"/>
                <a:gd name="connsiteY46" fmla="*/ 3455642 h 3468065"/>
                <a:gd name="connsiteX47" fmla="*/ 2855568 w 6215270"/>
                <a:gd name="connsiteY47" fmla="*/ 3266937 h 3468065"/>
                <a:gd name="connsiteX48" fmla="*/ 2491409 w 6215270"/>
                <a:gd name="connsiteY48" fmla="*/ 2915478 h 3468065"/>
                <a:gd name="connsiteX49" fmla="*/ 2266122 w 6215270"/>
                <a:gd name="connsiteY49" fmla="*/ 2610678 h 3468065"/>
                <a:gd name="connsiteX50" fmla="*/ 2067339 w 6215270"/>
                <a:gd name="connsiteY50" fmla="*/ 2464904 h 3468065"/>
                <a:gd name="connsiteX51" fmla="*/ 1921565 w 6215270"/>
                <a:gd name="connsiteY51" fmla="*/ 2425148 h 3468065"/>
                <a:gd name="connsiteX52" fmla="*/ 1590261 w 6215270"/>
                <a:gd name="connsiteY52" fmla="*/ 2623930 h 3468065"/>
                <a:gd name="connsiteX53" fmla="*/ 1192696 w 6215270"/>
                <a:gd name="connsiteY53" fmla="*/ 2928730 h 3468065"/>
                <a:gd name="connsiteX54" fmla="*/ 808383 w 6215270"/>
                <a:gd name="connsiteY54" fmla="*/ 3114261 h 3468065"/>
                <a:gd name="connsiteX55" fmla="*/ 437322 w 6215270"/>
                <a:gd name="connsiteY55" fmla="*/ 3167269 h 3468065"/>
                <a:gd name="connsiteX56" fmla="*/ 13252 w 6215270"/>
                <a:gd name="connsiteY56" fmla="*/ 3140765 h 3468065"/>
                <a:gd name="connsiteX57" fmla="*/ 0 w 6215270"/>
                <a:gd name="connsiteY57" fmla="*/ 2782956 h 3468065"/>
                <a:gd name="connsiteX0" fmla="*/ 0 w 6215270"/>
                <a:gd name="connsiteY0" fmla="*/ 2782956 h 3468065"/>
                <a:gd name="connsiteX1" fmla="*/ 331305 w 6215270"/>
                <a:gd name="connsiteY1" fmla="*/ 2782956 h 3468065"/>
                <a:gd name="connsiteX2" fmla="*/ 598419 w 6215270"/>
                <a:gd name="connsiteY2" fmla="*/ 2773431 h 3468065"/>
                <a:gd name="connsiteX3" fmla="*/ 940905 w 6215270"/>
                <a:gd name="connsiteY3" fmla="*/ 2637182 h 3468065"/>
                <a:gd name="connsiteX4" fmla="*/ 1285461 w 6215270"/>
                <a:gd name="connsiteY4" fmla="*/ 2345634 h 3468065"/>
                <a:gd name="connsiteX5" fmla="*/ 1571763 w 6215270"/>
                <a:gd name="connsiteY5" fmla="*/ 2160656 h 3468065"/>
                <a:gd name="connsiteX6" fmla="*/ 1869661 w 6215270"/>
                <a:gd name="connsiteY6" fmla="*/ 2041387 h 3468065"/>
                <a:gd name="connsiteX7" fmla="*/ 2128769 w 6215270"/>
                <a:gd name="connsiteY7" fmla="*/ 2030757 h 3468065"/>
                <a:gd name="connsiteX8" fmla="*/ 2296491 w 6215270"/>
                <a:gd name="connsiteY8" fmla="*/ 2102402 h 3468065"/>
                <a:gd name="connsiteX9" fmla="*/ 2554495 w 6215270"/>
                <a:gd name="connsiteY9" fmla="*/ 2328655 h 3468065"/>
                <a:gd name="connsiteX10" fmla="*/ 2798832 w 6215270"/>
                <a:gd name="connsiteY10" fmla="*/ 2594251 h 3468065"/>
                <a:gd name="connsiteX11" fmla="*/ 3154018 w 6215270"/>
                <a:gd name="connsiteY11" fmla="*/ 2915478 h 3468065"/>
                <a:gd name="connsiteX12" fmla="*/ 3323673 w 6215270"/>
                <a:gd name="connsiteY12" fmla="*/ 3008795 h 3468065"/>
                <a:gd name="connsiteX13" fmla="*/ 3517072 w 6215270"/>
                <a:gd name="connsiteY13" fmla="*/ 3002445 h 3468065"/>
                <a:gd name="connsiteX14" fmla="*/ 3684105 w 6215270"/>
                <a:gd name="connsiteY14" fmla="*/ 2862469 h 3468065"/>
                <a:gd name="connsiteX15" fmla="*/ 3846858 w 6215270"/>
                <a:gd name="connsiteY15" fmla="*/ 2494583 h 3468065"/>
                <a:gd name="connsiteX16" fmla="*/ 3922644 w 6215270"/>
                <a:gd name="connsiteY16" fmla="*/ 2093843 h 3468065"/>
                <a:gd name="connsiteX17" fmla="*/ 3975652 w 6215270"/>
                <a:gd name="connsiteY17" fmla="*/ 1470991 h 3468065"/>
                <a:gd name="connsiteX18" fmla="*/ 4064690 w 6215270"/>
                <a:gd name="connsiteY18" fmla="*/ 790851 h 3468065"/>
                <a:gd name="connsiteX19" fmla="*/ 4174435 w 6215270"/>
                <a:gd name="connsiteY19" fmla="*/ 477078 h 3468065"/>
                <a:gd name="connsiteX20" fmla="*/ 4426226 w 6215270"/>
                <a:gd name="connsiteY20" fmla="*/ 198782 h 3468065"/>
                <a:gd name="connsiteX21" fmla="*/ 4658415 w 6215270"/>
                <a:gd name="connsiteY21" fmla="*/ 50386 h 3468065"/>
                <a:gd name="connsiteX22" fmla="*/ 4863548 w 6215270"/>
                <a:gd name="connsiteY22" fmla="*/ 0 h 3468065"/>
                <a:gd name="connsiteX23" fmla="*/ 5109956 w 6215270"/>
                <a:gd name="connsiteY23" fmla="*/ 22777 h 3468065"/>
                <a:gd name="connsiteX24" fmla="*/ 5433391 w 6215270"/>
                <a:gd name="connsiteY24" fmla="*/ 212034 h 3468065"/>
                <a:gd name="connsiteX25" fmla="*/ 5625548 w 6215270"/>
                <a:gd name="connsiteY25" fmla="*/ 375616 h 3468065"/>
                <a:gd name="connsiteX26" fmla="*/ 5784298 w 6215270"/>
                <a:gd name="connsiteY26" fmla="*/ 566116 h 3468065"/>
                <a:gd name="connsiteX27" fmla="*/ 5919995 w 6215270"/>
                <a:gd name="connsiteY27" fmla="*/ 772905 h 3468065"/>
                <a:gd name="connsiteX28" fmla="*/ 6070048 w 6215270"/>
                <a:gd name="connsiteY28" fmla="*/ 1045541 h 3468065"/>
                <a:gd name="connsiteX29" fmla="*/ 6202018 w 6215270"/>
                <a:gd name="connsiteY29" fmla="*/ 1364974 h 3468065"/>
                <a:gd name="connsiteX30" fmla="*/ 6215270 w 6215270"/>
                <a:gd name="connsiteY30" fmla="*/ 2557669 h 3468065"/>
                <a:gd name="connsiteX31" fmla="*/ 5985703 w 6215270"/>
                <a:gd name="connsiteY31" fmla="*/ 2064164 h 3468065"/>
                <a:gd name="connsiteX32" fmla="*/ 5730737 w 6215270"/>
                <a:gd name="connsiteY32" fmla="*/ 1572729 h 3468065"/>
                <a:gd name="connsiteX33" fmla="*/ 5574748 w 6215270"/>
                <a:gd name="connsiteY33" fmla="*/ 1324941 h 3468065"/>
                <a:gd name="connsiteX34" fmla="*/ 5340626 w 6215270"/>
                <a:gd name="connsiteY34" fmla="*/ 1086678 h 3468065"/>
                <a:gd name="connsiteX35" fmla="*/ 4972740 w 6215270"/>
                <a:gd name="connsiteY35" fmla="*/ 898525 h 3468065"/>
                <a:gd name="connsiteX36" fmla="*/ 4572000 w 6215270"/>
                <a:gd name="connsiteY36" fmla="*/ 1052719 h 3468065"/>
                <a:gd name="connsiteX37" fmla="*/ 4332909 w 6215270"/>
                <a:gd name="connsiteY37" fmla="*/ 1325769 h 3468065"/>
                <a:gd name="connsiteX38" fmla="*/ 4142133 w 6215270"/>
                <a:gd name="connsiteY38" fmla="*/ 1656521 h 3468065"/>
                <a:gd name="connsiteX39" fmla="*/ 4034459 w 6215270"/>
                <a:gd name="connsiteY39" fmla="*/ 2004253 h 3468065"/>
                <a:gd name="connsiteX40" fmla="*/ 4002157 w 6215270"/>
                <a:gd name="connsiteY40" fmla="*/ 2570921 h 3468065"/>
                <a:gd name="connsiteX41" fmla="*/ 3988905 w 6215270"/>
                <a:gd name="connsiteY41" fmla="*/ 2782956 h 3468065"/>
                <a:gd name="connsiteX42" fmla="*/ 3922644 w 6215270"/>
                <a:gd name="connsiteY42" fmla="*/ 3061252 h 3468065"/>
                <a:gd name="connsiteX43" fmla="*/ 3763618 w 6215270"/>
                <a:gd name="connsiteY43" fmla="*/ 3313043 h 3468065"/>
                <a:gd name="connsiteX44" fmla="*/ 3555724 w 6215270"/>
                <a:gd name="connsiteY44" fmla="*/ 3436040 h 3468065"/>
                <a:gd name="connsiteX45" fmla="*/ 3342723 w 6215270"/>
                <a:gd name="connsiteY45" fmla="*/ 3468065 h 3468065"/>
                <a:gd name="connsiteX46" fmla="*/ 3190599 w 6215270"/>
                <a:gd name="connsiteY46" fmla="*/ 3455642 h 3468065"/>
                <a:gd name="connsiteX47" fmla="*/ 2855568 w 6215270"/>
                <a:gd name="connsiteY47" fmla="*/ 3266937 h 3468065"/>
                <a:gd name="connsiteX48" fmla="*/ 2491409 w 6215270"/>
                <a:gd name="connsiteY48" fmla="*/ 2915478 h 3468065"/>
                <a:gd name="connsiteX49" fmla="*/ 2266122 w 6215270"/>
                <a:gd name="connsiteY49" fmla="*/ 2610678 h 3468065"/>
                <a:gd name="connsiteX50" fmla="*/ 2067339 w 6215270"/>
                <a:gd name="connsiteY50" fmla="*/ 2464904 h 3468065"/>
                <a:gd name="connsiteX51" fmla="*/ 1921565 w 6215270"/>
                <a:gd name="connsiteY51" fmla="*/ 2425148 h 3468065"/>
                <a:gd name="connsiteX52" fmla="*/ 1590261 w 6215270"/>
                <a:gd name="connsiteY52" fmla="*/ 2623930 h 3468065"/>
                <a:gd name="connsiteX53" fmla="*/ 1192696 w 6215270"/>
                <a:gd name="connsiteY53" fmla="*/ 2928730 h 3468065"/>
                <a:gd name="connsiteX54" fmla="*/ 808383 w 6215270"/>
                <a:gd name="connsiteY54" fmla="*/ 3114261 h 3468065"/>
                <a:gd name="connsiteX55" fmla="*/ 437322 w 6215270"/>
                <a:gd name="connsiteY55" fmla="*/ 3167269 h 3468065"/>
                <a:gd name="connsiteX56" fmla="*/ 13252 w 6215270"/>
                <a:gd name="connsiteY56" fmla="*/ 3140765 h 3468065"/>
                <a:gd name="connsiteX57" fmla="*/ 0 w 6215270"/>
                <a:gd name="connsiteY57" fmla="*/ 2782956 h 3468065"/>
                <a:gd name="connsiteX0" fmla="*/ 0 w 6215270"/>
                <a:gd name="connsiteY0" fmla="*/ 2782956 h 3468065"/>
                <a:gd name="connsiteX1" fmla="*/ 331305 w 6215270"/>
                <a:gd name="connsiteY1" fmla="*/ 2782956 h 3468065"/>
                <a:gd name="connsiteX2" fmla="*/ 598419 w 6215270"/>
                <a:gd name="connsiteY2" fmla="*/ 2773431 h 3468065"/>
                <a:gd name="connsiteX3" fmla="*/ 940905 w 6215270"/>
                <a:gd name="connsiteY3" fmla="*/ 2637182 h 3468065"/>
                <a:gd name="connsiteX4" fmla="*/ 1285461 w 6215270"/>
                <a:gd name="connsiteY4" fmla="*/ 2345634 h 3468065"/>
                <a:gd name="connsiteX5" fmla="*/ 1571763 w 6215270"/>
                <a:gd name="connsiteY5" fmla="*/ 2160656 h 3468065"/>
                <a:gd name="connsiteX6" fmla="*/ 1869661 w 6215270"/>
                <a:gd name="connsiteY6" fmla="*/ 2041387 h 3468065"/>
                <a:gd name="connsiteX7" fmla="*/ 2128769 w 6215270"/>
                <a:gd name="connsiteY7" fmla="*/ 2030757 h 3468065"/>
                <a:gd name="connsiteX8" fmla="*/ 2296491 w 6215270"/>
                <a:gd name="connsiteY8" fmla="*/ 2102402 h 3468065"/>
                <a:gd name="connsiteX9" fmla="*/ 2554495 w 6215270"/>
                <a:gd name="connsiteY9" fmla="*/ 2328655 h 3468065"/>
                <a:gd name="connsiteX10" fmla="*/ 2798832 w 6215270"/>
                <a:gd name="connsiteY10" fmla="*/ 2594251 h 3468065"/>
                <a:gd name="connsiteX11" fmla="*/ 3154018 w 6215270"/>
                <a:gd name="connsiteY11" fmla="*/ 2915478 h 3468065"/>
                <a:gd name="connsiteX12" fmla="*/ 3323673 w 6215270"/>
                <a:gd name="connsiteY12" fmla="*/ 3008795 h 3468065"/>
                <a:gd name="connsiteX13" fmla="*/ 3517072 w 6215270"/>
                <a:gd name="connsiteY13" fmla="*/ 3002445 h 3468065"/>
                <a:gd name="connsiteX14" fmla="*/ 3684105 w 6215270"/>
                <a:gd name="connsiteY14" fmla="*/ 2862469 h 3468065"/>
                <a:gd name="connsiteX15" fmla="*/ 3846858 w 6215270"/>
                <a:gd name="connsiteY15" fmla="*/ 2494583 h 3468065"/>
                <a:gd name="connsiteX16" fmla="*/ 3922644 w 6215270"/>
                <a:gd name="connsiteY16" fmla="*/ 2093843 h 3468065"/>
                <a:gd name="connsiteX17" fmla="*/ 3975652 w 6215270"/>
                <a:gd name="connsiteY17" fmla="*/ 1470991 h 3468065"/>
                <a:gd name="connsiteX18" fmla="*/ 4064690 w 6215270"/>
                <a:gd name="connsiteY18" fmla="*/ 790851 h 3468065"/>
                <a:gd name="connsiteX19" fmla="*/ 4174435 w 6215270"/>
                <a:gd name="connsiteY19" fmla="*/ 477078 h 3468065"/>
                <a:gd name="connsiteX20" fmla="*/ 4426226 w 6215270"/>
                <a:gd name="connsiteY20" fmla="*/ 198782 h 3468065"/>
                <a:gd name="connsiteX21" fmla="*/ 4658415 w 6215270"/>
                <a:gd name="connsiteY21" fmla="*/ 50386 h 3468065"/>
                <a:gd name="connsiteX22" fmla="*/ 4863548 w 6215270"/>
                <a:gd name="connsiteY22" fmla="*/ 0 h 3468065"/>
                <a:gd name="connsiteX23" fmla="*/ 5109956 w 6215270"/>
                <a:gd name="connsiteY23" fmla="*/ 22777 h 3468065"/>
                <a:gd name="connsiteX24" fmla="*/ 5433391 w 6215270"/>
                <a:gd name="connsiteY24" fmla="*/ 212034 h 3468065"/>
                <a:gd name="connsiteX25" fmla="*/ 5625548 w 6215270"/>
                <a:gd name="connsiteY25" fmla="*/ 375616 h 3468065"/>
                <a:gd name="connsiteX26" fmla="*/ 5784298 w 6215270"/>
                <a:gd name="connsiteY26" fmla="*/ 566116 h 3468065"/>
                <a:gd name="connsiteX27" fmla="*/ 5919995 w 6215270"/>
                <a:gd name="connsiteY27" fmla="*/ 772905 h 3468065"/>
                <a:gd name="connsiteX28" fmla="*/ 6070048 w 6215270"/>
                <a:gd name="connsiteY28" fmla="*/ 1045541 h 3468065"/>
                <a:gd name="connsiteX29" fmla="*/ 6202018 w 6215270"/>
                <a:gd name="connsiteY29" fmla="*/ 1364974 h 3468065"/>
                <a:gd name="connsiteX30" fmla="*/ 6215270 w 6215270"/>
                <a:gd name="connsiteY30" fmla="*/ 2557669 h 3468065"/>
                <a:gd name="connsiteX31" fmla="*/ 5985703 w 6215270"/>
                <a:gd name="connsiteY31" fmla="*/ 2064164 h 3468065"/>
                <a:gd name="connsiteX32" fmla="*/ 5730737 w 6215270"/>
                <a:gd name="connsiteY32" fmla="*/ 1572729 h 3468065"/>
                <a:gd name="connsiteX33" fmla="*/ 5574748 w 6215270"/>
                <a:gd name="connsiteY33" fmla="*/ 1324941 h 3468065"/>
                <a:gd name="connsiteX34" fmla="*/ 5340626 w 6215270"/>
                <a:gd name="connsiteY34" fmla="*/ 1086678 h 3468065"/>
                <a:gd name="connsiteX35" fmla="*/ 4972740 w 6215270"/>
                <a:gd name="connsiteY35" fmla="*/ 898525 h 3468065"/>
                <a:gd name="connsiteX36" fmla="*/ 4572000 w 6215270"/>
                <a:gd name="connsiteY36" fmla="*/ 1052719 h 3468065"/>
                <a:gd name="connsiteX37" fmla="*/ 4332909 w 6215270"/>
                <a:gd name="connsiteY37" fmla="*/ 1325769 h 3468065"/>
                <a:gd name="connsiteX38" fmla="*/ 4142133 w 6215270"/>
                <a:gd name="connsiteY38" fmla="*/ 1656521 h 3468065"/>
                <a:gd name="connsiteX39" fmla="*/ 4034459 w 6215270"/>
                <a:gd name="connsiteY39" fmla="*/ 2004253 h 3468065"/>
                <a:gd name="connsiteX40" fmla="*/ 4002157 w 6215270"/>
                <a:gd name="connsiteY40" fmla="*/ 2570921 h 3468065"/>
                <a:gd name="connsiteX41" fmla="*/ 3988905 w 6215270"/>
                <a:gd name="connsiteY41" fmla="*/ 2782956 h 3468065"/>
                <a:gd name="connsiteX42" fmla="*/ 3922644 w 6215270"/>
                <a:gd name="connsiteY42" fmla="*/ 3061252 h 3468065"/>
                <a:gd name="connsiteX43" fmla="*/ 3763618 w 6215270"/>
                <a:gd name="connsiteY43" fmla="*/ 3313043 h 3468065"/>
                <a:gd name="connsiteX44" fmla="*/ 3555724 w 6215270"/>
                <a:gd name="connsiteY44" fmla="*/ 3436040 h 3468065"/>
                <a:gd name="connsiteX45" fmla="*/ 3342723 w 6215270"/>
                <a:gd name="connsiteY45" fmla="*/ 3468065 h 3468065"/>
                <a:gd name="connsiteX46" fmla="*/ 3190599 w 6215270"/>
                <a:gd name="connsiteY46" fmla="*/ 3455642 h 3468065"/>
                <a:gd name="connsiteX47" fmla="*/ 2855568 w 6215270"/>
                <a:gd name="connsiteY47" fmla="*/ 3266937 h 3468065"/>
                <a:gd name="connsiteX48" fmla="*/ 2510459 w 6215270"/>
                <a:gd name="connsiteY48" fmla="*/ 2909128 h 3468065"/>
                <a:gd name="connsiteX49" fmla="*/ 2266122 w 6215270"/>
                <a:gd name="connsiteY49" fmla="*/ 2610678 h 3468065"/>
                <a:gd name="connsiteX50" fmla="*/ 2067339 w 6215270"/>
                <a:gd name="connsiteY50" fmla="*/ 2464904 h 3468065"/>
                <a:gd name="connsiteX51" fmla="*/ 1921565 w 6215270"/>
                <a:gd name="connsiteY51" fmla="*/ 2425148 h 3468065"/>
                <a:gd name="connsiteX52" fmla="*/ 1590261 w 6215270"/>
                <a:gd name="connsiteY52" fmla="*/ 2623930 h 3468065"/>
                <a:gd name="connsiteX53" fmla="*/ 1192696 w 6215270"/>
                <a:gd name="connsiteY53" fmla="*/ 2928730 h 3468065"/>
                <a:gd name="connsiteX54" fmla="*/ 808383 w 6215270"/>
                <a:gd name="connsiteY54" fmla="*/ 3114261 h 3468065"/>
                <a:gd name="connsiteX55" fmla="*/ 437322 w 6215270"/>
                <a:gd name="connsiteY55" fmla="*/ 3167269 h 3468065"/>
                <a:gd name="connsiteX56" fmla="*/ 13252 w 6215270"/>
                <a:gd name="connsiteY56" fmla="*/ 3140765 h 3468065"/>
                <a:gd name="connsiteX57" fmla="*/ 0 w 6215270"/>
                <a:gd name="connsiteY57" fmla="*/ 2782956 h 3468065"/>
                <a:gd name="connsiteX0" fmla="*/ 0 w 6215270"/>
                <a:gd name="connsiteY0" fmla="*/ 2782956 h 3468065"/>
                <a:gd name="connsiteX1" fmla="*/ 331305 w 6215270"/>
                <a:gd name="connsiteY1" fmla="*/ 2782956 h 3468065"/>
                <a:gd name="connsiteX2" fmla="*/ 598419 w 6215270"/>
                <a:gd name="connsiteY2" fmla="*/ 2773431 h 3468065"/>
                <a:gd name="connsiteX3" fmla="*/ 940905 w 6215270"/>
                <a:gd name="connsiteY3" fmla="*/ 2637182 h 3468065"/>
                <a:gd name="connsiteX4" fmla="*/ 1285461 w 6215270"/>
                <a:gd name="connsiteY4" fmla="*/ 2345634 h 3468065"/>
                <a:gd name="connsiteX5" fmla="*/ 1571763 w 6215270"/>
                <a:gd name="connsiteY5" fmla="*/ 2160656 h 3468065"/>
                <a:gd name="connsiteX6" fmla="*/ 1869661 w 6215270"/>
                <a:gd name="connsiteY6" fmla="*/ 2041387 h 3468065"/>
                <a:gd name="connsiteX7" fmla="*/ 2128769 w 6215270"/>
                <a:gd name="connsiteY7" fmla="*/ 2030757 h 3468065"/>
                <a:gd name="connsiteX8" fmla="*/ 2296491 w 6215270"/>
                <a:gd name="connsiteY8" fmla="*/ 2102402 h 3468065"/>
                <a:gd name="connsiteX9" fmla="*/ 2554495 w 6215270"/>
                <a:gd name="connsiteY9" fmla="*/ 2328655 h 3468065"/>
                <a:gd name="connsiteX10" fmla="*/ 2798832 w 6215270"/>
                <a:gd name="connsiteY10" fmla="*/ 2594251 h 3468065"/>
                <a:gd name="connsiteX11" fmla="*/ 3154018 w 6215270"/>
                <a:gd name="connsiteY11" fmla="*/ 2915478 h 3468065"/>
                <a:gd name="connsiteX12" fmla="*/ 3323673 w 6215270"/>
                <a:gd name="connsiteY12" fmla="*/ 3008795 h 3468065"/>
                <a:gd name="connsiteX13" fmla="*/ 3517072 w 6215270"/>
                <a:gd name="connsiteY13" fmla="*/ 3002445 h 3468065"/>
                <a:gd name="connsiteX14" fmla="*/ 3684105 w 6215270"/>
                <a:gd name="connsiteY14" fmla="*/ 2862469 h 3468065"/>
                <a:gd name="connsiteX15" fmla="*/ 3846858 w 6215270"/>
                <a:gd name="connsiteY15" fmla="*/ 2494583 h 3468065"/>
                <a:gd name="connsiteX16" fmla="*/ 3922644 w 6215270"/>
                <a:gd name="connsiteY16" fmla="*/ 2093843 h 3468065"/>
                <a:gd name="connsiteX17" fmla="*/ 3975652 w 6215270"/>
                <a:gd name="connsiteY17" fmla="*/ 1470991 h 3468065"/>
                <a:gd name="connsiteX18" fmla="*/ 4064690 w 6215270"/>
                <a:gd name="connsiteY18" fmla="*/ 790851 h 3468065"/>
                <a:gd name="connsiteX19" fmla="*/ 4174435 w 6215270"/>
                <a:gd name="connsiteY19" fmla="*/ 477078 h 3468065"/>
                <a:gd name="connsiteX20" fmla="*/ 4426226 w 6215270"/>
                <a:gd name="connsiteY20" fmla="*/ 198782 h 3468065"/>
                <a:gd name="connsiteX21" fmla="*/ 4658415 w 6215270"/>
                <a:gd name="connsiteY21" fmla="*/ 50386 h 3468065"/>
                <a:gd name="connsiteX22" fmla="*/ 4863548 w 6215270"/>
                <a:gd name="connsiteY22" fmla="*/ 0 h 3468065"/>
                <a:gd name="connsiteX23" fmla="*/ 5109956 w 6215270"/>
                <a:gd name="connsiteY23" fmla="*/ 22777 h 3468065"/>
                <a:gd name="connsiteX24" fmla="*/ 5433391 w 6215270"/>
                <a:gd name="connsiteY24" fmla="*/ 212034 h 3468065"/>
                <a:gd name="connsiteX25" fmla="*/ 5625548 w 6215270"/>
                <a:gd name="connsiteY25" fmla="*/ 375616 h 3468065"/>
                <a:gd name="connsiteX26" fmla="*/ 5784298 w 6215270"/>
                <a:gd name="connsiteY26" fmla="*/ 566116 h 3468065"/>
                <a:gd name="connsiteX27" fmla="*/ 5919995 w 6215270"/>
                <a:gd name="connsiteY27" fmla="*/ 772905 h 3468065"/>
                <a:gd name="connsiteX28" fmla="*/ 6070048 w 6215270"/>
                <a:gd name="connsiteY28" fmla="*/ 1045541 h 3468065"/>
                <a:gd name="connsiteX29" fmla="*/ 6202018 w 6215270"/>
                <a:gd name="connsiteY29" fmla="*/ 1364974 h 3468065"/>
                <a:gd name="connsiteX30" fmla="*/ 6215270 w 6215270"/>
                <a:gd name="connsiteY30" fmla="*/ 2557669 h 3468065"/>
                <a:gd name="connsiteX31" fmla="*/ 5985703 w 6215270"/>
                <a:gd name="connsiteY31" fmla="*/ 2064164 h 3468065"/>
                <a:gd name="connsiteX32" fmla="*/ 5730737 w 6215270"/>
                <a:gd name="connsiteY32" fmla="*/ 1572729 h 3468065"/>
                <a:gd name="connsiteX33" fmla="*/ 5574748 w 6215270"/>
                <a:gd name="connsiteY33" fmla="*/ 1324941 h 3468065"/>
                <a:gd name="connsiteX34" fmla="*/ 5340626 w 6215270"/>
                <a:gd name="connsiteY34" fmla="*/ 1086678 h 3468065"/>
                <a:gd name="connsiteX35" fmla="*/ 4972740 w 6215270"/>
                <a:gd name="connsiteY35" fmla="*/ 898525 h 3468065"/>
                <a:gd name="connsiteX36" fmla="*/ 4572000 w 6215270"/>
                <a:gd name="connsiteY36" fmla="*/ 1052719 h 3468065"/>
                <a:gd name="connsiteX37" fmla="*/ 4332909 w 6215270"/>
                <a:gd name="connsiteY37" fmla="*/ 1325769 h 3468065"/>
                <a:gd name="connsiteX38" fmla="*/ 4142133 w 6215270"/>
                <a:gd name="connsiteY38" fmla="*/ 1656521 h 3468065"/>
                <a:gd name="connsiteX39" fmla="*/ 4034459 w 6215270"/>
                <a:gd name="connsiteY39" fmla="*/ 2004253 h 3468065"/>
                <a:gd name="connsiteX40" fmla="*/ 4002157 w 6215270"/>
                <a:gd name="connsiteY40" fmla="*/ 2570921 h 3468065"/>
                <a:gd name="connsiteX41" fmla="*/ 3988905 w 6215270"/>
                <a:gd name="connsiteY41" fmla="*/ 2782956 h 3468065"/>
                <a:gd name="connsiteX42" fmla="*/ 3922644 w 6215270"/>
                <a:gd name="connsiteY42" fmla="*/ 3061252 h 3468065"/>
                <a:gd name="connsiteX43" fmla="*/ 3763618 w 6215270"/>
                <a:gd name="connsiteY43" fmla="*/ 3313043 h 3468065"/>
                <a:gd name="connsiteX44" fmla="*/ 3555724 w 6215270"/>
                <a:gd name="connsiteY44" fmla="*/ 3436040 h 3468065"/>
                <a:gd name="connsiteX45" fmla="*/ 3342723 w 6215270"/>
                <a:gd name="connsiteY45" fmla="*/ 3468065 h 3468065"/>
                <a:gd name="connsiteX46" fmla="*/ 3190599 w 6215270"/>
                <a:gd name="connsiteY46" fmla="*/ 3455642 h 3468065"/>
                <a:gd name="connsiteX47" fmla="*/ 2855568 w 6215270"/>
                <a:gd name="connsiteY47" fmla="*/ 3266937 h 3468065"/>
                <a:gd name="connsiteX48" fmla="*/ 2510459 w 6215270"/>
                <a:gd name="connsiteY48" fmla="*/ 2909128 h 3468065"/>
                <a:gd name="connsiteX49" fmla="*/ 2281997 w 6215270"/>
                <a:gd name="connsiteY49" fmla="*/ 2597978 h 3468065"/>
                <a:gd name="connsiteX50" fmla="*/ 2067339 w 6215270"/>
                <a:gd name="connsiteY50" fmla="*/ 2464904 h 3468065"/>
                <a:gd name="connsiteX51" fmla="*/ 1921565 w 6215270"/>
                <a:gd name="connsiteY51" fmla="*/ 2425148 h 3468065"/>
                <a:gd name="connsiteX52" fmla="*/ 1590261 w 6215270"/>
                <a:gd name="connsiteY52" fmla="*/ 2623930 h 3468065"/>
                <a:gd name="connsiteX53" fmla="*/ 1192696 w 6215270"/>
                <a:gd name="connsiteY53" fmla="*/ 2928730 h 3468065"/>
                <a:gd name="connsiteX54" fmla="*/ 808383 w 6215270"/>
                <a:gd name="connsiteY54" fmla="*/ 3114261 h 3468065"/>
                <a:gd name="connsiteX55" fmla="*/ 437322 w 6215270"/>
                <a:gd name="connsiteY55" fmla="*/ 3167269 h 3468065"/>
                <a:gd name="connsiteX56" fmla="*/ 13252 w 6215270"/>
                <a:gd name="connsiteY56" fmla="*/ 3140765 h 3468065"/>
                <a:gd name="connsiteX57" fmla="*/ 0 w 6215270"/>
                <a:gd name="connsiteY57" fmla="*/ 2782956 h 3468065"/>
                <a:gd name="connsiteX0" fmla="*/ 0 w 6215270"/>
                <a:gd name="connsiteY0" fmla="*/ 2782956 h 3468065"/>
                <a:gd name="connsiteX1" fmla="*/ 331305 w 6215270"/>
                <a:gd name="connsiteY1" fmla="*/ 2782956 h 3468065"/>
                <a:gd name="connsiteX2" fmla="*/ 598419 w 6215270"/>
                <a:gd name="connsiteY2" fmla="*/ 2773431 h 3468065"/>
                <a:gd name="connsiteX3" fmla="*/ 940905 w 6215270"/>
                <a:gd name="connsiteY3" fmla="*/ 2637182 h 3468065"/>
                <a:gd name="connsiteX4" fmla="*/ 1285461 w 6215270"/>
                <a:gd name="connsiteY4" fmla="*/ 2345634 h 3468065"/>
                <a:gd name="connsiteX5" fmla="*/ 1571763 w 6215270"/>
                <a:gd name="connsiteY5" fmla="*/ 2160656 h 3468065"/>
                <a:gd name="connsiteX6" fmla="*/ 1869661 w 6215270"/>
                <a:gd name="connsiteY6" fmla="*/ 2041387 h 3468065"/>
                <a:gd name="connsiteX7" fmla="*/ 2128769 w 6215270"/>
                <a:gd name="connsiteY7" fmla="*/ 2030757 h 3468065"/>
                <a:gd name="connsiteX8" fmla="*/ 2296491 w 6215270"/>
                <a:gd name="connsiteY8" fmla="*/ 2102402 h 3468065"/>
                <a:gd name="connsiteX9" fmla="*/ 2554495 w 6215270"/>
                <a:gd name="connsiteY9" fmla="*/ 2328655 h 3468065"/>
                <a:gd name="connsiteX10" fmla="*/ 2798832 w 6215270"/>
                <a:gd name="connsiteY10" fmla="*/ 2594251 h 3468065"/>
                <a:gd name="connsiteX11" fmla="*/ 3154018 w 6215270"/>
                <a:gd name="connsiteY11" fmla="*/ 2915478 h 3468065"/>
                <a:gd name="connsiteX12" fmla="*/ 3323673 w 6215270"/>
                <a:gd name="connsiteY12" fmla="*/ 3008795 h 3468065"/>
                <a:gd name="connsiteX13" fmla="*/ 3517072 w 6215270"/>
                <a:gd name="connsiteY13" fmla="*/ 3002445 h 3468065"/>
                <a:gd name="connsiteX14" fmla="*/ 3684105 w 6215270"/>
                <a:gd name="connsiteY14" fmla="*/ 2862469 h 3468065"/>
                <a:gd name="connsiteX15" fmla="*/ 3846858 w 6215270"/>
                <a:gd name="connsiteY15" fmla="*/ 2494583 h 3468065"/>
                <a:gd name="connsiteX16" fmla="*/ 3922644 w 6215270"/>
                <a:gd name="connsiteY16" fmla="*/ 2093843 h 3468065"/>
                <a:gd name="connsiteX17" fmla="*/ 3975652 w 6215270"/>
                <a:gd name="connsiteY17" fmla="*/ 1470991 h 3468065"/>
                <a:gd name="connsiteX18" fmla="*/ 4064690 w 6215270"/>
                <a:gd name="connsiteY18" fmla="*/ 790851 h 3468065"/>
                <a:gd name="connsiteX19" fmla="*/ 4174435 w 6215270"/>
                <a:gd name="connsiteY19" fmla="*/ 477078 h 3468065"/>
                <a:gd name="connsiteX20" fmla="*/ 4426226 w 6215270"/>
                <a:gd name="connsiteY20" fmla="*/ 198782 h 3468065"/>
                <a:gd name="connsiteX21" fmla="*/ 4658415 w 6215270"/>
                <a:gd name="connsiteY21" fmla="*/ 50386 h 3468065"/>
                <a:gd name="connsiteX22" fmla="*/ 4863548 w 6215270"/>
                <a:gd name="connsiteY22" fmla="*/ 0 h 3468065"/>
                <a:gd name="connsiteX23" fmla="*/ 5109956 w 6215270"/>
                <a:gd name="connsiteY23" fmla="*/ 22777 h 3468065"/>
                <a:gd name="connsiteX24" fmla="*/ 5433391 w 6215270"/>
                <a:gd name="connsiteY24" fmla="*/ 212034 h 3468065"/>
                <a:gd name="connsiteX25" fmla="*/ 5625548 w 6215270"/>
                <a:gd name="connsiteY25" fmla="*/ 375616 h 3468065"/>
                <a:gd name="connsiteX26" fmla="*/ 5784298 w 6215270"/>
                <a:gd name="connsiteY26" fmla="*/ 566116 h 3468065"/>
                <a:gd name="connsiteX27" fmla="*/ 5919995 w 6215270"/>
                <a:gd name="connsiteY27" fmla="*/ 772905 h 3468065"/>
                <a:gd name="connsiteX28" fmla="*/ 6070048 w 6215270"/>
                <a:gd name="connsiteY28" fmla="*/ 1045541 h 3468065"/>
                <a:gd name="connsiteX29" fmla="*/ 6202018 w 6215270"/>
                <a:gd name="connsiteY29" fmla="*/ 1364974 h 3468065"/>
                <a:gd name="connsiteX30" fmla="*/ 6215270 w 6215270"/>
                <a:gd name="connsiteY30" fmla="*/ 2557669 h 3468065"/>
                <a:gd name="connsiteX31" fmla="*/ 5985703 w 6215270"/>
                <a:gd name="connsiteY31" fmla="*/ 2064164 h 3468065"/>
                <a:gd name="connsiteX32" fmla="*/ 5730737 w 6215270"/>
                <a:gd name="connsiteY32" fmla="*/ 1572729 h 3468065"/>
                <a:gd name="connsiteX33" fmla="*/ 5574748 w 6215270"/>
                <a:gd name="connsiteY33" fmla="*/ 1324941 h 3468065"/>
                <a:gd name="connsiteX34" fmla="*/ 5340626 w 6215270"/>
                <a:gd name="connsiteY34" fmla="*/ 1086678 h 3468065"/>
                <a:gd name="connsiteX35" fmla="*/ 4972740 w 6215270"/>
                <a:gd name="connsiteY35" fmla="*/ 898525 h 3468065"/>
                <a:gd name="connsiteX36" fmla="*/ 4572000 w 6215270"/>
                <a:gd name="connsiteY36" fmla="*/ 1052719 h 3468065"/>
                <a:gd name="connsiteX37" fmla="*/ 4332909 w 6215270"/>
                <a:gd name="connsiteY37" fmla="*/ 1325769 h 3468065"/>
                <a:gd name="connsiteX38" fmla="*/ 4142133 w 6215270"/>
                <a:gd name="connsiteY38" fmla="*/ 1656521 h 3468065"/>
                <a:gd name="connsiteX39" fmla="*/ 4034459 w 6215270"/>
                <a:gd name="connsiteY39" fmla="*/ 2004253 h 3468065"/>
                <a:gd name="connsiteX40" fmla="*/ 4002157 w 6215270"/>
                <a:gd name="connsiteY40" fmla="*/ 2570921 h 3468065"/>
                <a:gd name="connsiteX41" fmla="*/ 3988905 w 6215270"/>
                <a:gd name="connsiteY41" fmla="*/ 2782956 h 3468065"/>
                <a:gd name="connsiteX42" fmla="*/ 3922644 w 6215270"/>
                <a:gd name="connsiteY42" fmla="*/ 3061252 h 3468065"/>
                <a:gd name="connsiteX43" fmla="*/ 3763618 w 6215270"/>
                <a:gd name="connsiteY43" fmla="*/ 3313043 h 3468065"/>
                <a:gd name="connsiteX44" fmla="*/ 3555724 w 6215270"/>
                <a:gd name="connsiteY44" fmla="*/ 3436040 h 3468065"/>
                <a:gd name="connsiteX45" fmla="*/ 3342723 w 6215270"/>
                <a:gd name="connsiteY45" fmla="*/ 3468065 h 3468065"/>
                <a:gd name="connsiteX46" fmla="*/ 3190599 w 6215270"/>
                <a:gd name="connsiteY46" fmla="*/ 3455642 h 3468065"/>
                <a:gd name="connsiteX47" fmla="*/ 2855568 w 6215270"/>
                <a:gd name="connsiteY47" fmla="*/ 3266937 h 3468065"/>
                <a:gd name="connsiteX48" fmla="*/ 2510459 w 6215270"/>
                <a:gd name="connsiteY48" fmla="*/ 2909128 h 3468065"/>
                <a:gd name="connsiteX49" fmla="*/ 2278822 w 6215270"/>
                <a:gd name="connsiteY49" fmla="*/ 2617028 h 3468065"/>
                <a:gd name="connsiteX50" fmla="*/ 2067339 w 6215270"/>
                <a:gd name="connsiteY50" fmla="*/ 2464904 h 3468065"/>
                <a:gd name="connsiteX51" fmla="*/ 1921565 w 6215270"/>
                <a:gd name="connsiteY51" fmla="*/ 2425148 h 3468065"/>
                <a:gd name="connsiteX52" fmla="*/ 1590261 w 6215270"/>
                <a:gd name="connsiteY52" fmla="*/ 2623930 h 3468065"/>
                <a:gd name="connsiteX53" fmla="*/ 1192696 w 6215270"/>
                <a:gd name="connsiteY53" fmla="*/ 2928730 h 3468065"/>
                <a:gd name="connsiteX54" fmla="*/ 808383 w 6215270"/>
                <a:gd name="connsiteY54" fmla="*/ 3114261 h 3468065"/>
                <a:gd name="connsiteX55" fmla="*/ 437322 w 6215270"/>
                <a:gd name="connsiteY55" fmla="*/ 3167269 h 3468065"/>
                <a:gd name="connsiteX56" fmla="*/ 13252 w 6215270"/>
                <a:gd name="connsiteY56" fmla="*/ 3140765 h 3468065"/>
                <a:gd name="connsiteX57" fmla="*/ 0 w 6215270"/>
                <a:gd name="connsiteY57" fmla="*/ 2782956 h 3468065"/>
                <a:gd name="connsiteX0" fmla="*/ 0 w 6215270"/>
                <a:gd name="connsiteY0" fmla="*/ 2782956 h 3468065"/>
                <a:gd name="connsiteX1" fmla="*/ 331305 w 6215270"/>
                <a:gd name="connsiteY1" fmla="*/ 2782956 h 3468065"/>
                <a:gd name="connsiteX2" fmla="*/ 598419 w 6215270"/>
                <a:gd name="connsiteY2" fmla="*/ 2773431 h 3468065"/>
                <a:gd name="connsiteX3" fmla="*/ 940905 w 6215270"/>
                <a:gd name="connsiteY3" fmla="*/ 2637182 h 3468065"/>
                <a:gd name="connsiteX4" fmla="*/ 1285461 w 6215270"/>
                <a:gd name="connsiteY4" fmla="*/ 2345634 h 3468065"/>
                <a:gd name="connsiteX5" fmla="*/ 1571763 w 6215270"/>
                <a:gd name="connsiteY5" fmla="*/ 2160656 h 3468065"/>
                <a:gd name="connsiteX6" fmla="*/ 1869661 w 6215270"/>
                <a:gd name="connsiteY6" fmla="*/ 2041387 h 3468065"/>
                <a:gd name="connsiteX7" fmla="*/ 2128769 w 6215270"/>
                <a:gd name="connsiteY7" fmla="*/ 2030757 h 3468065"/>
                <a:gd name="connsiteX8" fmla="*/ 2296491 w 6215270"/>
                <a:gd name="connsiteY8" fmla="*/ 2102402 h 3468065"/>
                <a:gd name="connsiteX9" fmla="*/ 2554495 w 6215270"/>
                <a:gd name="connsiteY9" fmla="*/ 2328655 h 3468065"/>
                <a:gd name="connsiteX10" fmla="*/ 2798832 w 6215270"/>
                <a:gd name="connsiteY10" fmla="*/ 2594251 h 3468065"/>
                <a:gd name="connsiteX11" fmla="*/ 3154018 w 6215270"/>
                <a:gd name="connsiteY11" fmla="*/ 2915478 h 3468065"/>
                <a:gd name="connsiteX12" fmla="*/ 3323673 w 6215270"/>
                <a:gd name="connsiteY12" fmla="*/ 3008795 h 3468065"/>
                <a:gd name="connsiteX13" fmla="*/ 3517072 w 6215270"/>
                <a:gd name="connsiteY13" fmla="*/ 3002445 h 3468065"/>
                <a:gd name="connsiteX14" fmla="*/ 3684105 w 6215270"/>
                <a:gd name="connsiteY14" fmla="*/ 2862469 h 3468065"/>
                <a:gd name="connsiteX15" fmla="*/ 3846858 w 6215270"/>
                <a:gd name="connsiteY15" fmla="*/ 2494583 h 3468065"/>
                <a:gd name="connsiteX16" fmla="*/ 3922644 w 6215270"/>
                <a:gd name="connsiteY16" fmla="*/ 2093843 h 3468065"/>
                <a:gd name="connsiteX17" fmla="*/ 3975652 w 6215270"/>
                <a:gd name="connsiteY17" fmla="*/ 1470991 h 3468065"/>
                <a:gd name="connsiteX18" fmla="*/ 4064690 w 6215270"/>
                <a:gd name="connsiteY18" fmla="*/ 790851 h 3468065"/>
                <a:gd name="connsiteX19" fmla="*/ 4174435 w 6215270"/>
                <a:gd name="connsiteY19" fmla="*/ 477078 h 3468065"/>
                <a:gd name="connsiteX20" fmla="*/ 4426226 w 6215270"/>
                <a:gd name="connsiteY20" fmla="*/ 198782 h 3468065"/>
                <a:gd name="connsiteX21" fmla="*/ 4658415 w 6215270"/>
                <a:gd name="connsiteY21" fmla="*/ 50386 h 3468065"/>
                <a:gd name="connsiteX22" fmla="*/ 4863548 w 6215270"/>
                <a:gd name="connsiteY22" fmla="*/ 0 h 3468065"/>
                <a:gd name="connsiteX23" fmla="*/ 5109956 w 6215270"/>
                <a:gd name="connsiteY23" fmla="*/ 22777 h 3468065"/>
                <a:gd name="connsiteX24" fmla="*/ 5433391 w 6215270"/>
                <a:gd name="connsiteY24" fmla="*/ 212034 h 3468065"/>
                <a:gd name="connsiteX25" fmla="*/ 5625548 w 6215270"/>
                <a:gd name="connsiteY25" fmla="*/ 375616 h 3468065"/>
                <a:gd name="connsiteX26" fmla="*/ 5784298 w 6215270"/>
                <a:gd name="connsiteY26" fmla="*/ 566116 h 3468065"/>
                <a:gd name="connsiteX27" fmla="*/ 5919995 w 6215270"/>
                <a:gd name="connsiteY27" fmla="*/ 772905 h 3468065"/>
                <a:gd name="connsiteX28" fmla="*/ 6070048 w 6215270"/>
                <a:gd name="connsiteY28" fmla="*/ 1045541 h 3468065"/>
                <a:gd name="connsiteX29" fmla="*/ 6202018 w 6215270"/>
                <a:gd name="connsiteY29" fmla="*/ 1364974 h 3468065"/>
                <a:gd name="connsiteX30" fmla="*/ 6215270 w 6215270"/>
                <a:gd name="connsiteY30" fmla="*/ 2557669 h 3468065"/>
                <a:gd name="connsiteX31" fmla="*/ 5985703 w 6215270"/>
                <a:gd name="connsiteY31" fmla="*/ 2064164 h 3468065"/>
                <a:gd name="connsiteX32" fmla="*/ 5730737 w 6215270"/>
                <a:gd name="connsiteY32" fmla="*/ 1572729 h 3468065"/>
                <a:gd name="connsiteX33" fmla="*/ 5574748 w 6215270"/>
                <a:gd name="connsiteY33" fmla="*/ 1324941 h 3468065"/>
                <a:gd name="connsiteX34" fmla="*/ 5340626 w 6215270"/>
                <a:gd name="connsiteY34" fmla="*/ 1086678 h 3468065"/>
                <a:gd name="connsiteX35" fmla="*/ 4972740 w 6215270"/>
                <a:gd name="connsiteY35" fmla="*/ 898525 h 3468065"/>
                <a:gd name="connsiteX36" fmla="*/ 4572000 w 6215270"/>
                <a:gd name="connsiteY36" fmla="*/ 1052719 h 3468065"/>
                <a:gd name="connsiteX37" fmla="*/ 4332909 w 6215270"/>
                <a:gd name="connsiteY37" fmla="*/ 1325769 h 3468065"/>
                <a:gd name="connsiteX38" fmla="*/ 4142133 w 6215270"/>
                <a:gd name="connsiteY38" fmla="*/ 1656521 h 3468065"/>
                <a:gd name="connsiteX39" fmla="*/ 4034459 w 6215270"/>
                <a:gd name="connsiteY39" fmla="*/ 2004253 h 3468065"/>
                <a:gd name="connsiteX40" fmla="*/ 4002157 w 6215270"/>
                <a:gd name="connsiteY40" fmla="*/ 2570921 h 3468065"/>
                <a:gd name="connsiteX41" fmla="*/ 3988905 w 6215270"/>
                <a:gd name="connsiteY41" fmla="*/ 2782956 h 3468065"/>
                <a:gd name="connsiteX42" fmla="*/ 3922644 w 6215270"/>
                <a:gd name="connsiteY42" fmla="*/ 3061252 h 3468065"/>
                <a:gd name="connsiteX43" fmla="*/ 3763618 w 6215270"/>
                <a:gd name="connsiteY43" fmla="*/ 3313043 h 3468065"/>
                <a:gd name="connsiteX44" fmla="*/ 3555724 w 6215270"/>
                <a:gd name="connsiteY44" fmla="*/ 3436040 h 3468065"/>
                <a:gd name="connsiteX45" fmla="*/ 3342723 w 6215270"/>
                <a:gd name="connsiteY45" fmla="*/ 3468065 h 3468065"/>
                <a:gd name="connsiteX46" fmla="*/ 3190599 w 6215270"/>
                <a:gd name="connsiteY46" fmla="*/ 3455642 h 3468065"/>
                <a:gd name="connsiteX47" fmla="*/ 2855568 w 6215270"/>
                <a:gd name="connsiteY47" fmla="*/ 3266937 h 3468065"/>
                <a:gd name="connsiteX48" fmla="*/ 2510459 w 6215270"/>
                <a:gd name="connsiteY48" fmla="*/ 2909128 h 3468065"/>
                <a:gd name="connsiteX49" fmla="*/ 2278822 w 6215270"/>
                <a:gd name="connsiteY49" fmla="*/ 2617028 h 3468065"/>
                <a:gd name="connsiteX50" fmla="*/ 2083214 w 6215270"/>
                <a:gd name="connsiteY50" fmla="*/ 2449029 h 3468065"/>
                <a:gd name="connsiteX51" fmla="*/ 1921565 w 6215270"/>
                <a:gd name="connsiteY51" fmla="*/ 2425148 h 3468065"/>
                <a:gd name="connsiteX52" fmla="*/ 1590261 w 6215270"/>
                <a:gd name="connsiteY52" fmla="*/ 2623930 h 3468065"/>
                <a:gd name="connsiteX53" fmla="*/ 1192696 w 6215270"/>
                <a:gd name="connsiteY53" fmla="*/ 2928730 h 3468065"/>
                <a:gd name="connsiteX54" fmla="*/ 808383 w 6215270"/>
                <a:gd name="connsiteY54" fmla="*/ 3114261 h 3468065"/>
                <a:gd name="connsiteX55" fmla="*/ 437322 w 6215270"/>
                <a:gd name="connsiteY55" fmla="*/ 3167269 h 3468065"/>
                <a:gd name="connsiteX56" fmla="*/ 13252 w 6215270"/>
                <a:gd name="connsiteY56" fmla="*/ 3140765 h 3468065"/>
                <a:gd name="connsiteX57" fmla="*/ 0 w 6215270"/>
                <a:gd name="connsiteY57" fmla="*/ 2782956 h 3468065"/>
                <a:gd name="connsiteX0" fmla="*/ 0 w 6215270"/>
                <a:gd name="connsiteY0" fmla="*/ 2782956 h 3468065"/>
                <a:gd name="connsiteX1" fmla="*/ 331305 w 6215270"/>
                <a:gd name="connsiteY1" fmla="*/ 2782956 h 3468065"/>
                <a:gd name="connsiteX2" fmla="*/ 598419 w 6215270"/>
                <a:gd name="connsiteY2" fmla="*/ 2773431 h 3468065"/>
                <a:gd name="connsiteX3" fmla="*/ 940905 w 6215270"/>
                <a:gd name="connsiteY3" fmla="*/ 2637182 h 3468065"/>
                <a:gd name="connsiteX4" fmla="*/ 1285461 w 6215270"/>
                <a:gd name="connsiteY4" fmla="*/ 2345634 h 3468065"/>
                <a:gd name="connsiteX5" fmla="*/ 1571763 w 6215270"/>
                <a:gd name="connsiteY5" fmla="*/ 2160656 h 3468065"/>
                <a:gd name="connsiteX6" fmla="*/ 1869661 w 6215270"/>
                <a:gd name="connsiteY6" fmla="*/ 2041387 h 3468065"/>
                <a:gd name="connsiteX7" fmla="*/ 2128769 w 6215270"/>
                <a:gd name="connsiteY7" fmla="*/ 2030757 h 3468065"/>
                <a:gd name="connsiteX8" fmla="*/ 2296491 w 6215270"/>
                <a:gd name="connsiteY8" fmla="*/ 2102402 h 3468065"/>
                <a:gd name="connsiteX9" fmla="*/ 2554495 w 6215270"/>
                <a:gd name="connsiteY9" fmla="*/ 2328655 h 3468065"/>
                <a:gd name="connsiteX10" fmla="*/ 2798832 w 6215270"/>
                <a:gd name="connsiteY10" fmla="*/ 2594251 h 3468065"/>
                <a:gd name="connsiteX11" fmla="*/ 3154018 w 6215270"/>
                <a:gd name="connsiteY11" fmla="*/ 2915478 h 3468065"/>
                <a:gd name="connsiteX12" fmla="*/ 3323673 w 6215270"/>
                <a:gd name="connsiteY12" fmla="*/ 3008795 h 3468065"/>
                <a:gd name="connsiteX13" fmla="*/ 3517072 w 6215270"/>
                <a:gd name="connsiteY13" fmla="*/ 3002445 h 3468065"/>
                <a:gd name="connsiteX14" fmla="*/ 3684105 w 6215270"/>
                <a:gd name="connsiteY14" fmla="*/ 2862469 h 3468065"/>
                <a:gd name="connsiteX15" fmla="*/ 3846858 w 6215270"/>
                <a:gd name="connsiteY15" fmla="*/ 2494583 h 3468065"/>
                <a:gd name="connsiteX16" fmla="*/ 3922644 w 6215270"/>
                <a:gd name="connsiteY16" fmla="*/ 2093843 h 3468065"/>
                <a:gd name="connsiteX17" fmla="*/ 3975652 w 6215270"/>
                <a:gd name="connsiteY17" fmla="*/ 1470991 h 3468065"/>
                <a:gd name="connsiteX18" fmla="*/ 4064690 w 6215270"/>
                <a:gd name="connsiteY18" fmla="*/ 790851 h 3468065"/>
                <a:gd name="connsiteX19" fmla="*/ 4174435 w 6215270"/>
                <a:gd name="connsiteY19" fmla="*/ 477078 h 3468065"/>
                <a:gd name="connsiteX20" fmla="*/ 4426226 w 6215270"/>
                <a:gd name="connsiteY20" fmla="*/ 198782 h 3468065"/>
                <a:gd name="connsiteX21" fmla="*/ 4658415 w 6215270"/>
                <a:gd name="connsiteY21" fmla="*/ 50386 h 3468065"/>
                <a:gd name="connsiteX22" fmla="*/ 4863548 w 6215270"/>
                <a:gd name="connsiteY22" fmla="*/ 0 h 3468065"/>
                <a:gd name="connsiteX23" fmla="*/ 5109956 w 6215270"/>
                <a:gd name="connsiteY23" fmla="*/ 22777 h 3468065"/>
                <a:gd name="connsiteX24" fmla="*/ 5433391 w 6215270"/>
                <a:gd name="connsiteY24" fmla="*/ 212034 h 3468065"/>
                <a:gd name="connsiteX25" fmla="*/ 5625548 w 6215270"/>
                <a:gd name="connsiteY25" fmla="*/ 375616 h 3468065"/>
                <a:gd name="connsiteX26" fmla="*/ 5784298 w 6215270"/>
                <a:gd name="connsiteY26" fmla="*/ 566116 h 3468065"/>
                <a:gd name="connsiteX27" fmla="*/ 5919995 w 6215270"/>
                <a:gd name="connsiteY27" fmla="*/ 772905 h 3468065"/>
                <a:gd name="connsiteX28" fmla="*/ 6070048 w 6215270"/>
                <a:gd name="connsiteY28" fmla="*/ 1045541 h 3468065"/>
                <a:gd name="connsiteX29" fmla="*/ 6202018 w 6215270"/>
                <a:gd name="connsiteY29" fmla="*/ 1364974 h 3468065"/>
                <a:gd name="connsiteX30" fmla="*/ 6215270 w 6215270"/>
                <a:gd name="connsiteY30" fmla="*/ 2557669 h 3468065"/>
                <a:gd name="connsiteX31" fmla="*/ 5985703 w 6215270"/>
                <a:gd name="connsiteY31" fmla="*/ 2064164 h 3468065"/>
                <a:gd name="connsiteX32" fmla="*/ 5730737 w 6215270"/>
                <a:gd name="connsiteY32" fmla="*/ 1572729 h 3468065"/>
                <a:gd name="connsiteX33" fmla="*/ 5574748 w 6215270"/>
                <a:gd name="connsiteY33" fmla="*/ 1324941 h 3468065"/>
                <a:gd name="connsiteX34" fmla="*/ 5340626 w 6215270"/>
                <a:gd name="connsiteY34" fmla="*/ 1086678 h 3468065"/>
                <a:gd name="connsiteX35" fmla="*/ 4972740 w 6215270"/>
                <a:gd name="connsiteY35" fmla="*/ 898525 h 3468065"/>
                <a:gd name="connsiteX36" fmla="*/ 4572000 w 6215270"/>
                <a:gd name="connsiteY36" fmla="*/ 1052719 h 3468065"/>
                <a:gd name="connsiteX37" fmla="*/ 4332909 w 6215270"/>
                <a:gd name="connsiteY37" fmla="*/ 1325769 h 3468065"/>
                <a:gd name="connsiteX38" fmla="*/ 4142133 w 6215270"/>
                <a:gd name="connsiteY38" fmla="*/ 1656521 h 3468065"/>
                <a:gd name="connsiteX39" fmla="*/ 4034459 w 6215270"/>
                <a:gd name="connsiteY39" fmla="*/ 2004253 h 3468065"/>
                <a:gd name="connsiteX40" fmla="*/ 4002157 w 6215270"/>
                <a:gd name="connsiteY40" fmla="*/ 2570921 h 3468065"/>
                <a:gd name="connsiteX41" fmla="*/ 3988905 w 6215270"/>
                <a:gd name="connsiteY41" fmla="*/ 2782956 h 3468065"/>
                <a:gd name="connsiteX42" fmla="*/ 3922644 w 6215270"/>
                <a:gd name="connsiteY42" fmla="*/ 3061252 h 3468065"/>
                <a:gd name="connsiteX43" fmla="*/ 3763618 w 6215270"/>
                <a:gd name="connsiteY43" fmla="*/ 3313043 h 3468065"/>
                <a:gd name="connsiteX44" fmla="*/ 3555724 w 6215270"/>
                <a:gd name="connsiteY44" fmla="*/ 3436040 h 3468065"/>
                <a:gd name="connsiteX45" fmla="*/ 3342723 w 6215270"/>
                <a:gd name="connsiteY45" fmla="*/ 3468065 h 3468065"/>
                <a:gd name="connsiteX46" fmla="*/ 3190599 w 6215270"/>
                <a:gd name="connsiteY46" fmla="*/ 3455642 h 3468065"/>
                <a:gd name="connsiteX47" fmla="*/ 2855568 w 6215270"/>
                <a:gd name="connsiteY47" fmla="*/ 3266937 h 3468065"/>
                <a:gd name="connsiteX48" fmla="*/ 2510459 w 6215270"/>
                <a:gd name="connsiteY48" fmla="*/ 2909128 h 3468065"/>
                <a:gd name="connsiteX49" fmla="*/ 2278822 w 6215270"/>
                <a:gd name="connsiteY49" fmla="*/ 2617028 h 3468065"/>
                <a:gd name="connsiteX50" fmla="*/ 2080039 w 6215270"/>
                <a:gd name="connsiteY50" fmla="*/ 2429979 h 3468065"/>
                <a:gd name="connsiteX51" fmla="*/ 1921565 w 6215270"/>
                <a:gd name="connsiteY51" fmla="*/ 2425148 h 3468065"/>
                <a:gd name="connsiteX52" fmla="*/ 1590261 w 6215270"/>
                <a:gd name="connsiteY52" fmla="*/ 2623930 h 3468065"/>
                <a:gd name="connsiteX53" fmla="*/ 1192696 w 6215270"/>
                <a:gd name="connsiteY53" fmla="*/ 2928730 h 3468065"/>
                <a:gd name="connsiteX54" fmla="*/ 808383 w 6215270"/>
                <a:gd name="connsiteY54" fmla="*/ 3114261 h 3468065"/>
                <a:gd name="connsiteX55" fmla="*/ 437322 w 6215270"/>
                <a:gd name="connsiteY55" fmla="*/ 3167269 h 3468065"/>
                <a:gd name="connsiteX56" fmla="*/ 13252 w 6215270"/>
                <a:gd name="connsiteY56" fmla="*/ 3140765 h 3468065"/>
                <a:gd name="connsiteX57" fmla="*/ 0 w 6215270"/>
                <a:gd name="connsiteY57" fmla="*/ 2782956 h 3468065"/>
                <a:gd name="connsiteX0" fmla="*/ 0 w 6215270"/>
                <a:gd name="connsiteY0" fmla="*/ 2782956 h 3468065"/>
                <a:gd name="connsiteX1" fmla="*/ 331305 w 6215270"/>
                <a:gd name="connsiteY1" fmla="*/ 2782956 h 3468065"/>
                <a:gd name="connsiteX2" fmla="*/ 598419 w 6215270"/>
                <a:gd name="connsiteY2" fmla="*/ 2773431 h 3468065"/>
                <a:gd name="connsiteX3" fmla="*/ 940905 w 6215270"/>
                <a:gd name="connsiteY3" fmla="*/ 2637182 h 3468065"/>
                <a:gd name="connsiteX4" fmla="*/ 1285461 w 6215270"/>
                <a:gd name="connsiteY4" fmla="*/ 2345634 h 3468065"/>
                <a:gd name="connsiteX5" fmla="*/ 1571763 w 6215270"/>
                <a:gd name="connsiteY5" fmla="*/ 2160656 h 3468065"/>
                <a:gd name="connsiteX6" fmla="*/ 1869661 w 6215270"/>
                <a:gd name="connsiteY6" fmla="*/ 2041387 h 3468065"/>
                <a:gd name="connsiteX7" fmla="*/ 2128769 w 6215270"/>
                <a:gd name="connsiteY7" fmla="*/ 2030757 h 3468065"/>
                <a:gd name="connsiteX8" fmla="*/ 2296491 w 6215270"/>
                <a:gd name="connsiteY8" fmla="*/ 2102402 h 3468065"/>
                <a:gd name="connsiteX9" fmla="*/ 2554495 w 6215270"/>
                <a:gd name="connsiteY9" fmla="*/ 2328655 h 3468065"/>
                <a:gd name="connsiteX10" fmla="*/ 2798832 w 6215270"/>
                <a:gd name="connsiteY10" fmla="*/ 2594251 h 3468065"/>
                <a:gd name="connsiteX11" fmla="*/ 3154018 w 6215270"/>
                <a:gd name="connsiteY11" fmla="*/ 2915478 h 3468065"/>
                <a:gd name="connsiteX12" fmla="*/ 3323673 w 6215270"/>
                <a:gd name="connsiteY12" fmla="*/ 3008795 h 3468065"/>
                <a:gd name="connsiteX13" fmla="*/ 3517072 w 6215270"/>
                <a:gd name="connsiteY13" fmla="*/ 3002445 h 3468065"/>
                <a:gd name="connsiteX14" fmla="*/ 3684105 w 6215270"/>
                <a:gd name="connsiteY14" fmla="*/ 2862469 h 3468065"/>
                <a:gd name="connsiteX15" fmla="*/ 3846858 w 6215270"/>
                <a:gd name="connsiteY15" fmla="*/ 2494583 h 3468065"/>
                <a:gd name="connsiteX16" fmla="*/ 3922644 w 6215270"/>
                <a:gd name="connsiteY16" fmla="*/ 2093843 h 3468065"/>
                <a:gd name="connsiteX17" fmla="*/ 3975652 w 6215270"/>
                <a:gd name="connsiteY17" fmla="*/ 1470991 h 3468065"/>
                <a:gd name="connsiteX18" fmla="*/ 4064690 w 6215270"/>
                <a:gd name="connsiteY18" fmla="*/ 790851 h 3468065"/>
                <a:gd name="connsiteX19" fmla="*/ 4174435 w 6215270"/>
                <a:gd name="connsiteY19" fmla="*/ 477078 h 3468065"/>
                <a:gd name="connsiteX20" fmla="*/ 4426226 w 6215270"/>
                <a:gd name="connsiteY20" fmla="*/ 198782 h 3468065"/>
                <a:gd name="connsiteX21" fmla="*/ 4658415 w 6215270"/>
                <a:gd name="connsiteY21" fmla="*/ 50386 h 3468065"/>
                <a:gd name="connsiteX22" fmla="*/ 4863548 w 6215270"/>
                <a:gd name="connsiteY22" fmla="*/ 0 h 3468065"/>
                <a:gd name="connsiteX23" fmla="*/ 5109956 w 6215270"/>
                <a:gd name="connsiteY23" fmla="*/ 22777 h 3468065"/>
                <a:gd name="connsiteX24" fmla="*/ 5433391 w 6215270"/>
                <a:gd name="connsiteY24" fmla="*/ 212034 h 3468065"/>
                <a:gd name="connsiteX25" fmla="*/ 5625548 w 6215270"/>
                <a:gd name="connsiteY25" fmla="*/ 375616 h 3468065"/>
                <a:gd name="connsiteX26" fmla="*/ 5784298 w 6215270"/>
                <a:gd name="connsiteY26" fmla="*/ 566116 h 3468065"/>
                <a:gd name="connsiteX27" fmla="*/ 5919995 w 6215270"/>
                <a:gd name="connsiteY27" fmla="*/ 772905 h 3468065"/>
                <a:gd name="connsiteX28" fmla="*/ 6070048 w 6215270"/>
                <a:gd name="connsiteY28" fmla="*/ 1045541 h 3468065"/>
                <a:gd name="connsiteX29" fmla="*/ 6202018 w 6215270"/>
                <a:gd name="connsiteY29" fmla="*/ 1364974 h 3468065"/>
                <a:gd name="connsiteX30" fmla="*/ 6215270 w 6215270"/>
                <a:gd name="connsiteY30" fmla="*/ 2557669 h 3468065"/>
                <a:gd name="connsiteX31" fmla="*/ 5985703 w 6215270"/>
                <a:gd name="connsiteY31" fmla="*/ 2064164 h 3468065"/>
                <a:gd name="connsiteX32" fmla="*/ 5730737 w 6215270"/>
                <a:gd name="connsiteY32" fmla="*/ 1572729 h 3468065"/>
                <a:gd name="connsiteX33" fmla="*/ 5574748 w 6215270"/>
                <a:gd name="connsiteY33" fmla="*/ 1324941 h 3468065"/>
                <a:gd name="connsiteX34" fmla="*/ 5340626 w 6215270"/>
                <a:gd name="connsiteY34" fmla="*/ 1086678 h 3468065"/>
                <a:gd name="connsiteX35" fmla="*/ 4972740 w 6215270"/>
                <a:gd name="connsiteY35" fmla="*/ 898525 h 3468065"/>
                <a:gd name="connsiteX36" fmla="*/ 4572000 w 6215270"/>
                <a:gd name="connsiteY36" fmla="*/ 1052719 h 3468065"/>
                <a:gd name="connsiteX37" fmla="*/ 4332909 w 6215270"/>
                <a:gd name="connsiteY37" fmla="*/ 1325769 h 3468065"/>
                <a:gd name="connsiteX38" fmla="*/ 4142133 w 6215270"/>
                <a:gd name="connsiteY38" fmla="*/ 1656521 h 3468065"/>
                <a:gd name="connsiteX39" fmla="*/ 4034459 w 6215270"/>
                <a:gd name="connsiteY39" fmla="*/ 2004253 h 3468065"/>
                <a:gd name="connsiteX40" fmla="*/ 4002157 w 6215270"/>
                <a:gd name="connsiteY40" fmla="*/ 2570921 h 3468065"/>
                <a:gd name="connsiteX41" fmla="*/ 3988905 w 6215270"/>
                <a:gd name="connsiteY41" fmla="*/ 2782956 h 3468065"/>
                <a:gd name="connsiteX42" fmla="*/ 3922644 w 6215270"/>
                <a:gd name="connsiteY42" fmla="*/ 3061252 h 3468065"/>
                <a:gd name="connsiteX43" fmla="*/ 3763618 w 6215270"/>
                <a:gd name="connsiteY43" fmla="*/ 3313043 h 3468065"/>
                <a:gd name="connsiteX44" fmla="*/ 3555724 w 6215270"/>
                <a:gd name="connsiteY44" fmla="*/ 3436040 h 3468065"/>
                <a:gd name="connsiteX45" fmla="*/ 3342723 w 6215270"/>
                <a:gd name="connsiteY45" fmla="*/ 3468065 h 3468065"/>
                <a:gd name="connsiteX46" fmla="*/ 3190599 w 6215270"/>
                <a:gd name="connsiteY46" fmla="*/ 3455642 h 3468065"/>
                <a:gd name="connsiteX47" fmla="*/ 2855568 w 6215270"/>
                <a:gd name="connsiteY47" fmla="*/ 3266937 h 3468065"/>
                <a:gd name="connsiteX48" fmla="*/ 2510459 w 6215270"/>
                <a:gd name="connsiteY48" fmla="*/ 2909128 h 3468065"/>
                <a:gd name="connsiteX49" fmla="*/ 2278822 w 6215270"/>
                <a:gd name="connsiteY49" fmla="*/ 2617028 h 3468065"/>
                <a:gd name="connsiteX50" fmla="*/ 2080039 w 6215270"/>
                <a:gd name="connsiteY50" fmla="*/ 2429979 h 3468065"/>
                <a:gd name="connsiteX51" fmla="*/ 1921565 w 6215270"/>
                <a:gd name="connsiteY51" fmla="*/ 2425148 h 3468065"/>
                <a:gd name="connsiteX52" fmla="*/ 1590261 w 6215270"/>
                <a:gd name="connsiteY52" fmla="*/ 2623930 h 3468065"/>
                <a:gd name="connsiteX53" fmla="*/ 1192696 w 6215270"/>
                <a:gd name="connsiteY53" fmla="*/ 2928730 h 3468065"/>
                <a:gd name="connsiteX54" fmla="*/ 808383 w 6215270"/>
                <a:gd name="connsiteY54" fmla="*/ 3114261 h 3468065"/>
                <a:gd name="connsiteX55" fmla="*/ 437322 w 6215270"/>
                <a:gd name="connsiteY55" fmla="*/ 3167269 h 3468065"/>
                <a:gd name="connsiteX56" fmla="*/ 13252 w 6215270"/>
                <a:gd name="connsiteY56" fmla="*/ 3140765 h 3468065"/>
                <a:gd name="connsiteX57" fmla="*/ 0 w 6215270"/>
                <a:gd name="connsiteY57" fmla="*/ 2782956 h 3468065"/>
                <a:gd name="connsiteX0" fmla="*/ 0 w 6215270"/>
                <a:gd name="connsiteY0" fmla="*/ 2782956 h 3468065"/>
                <a:gd name="connsiteX1" fmla="*/ 331305 w 6215270"/>
                <a:gd name="connsiteY1" fmla="*/ 2782956 h 3468065"/>
                <a:gd name="connsiteX2" fmla="*/ 598419 w 6215270"/>
                <a:gd name="connsiteY2" fmla="*/ 2773431 h 3468065"/>
                <a:gd name="connsiteX3" fmla="*/ 940905 w 6215270"/>
                <a:gd name="connsiteY3" fmla="*/ 2637182 h 3468065"/>
                <a:gd name="connsiteX4" fmla="*/ 1285461 w 6215270"/>
                <a:gd name="connsiteY4" fmla="*/ 2345634 h 3468065"/>
                <a:gd name="connsiteX5" fmla="*/ 1571763 w 6215270"/>
                <a:gd name="connsiteY5" fmla="*/ 2160656 h 3468065"/>
                <a:gd name="connsiteX6" fmla="*/ 1869661 w 6215270"/>
                <a:gd name="connsiteY6" fmla="*/ 2041387 h 3468065"/>
                <a:gd name="connsiteX7" fmla="*/ 2128769 w 6215270"/>
                <a:gd name="connsiteY7" fmla="*/ 2030757 h 3468065"/>
                <a:gd name="connsiteX8" fmla="*/ 2296491 w 6215270"/>
                <a:gd name="connsiteY8" fmla="*/ 2102402 h 3468065"/>
                <a:gd name="connsiteX9" fmla="*/ 2554495 w 6215270"/>
                <a:gd name="connsiteY9" fmla="*/ 2328655 h 3468065"/>
                <a:gd name="connsiteX10" fmla="*/ 2798832 w 6215270"/>
                <a:gd name="connsiteY10" fmla="*/ 2594251 h 3468065"/>
                <a:gd name="connsiteX11" fmla="*/ 3154018 w 6215270"/>
                <a:gd name="connsiteY11" fmla="*/ 2915478 h 3468065"/>
                <a:gd name="connsiteX12" fmla="*/ 3323673 w 6215270"/>
                <a:gd name="connsiteY12" fmla="*/ 3008795 h 3468065"/>
                <a:gd name="connsiteX13" fmla="*/ 3517072 w 6215270"/>
                <a:gd name="connsiteY13" fmla="*/ 3002445 h 3468065"/>
                <a:gd name="connsiteX14" fmla="*/ 3684105 w 6215270"/>
                <a:gd name="connsiteY14" fmla="*/ 2862469 h 3468065"/>
                <a:gd name="connsiteX15" fmla="*/ 3846858 w 6215270"/>
                <a:gd name="connsiteY15" fmla="*/ 2494583 h 3468065"/>
                <a:gd name="connsiteX16" fmla="*/ 3922644 w 6215270"/>
                <a:gd name="connsiteY16" fmla="*/ 2093843 h 3468065"/>
                <a:gd name="connsiteX17" fmla="*/ 3975652 w 6215270"/>
                <a:gd name="connsiteY17" fmla="*/ 1470991 h 3468065"/>
                <a:gd name="connsiteX18" fmla="*/ 4064690 w 6215270"/>
                <a:gd name="connsiteY18" fmla="*/ 790851 h 3468065"/>
                <a:gd name="connsiteX19" fmla="*/ 4174435 w 6215270"/>
                <a:gd name="connsiteY19" fmla="*/ 477078 h 3468065"/>
                <a:gd name="connsiteX20" fmla="*/ 4426226 w 6215270"/>
                <a:gd name="connsiteY20" fmla="*/ 198782 h 3468065"/>
                <a:gd name="connsiteX21" fmla="*/ 4658415 w 6215270"/>
                <a:gd name="connsiteY21" fmla="*/ 50386 h 3468065"/>
                <a:gd name="connsiteX22" fmla="*/ 4863548 w 6215270"/>
                <a:gd name="connsiteY22" fmla="*/ 0 h 3468065"/>
                <a:gd name="connsiteX23" fmla="*/ 5109956 w 6215270"/>
                <a:gd name="connsiteY23" fmla="*/ 22777 h 3468065"/>
                <a:gd name="connsiteX24" fmla="*/ 5433391 w 6215270"/>
                <a:gd name="connsiteY24" fmla="*/ 212034 h 3468065"/>
                <a:gd name="connsiteX25" fmla="*/ 5625548 w 6215270"/>
                <a:gd name="connsiteY25" fmla="*/ 375616 h 3468065"/>
                <a:gd name="connsiteX26" fmla="*/ 5784298 w 6215270"/>
                <a:gd name="connsiteY26" fmla="*/ 566116 h 3468065"/>
                <a:gd name="connsiteX27" fmla="*/ 5919995 w 6215270"/>
                <a:gd name="connsiteY27" fmla="*/ 772905 h 3468065"/>
                <a:gd name="connsiteX28" fmla="*/ 6070048 w 6215270"/>
                <a:gd name="connsiteY28" fmla="*/ 1045541 h 3468065"/>
                <a:gd name="connsiteX29" fmla="*/ 6202018 w 6215270"/>
                <a:gd name="connsiteY29" fmla="*/ 1364974 h 3468065"/>
                <a:gd name="connsiteX30" fmla="*/ 6215270 w 6215270"/>
                <a:gd name="connsiteY30" fmla="*/ 2557669 h 3468065"/>
                <a:gd name="connsiteX31" fmla="*/ 5985703 w 6215270"/>
                <a:gd name="connsiteY31" fmla="*/ 2064164 h 3468065"/>
                <a:gd name="connsiteX32" fmla="*/ 5730737 w 6215270"/>
                <a:gd name="connsiteY32" fmla="*/ 1572729 h 3468065"/>
                <a:gd name="connsiteX33" fmla="*/ 5574748 w 6215270"/>
                <a:gd name="connsiteY33" fmla="*/ 1324941 h 3468065"/>
                <a:gd name="connsiteX34" fmla="*/ 5340626 w 6215270"/>
                <a:gd name="connsiteY34" fmla="*/ 1086678 h 3468065"/>
                <a:gd name="connsiteX35" fmla="*/ 4972740 w 6215270"/>
                <a:gd name="connsiteY35" fmla="*/ 898525 h 3468065"/>
                <a:gd name="connsiteX36" fmla="*/ 4572000 w 6215270"/>
                <a:gd name="connsiteY36" fmla="*/ 1052719 h 3468065"/>
                <a:gd name="connsiteX37" fmla="*/ 4332909 w 6215270"/>
                <a:gd name="connsiteY37" fmla="*/ 1325769 h 3468065"/>
                <a:gd name="connsiteX38" fmla="*/ 4142133 w 6215270"/>
                <a:gd name="connsiteY38" fmla="*/ 1656521 h 3468065"/>
                <a:gd name="connsiteX39" fmla="*/ 4034459 w 6215270"/>
                <a:gd name="connsiteY39" fmla="*/ 2004253 h 3468065"/>
                <a:gd name="connsiteX40" fmla="*/ 4002157 w 6215270"/>
                <a:gd name="connsiteY40" fmla="*/ 2570921 h 3468065"/>
                <a:gd name="connsiteX41" fmla="*/ 3988905 w 6215270"/>
                <a:gd name="connsiteY41" fmla="*/ 2782956 h 3468065"/>
                <a:gd name="connsiteX42" fmla="*/ 3922644 w 6215270"/>
                <a:gd name="connsiteY42" fmla="*/ 3061252 h 3468065"/>
                <a:gd name="connsiteX43" fmla="*/ 3763618 w 6215270"/>
                <a:gd name="connsiteY43" fmla="*/ 3313043 h 3468065"/>
                <a:gd name="connsiteX44" fmla="*/ 3555724 w 6215270"/>
                <a:gd name="connsiteY44" fmla="*/ 3436040 h 3468065"/>
                <a:gd name="connsiteX45" fmla="*/ 3342723 w 6215270"/>
                <a:gd name="connsiteY45" fmla="*/ 3468065 h 3468065"/>
                <a:gd name="connsiteX46" fmla="*/ 3190599 w 6215270"/>
                <a:gd name="connsiteY46" fmla="*/ 3455642 h 3468065"/>
                <a:gd name="connsiteX47" fmla="*/ 2855568 w 6215270"/>
                <a:gd name="connsiteY47" fmla="*/ 3266937 h 3468065"/>
                <a:gd name="connsiteX48" fmla="*/ 2510459 w 6215270"/>
                <a:gd name="connsiteY48" fmla="*/ 2909128 h 3468065"/>
                <a:gd name="connsiteX49" fmla="*/ 2278822 w 6215270"/>
                <a:gd name="connsiteY49" fmla="*/ 2617028 h 3468065"/>
                <a:gd name="connsiteX50" fmla="*/ 2080039 w 6215270"/>
                <a:gd name="connsiteY50" fmla="*/ 2429979 h 3468065"/>
                <a:gd name="connsiteX51" fmla="*/ 1921565 w 6215270"/>
                <a:gd name="connsiteY51" fmla="*/ 2425148 h 3468065"/>
                <a:gd name="connsiteX52" fmla="*/ 1590261 w 6215270"/>
                <a:gd name="connsiteY52" fmla="*/ 2623930 h 3468065"/>
                <a:gd name="connsiteX53" fmla="*/ 1192696 w 6215270"/>
                <a:gd name="connsiteY53" fmla="*/ 2928730 h 3468065"/>
                <a:gd name="connsiteX54" fmla="*/ 808383 w 6215270"/>
                <a:gd name="connsiteY54" fmla="*/ 3114261 h 3468065"/>
                <a:gd name="connsiteX55" fmla="*/ 437322 w 6215270"/>
                <a:gd name="connsiteY55" fmla="*/ 3167269 h 3468065"/>
                <a:gd name="connsiteX56" fmla="*/ 13252 w 6215270"/>
                <a:gd name="connsiteY56" fmla="*/ 3140765 h 3468065"/>
                <a:gd name="connsiteX57" fmla="*/ 0 w 6215270"/>
                <a:gd name="connsiteY57" fmla="*/ 2782956 h 3468065"/>
                <a:gd name="connsiteX0" fmla="*/ 0 w 6215270"/>
                <a:gd name="connsiteY0" fmla="*/ 2782956 h 3468065"/>
                <a:gd name="connsiteX1" fmla="*/ 331305 w 6215270"/>
                <a:gd name="connsiteY1" fmla="*/ 2782956 h 3468065"/>
                <a:gd name="connsiteX2" fmla="*/ 598419 w 6215270"/>
                <a:gd name="connsiteY2" fmla="*/ 2773431 h 3468065"/>
                <a:gd name="connsiteX3" fmla="*/ 940905 w 6215270"/>
                <a:gd name="connsiteY3" fmla="*/ 2637182 h 3468065"/>
                <a:gd name="connsiteX4" fmla="*/ 1285461 w 6215270"/>
                <a:gd name="connsiteY4" fmla="*/ 2345634 h 3468065"/>
                <a:gd name="connsiteX5" fmla="*/ 1571763 w 6215270"/>
                <a:gd name="connsiteY5" fmla="*/ 2160656 h 3468065"/>
                <a:gd name="connsiteX6" fmla="*/ 1869661 w 6215270"/>
                <a:gd name="connsiteY6" fmla="*/ 2041387 h 3468065"/>
                <a:gd name="connsiteX7" fmla="*/ 2128769 w 6215270"/>
                <a:gd name="connsiteY7" fmla="*/ 2030757 h 3468065"/>
                <a:gd name="connsiteX8" fmla="*/ 2296491 w 6215270"/>
                <a:gd name="connsiteY8" fmla="*/ 2102402 h 3468065"/>
                <a:gd name="connsiteX9" fmla="*/ 2554495 w 6215270"/>
                <a:gd name="connsiteY9" fmla="*/ 2328655 h 3468065"/>
                <a:gd name="connsiteX10" fmla="*/ 2798832 w 6215270"/>
                <a:gd name="connsiteY10" fmla="*/ 2594251 h 3468065"/>
                <a:gd name="connsiteX11" fmla="*/ 3154018 w 6215270"/>
                <a:gd name="connsiteY11" fmla="*/ 2915478 h 3468065"/>
                <a:gd name="connsiteX12" fmla="*/ 3323673 w 6215270"/>
                <a:gd name="connsiteY12" fmla="*/ 3008795 h 3468065"/>
                <a:gd name="connsiteX13" fmla="*/ 3517072 w 6215270"/>
                <a:gd name="connsiteY13" fmla="*/ 3002445 h 3468065"/>
                <a:gd name="connsiteX14" fmla="*/ 3684105 w 6215270"/>
                <a:gd name="connsiteY14" fmla="*/ 2862469 h 3468065"/>
                <a:gd name="connsiteX15" fmla="*/ 3846858 w 6215270"/>
                <a:gd name="connsiteY15" fmla="*/ 2494583 h 3468065"/>
                <a:gd name="connsiteX16" fmla="*/ 3922644 w 6215270"/>
                <a:gd name="connsiteY16" fmla="*/ 2093843 h 3468065"/>
                <a:gd name="connsiteX17" fmla="*/ 3975652 w 6215270"/>
                <a:gd name="connsiteY17" fmla="*/ 1470991 h 3468065"/>
                <a:gd name="connsiteX18" fmla="*/ 4064690 w 6215270"/>
                <a:gd name="connsiteY18" fmla="*/ 790851 h 3468065"/>
                <a:gd name="connsiteX19" fmla="*/ 4174435 w 6215270"/>
                <a:gd name="connsiteY19" fmla="*/ 477078 h 3468065"/>
                <a:gd name="connsiteX20" fmla="*/ 4426226 w 6215270"/>
                <a:gd name="connsiteY20" fmla="*/ 198782 h 3468065"/>
                <a:gd name="connsiteX21" fmla="*/ 4658415 w 6215270"/>
                <a:gd name="connsiteY21" fmla="*/ 50386 h 3468065"/>
                <a:gd name="connsiteX22" fmla="*/ 4863548 w 6215270"/>
                <a:gd name="connsiteY22" fmla="*/ 0 h 3468065"/>
                <a:gd name="connsiteX23" fmla="*/ 5109956 w 6215270"/>
                <a:gd name="connsiteY23" fmla="*/ 22777 h 3468065"/>
                <a:gd name="connsiteX24" fmla="*/ 5433391 w 6215270"/>
                <a:gd name="connsiteY24" fmla="*/ 212034 h 3468065"/>
                <a:gd name="connsiteX25" fmla="*/ 5625548 w 6215270"/>
                <a:gd name="connsiteY25" fmla="*/ 375616 h 3468065"/>
                <a:gd name="connsiteX26" fmla="*/ 5784298 w 6215270"/>
                <a:gd name="connsiteY26" fmla="*/ 566116 h 3468065"/>
                <a:gd name="connsiteX27" fmla="*/ 5919995 w 6215270"/>
                <a:gd name="connsiteY27" fmla="*/ 772905 h 3468065"/>
                <a:gd name="connsiteX28" fmla="*/ 6070048 w 6215270"/>
                <a:gd name="connsiteY28" fmla="*/ 1045541 h 3468065"/>
                <a:gd name="connsiteX29" fmla="*/ 6202018 w 6215270"/>
                <a:gd name="connsiteY29" fmla="*/ 1364974 h 3468065"/>
                <a:gd name="connsiteX30" fmla="*/ 6215270 w 6215270"/>
                <a:gd name="connsiteY30" fmla="*/ 2557669 h 3468065"/>
                <a:gd name="connsiteX31" fmla="*/ 5985703 w 6215270"/>
                <a:gd name="connsiteY31" fmla="*/ 2064164 h 3468065"/>
                <a:gd name="connsiteX32" fmla="*/ 5730737 w 6215270"/>
                <a:gd name="connsiteY32" fmla="*/ 1572729 h 3468065"/>
                <a:gd name="connsiteX33" fmla="*/ 5574748 w 6215270"/>
                <a:gd name="connsiteY33" fmla="*/ 1324941 h 3468065"/>
                <a:gd name="connsiteX34" fmla="*/ 5340626 w 6215270"/>
                <a:gd name="connsiteY34" fmla="*/ 1086678 h 3468065"/>
                <a:gd name="connsiteX35" fmla="*/ 4972740 w 6215270"/>
                <a:gd name="connsiteY35" fmla="*/ 898525 h 3468065"/>
                <a:gd name="connsiteX36" fmla="*/ 4572000 w 6215270"/>
                <a:gd name="connsiteY36" fmla="*/ 1052719 h 3468065"/>
                <a:gd name="connsiteX37" fmla="*/ 4332909 w 6215270"/>
                <a:gd name="connsiteY37" fmla="*/ 1325769 h 3468065"/>
                <a:gd name="connsiteX38" fmla="*/ 4142133 w 6215270"/>
                <a:gd name="connsiteY38" fmla="*/ 1656521 h 3468065"/>
                <a:gd name="connsiteX39" fmla="*/ 4034459 w 6215270"/>
                <a:gd name="connsiteY39" fmla="*/ 2004253 h 3468065"/>
                <a:gd name="connsiteX40" fmla="*/ 4002157 w 6215270"/>
                <a:gd name="connsiteY40" fmla="*/ 2570921 h 3468065"/>
                <a:gd name="connsiteX41" fmla="*/ 3988905 w 6215270"/>
                <a:gd name="connsiteY41" fmla="*/ 2782956 h 3468065"/>
                <a:gd name="connsiteX42" fmla="*/ 3922644 w 6215270"/>
                <a:gd name="connsiteY42" fmla="*/ 3061252 h 3468065"/>
                <a:gd name="connsiteX43" fmla="*/ 3763618 w 6215270"/>
                <a:gd name="connsiteY43" fmla="*/ 3313043 h 3468065"/>
                <a:gd name="connsiteX44" fmla="*/ 3555724 w 6215270"/>
                <a:gd name="connsiteY44" fmla="*/ 3436040 h 3468065"/>
                <a:gd name="connsiteX45" fmla="*/ 3342723 w 6215270"/>
                <a:gd name="connsiteY45" fmla="*/ 3468065 h 3468065"/>
                <a:gd name="connsiteX46" fmla="*/ 3190599 w 6215270"/>
                <a:gd name="connsiteY46" fmla="*/ 3455642 h 3468065"/>
                <a:gd name="connsiteX47" fmla="*/ 2855568 w 6215270"/>
                <a:gd name="connsiteY47" fmla="*/ 3266937 h 3468065"/>
                <a:gd name="connsiteX48" fmla="*/ 2510459 w 6215270"/>
                <a:gd name="connsiteY48" fmla="*/ 2909128 h 3468065"/>
                <a:gd name="connsiteX49" fmla="*/ 2278822 w 6215270"/>
                <a:gd name="connsiteY49" fmla="*/ 2617028 h 3468065"/>
                <a:gd name="connsiteX50" fmla="*/ 2080039 w 6215270"/>
                <a:gd name="connsiteY50" fmla="*/ 2429979 h 3468065"/>
                <a:gd name="connsiteX51" fmla="*/ 1921565 w 6215270"/>
                <a:gd name="connsiteY51" fmla="*/ 2425148 h 3468065"/>
                <a:gd name="connsiteX52" fmla="*/ 1590261 w 6215270"/>
                <a:gd name="connsiteY52" fmla="*/ 2623930 h 3468065"/>
                <a:gd name="connsiteX53" fmla="*/ 1192696 w 6215270"/>
                <a:gd name="connsiteY53" fmla="*/ 2928730 h 3468065"/>
                <a:gd name="connsiteX54" fmla="*/ 808383 w 6215270"/>
                <a:gd name="connsiteY54" fmla="*/ 3114261 h 3468065"/>
                <a:gd name="connsiteX55" fmla="*/ 437322 w 6215270"/>
                <a:gd name="connsiteY55" fmla="*/ 3167269 h 3468065"/>
                <a:gd name="connsiteX56" fmla="*/ 13252 w 6215270"/>
                <a:gd name="connsiteY56" fmla="*/ 3140765 h 3468065"/>
                <a:gd name="connsiteX57" fmla="*/ 0 w 6215270"/>
                <a:gd name="connsiteY57" fmla="*/ 2782956 h 3468065"/>
                <a:gd name="connsiteX0" fmla="*/ 0 w 6215270"/>
                <a:gd name="connsiteY0" fmla="*/ 2782956 h 3468065"/>
                <a:gd name="connsiteX1" fmla="*/ 331305 w 6215270"/>
                <a:gd name="connsiteY1" fmla="*/ 2782956 h 3468065"/>
                <a:gd name="connsiteX2" fmla="*/ 598419 w 6215270"/>
                <a:gd name="connsiteY2" fmla="*/ 2773431 h 3468065"/>
                <a:gd name="connsiteX3" fmla="*/ 940905 w 6215270"/>
                <a:gd name="connsiteY3" fmla="*/ 2637182 h 3468065"/>
                <a:gd name="connsiteX4" fmla="*/ 1285461 w 6215270"/>
                <a:gd name="connsiteY4" fmla="*/ 2345634 h 3468065"/>
                <a:gd name="connsiteX5" fmla="*/ 1571763 w 6215270"/>
                <a:gd name="connsiteY5" fmla="*/ 2160656 h 3468065"/>
                <a:gd name="connsiteX6" fmla="*/ 1869661 w 6215270"/>
                <a:gd name="connsiteY6" fmla="*/ 2041387 h 3468065"/>
                <a:gd name="connsiteX7" fmla="*/ 2128769 w 6215270"/>
                <a:gd name="connsiteY7" fmla="*/ 2030757 h 3468065"/>
                <a:gd name="connsiteX8" fmla="*/ 2296491 w 6215270"/>
                <a:gd name="connsiteY8" fmla="*/ 2102402 h 3468065"/>
                <a:gd name="connsiteX9" fmla="*/ 2554495 w 6215270"/>
                <a:gd name="connsiteY9" fmla="*/ 2328655 h 3468065"/>
                <a:gd name="connsiteX10" fmla="*/ 2798832 w 6215270"/>
                <a:gd name="connsiteY10" fmla="*/ 2594251 h 3468065"/>
                <a:gd name="connsiteX11" fmla="*/ 3154018 w 6215270"/>
                <a:gd name="connsiteY11" fmla="*/ 2915478 h 3468065"/>
                <a:gd name="connsiteX12" fmla="*/ 3323673 w 6215270"/>
                <a:gd name="connsiteY12" fmla="*/ 3008795 h 3468065"/>
                <a:gd name="connsiteX13" fmla="*/ 3517072 w 6215270"/>
                <a:gd name="connsiteY13" fmla="*/ 3002445 h 3468065"/>
                <a:gd name="connsiteX14" fmla="*/ 3684105 w 6215270"/>
                <a:gd name="connsiteY14" fmla="*/ 2862469 h 3468065"/>
                <a:gd name="connsiteX15" fmla="*/ 3846858 w 6215270"/>
                <a:gd name="connsiteY15" fmla="*/ 2494583 h 3468065"/>
                <a:gd name="connsiteX16" fmla="*/ 3922644 w 6215270"/>
                <a:gd name="connsiteY16" fmla="*/ 2093843 h 3468065"/>
                <a:gd name="connsiteX17" fmla="*/ 3975652 w 6215270"/>
                <a:gd name="connsiteY17" fmla="*/ 1470991 h 3468065"/>
                <a:gd name="connsiteX18" fmla="*/ 4064690 w 6215270"/>
                <a:gd name="connsiteY18" fmla="*/ 790851 h 3468065"/>
                <a:gd name="connsiteX19" fmla="*/ 4174435 w 6215270"/>
                <a:gd name="connsiteY19" fmla="*/ 477078 h 3468065"/>
                <a:gd name="connsiteX20" fmla="*/ 4426226 w 6215270"/>
                <a:gd name="connsiteY20" fmla="*/ 198782 h 3468065"/>
                <a:gd name="connsiteX21" fmla="*/ 4658415 w 6215270"/>
                <a:gd name="connsiteY21" fmla="*/ 50386 h 3468065"/>
                <a:gd name="connsiteX22" fmla="*/ 4863548 w 6215270"/>
                <a:gd name="connsiteY22" fmla="*/ 0 h 3468065"/>
                <a:gd name="connsiteX23" fmla="*/ 5109956 w 6215270"/>
                <a:gd name="connsiteY23" fmla="*/ 22777 h 3468065"/>
                <a:gd name="connsiteX24" fmla="*/ 5433391 w 6215270"/>
                <a:gd name="connsiteY24" fmla="*/ 212034 h 3468065"/>
                <a:gd name="connsiteX25" fmla="*/ 5625548 w 6215270"/>
                <a:gd name="connsiteY25" fmla="*/ 375616 h 3468065"/>
                <a:gd name="connsiteX26" fmla="*/ 5784298 w 6215270"/>
                <a:gd name="connsiteY26" fmla="*/ 566116 h 3468065"/>
                <a:gd name="connsiteX27" fmla="*/ 5919995 w 6215270"/>
                <a:gd name="connsiteY27" fmla="*/ 772905 h 3468065"/>
                <a:gd name="connsiteX28" fmla="*/ 6070048 w 6215270"/>
                <a:gd name="connsiteY28" fmla="*/ 1045541 h 3468065"/>
                <a:gd name="connsiteX29" fmla="*/ 6202018 w 6215270"/>
                <a:gd name="connsiteY29" fmla="*/ 1364974 h 3468065"/>
                <a:gd name="connsiteX30" fmla="*/ 6215270 w 6215270"/>
                <a:gd name="connsiteY30" fmla="*/ 2557669 h 3468065"/>
                <a:gd name="connsiteX31" fmla="*/ 5985703 w 6215270"/>
                <a:gd name="connsiteY31" fmla="*/ 2064164 h 3468065"/>
                <a:gd name="connsiteX32" fmla="*/ 5730737 w 6215270"/>
                <a:gd name="connsiteY32" fmla="*/ 1572729 h 3468065"/>
                <a:gd name="connsiteX33" fmla="*/ 5574748 w 6215270"/>
                <a:gd name="connsiteY33" fmla="*/ 1324941 h 3468065"/>
                <a:gd name="connsiteX34" fmla="*/ 5340626 w 6215270"/>
                <a:gd name="connsiteY34" fmla="*/ 1086678 h 3468065"/>
                <a:gd name="connsiteX35" fmla="*/ 4972740 w 6215270"/>
                <a:gd name="connsiteY35" fmla="*/ 898525 h 3468065"/>
                <a:gd name="connsiteX36" fmla="*/ 4572000 w 6215270"/>
                <a:gd name="connsiteY36" fmla="*/ 1052719 h 3468065"/>
                <a:gd name="connsiteX37" fmla="*/ 4332909 w 6215270"/>
                <a:gd name="connsiteY37" fmla="*/ 1325769 h 3468065"/>
                <a:gd name="connsiteX38" fmla="*/ 4142133 w 6215270"/>
                <a:gd name="connsiteY38" fmla="*/ 1656521 h 3468065"/>
                <a:gd name="connsiteX39" fmla="*/ 4034459 w 6215270"/>
                <a:gd name="connsiteY39" fmla="*/ 2004253 h 3468065"/>
                <a:gd name="connsiteX40" fmla="*/ 4002157 w 6215270"/>
                <a:gd name="connsiteY40" fmla="*/ 2570921 h 3468065"/>
                <a:gd name="connsiteX41" fmla="*/ 3988905 w 6215270"/>
                <a:gd name="connsiteY41" fmla="*/ 2782956 h 3468065"/>
                <a:gd name="connsiteX42" fmla="*/ 3922644 w 6215270"/>
                <a:gd name="connsiteY42" fmla="*/ 3061252 h 3468065"/>
                <a:gd name="connsiteX43" fmla="*/ 3763618 w 6215270"/>
                <a:gd name="connsiteY43" fmla="*/ 3313043 h 3468065"/>
                <a:gd name="connsiteX44" fmla="*/ 3555724 w 6215270"/>
                <a:gd name="connsiteY44" fmla="*/ 3436040 h 3468065"/>
                <a:gd name="connsiteX45" fmla="*/ 3342723 w 6215270"/>
                <a:gd name="connsiteY45" fmla="*/ 3468065 h 3468065"/>
                <a:gd name="connsiteX46" fmla="*/ 3190599 w 6215270"/>
                <a:gd name="connsiteY46" fmla="*/ 3455642 h 3468065"/>
                <a:gd name="connsiteX47" fmla="*/ 2855568 w 6215270"/>
                <a:gd name="connsiteY47" fmla="*/ 3266937 h 3468065"/>
                <a:gd name="connsiteX48" fmla="*/ 2510459 w 6215270"/>
                <a:gd name="connsiteY48" fmla="*/ 2909128 h 3468065"/>
                <a:gd name="connsiteX49" fmla="*/ 2278822 w 6215270"/>
                <a:gd name="connsiteY49" fmla="*/ 2617028 h 3468065"/>
                <a:gd name="connsiteX50" fmla="*/ 2080039 w 6215270"/>
                <a:gd name="connsiteY50" fmla="*/ 2429979 h 3468065"/>
                <a:gd name="connsiteX51" fmla="*/ 1921565 w 6215270"/>
                <a:gd name="connsiteY51" fmla="*/ 2425148 h 3468065"/>
                <a:gd name="connsiteX52" fmla="*/ 1580736 w 6215270"/>
                <a:gd name="connsiteY52" fmla="*/ 2598530 h 3468065"/>
                <a:gd name="connsiteX53" fmla="*/ 1192696 w 6215270"/>
                <a:gd name="connsiteY53" fmla="*/ 2928730 h 3468065"/>
                <a:gd name="connsiteX54" fmla="*/ 808383 w 6215270"/>
                <a:gd name="connsiteY54" fmla="*/ 3114261 h 3468065"/>
                <a:gd name="connsiteX55" fmla="*/ 437322 w 6215270"/>
                <a:gd name="connsiteY55" fmla="*/ 3167269 h 3468065"/>
                <a:gd name="connsiteX56" fmla="*/ 13252 w 6215270"/>
                <a:gd name="connsiteY56" fmla="*/ 3140765 h 3468065"/>
                <a:gd name="connsiteX57" fmla="*/ 0 w 6215270"/>
                <a:gd name="connsiteY57" fmla="*/ 2782956 h 3468065"/>
                <a:gd name="connsiteX0" fmla="*/ 0 w 6215270"/>
                <a:gd name="connsiteY0" fmla="*/ 2782956 h 3468065"/>
                <a:gd name="connsiteX1" fmla="*/ 331305 w 6215270"/>
                <a:gd name="connsiteY1" fmla="*/ 2782956 h 3468065"/>
                <a:gd name="connsiteX2" fmla="*/ 598419 w 6215270"/>
                <a:gd name="connsiteY2" fmla="*/ 2773431 h 3468065"/>
                <a:gd name="connsiteX3" fmla="*/ 940905 w 6215270"/>
                <a:gd name="connsiteY3" fmla="*/ 2637182 h 3468065"/>
                <a:gd name="connsiteX4" fmla="*/ 1285461 w 6215270"/>
                <a:gd name="connsiteY4" fmla="*/ 2345634 h 3468065"/>
                <a:gd name="connsiteX5" fmla="*/ 1571763 w 6215270"/>
                <a:gd name="connsiteY5" fmla="*/ 2160656 h 3468065"/>
                <a:gd name="connsiteX6" fmla="*/ 1869661 w 6215270"/>
                <a:gd name="connsiteY6" fmla="*/ 2041387 h 3468065"/>
                <a:gd name="connsiteX7" fmla="*/ 2128769 w 6215270"/>
                <a:gd name="connsiteY7" fmla="*/ 2030757 h 3468065"/>
                <a:gd name="connsiteX8" fmla="*/ 2296491 w 6215270"/>
                <a:gd name="connsiteY8" fmla="*/ 2102402 h 3468065"/>
                <a:gd name="connsiteX9" fmla="*/ 2554495 w 6215270"/>
                <a:gd name="connsiteY9" fmla="*/ 2328655 h 3468065"/>
                <a:gd name="connsiteX10" fmla="*/ 2798832 w 6215270"/>
                <a:gd name="connsiteY10" fmla="*/ 2594251 h 3468065"/>
                <a:gd name="connsiteX11" fmla="*/ 3154018 w 6215270"/>
                <a:gd name="connsiteY11" fmla="*/ 2915478 h 3468065"/>
                <a:gd name="connsiteX12" fmla="*/ 3323673 w 6215270"/>
                <a:gd name="connsiteY12" fmla="*/ 3008795 h 3468065"/>
                <a:gd name="connsiteX13" fmla="*/ 3517072 w 6215270"/>
                <a:gd name="connsiteY13" fmla="*/ 3002445 h 3468065"/>
                <a:gd name="connsiteX14" fmla="*/ 3684105 w 6215270"/>
                <a:gd name="connsiteY14" fmla="*/ 2862469 h 3468065"/>
                <a:gd name="connsiteX15" fmla="*/ 3846858 w 6215270"/>
                <a:gd name="connsiteY15" fmla="*/ 2494583 h 3468065"/>
                <a:gd name="connsiteX16" fmla="*/ 3922644 w 6215270"/>
                <a:gd name="connsiteY16" fmla="*/ 2093843 h 3468065"/>
                <a:gd name="connsiteX17" fmla="*/ 3975652 w 6215270"/>
                <a:gd name="connsiteY17" fmla="*/ 1470991 h 3468065"/>
                <a:gd name="connsiteX18" fmla="*/ 4064690 w 6215270"/>
                <a:gd name="connsiteY18" fmla="*/ 790851 h 3468065"/>
                <a:gd name="connsiteX19" fmla="*/ 4174435 w 6215270"/>
                <a:gd name="connsiteY19" fmla="*/ 477078 h 3468065"/>
                <a:gd name="connsiteX20" fmla="*/ 4426226 w 6215270"/>
                <a:gd name="connsiteY20" fmla="*/ 198782 h 3468065"/>
                <a:gd name="connsiteX21" fmla="*/ 4658415 w 6215270"/>
                <a:gd name="connsiteY21" fmla="*/ 50386 h 3468065"/>
                <a:gd name="connsiteX22" fmla="*/ 4863548 w 6215270"/>
                <a:gd name="connsiteY22" fmla="*/ 0 h 3468065"/>
                <a:gd name="connsiteX23" fmla="*/ 5109956 w 6215270"/>
                <a:gd name="connsiteY23" fmla="*/ 22777 h 3468065"/>
                <a:gd name="connsiteX24" fmla="*/ 5433391 w 6215270"/>
                <a:gd name="connsiteY24" fmla="*/ 212034 h 3468065"/>
                <a:gd name="connsiteX25" fmla="*/ 5625548 w 6215270"/>
                <a:gd name="connsiteY25" fmla="*/ 375616 h 3468065"/>
                <a:gd name="connsiteX26" fmla="*/ 5784298 w 6215270"/>
                <a:gd name="connsiteY26" fmla="*/ 566116 h 3468065"/>
                <a:gd name="connsiteX27" fmla="*/ 5919995 w 6215270"/>
                <a:gd name="connsiteY27" fmla="*/ 772905 h 3468065"/>
                <a:gd name="connsiteX28" fmla="*/ 6070048 w 6215270"/>
                <a:gd name="connsiteY28" fmla="*/ 1045541 h 3468065"/>
                <a:gd name="connsiteX29" fmla="*/ 6202018 w 6215270"/>
                <a:gd name="connsiteY29" fmla="*/ 1364974 h 3468065"/>
                <a:gd name="connsiteX30" fmla="*/ 6215270 w 6215270"/>
                <a:gd name="connsiteY30" fmla="*/ 2557669 h 3468065"/>
                <a:gd name="connsiteX31" fmla="*/ 5985703 w 6215270"/>
                <a:gd name="connsiteY31" fmla="*/ 2064164 h 3468065"/>
                <a:gd name="connsiteX32" fmla="*/ 5730737 w 6215270"/>
                <a:gd name="connsiteY32" fmla="*/ 1572729 h 3468065"/>
                <a:gd name="connsiteX33" fmla="*/ 5574748 w 6215270"/>
                <a:gd name="connsiteY33" fmla="*/ 1324941 h 3468065"/>
                <a:gd name="connsiteX34" fmla="*/ 5340626 w 6215270"/>
                <a:gd name="connsiteY34" fmla="*/ 1086678 h 3468065"/>
                <a:gd name="connsiteX35" fmla="*/ 4972740 w 6215270"/>
                <a:gd name="connsiteY35" fmla="*/ 898525 h 3468065"/>
                <a:gd name="connsiteX36" fmla="*/ 4572000 w 6215270"/>
                <a:gd name="connsiteY36" fmla="*/ 1052719 h 3468065"/>
                <a:gd name="connsiteX37" fmla="*/ 4332909 w 6215270"/>
                <a:gd name="connsiteY37" fmla="*/ 1325769 h 3468065"/>
                <a:gd name="connsiteX38" fmla="*/ 4142133 w 6215270"/>
                <a:gd name="connsiteY38" fmla="*/ 1656521 h 3468065"/>
                <a:gd name="connsiteX39" fmla="*/ 4034459 w 6215270"/>
                <a:gd name="connsiteY39" fmla="*/ 2004253 h 3468065"/>
                <a:gd name="connsiteX40" fmla="*/ 4002157 w 6215270"/>
                <a:gd name="connsiteY40" fmla="*/ 2570921 h 3468065"/>
                <a:gd name="connsiteX41" fmla="*/ 3988905 w 6215270"/>
                <a:gd name="connsiteY41" fmla="*/ 2782956 h 3468065"/>
                <a:gd name="connsiteX42" fmla="*/ 3922644 w 6215270"/>
                <a:gd name="connsiteY42" fmla="*/ 3061252 h 3468065"/>
                <a:gd name="connsiteX43" fmla="*/ 3763618 w 6215270"/>
                <a:gd name="connsiteY43" fmla="*/ 3313043 h 3468065"/>
                <a:gd name="connsiteX44" fmla="*/ 3555724 w 6215270"/>
                <a:gd name="connsiteY44" fmla="*/ 3436040 h 3468065"/>
                <a:gd name="connsiteX45" fmla="*/ 3342723 w 6215270"/>
                <a:gd name="connsiteY45" fmla="*/ 3468065 h 3468065"/>
                <a:gd name="connsiteX46" fmla="*/ 3190599 w 6215270"/>
                <a:gd name="connsiteY46" fmla="*/ 3455642 h 3468065"/>
                <a:gd name="connsiteX47" fmla="*/ 2855568 w 6215270"/>
                <a:gd name="connsiteY47" fmla="*/ 3266937 h 3468065"/>
                <a:gd name="connsiteX48" fmla="*/ 2510459 w 6215270"/>
                <a:gd name="connsiteY48" fmla="*/ 2909128 h 3468065"/>
                <a:gd name="connsiteX49" fmla="*/ 2278822 w 6215270"/>
                <a:gd name="connsiteY49" fmla="*/ 2617028 h 3468065"/>
                <a:gd name="connsiteX50" fmla="*/ 2080039 w 6215270"/>
                <a:gd name="connsiteY50" fmla="*/ 2429979 h 3468065"/>
                <a:gd name="connsiteX51" fmla="*/ 1921565 w 6215270"/>
                <a:gd name="connsiteY51" fmla="*/ 2425148 h 3468065"/>
                <a:gd name="connsiteX52" fmla="*/ 1580736 w 6215270"/>
                <a:gd name="connsiteY52" fmla="*/ 2620755 h 3468065"/>
                <a:gd name="connsiteX53" fmla="*/ 1192696 w 6215270"/>
                <a:gd name="connsiteY53" fmla="*/ 2928730 h 3468065"/>
                <a:gd name="connsiteX54" fmla="*/ 808383 w 6215270"/>
                <a:gd name="connsiteY54" fmla="*/ 3114261 h 3468065"/>
                <a:gd name="connsiteX55" fmla="*/ 437322 w 6215270"/>
                <a:gd name="connsiteY55" fmla="*/ 3167269 h 3468065"/>
                <a:gd name="connsiteX56" fmla="*/ 13252 w 6215270"/>
                <a:gd name="connsiteY56" fmla="*/ 3140765 h 3468065"/>
                <a:gd name="connsiteX57" fmla="*/ 0 w 6215270"/>
                <a:gd name="connsiteY57" fmla="*/ 2782956 h 3468065"/>
                <a:gd name="connsiteX0" fmla="*/ 0 w 6215270"/>
                <a:gd name="connsiteY0" fmla="*/ 2782956 h 3468065"/>
                <a:gd name="connsiteX1" fmla="*/ 331305 w 6215270"/>
                <a:gd name="connsiteY1" fmla="*/ 2782956 h 3468065"/>
                <a:gd name="connsiteX2" fmla="*/ 598419 w 6215270"/>
                <a:gd name="connsiteY2" fmla="*/ 2773431 h 3468065"/>
                <a:gd name="connsiteX3" fmla="*/ 940905 w 6215270"/>
                <a:gd name="connsiteY3" fmla="*/ 2637182 h 3468065"/>
                <a:gd name="connsiteX4" fmla="*/ 1285461 w 6215270"/>
                <a:gd name="connsiteY4" fmla="*/ 2345634 h 3468065"/>
                <a:gd name="connsiteX5" fmla="*/ 1571763 w 6215270"/>
                <a:gd name="connsiteY5" fmla="*/ 2160656 h 3468065"/>
                <a:gd name="connsiteX6" fmla="*/ 1869661 w 6215270"/>
                <a:gd name="connsiteY6" fmla="*/ 2041387 h 3468065"/>
                <a:gd name="connsiteX7" fmla="*/ 2128769 w 6215270"/>
                <a:gd name="connsiteY7" fmla="*/ 2030757 h 3468065"/>
                <a:gd name="connsiteX8" fmla="*/ 2296491 w 6215270"/>
                <a:gd name="connsiteY8" fmla="*/ 2102402 h 3468065"/>
                <a:gd name="connsiteX9" fmla="*/ 2554495 w 6215270"/>
                <a:gd name="connsiteY9" fmla="*/ 2328655 h 3468065"/>
                <a:gd name="connsiteX10" fmla="*/ 2798832 w 6215270"/>
                <a:gd name="connsiteY10" fmla="*/ 2594251 h 3468065"/>
                <a:gd name="connsiteX11" fmla="*/ 3154018 w 6215270"/>
                <a:gd name="connsiteY11" fmla="*/ 2915478 h 3468065"/>
                <a:gd name="connsiteX12" fmla="*/ 3323673 w 6215270"/>
                <a:gd name="connsiteY12" fmla="*/ 3008795 h 3468065"/>
                <a:gd name="connsiteX13" fmla="*/ 3517072 w 6215270"/>
                <a:gd name="connsiteY13" fmla="*/ 3002445 h 3468065"/>
                <a:gd name="connsiteX14" fmla="*/ 3684105 w 6215270"/>
                <a:gd name="connsiteY14" fmla="*/ 2862469 h 3468065"/>
                <a:gd name="connsiteX15" fmla="*/ 3846858 w 6215270"/>
                <a:gd name="connsiteY15" fmla="*/ 2494583 h 3468065"/>
                <a:gd name="connsiteX16" fmla="*/ 3922644 w 6215270"/>
                <a:gd name="connsiteY16" fmla="*/ 2093843 h 3468065"/>
                <a:gd name="connsiteX17" fmla="*/ 3975652 w 6215270"/>
                <a:gd name="connsiteY17" fmla="*/ 1470991 h 3468065"/>
                <a:gd name="connsiteX18" fmla="*/ 4064690 w 6215270"/>
                <a:gd name="connsiteY18" fmla="*/ 790851 h 3468065"/>
                <a:gd name="connsiteX19" fmla="*/ 4174435 w 6215270"/>
                <a:gd name="connsiteY19" fmla="*/ 477078 h 3468065"/>
                <a:gd name="connsiteX20" fmla="*/ 4426226 w 6215270"/>
                <a:gd name="connsiteY20" fmla="*/ 198782 h 3468065"/>
                <a:gd name="connsiteX21" fmla="*/ 4658415 w 6215270"/>
                <a:gd name="connsiteY21" fmla="*/ 50386 h 3468065"/>
                <a:gd name="connsiteX22" fmla="*/ 4863548 w 6215270"/>
                <a:gd name="connsiteY22" fmla="*/ 0 h 3468065"/>
                <a:gd name="connsiteX23" fmla="*/ 5109956 w 6215270"/>
                <a:gd name="connsiteY23" fmla="*/ 22777 h 3468065"/>
                <a:gd name="connsiteX24" fmla="*/ 5433391 w 6215270"/>
                <a:gd name="connsiteY24" fmla="*/ 212034 h 3468065"/>
                <a:gd name="connsiteX25" fmla="*/ 5625548 w 6215270"/>
                <a:gd name="connsiteY25" fmla="*/ 375616 h 3468065"/>
                <a:gd name="connsiteX26" fmla="*/ 5784298 w 6215270"/>
                <a:gd name="connsiteY26" fmla="*/ 566116 h 3468065"/>
                <a:gd name="connsiteX27" fmla="*/ 5919995 w 6215270"/>
                <a:gd name="connsiteY27" fmla="*/ 772905 h 3468065"/>
                <a:gd name="connsiteX28" fmla="*/ 6070048 w 6215270"/>
                <a:gd name="connsiteY28" fmla="*/ 1045541 h 3468065"/>
                <a:gd name="connsiteX29" fmla="*/ 6202018 w 6215270"/>
                <a:gd name="connsiteY29" fmla="*/ 1364974 h 3468065"/>
                <a:gd name="connsiteX30" fmla="*/ 6215270 w 6215270"/>
                <a:gd name="connsiteY30" fmla="*/ 2557669 h 3468065"/>
                <a:gd name="connsiteX31" fmla="*/ 5985703 w 6215270"/>
                <a:gd name="connsiteY31" fmla="*/ 2064164 h 3468065"/>
                <a:gd name="connsiteX32" fmla="*/ 5730737 w 6215270"/>
                <a:gd name="connsiteY32" fmla="*/ 1572729 h 3468065"/>
                <a:gd name="connsiteX33" fmla="*/ 5574748 w 6215270"/>
                <a:gd name="connsiteY33" fmla="*/ 1324941 h 3468065"/>
                <a:gd name="connsiteX34" fmla="*/ 5340626 w 6215270"/>
                <a:gd name="connsiteY34" fmla="*/ 1086678 h 3468065"/>
                <a:gd name="connsiteX35" fmla="*/ 4972740 w 6215270"/>
                <a:gd name="connsiteY35" fmla="*/ 898525 h 3468065"/>
                <a:gd name="connsiteX36" fmla="*/ 4572000 w 6215270"/>
                <a:gd name="connsiteY36" fmla="*/ 1052719 h 3468065"/>
                <a:gd name="connsiteX37" fmla="*/ 4332909 w 6215270"/>
                <a:gd name="connsiteY37" fmla="*/ 1325769 h 3468065"/>
                <a:gd name="connsiteX38" fmla="*/ 4142133 w 6215270"/>
                <a:gd name="connsiteY38" fmla="*/ 1656521 h 3468065"/>
                <a:gd name="connsiteX39" fmla="*/ 4034459 w 6215270"/>
                <a:gd name="connsiteY39" fmla="*/ 2004253 h 3468065"/>
                <a:gd name="connsiteX40" fmla="*/ 4002157 w 6215270"/>
                <a:gd name="connsiteY40" fmla="*/ 2570921 h 3468065"/>
                <a:gd name="connsiteX41" fmla="*/ 3988905 w 6215270"/>
                <a:gd name="connsiteY41" fmla="*/ 2782956 h 3468065"/>
                <a:gd name="connsiteX42" fmla="*/ 3922644 w 6215270"/>
                <a:gd name="connsiteY42" fmla="*/ 3061252 h 3468065"/>
                <a:gd name="connsiteX43" fmla="*/ 3763618 w 6215270"/>
                <a:gd name="connsiteY43" fmla="*/ 3313043 h 3468065"/>
                <a:gd name="connsiteX44" fmla="*/ 3555724 w 6215270"/>
                <a:gd name="connsiteY44" fmla="*/ 3436040 h 3468065"/>
                <a:gd name="connsiteX45" fmla="*/ 3342723 w 6215270"/>
                <a:gd name="connsiteY45" fmla="*/ 3468065 h 3468065"/>
                <a:gd name="connsiteX46" fmla="*/ 3190599 w 6215270"/>
                <a:gd name="connsiteY46" fmla="*/ 3455642 h 3468065"/>
                <a:gd name="connsiteX47" fmla="*/ 2855568 w 6215270"/>
                <a:gd name="connsiteY47" fmla="*/ 3266937 h 3468065"/>
                <a:gd name="connsiteX48" fmla="*/ 2510459 w 6215270"/>
                <a:gd name="connsiteY48" fmla="*/ 2909128 h 3468065"/>
                <a:gd name="connsiteX49" fmla="*/ 2278822 w 6215270"/>
                <a:gd name="connsiteY49" fmla="*/ 2617028 h 3468065"/>
                <a:gd name="connsiteX50" fmla="*/ 2080039 w 6215270"/>
                <a:gd name="connsiteY50" fmla="*/ 2429979 h 3468065"/>
                <a:gd name="connsiteX51" fmla="*/ 1921565 w 6215270"/>
                <a:gd name="connsiteY51" fmla="*/ 2425148 h 3468065"/>
                <a:gd name="connsiteX52" fmla="*/ 1580736 w 6215270"/>
                <a:gd name="connsiteY52" fmla="*/ 2620755 h 3468065"/>
                <a:gd name="connsiteX53" fmla="*/ 1192696 w 6215270"/>
                <a:gd name="connsiteY53" fmla="*/ 2928730 h 3468065"/>
                <a:gd name="connsiteX54" fmla="*/ 808383 w 6215270"/>
                <a:gd name="connsiteY54" fmla="*/ 3114261 h 3468065"/>
                <a:gd name="connsiteX55" fmla="*/ 437322 w 6215270"/>
                <a:gd name="connsiteY55" fmla="*/ 3167269 h 3468065"/>
                <a:gd name="connsiteX56" fmla="*/ 13252 w 6215270"/>
                <a:gd name="connsiteY56" fmla="*/ 3140765 h 3468065"/>
                <a:gd name="connsiteX57" fmla="*/ 0 w 6215270"/>
                <a:gd name="connsiteY57" fmla="*/ 2782956 h 3468065"/>
                <a:gd name="connsiteX0" fmla="*/ 0 w 6215270"/>
                <a:gd name="connsiteY0" fmla="*/ 2782956 h 3468065"/>
                <a:gd name="connsiteX1" fmla="*/ 331305 w 6215270"/>
                <a:gd name="connsiteY1" fmla="*/ 2782956 h 3468065"/>
                <a:gd name="connsiteX2" fmla="*/ 598419 w 6215270"/>
                <a:gd name="connsiteY2" fmla="*/ 2773431 h 3468065"/>
                <a:gd name="connsiteX3" fmla="*/ 940905 w 6215270"/>
                <a:gd name="connsiteY3" fmla="*/ 2637182 h 3468065"/>
                <a:gd name="connsiteX4" fmla="*/ 1285461 w 6215270"/>
                <a:gd name="connsiteY4" fmla="*/ 2345634 h 3468065"/>
                <a:gd name="connsiteX5" fmla="*/ 1571763 w 6215270"/>
                <a:gd name="connsiteY5" fmla="*/ 2160656 h 3468065"/>
                <a:gd name="connsiteX6" fmla="*/ 1869661 w 6215270"/>
                <a:gd name="connsiteY6" fmla="*/ 2041387 h 3468065"/>
                <a:gd name="connsiteX7" fmla="*/ 2128769 w 6215270"/>
                <a:gd name="connsiteY7" fmla="*/ 2030757 h 3468065"/>
                <a:gd name="connsiteX8" fmla="*/ 2296491 w 6215270"/>
                <a:gd name="connsiteY8" fmla="*/ 2102402 h 3468065"/>
                <a:gd name="connsiteX9" fmla="*/ 2554495 w 6215270"/>
                <a:gd name="connsiteY9" fmla="*/ 2328655 h 3468065"/>
                <a:gd name="connsiteX10" fmla="*/ 2798832 w 6215270"/>
                <a:gd name="connsiteY10" fmla="*/ 2594251 h 3468065"/>
                <a:gd name="connsiteX11" fmla="*/ 3154018 w 6215270"/>
                <a:gd name="connsiteY11" fmla="*/ 2915478 h 3468065"/>
                <a:gd name="connsiteX12" fmla="*/ 3323673 w 6215270"/>
                <a:gd name="connsiteY12" fmla="*/ 3008795 h 3468065"/>
                <a:gd name="connsiteX13" fmla="*/ 3517072 w 6215270"/>
                <a:gd name="connsiteY13" fmla="*/ 3002445 h 3468065"/>
                <a:gd name="connsiteX14" fmla="*/ 3684105 w 6215270"/>
                <a:gd name="connsiteY14" fmla="*/ 2862469 h 3468065"/>
                <a:gd name="connsiteX15" fmla="*/ 3846858 w 6215270"/>
                <a:gd name="connsiteY15" fmla="*/ 2494583 h 3468065"/>
                <a:gd name="connsiteX16" fmla="*/ 3922644 w 6215270"/>
                <a:gd name="connsiteY16" fmla="*/ 2093843 h 3468065"/>
                <a:gd name="connsiteX17" fmla="*/ 3975652 w 6215270"/>
                <a:gd name="connsiteY17" fmla="*/ 1470991 h 3468065"/>
                <a:gd name="connsiteX18" fmla="*/ 4064690 w 6215270"/>
                <a:gd name="connsiteY18" fmla="*/ 790851 h 3468065"/>
                <a:gd name="connsiteX19" fmla="*/ 4174435 w 6215270"/>
                <a:gd name="connsiteY19" fmla="*/ 477078 h 3468065"/>
                <a:gd name="connsiteX20" fmla="*/ 4426226 w 6215270"/>
                <a:gd name="connsiteY20" fmla="*/ 198782 h 3468065"/>
                <a:gd name="connsiteX21" fmla="*/ 4658415 w 6215270"/>
                <a:gd name="connsiteY21" fmla="*/ 50386 h 3468065"/>
                <a:gd name="connsiteX22" fmla="*/ 4863548 w 6215270"/>
                <a:gd name="connsiteY22" fmla="*/ 0 h 3468065"/>
                <a:gd name="connsiteX23" fmla="*/ 5109956 w 6215270"/>
                <a:gd name="connsiteY23" fmla="*/ 22777 h 3468065"/>
                <a:gd name="connsiteX24" fmla="*/ 5433391 w 6215270"/>
                <a:gd name="connsiteY24" fmla="*/ 212034 h 3468065"/>
                <a:gd name="connsiteX25" fmla="*/ 5625548 w 6215270"/>
                <a:gd name="connsiteY25" fmla="*/ 375616 h 3468065"/>
                <a:gd name="connsiteX26" fmla="*/ 5784298 w 6215270"/>
                <a:gd name="connsiteY26" fmla="*/ 566116 h 3468065"/>
                <a:gd name="connsiteX27" fmla="*/ 5919995 w 6215270"/>
                <a:gd name="connsiteY27" fmla="*/ 772905 h 3468065"/>
                <a:gd name="connsiteX28" fmla="*/ 6070048 w 6215270"/>
                <a:gd name="connsiteY28" fmla="*/ 1045541 h 3468065"/>
                <a:gd name="connsiteX29" fmla="*/ 6202018 w 6215270"/>
                <a:gd name="connsiteY29" fmla="*/ 1364974 h 3468065"/>
                <a:gd name="connsiteX30" fmla="*/ 6215270 w 6215270"/>
                <a:gd name="connsiteY30" fmla="*/ 2557669 h 3468065"/>
                <a:gd name="connsiteX31" fmla="*/ 5985703 w 6215270"/>
                <a:gd name="connsiteY31" fmla="*/ 2064164 h 3468065"/>
                <a:gd name="connsiteX32" fmla="*/ 5730737 w 6215270"/>
                <a:gd name="connsiteY32" fmla="*/ 1572729 h 3468065"/>
                <a:gd name="connsiteX33" fmla="*/ 5574748 w 6215270"/>
                <a:gd name="connsiteY33" fmla="*/ 1324941 h 3468065"/>
                <a:gd name="connsiteX34" fmla="*/ 5340626 w 6215270"/>
                <a:gd name="connsiteY34" fmla="*/ 1086678 h 3468065"/>
                <a:gd name="connsiteX35" fmla="*/ 4972740 w 6215270"/>
                <a:gd name="connsiteY35" fmla="*/ 898525 h 3468065"/>
                <a:gd name="connsiteX36" fmla="*/ 4572000 w 6215270"/>
                <a:gd name="connsiteY36" fmla="*/ 1052719 h 3468065"/>
                <a:gd name="connsiteX37" fmla="*/ 4332909 w 6215270"/>
                <a:gd name="connsiteY37" fmla="*/ 1325769 h 3468065"/>
                <a:gd name="connsiteX38" fmla="*/ 4142133 w 6215270"/>
                <a:gd name="connsiteY38" fmla="*/ 1656521 h 3468065"/>
                <a:gd name="connsiteX39" fmla="*/ 4034459 w 6215270"/>
                <a:gd name="connsiteY39" fmla="*/ 2004253 h 3468065"/>
                <a:gd name="connsiteX40" fmla="*/ 4002157 w 6215270"/>
                <a:gd name="connsiteY40" fmla="*/ 2570921 h 3468065"/>
                <a:gd name="connsiteX41" fmla="*/ 3988905 w 6215270"/>
                <a:gd name="connsiteY41" fmla="*/ 2782956 h 3468065"/>
                <a:gd name="connsiteX42" fmla="*/ 3922644 w 6215270"/>
                <a:gd name="connsiteY42" fmla="*/ 3061252 h 3468065"/>
                <a:gd name="connsiteX43" fmla="*/ 3763618 w 6215270"/>
                <a:gd name="connsiteY43" fmla="*/ 3313043 h 3468065"/>
                <a:gd name="connsiteX44" fmla="*/ 3555724 w 6215270"/>
                <a:gd name="connsiteY44" fmla="*/ 3436040 h 3468065"/>
                <a:gd name="connsiteX45" fmla="*/ 3342723 w 6215270"/>
                <a:gd name="connsiteY45" fmla="*/ 3468065 h 3468065"/>
                <a:gd name="connsiteX46" fmla="*/ 3190599 w 6215270"/>
                <a:gd name="connsiteY46" fmla="*/ 3455642 h 3468065"/>
                <a:gd name="connsiteX47" fmla="*/ 2855568 w 6215270"/>
                <a:gd name="connsiteY47" fmla="*/ 3266937 h 3468065"/>
                <a:gd name="connsiteX48" fmla="*/ 2510459 w 6215270"/>
                <a:gd name="connsiteY48" fmla="*/ 2909128 h 3468065"/>
                <a:gd name="connsiteX49" fmla="*/ 2278822 w 6215270"/>
                <a:gd name="connsiteY49" fmla="*/ 2617028 h 3468065"/>
                <a:gd name="connsiteX50" fmla="*/ 2080039 w 6215270"/>
                <a:gd name="connsiteY50" fmla="*/ 2429979 h 3468065"/>
                <a:gd name="connsiteX51" fmla="*/ 1921565 w 6215270"/>
                <a:gd name="connsiteY51" fmla="*/ 2425148 h 3468065"/>
                <a:gd name="connsiteX52" fmla="*/ 1580736 w 6215270"/>
                <a:gd name="connsiteY52" fmla="*/ 2620755 h 3468065"/>
                <a:gd name="connsiteX53" fmla="*/ 1192696 w 6215270"/>
                <a:gd name="connsiteY53" fmla="*/ 2928730 h 3468065"/>
                <a:gd name="connsiteX54" fmla="*/ 808383 w 6215270"/>
                <a:gd name="connsiteY54" fmla="*/ 3114261 h 3468065"/>
                <a:gd name="connsiteX55" fmla="*/ 437322 w 6215270"/>
                <a:gd name="connsiteY55" fmla="*/ 3167269 h 3468065"/>
                <a:gd name="connsiteX56" fmla="*/ 13252 w 6215270"/>
                <a:gd name="connsiteY56" fmla="*/ 3140765 h 3468065"/>
                <a:gd name="connsiteX57" fmla="*/ 0 w 6215270"/>
                <a:gd name="connsiteY57" fmla="*/ 2782956 h 3468065"/>
                <a:gd name="connsiteX0" fmla="*/ 0 w 6215270"/>
                <a:gd name="connsiteY0" fmla="*/ 2782956 h 3468065"/>
                <a:gd name="connsiteX1" fmla="*/ 331305 w 6215270"/>
                <a:gd name="connsiteY1" fmla="*/ 2782956 h 3468065"/>
                <a:gd name="connsiteX2" fmla="*/ 598419 w 6215270"/>
                <a:gd name="connsiteY2" fmla="*/ 2773431 h 3468065"/>
                <a:gd name="connsiteX3" fmla="*/ 940905 w 6215270"/>
                <a:gd name="connsiteY3" fmla="*/ 2637182 h 3468065"/>
                <a:gd name="connsiteX4" fmla="*/ 1285461 w 6215270"/>
                <a:gd name="connsiteY4" fmla="*/ 2345634 h 3468065"/>
                <a:gd name="connsiteX5" fmla="*/ 1571763 w 6215270"/>
                <a:gd name="connsiteY5" fmla="*/ 2160656 h 3468065"/>
                <a:gd name="connsiteX6" fmla="*/ 1869661 w 6215270"/>
                <a:gd name="connsiteY6" fmla="*/ 2041387 h 3468065"/>
                <a:gd name="connsiteX7" fmla="*/ 2128769 w 6215270"/>
                <a:gd name="connsiteY7" fmla="*/ 2030757 h 3468065"/>
                <a:gd name="connsiteX8" fmla="*/ 2296491 w 6215270"/>
                <a:gd name="connsiteY8" fmla="*/ 2102402 h 3468065"/>
                <a:gd name="connsiteX9" fmla="*/ 2554495 w 6215270"/>
                <a:gd name="connsiteY9" fmla="*/ 2328655 h 3468065"/>
                <a:gd name="connsiteX10" fmla="*/ 2798832 w 6215270"/>
                <a:gd name="connsiteY10" fmla="*/ 2594251 h 3468065"/>
                <a:gd name="connsiteX11" fmla="*/ 3154018 w 6215270"/>
                <a:gd name="connsiteY11" fmla="*/ 2915478 h 3468065"/>
                <a:gd name="connsiteX12" fmla="*/ 3323673 w 6215270"/>
                <a:gd name="connsiteY12" fmla="*/ 3008795 h 3468065"/>
                <a:gd name="connsiteX13" fmla="*/ 3517072 w 6215270"/>
                <a:gd name="connsiteY13" fmla="*/ 3002445 h 3468065"/>
                <a:gd name="connsiteX14" fmla="*/ 3684105 w 6215270"/>
                <a:gd name="connsiteY14" fmla="*/ 2862469 h 3468065"/>
                <a:gd name="connsiteX15" fmla="*/ 3846858 w 6215270"/>
                <a:gd name="connsiteY15" fmla="*/ 2494583 h 3468065"/>
                <a:gd name="connsiteX16" fmla="*/ 3922644 w 6215270"/>
                <a:gd name="connsiteY16" fmla="*/ 2093843 h 3468065"/>
                <a:gd name="connsiteX17" fmla="*/ 3975652 w 6215270"/>
                <a:gd name="connsiteY17" fmla="*/ 1470991 h 3468065"/>
                <a:gd name="connsiteX18" fmla="*/ 4064690 w 6215270"/>
                <a:gd name="connsiteY18" fmla="*/ 790851 h 3468065"/>
                <a:gd name="connsiteX19" fmla="*/ 4174435 w 6215270"/>
                <a:gd name="connsiteY19" fmla="*/ 477078 h 3468065"/>
                <a:gd name="connsiteX20" fmla="*/ 4426226 w 6215270"/>
                <a:gd name="connsiteY20" fmla="*/ 198782 h 3468065"/>
                <a:gd name="connsiteX21" fmla="*/ 4658415 w 6215270"/>
                <a:gd name="connsiteY21" fmla="*/ 50386 h 3468065"/>
                <a:gd name="connsiteX22" fmla="*/ 4863548 w 6215270"/>
                <a:gd name="connsiteY22" fmla="*/ 0 h 3468065"/>
                <a:gd name="connsiteX23" fmla="*/ 5109956 w 6215270"/>
                <a:gd name="connsiteY23" fmla="*/ 22777 h 3468065"/>
                <a:gd name="connsiteX24" fmla="*/ 5433391 w 6215270"/>
                <a:gd name="connsiteY24" fmla="*/ 212034 h 3468065"/>
                <a:gd name="connsiteX25" fmla="*/ 5625548 w 6215270"/>
                <a:gd name="connsiteY25" fmla="*/ 375616 h 3468065"/>
                <a:gd name="connsiteX26" fmla="*/ 5784298 w 6215270"/>
                <a:gd name="connsiteY26" fmla="*/ 566116 h 3468065"/>
                <a:gd name="connsiteX27" fmla="*/ 5919995 w 6215270"/>
                <a:gd name="connsiteY27" fmla="*/ 772905 h 3468065"/>
                <a:gd name="connsiteX28" fmla="*/ 6070048 w 6215270"/>
                <a:gd name="connsiteY28" fmla="*/ 1045541 h 3468065"/>
                <a:gd name="connsiteX29" fmla="*/ 6202018 w 6215270"/>
                <a:gd name="connsiteY29" fmla="*/ 1364974 h 3468065"/>
                <a:gd name="connsiteX30" fmla="*/ 6215270 w 6215270"/>
                <a:gd name="connsiteY30" fmla="*/ 2557669 h 3468065"/>
                <a:gd name="connsiteX31" fmla="*/ 5985703 w 6215270"/>
                <a:gd name="connsiteY31" fmla="*/ 2064164 h 3468065"/>
                <a:gd name="connsiteX32" fmla="*/ 5730737 w 6215270"/>
                <a:gd name="connsiteY32" fmla="*/ 1572729 h 3468065"/>
                <a:gd name="connsiteX33" fmla="*/ 5574748 w 6215270"/>
                <a:gd name="connsiteY33" fmla="*/ 1324941 h 3468065"/>
                <a:gd name="connsiteX34" fmla="*/ 5340626 w 6215270"/>
                <a:gd name="connsiteY34" fmla="*/ 1086678 h 3468065"/>
                <a:gd name="connsiteX35" fmla="*/ 4972740 w 6215270"/>
                <a:gd name="connsiteY35" fmla="*/ 898525 h 3468065"/>
                <a:gd name="connsiteX36" fmla="*/ 4572000 w 6215270"/>
                <a:gd name="connsiteY36" fmla="*/ 1052719 h 3468065"/>
                <a:gd name="connsiteX37" fmla="*/ 4332909 w 6215270"/>
                <a:gd name="connsiteY37" fmla="*/ 1325769 h 3468065"/>
                <a:gd name="connsiteX38" fmla="*/ 4142133 w 6215270"/>
                <a:gd name="connsiteY38" fmla="*/ 1656521 h 3468065"/>
                <a:gd name="connsiteX39" fmla="*/ 4034459 w 6215270"/>
                <a:gd name="connsiteY39" fmla="*/ 2004253 h 3468065"/>
                <a:gd name="connsiteX40" fmla="*/ 4002157 w 6215270"/>
                <a:gd name="connsiteY40" fmla="*/ 2570921 h 3468065"/>
                <a:gd name="connsiteX41" fmla="*/ 3988905 w 6215270"/>
                <a:gd name="connsiteY41" fmla="*/ 2782956 h 3468065"/>
                <a:gd name="connsiteX42" fmla="*/ 3922644 w 6215270"/>
                <a:gd name="connsiteY42" fmla="*/ 3061252 h 3468065"/>
                <a:gd name="connsiteX43" fmla="*/ 3763618 w 6215270"/>
                <a:gd name="connsiteY43" fmla="*/ 3313043 h 3468065"/>
                <a:gd name="connsiteX44" fmla="*/ 3555724 w 6215270"/>
                <a:gd name="connsiteY44" fmla="*/ 3436040 h 3468065"/>
                <a:gd name="connsiteX45" fmla="*/ 3342723 w 6215270"/>
                <a:gd name="connsiteY45" fmla="*/ 3468065 h 3468065"/>
                <a:gd name="connsiteX46" fmla="*/ 3190599 w 6215270"/>
                <a:gd name="connsiteY46" fmla="*/ 3455642 h 3468065"/>
                <a:gd name="connsiteX47" fmla="*/ 2855568 w 6215270"/>
                <a:gd name="connsiteY47" fmla="*/ 3266937 h 3468065"/>
                <a:gd name="connsiteX48" fmla="*/ 2510459 w 6215270"/>
                <a:gd name="connsiteY48" fmla="*/ 2909128 h 3468065"/>
                <a:gd name="connsiteX49" fmla="*/ 2278822 w 6215270"/>
                <a:gd name="connsiteY49" fmla="*/ 2617028 h 3468065"/>
                <a:gd name="connsiteX50" fmla="*/ 2080039 w 6215270"/>
                <a:gd name="connsiteY50" fmla="*/ 2429979 h 3468065"/>
                <a:gd name="connsiteX51" fmla="*/ 1921565 w 6215270"/>
                <a:gd name="connsiteY51" fmla="*/ 2425148 h 3468065"/>
                <a:gd name="connsiteX52" fmla="*/ 1580736 w 6215270"/>
                <a:gd name="connsiteY52" fmla="*/ 2620755 h 3468065"/>
                <a:gd name="connsiteX53" fmla="*/ 1192696 w 6215270"/>
                <a:gd name="connsiteY53" fmla="*/ 2928730 h 3468065"/>
                <a:gd name="connsiteX54" fmla="*/ 808383 w 6215270"/>
                <a:gd name="connsiteY54" fmla="*/ 3114261 h 3468065"/>
                <a:gd name="connsiteX55" fmla="*/ 437322 w 6215270"/>
                <a:gd name="connsiteY55" fmla="*/ 3167269 h 3468065"/>
                <a:gd name="connsiteX56" fmla="*/ 13252 w 6215270"/>
                <a:gd name="connsiteY56" fmla="*/ 3140765 h 3468065"/>
                <a:gd name="connsiteX57" fmla="*/ 0 w 6215270"/>
                <a:gd name="connsiteY57" fmla="*/ 2782956 h 3468065"/>
                <a:gd name="connsiteX0" fmla="*/ 0 w 6215270"/>
                <a:gd name="connsiteY0" fmla="*/ 2782956 h 3468065"/>
                <a:gd name="connsiteX1" fmla="*/ 331305 w 6215270"/>
                <a:gd name="connsiteY1" fmla="*/ 2782956 h 3468065"/>
                <a:gd name="connsiteX2" fmla="*/ 598419 w 6215270"/>
                <a:gd name="connsiteY2" fmla="*/ 2773431 h 3468065"/>
                <a:gd name="connsiteX3" fmla="*/ 940905 w 6215270"/>
                <a:gd name="connsiteY3" fmla="*/ 2637182 h 3468065"/>
                <a:gd name="connsiteX4" fmla="*/ 1285461 w 6215270"/>
                <a:gd name="connsiteY4" fmla="*/ 2345634 h 3468065"/>
                <a:gd name="connsiteX5" fmla="*/ 1571763 w 6215270"/>
                <a:gd name="connsiteY5" fmla="*/ 2160656 h 3468065"/>
                <a:gd name="connsiteX6" fmla="*/ 1869661 w 6215270"/>
                <a:gd name="connsiteY6" fmla="*/ 2041387 h 3468065"/>
                <a:gd name="connsiteX7" fmla="*/ 2128769 w 6215270"/>
                <a:gd name="connsiteY7" fmla="*/ 2030757 h 3468065"/>
                <a:gd name="connsiteX8" fmla="*/ 2296491 w 6215270"/>
                <a:gd name="connsiteY8" fmla="*/ 2102402 h 3468065"/>
                <a:gd name="connsiteX9" fmla="*/ 2554495 w 6215270"/>
                <a:gd name="connsiteY9" fmla="*/ 2328655 h 3468065"/>
                <a:gd name="connsiteX10" fmla="*/ 2798832 w 6215270"/>
                <a:gd name="connsiteY10" fmla="*/ 2594251 h 3468065"/>
                <a:gd name="connsiteX11" fmla="*/ 3154018 w 6215270"/>
                <a:gd name="connsiteY11" fmla="*/ 2915478 h 3468065"/>
                <a:gd name="connsiteX12" fmla="*/ 3323673 w 6215270"/>
                <a:gd name="connsiteY12" fmla="*/ 3008795 h 3468065"/>
                <a:gd name="connsiteX13" fmla="*/ 3517072 w 6215270"/>
                <a:gd name="connsiteY13" fmla="*/ 3002445 h 3468065"/>
                <a:gd name="connsiteX14" fmla="*/ 3684105 w 6215270"/>
                <a:gd name="connsiteY14" fmla="*/ 2862469 h 3468065"/>
                <a:gd name="connsiteX15" fmla="*/ 3846858 w 6215270"/>
                <a:gd name="connsiteY15" fmla="*/ 2494583 h 3468065"/>
                <a:gd name="connsiteX16" fmla="*/ 3922644 w 6215270"/>
                <a:gd name="connsiteY16" fmla="*/ 2093843 h 3468065"/>
                <a:gd name="connsiteX17" fmla="*/ 3975652 w 6215270"/>
                <a:gd name="connsiteY17" fmla="*/ 1470991 h 3468065"/>
                <a:gd name="connsiteX18" fmla="*/ 4064690 w 6215270"/>
                <a:gd name="connsiteY18" fmla="*/ 790851 h 3468065"/>
                <a:gd name="connsiteX19" fmla="*/ 4174435 w 6215270"/>
                <a:gd name="connsiteY19" fmla="*/ 477078 h 3468065"/>
                <a:gd name="connsiteX20" fmla="*/ 4426226 w 6215270"/>
                <a:gd name="connsiteY20" fmla="*/ 198782 h 3468065"/>
                <a:gd name="connsiteX21" fmla="*/ 4658415 w 6215270"/>
                <a:gd name="connsiteY21" fmla="*/ 50386 h 3468065"/>
                <a:gd name="connsiteX22" fmla="*/ 4863548 w 6215270"/>
                <a:gd name="connsiteY22" fmla="*/ 0 h 3468065"/>
                <a:gd name="connsiteX23" fmla="*/ 5109956 w 6215270"/>
                <a:gd name="connsiteY23" fmla="*/ 22777 h 3468065"/>
                <a:gd name="connsiteX24" fmla="*/ 5433391 w 6215270"/>
                <a:gd name="connsiteY24" fmla="*/ 212034 h 3468065"/>
                <a:gd name="connsiteX25" fmla="*/ 5625548 w 6215270"/>
                <a:gd name="connsiteY25" fmla="*/ 375616 h 3468065"/>
                <a:gd name="connsiteX26" fmla="*/ 5784298 w 6215270"/>
                <a:gd name="connsiteY26" fmla="*/ 566116 h 3468065"/>
                <a:gd name="connsiteX27" fmla="*/ 5919995 w 6215270"/>
                <a:gd name="connsiteY27" fmla="*/ 772905 h 3468065"/>
                <a:gd name="connsiteX28" fmla="*/ 6070048 w 6215270"/>
                <a:gd name="connsiteY28" fmla="*/ 1045541 h 3468065"/>
                <a:gd name="connsiteX29" fmla="*/ 6202018 w 6215270"/>
                <a:gd name="connsiteY29" fmla="*/ 1364974 h 3468065"/>
                <a:gd name="connsiteX30" fmla="*/ 6215270 w 6215270"/>
                <a:gd name="connsiteY30" fmla="*/ 2557669 h 3468065"/>
                <a:gd name="connsiteX31" fmla="*/ 5985703 w 6215270"/>
                <a:gd name="connsiteY31" fmla="*/ 2064164 h 3468065"/>
                <a:gd name="connsiteX32" fmla="*/ 5730737 w 6215270"/>
                <a:gd name="connsiteY32" fmla="*/ 1572729 h 3468065"/>
                <a:gd name="connsiteX33" fmla="*/ 5574748 w 6215270"/>
                <a:gd name="connsiteY33" fmla="*/ 1324941 h 3468065"/>
                <a:gd name="connsiteX34" fmla="*/ 5340626 w 6215270"/>
                <a:gd name="connsiteY34" fmla="*/ 1086678 h 3468065"/>
                <a:gd name="connsiteX35" fmla="*/ 4972740 w 6215270"/>
                <a:gd name="connsiteY35" fmla="*/ 898525 h 3468065"/>
                <a:gd name="connsiteX36" fmla="*/ 4572000 w 6215270"/>
                <a:gd name="connsiteY36" fmla="*/ 1052719 h 3468065"/>
                <a:gd name="connsiteX37" fmla="*/ 4332909 w 6215270"/>
                <a:gd name="connsiteY37" fmla="*/ 1325769 h 3468065"/>
                <a:gd name="connsiteX38" fmla="*/ 4142133 w 6215270"/>
                <a:gd name="connsiteY38" fmla="*/ 1656521 h 3468065"/>
                <a:gd name="connsiteX39" fmla="*/ 4034459 w 6215270"/>
                <a:gd name="connsiteY39" fmla="*/ 2004253 h 3468065"/>
                <a:gd name="connsiteX40" fmla="*/ 4002157 w 6215270"/>
                <a:gd name="connsiteY40" fmla="*/ 2570921 h 3468065"/>
                <a:gd name="connsiteX41" fmla="*/ 3988905 w 6215270"/>
                <a:gd name="connsiteY41" fmla="*/ 2782956 h 3468065"/>
                <a:gd name="connsiteX42" fmla="*/ 3922644 w 6215270"/>
                <a:gd name="connsiteY42" fmla="*/ 3061252 h 3468065"/>
                <a:gd name="connsiteX43" fmla="*/ 3763618 w 6215270"/>
                <a:gd name="connsiteY43" fmla="*/ 3313043 h 3468065"/>
                <a:gd name="connsiteX44" fmla="*/ 3555724 w 6215270"/>
                <a:gd name="connsiteY44" fmla="*/ 3436040 h 3468065"/>
                <a:gd name="connsiteX45" fmla="*/ 3342723 w 6215270"/>
                <a:gd name="connsiteY45" fmla="*/ 3468065 h 3468065"/>
                <a:gd name="connsiteX46" fmla="*/ 3190599 w 6215270"/>
                <a:gd name="connsiteY46" fmla="*/ 3455642 h 3468065"/>
                <a:gd name="connsiteX47" fmla="*/ 2855568 w 6215270"/>
                <a:gd name="connsiteY47" fmla="*/ 3266937 h 3468065"/>
                <a:gd name="connsiteX48" fmla="*/ 2510459 w 6215270"/>
                <a:gd name="connsiteY48" fmla="*/ 2909128 h 3468065"/>
                <a:gd name="connsiteX49" fmla="*/ 2278822 w 6215270"/>
                <a:gd name="connsiteY49" fmla="*/ 2617028 h 3468065"/>
                <a:gd name="connsiteX50" fmla="*/ 2080039 w 6215270"/>
                <a:gd name="connsiteY50" fmla="*/ 2429979 h 3468065"/>
                <a:gd name="connsiteX51" fmla="*/ 1921565 w 6215270"/>
                <a:gd name="connsiteY51" fmla="*/ 2425148 h 3468065"/>
                <a:gd name="connsiteX52" fmla="*/ 1580736 w 6215270"/>
                <a:gd name="connsiteY52" fmla="*/ 2620755 h 3468065"/>
                <a:gd name="connsiteX53" fmla="*/ 1192696 w 6215270"/>
                <a:gd name="connsiteY53" fmla="*/ 2928730 h 3468065"/>
                <a:gd name="connsiteX54" fmla="*/ 808383 w 6215270"/>
                <a:gd name="connsiteY54" fmla="*/ 3114261 h 3468065"/>
                <a:gd name="connsiteX55" fmla="*/ 437322 w 6215270"/>
                <a:gd name="connsiteY55" fmla="*/ 3167269 h 3468065"/>
                <a:gd name="connsiteX56" fmla="*/ 13252 w 6215270"/>
                <a:gd name="connsiteY56" fmla="*/ 3140765 h 3468065"/>
                <a:gd name="connsiteX57" fmla="*/ 0 w 6215270"/>
                <a:gd name="connsiteY57" fmla="*/ 2782956 h 3468065"/>
                <a:gd name="connsiteX0" fmla="*/ 0 w 6215270"/>
                <a:gd name="connsiteY0" fmla="*/ 2782956 h 3468065"/>
                <a:gd name="connsiteX1" fmla="*/ 331305 w 6215270"/>
                <a:gd name="connsiteY1" fmla="*/ 2782956 h 3468065"/>
                <a:gd name="connsiteX2" fmla="*/ 598419 w 6215270"/>
                <a:gd name="connsiteY2" fmla="*/ 2773431 h 3468065"/>
                <a:gd name="connsiteX3" fmla="*/ 940905 w 6215270"/>
                <a:gd name="connsiteY3" fmla="*/ 2637182 h 3468065"/>
                <a:gd name="connsiteX4" fmla="*/ 1285461 w 6215270"/>
                <a:gd name="connsiteY4" fmla="*/ 2345634 h 3468065"/>
                <a:gd name="connsiteX5" fmla="*/ 1571763 w 6215270"/>
                <a:gd name="connsiteY5" fmla="*/ 2160656 h 3468065"/>
                <a:gd name="connsiteX6" fmla="*/ 1869661 w 6215270"/>
                <a:gd name="connsiteY6" fmla="*/ 2041387 h 3468065"/>
                <a:gd name="connsiteX7" fmla="*/ 2128769 w 6215270"/>
                <a:gd name="connsiteY7" fmla="*/ 2030757 h 3468065"/>
                <a:gd name="connsiteX8" fmla="*/ 2296491 w 6215270"/>
                <a:gd name="connsiteY8" fmla="*/ 2102402 h 3468065"/>
                <a:gd name="connsiteX9" fmla="*/ 2554495 w 6215270"/>
                <a:gd name="connsiteY9" fmla="*/ 2328655 h 3468065"/>
                <a:gd name="connsiteX10" fmla="*/ 2798832 w 6215270"/>
                <a:gd name="connsiteY10" fmla="*/ 2594251 h 3468065"/>
                <a:gd name="connsiteX11" fmla="*/ 3154018 w 6215270"/>
                <a:gd name="connsiteY11" fmla="*/ 2915478 h 3468065"/>
                <a:gd name="connsiteX12" fmla="*/ 3323673 w 6215270"/>
                <a:gd name="connsiteY12" fmla="*/ 3008795 h 3468065"/>
                <a:gd name="connsiteX13" fmla="*/ 3517072 w 6215270"/>
                <a:gd name="connsiteY13" fmla="*/ 3002445 h 3468065"/>
                <a:gd name="connsiteX14" fmla="*/ 3684105 w 6215270"/>
                <a:gd name="connsiteY14" fmla="*/ 2862469 h 3468065"/>
                <a:gd name="connsiteX15" fmla="*/ 3846858 w 6215270"/>
                <a:gd name="connsiteY15" fmla="*/ 2494583 h 3468065"/>
                <a:gd name="connsiteX16" fmla="*/ 3922644 w 6215270"/>
                <a:gd name="connsiteY16" fmla="*/ 2093843 h 3468065"/>
                <a:gd name="connsiteX17" fmla="*/ 3975652 w 6215270"/>
                <a:gd name="connsiteY17" fmla="*/ 1470991 h 3468065"/>
                <a:gd name="connsiteX18" fmla="*/ 4064690 w 6215270"/>
                <a:gd name="connsiteY18" fmla="*/ 790851 h 3468065"/>
                <a:gd name="connsiteX19" fmla="*/ 4174435 w 6215270"/>
                <a:gd name="connsiteY19" fmla="*/ 477078 h 3468065"/>
                <a:gd name="connsiteX20" fmla="*/ 4426226 w 6215270"/>
                <a:gd name="connsiteY20" fmla="*/ 198782 h 3468065"/>
                <a:gd name="connsiteX21" fmla="*/ 4658415 w 6215270"/>
                <a:gd name="connsiteY21" fmla="*/ 50386 h 3468065"/>
                <a:gd name="connsiteX22" fmla="*/ 4863548 w 6215270"/>
                <a:gd name="connsiteY22" fmla="*/ 0 h 3468065"/>
                <a:gd name="connsiteX23" fmla="*/ 5109956 w 6215270"/>
                <a:gd name="connsiteY23" fmla="*/ 22777 h 3468065"/>
                <a:gd name="connsiteX24" fmla="*/ 5433391 w 6215270"/>
                <a:gd name="connsiteY24" fmla="*/ 212034 h 3468065"/>
                <a:gd name="connsiteX25" fmla="*/ 5625548 w 6215270"/>
                <a:gd name="connsiteY25" fmla="*/ 375616 h 3468065"/>
                <a:gd name="connsiteX26" fmla="*/ 5784298 w 6215270"/>
                <a:gd name="connsiteY26" fmla="*/ 566116 h 3468065"/>
                <a:gd name="connsiteX27" fmla="*/ 5919995 w 6215270"/>
                <a:gd name="connsiteY27" fmla="*/ 772905 h 3468065"/>
                <a:gd name="connsiteX28" fmla="*/ 6070048 w 6215270"/>
                <a:gd name="connsiteY28" fmla="*/ 1045541 h 3468065"/>
                <a:gd name="connsiteX29" fmla="*/ 6202018 w 6215270"/>
                <a:gd name="connsiteY29" fmla="*/ 1364974 h 3468065"/>
                <a:gd name="connsiteX30" fmla="*/ 6215270 w 6215270"/>
                <a:gd name="connsiteY30" fmla="*/ 2557669 h 3468065"/>
                <a:gd name="connsiteX31" fmla="*/ 5985703 w 6215270"/>
                <a:gd name="connsiteY31" fmla="*/ 2064164 h 3468065"/>
                <a:gd name="connsiteX32" fmla="*/ 5730737 w 6215270"/>
                <a:gd name="connsiteY32" fmla="*/ 1572729 h 3468065"/>
                <a:gd name="connsiteX33" fmla="*/ 5574748 w 6215270"/>
                <a:gd name="connsiteY33" fmla="*/ 1324941 h 3468065"/>
                <a:gd name="connsiteX34" fmla="*/ 5340626 w 6215270"/>
                <a:gd name="connsiteY34" fmla="*/ 1086678 h 3468065"/>
                <a:gd name="connsiteX35" fmla="*/ 4972740 w 6215270"/>
                <a:gd name="connsiteY35" fmla="*/ 898525 h 3468065"/>
                <a:gd name="connsiteX36" fmla="*/ 4572000 w 6215270"/>
                <a:gd name="connsiteY36" fmla="*/ 1052719 h 3468065"/>
                <a:gd name="connsiteX37" fmla="*/ 4332909 w 6215270"/>
                <a:gd name="connsiteY37" fmla="*/ 1325769 h 3468065"/>
                <a:gd name="connsiteX38" fmla="*/ 4142133 w 6215270"/>
                <a:gd name="connsiteY38" fmla="*/ 1656521 h 3468065"/>
                <a:gd name="connsiteX39" fmla="*/ 4034459 w 6215270"/>
                <a:gd name="connsiteY39" fmla="*/ 2004253 h 3468065"/>
                <a:gd name="connsiteX40" fmla="*/ 4002157 w 6215270"/>
                <a:gd name="connsiteY40" fmla="*/ 2570921 h 3468065"/>
                <a:gd name="connsiteX41" fmla="*/ 3988905 w 6215270"/>
                <a:gd name="connsiteY41" fmla="*/ 2782956 h 3468065"/>
                <a:gd name="connsiteX42" fmla="*/ 3922644 w 6215270"/>
                <a:gd name="connsiteY42" fmla="*/ 3061252 h 3468065"/>
                <a:gd name="connsiteX43" fmla="*/ 3763618 w 6215270"/>
                <a:gd name="connsiteY43" fmla="*/ 3313043 h 3468065"/>
                <a:gd name="connsiteX44" fmla="*/ 3555724 w 6215270"/>
                <a:gd name="connsiteY44" fmla="*/ 3436040 h 3468065"/>
                <a:gd name="connsiteX45" fmla="*/ 3342723 w 6215270"/>
                <a:gd name="connsiteY45" fmla="*/ 3468065 h 3468065"/>
                <a:gd name="connsiteX46" fmla="*/ 3190599 w 6215270"/>
                <a:gd name="connsiteY46" fmla="*/ 3455642 h 3468065"/>
                <a:gd name="connsiteX47" fmla="*/ 2855568 w 6215270"/>
                <a:gd name="connsiteY47" fmla="*/ 3266937 h 3468065"/>
                <a:gd name="connsiteX48" fmla="*/ 2510459 w 6215270"/>
                <a:gd name="connsiteY48" fmla="*/ 2909128 h 3468065"/>
                <a:gd name="connsiteX49" fmla="*/ 2278822 w 6215270"/>
                <a:gd name="connsiteY49" fmla="*/ 2617028 h 3468065"/>
                <a:gd name="connsiteX50" fmla="*/ 2080039 w 6215270"/>
                <a:gd name="connsiteY50" fmla="*/ 2429979 h 3468065"/>
                <a:gd name="connsiteX51" fmla="*/ 1921565 w 6215270"/>
                <a:gd name="connsiteY51" fmla="*/ 2425148 h 3468065"/>
                <a:gd name="connsiteX52" fmla="*/ 1580736 w 6215270"/>
                <a:gd name="connsiteY52" fmla="*/ 2620755 h 3468065"/>
                <a:gd name="connsiteX53" fmla="*/ 1195871 w 6215270"/>
                <a:gd name="connsiteY53" fmla="*/ 2922380 h 3468065"/>
                <a:gd name="connsiteX54" fmla="*/ 808383 w 6215270"/>
                <a:gd name="connsiteY54" fmla="*/ 3114261 h 3468065"/>
                <a:gd name="connsiteX55" fmla="*/ 437322 w 6215270"/>
                <a:gd name="connsiteY55" fmla="*/ 3167269 h 3468065"/>
                <a:gd name="connsiteX56" fmla="*/ 13252 w 6215270"/>
                <a:gd name="connsiteY56" fmla="*/ 3140765 h 3468065"/>
                <a:gd name="connsiteX57" fmla="*/ 0 w 6215270"/>
                <a:gd name="connsiteY57" fmla="*/ 2782956 h 3468065"/>
                <a:gd name="connsiteX0" fmla="*/ 0 w 6215270"/>
                <a:gd name="connsiteY0" fmla="*/ 2782956 h 3468065"/>
                <a:gd name="connsiteX1" fmla="*/ 331305 w 6215270"/>
                <a:gd name="connsiteY1" fmla="*/ 2782956 h 3468065"/>
                <a:gd name="connsiteX2" fmla="*/ 598419 w 6215270"/>
                <a:gd name="connsiteY2" fmla="*/ 2773431 h 3468065"/>
                <a:gd name="connsiteX3" fmla="*/ 940905 w 6215270"/>
                <a:gd name="connsiteY3" fmla="*/ 2637182 h 3468065"/>
                <a:gd name="connsiteX4" fmla="*/ 1285461 w 6215270"/>
                <a:gd name="connsiteY4" fmla="*/ 2345634 h 3468065"/>
                <a:gd name="connsiteX5" fmla="*/ 1571763 w 6215270"/>
                <a:gd name="connsiteY5" fmla="*/ 2160656 h 3468065"/>
                <a:gd name="connsiteX6" fmla="*/ 1869661 w 6215270"/>
                <a:gd name="connsiteY6" fmla="*/ 2041387 h 3468065"/>
                <a:gd name="connsiteX7" fmla="*/ 2128769 w 6215270"/>
                <a:gd name="connsiteY7" fmla="*/ 2030757 h 3468065"/>
                <a:gd name="connsiteX8" fmla="*/ 2296491 w 6215270"/>
                <a:gd name="connsiteY8" fmla="*/ 2102402 h 3468065"/>
                <a:gd name="connsiteX9" fmla="*/ 2554495 w 6215270"/>
                <a:gd name="connsiteY9" fmla="*/ 2328655 h 3468065"/>
                <a:gd name="connsiteX10" fmla="*/ 2798832 w 6215270"/>
                <a:gd name="connsiteY10" fmla="*/ 2594251 h 3468065"/>
                <a:gd name="connsiteX11" fmla="*/ 3154018 w 6215270"/>
                <a:gd name="connsiteY11" fmla="*/ 2915478 h 3468065"/>
                <a:gd name="connsiteX12" fmla="*/ 3323673 w 6215270"/>
                <a:gd name="connsiteY12" fmla="*/ 3008795 h 3468065"/>
                <a:gd name="connsiteX13" fmla="*/ 3517072 w 6215270"/>
                <a:gd name="connsiteY13" fmla="*/ 3002445 h 3468065"/>
                <a:gd name="connsiteX14" fmla="*/ 3684105 w 6215270"/>
                <a:gd name="connsiteY14" fmla="*/ 2862469 h 3468065"/>
                <a:gd name="connsiteX15" fmla="*/ 3846858 w 6215270"/>
                <a:gd name="connsiteY15" fmla="*/ 2494583 h 3468065"/>
                <a:gd name="connsiteX16" fmla="*/ 3922644 w 6215270"/>
                <a:gd name="connsiteY16" fmla="*/ 2093843 h 3468065"/>
                <a:gd name="connsiteX17" fmla="*/ 3975652 w 6215270"/>
                <a:gd name="connsiteY17" fmla="*/ 1470991 h 3468065"/>
                <a:gd name="connsiteX18" fmla="*/ 4064690 w 6215270"/>
                <a:gd name="connsiteY18" fmla="*/ 790851 h 3468065"/>
                <a:gd name="connsiteX19" fmla="*/ 4174435 w 6215270"/>
                <a:gd name="connsiteY19" fmla="*/ 477078 h 3468065"/>
                <a:gd name="connsiteX20" fmla="*/ 4426226 w 6215270"/>
                <a:gd name="connsiteY20" fmla="*/ 198782 h 3468065"/>
                <a:gd name="connsiteX21" fmla="*/ 4658415 w 6215270"/>
                <a:gd name="connsiteY21" fmla="*/ 50386 h 3468065"/>
                <a:gd name="connsiteX22" fmla="*/ 4863548 w 6215270"/>
                <a:gd name="connsiteY22" fmla="*/ 0 h 3468065"/>
                <a:gd name="connsiteX23" fmla="*/ 5109956 w 6215270"/>
                <a:gd name="connsiteY23" fmla="*/ 22777 h 3468065"/>
                <a:gd name="connsiteX24" fmla="*/ 5433391 w 6215270"/>
                <a:gd name="connsiteY24" fmla="*/ 212034 h 3468065"/>
                <a:gd name="connsiteX25" fmla="*/ 5625548 w 6215270"/>
                <a:gd name="connsiteY25" fmla="*/ 375616 h 3468065"/>
                <a:gd name="connsiteX26" fmla="*/ 5784298 w 6215270"/>
                <a:gd name="connsiteY26" fmla="*/ 566116 h 3468065"/>
                <a:gd name="connsiteX27" fmla="*/ 5919995 w 6215270"/>
                <a:gd name="connsiteY27" fmla="*/ 772905 h 3468065"/>
                <a:gd name="connsiteX28" fmla="*/ 6070048 w 6215270"/>
                <a:gd name="connsiteY28" fmla="*/ 1045541 h 3468065"/>
                <a:gd name="connsiteX29" fmla="*/ 6202018 w 6215270"/>
                <a:gd name="connsiteY29" fmla="*/ 1364974 h 3468065"/>
                <a:gd name="connsiteX30" fmla="*/ 6215270 w 6215270"/>
                <a:gd name="connsiteY30" fmla="*/ 2557669 h 3468065"/>
                <a:gd name="connsiteX31" fmla="*/ 5985703 w 6215270"/>
                <a:gd name="connsiteY31" fmla="*/ 2064164 h 3468065"/>
                <a:gd name="connsiteX32" fmla="*/ 5730737 w 6215270"/>
                <a:gd name="connsiteY32" fmla="*/ 1572729 h 3468065"/>
                <a:gd name="connsiteX33" fmla="*/ 5574748 w 6215270"/>
                <a:gd name="connsiteY33" fmla="*/ 1324941 h 3468065"/>
                <a:gd name="connsiteX34" fmla="*/ 5340626 w 6215270"/>
                <a:gd name="connsiteY34" fmla="*/ 1086678 h 3468065"/>
                <a:gd name="connsiteX35" fmla="*/ 4972740 w 6215270"/>
                <a:gd name="connsiteY35" fmla="*/ 898525 h 3468065"/>
                <a:gd name="connsiteX36" fmla="*/ 4572000 w 6215270"/>
                <a:gd name="connsiteY36" fmla="*/ 1052719 h 3468065"/>
                <a:gd name="connsiteX37" fmla="*/ 4332909 w 6215270"/>
                <a:gd name="connsiteY37" fmla="*/ 1325769 h 3468065"/>
                <a:gd name="connsiteX38" fmla="*/ 4142133 w 6215270"/>
                <a:gd name="connsiteY38" fmla="*/ 1656521 h 3468065"/>
                <a:gd name="connsiteX39" fmla="*/ 4034459 w 6215270"/>
                <a:gd name="connsiteY39" fmla="*/ 2004253 h 3468065"/>
                <a:gd name="connsiteX40" fmla="*/ 4002157 w 6215270"/>
                <a:gd name="connsiteY40" fmla="*/ 2570921 h 3468065"/>
                <a:gd name="connsiteX41" fmla="*/ 3988905 w 6215270"/>
                <a:gd name="connsiteY41" fmla="*/ 2782956 h 3468065"/>
                <a:gd name="connsiteX42" fmla="*/ 3922644 w 6215270"/>
                <a:gd name="connsiteY42" fmla="*/ 3061252 h 3468065"/>
                <a:gd name="connsiteX43" fmla="*/ 3763618 w 6215270"/>
                <a:gd name="connsiteY43" fmla="*/ 3313043 h 3468065"/>
                <a:gd name="connsiteX44" fmla="*/ 3555724 w 6215270"/>
                <a:gd name="connsiteY44" fmla="*/ 3436040 h 3468065"/>
                <a:gd name="connsiteX45" fmla="*/ 3342723 w 6215270"/>
                <a:gd name="connsiteY45" fmla="*/ 3468065 h 3468065"/>
                <a:gd name="connsiteX46" fmla="*/ 3190599 w 6215270"/>
                <a:gd name="connsiteY46" fmla="*/ 3455642 h 3468065"/>
                <a:gd name="connsiteX47" fmla="*/ 2855568 w 6215270"/>
                <a:gd name="connsiteY47" fmla="*/ 3266937 h 3468065"/>
                <a:gd name="connsiteX48" fmla="*/ 2510459 w 6215270"/>
                <a:gd name="connsiteY48" fmla="*/ 2909128 h 3468065"/>
                <a:gd name="connsiteX49" fmla="*/ 2278822 w 6215270"/>
                <a:gd name="connsiteY49" fmla="*/ 2617028 h 3468065"/>
                <a:gd name="connsiteX50" fmla="*/ 2080039 w 6215270"/>
                <a:gd name="connsiteY50" fmla="*/ 2429979 h 3468065"/>
                <a:gd name="connsiteX51" fmla="*/ 1921565 w 6215270"/>
                <a:gd name="connsiteY51" fmla="*/ 2425148 h 3468065"/>
                <a:gd name="connsiteX52" fmla="*/ 1580736 w 6215270"/>
                <a:gd name="connsiteY52" fmla="*/ 2620755 h 3468065"/>
                <a:gd name="connsiteX53" fmla="*/ 1195871 w 6215270"/>
                <a:gd name="connsiteY53" fmla="*/ 2922380 h 3468065"/>
                <a:gd name="connsiteX54" fmla="*/ 808383 w 6215270"/>
                <a:gd name="connsiteY54" fmla="*/ 3114261 h 3468065"/>
                <a:gd name="connsiteX55" fmla="*/ 437322 w 6215270"/>
                <a:gd name="connsiteY55" fmla="*/ 3167269 h 3468065"/>
                <a:gd name="connsiteX56" fmla="*/ 13252 w 6215270"/>
                <a:gd name="connsiteY56" fmla="*/ 3140765 h 3468065"/>
                <a:gd name="connsiteX57" fmla="*/ 0 w 6215270"/>
                <a:gd name="connsiteY57" fmla="*/ 2782956 h 3468065"/>
                <a:gd name="connsiteX0" fmla="*/ 0 w 6215270"/>
                <a:gd name="connsiteY0" fmla="*/ 2782956 h 3468065"/>
                <a:gd name="connsiteX1" fmla="*/ 331305 w 6215270"/>
                <a:gd name="connsiteY1" fmla="*/ 2782956 h 3468065"/>
                <a:gd name="connsiteX2" fmla="*/ 598419 w 6215270"/>
                <a:gd name="connsiteY2" fmla="*/ 2773431 h 3468065"/>
                <a:gd name="connsiteX3" fmla="*/ 940905 w 6215270"/>
                <a:gd name="connsiteY3" fmla="*/ 2637182 h 3468065"/>
                <a:gd name="connsiteX4" fmla="*/ 1285461 w 6215270"/>
                <a:gd name="connsiteY4" fmla="*/ 2345634 h 3468065"/>
                <a:gd name="connsiteX5" fmla="*/ 1571763 w 6215270"/>
                <a:gd name="connsiteY5" fmla="*/ 2160656 h 3468065"/>
                <a:gd name="connsiteX6" fmla="*/ 1869661 w 6215270"/>
                <a:gd name="connsiteY6" fmla="*/ 2041387 h 3468065"/>
                <a:gd name="connsiteX7" fmla="*/ 2128769 w 6215270"/>
                <a:gd name="connsiteY7" fmla="*/ 2030757 h 3468065"/>
                <a:gd name="connsiteX8" fmla="*/ 2296491 w 6215270"/>
                <a:gd name="connsiteY8" fmla="*/ 2102402 h 3468065"/>
                <a:gd name="connsiteX9" fmla="*/ 2554495 w 6215270"/>
                <a:gd name="connsiteY9" fmla="*/ 2328655 h 3468065"/>
                <a:gd name="connsiteX10" fmla="*/ 2798832 w 6215270"/>
                <a:gd name="connsiteY10" fmla="*/ 2594251 h 3468065"/>
                <a:gd name="connsiteX11" fmla="*/ 3154018 w 6215270"/>
                <a:gd name="connsiteY11" fmla="*/ 2915478 h 3468065"/>
                <a:gd name="connsiteX12" fmla="*/ 3323673 w 6215270"/>
                <a:gd name="connsiteY12" fmla="*/ 3008795 h 3468065"/>
                <a:gd name="connsiteX13" fmla="*/ 3517072 w 6215270"/>
                <a:gd name="connsiteY13" fmla="*/ 3002445 h 3468065"/>
                <a:gd name="connsiteX14" fmla="*/ 3684105 w 6215270"/>
                <a:gd name="connsiteY14" fmla="*/ 2862469 h 3468065"/>
                <a:gd name="connsiteX15" fmla="*/ 3846858 w 6215270"/>
                <a:gd name="connsiteY15" fmla="*/ 2494583 h 3468065"/>
                <a:gd name="connsiteX16" fmla="*/ 3922644 w 6215270"/>
                <a:gd name="connsiteY16" fmla="*/ 2093843 h 3468065"/>
                <a:gd name="connsiteX17" fmla="*/ 3975652 w 6215270"/>
                <a:gd name="connsiteY17" fmla="*/ 1470991 h 3468065"/>
                <a:gd name="connsiteX18" fmla="*/ 4064690 w 6215270"/>
                <a:gd name="connsiteY18" fmla="*/ 790851 h 3468065"/>
                <a:gd name="connsiteX19" fmla="*/ 4174435 w 6215270"/>
                <a:gd name="connsiteY19" fmla="*/ 477078 h 3468065"/>
                <a:gd name="connsiteX20" fmla="*/ 4426226 w 6215270"/>
                <a:gd name="connsiteY20" fmla="*/ 198782 h 3468065"/>
                <a:gd name="connsiteX21" fmla="*/ 4658415 w 6215270"/>
                <a:gd name="connsiteY21" fmla="*/ 50386 h 3468065"/>
                <a:gd name="connsiteX22" fmla="*/ 4863548 w 6215270"/>
                <a:gd name="connsiteY22" fmla="*/ 0 h 3468065"/>
                <a:gd name="connsiteX23" fmla="*/ 5109956 w 6215270"/>
                <a:gd name="connsiteY23" fmla="*/ 22777 h 3468065"/>
                <a:gd name="connsiteX24" fmla="*/ 5433391 w 6215270"/>
                <a:gd name="connsiteY24" fmla="*/ 212034 h 3468065"/>
                <a:gd name="connsiteX25" fmla="*/ 5625548 w 6215270"/>
                <a:gd name="connsiteY25" fmla="*/ 375616 h 3468065"/>
                <a:gd name="connsiteX26" fmla="*/ 5784298 w 6215270"/>
                <a:gd name="connsiteY26" fmla="*/ 566116 h 3468065"/>
                <a:gd name="connsiteX27" fmla="*/ 5919995 w 6215270"/>
                <a:gd name="connsiteY27" fmla="*/ 772905 h 3468065"/>
                <a:gd name="connsiteX28" fmla="*/ 6070048 w 6215270"/>
                <a:gd name="connsiteY28" fmla="*/ 1045541 h 3468065"/>
                <a:gd name="connsiteX29" fmla="*/ 6202018 w 6215270"/>
                <a:gd name="connsiteY29" fmla="*/ 1364974 h 3468065"/>
                <a:gd name="connsiteX30" fmla="*/ 6215270 w 6215270"/>
                <a:gd name="connsiteY30" fmla="*/ 2557669 h 3468065"/>
                <a:gd name="connsiteX31" fmla="*/ 5985703 w 6215270"/>
                <a:gd name="connsiteY31" fmla="*/ 2064164 h 3468065"/>
                <a:gd name="connsiteX32" fmla="*/ 5730737 w 6215270"/>
                <a:gd name="connsiteY32" fmla="*/ 1572729 h 3468065"/>
                <a:gd name="connsiteX33" fmla="*/ 5574748 w 6215270"/>
                <a:gd name="connsiteY33" fmla="*/ 1324941 h 3468065"/>
                <a:gd name="connsiteX34" fmla="*/ 5340626 w 6215270"/>
                <a:gd name="connsiteY34" fmla="*/ 1086678 h 3468065"/>
                <a:gd name="connsiteX35" fmla="*/ 4972740 w 6215270"/>
                <a:gd name="connsiteY35" fmla="*/ 898525 h 3468065"/>
                <a:gd name="connsiteX36" fmla="*/ 4572000 w 6215270"/>
                <a:gd name="connsiteY36" fmla="*/ 1052719 h 3468065"/>
                <a:gd name="connsiteX37" fmla="*/ 4332909 w 6215270"/>
                <a:gd name="connsiteY37" fmla="*/ 1325769 h 3468065"/>
                <a:gd name="connsiteX38" fmla="*/ 4142133 w 6215270"/>
                <a:gd name="connsiteY38" fmla="*/ 1656521 h 3468065"/>
                <a:gd name="connsiteX39" fmla="*/ 4034459 w 6215270"/>
                <a:gd name="connsiteY39" fmla="*/ 2004253 h 3468065"/>
                <a:gd name="connsiteX40" fmla="*/ 4002157 w 6215270"/>
                <a:gd name="connsiteY40" fmla="*/ 2570921 h 3468065"/>
                <a:gd name="connsiteX41" fmla="*/ 3988905 w 6215270"/>
                <a:gd name="connsiteY41" fmla="*/ 2782956 h 3468065"/>
                <a:gd name="connsiteX42" fmla="*/ 3922644 w 6215270"/>
                <a:gd name="connsiteY42" fmla="*/ 3061252 h 3468065"/>
                <a:gd name="connsiteX43" fmla="*/ 3763618 w 6215270"/>
                <a:gd name="connsiteY43" fmla="*/ 3313043 h 3468065"/>
                <a:gd name="connsiteX44" fmla="*/ 3555724 w 6215270"/>
                <a:gd name="connsiteY44" fmla="*/ 3436040 h 3468065"/>
                <a:gd name="connsiteX45" fmla="*/ 3342723 w 6215270"/>
                <a:gd name="connsiteY45" fmla="*/ 3468065 h 3468065"/>
                <a:gd name="connsiteX46" fmla="*/ 3190599 w 6215270"/>
                <a:gd name="connsiteY46" fmla="*/ 3455642 h 3468065"/>
                <a:gd name="connsiteX47" fmla="*/ 2855568 w 6215270"/>
                <a:gd name="connsiteY47" fmla="*/ 3266937 h 3468065"/>
                <a:gd name="connsiteX48" fmla="*/ 2510459 w 6215270"/>
                <a:gd name="connsiteY48" fmla="*/ 2909128 h 3468065"/>
                <a:gd name="connsiteX49" fmla="*/ 2278822 w 6215270"/>
                <a:gd name="connsiteY49" fmla="*/ 2617028 h 3468065"/>
                <a:gd name="connsiteX50" fmla="*/ 2080039 w 6215270"/>
                <a:gd name="connsiteY50" fmla="*/ 2429979 h 3468065"/>
                <a:gd name="connsiteX51" fmla="*/ 1921565 w 6215270"/>
                <a:gd name="connsiteY51" fmla="*/ 2425148 h 3468065"/>
                <a:gd name="connsiteX52" fmla="*/ 1580736 w 6215270"/>
                <a:gd name="connsiteY52" fmla="*/ 2620755 h 3468065"/>
                <a:gd name="connsiteX53" fmla="*/ 1195871 w 6215270"/>
                <a:gd name="connsiteY53" fmla="*/ 2922380 h 3468065"/>
                <a:gd name="connsiteX54" fmla="*/ 830608 w 6215270"/>
                <a:gd name="connsiteY54" fmla="*/ 3095211 h 3468065"/>
                <a:gd name="connsiteX55" fmla="*/ 437322 w 6215270"/>
                <a:gd name="connsiteY55" fmla="*/ 3167269 h 3468065"/>
                <a:gd name="connsiteX56" fmla="*/ 13252 w 6215270"/>
                <a:gd name="connsiteY56" fmla="*/ 3140765 h 3468065"/>
                <a:gd name="connsiteX57" fmla="*/ 0 w 6215270"/>
                <a:gd name="connsiteY57" fmla="*/ 2782956 h 3468065"/>
                <a:gd name="connsiteX0" fmla="*/ 0 w 6215270"/>
                <a:gd name="connsiteY0" fmla="*/ 2782956 h 3468065"/>
                <a:gd name="connsiteX1" fmla="*/ 331305 w 6215270"/>
                <a:gd name="connsiteY1" fmla="*/ 2782956 h 3468065"/>
                <a:gd name="connsiteX2" fmla="*/ 598419 w 6215270"/>
                <a:gd name="connsiteY2" fmla="*/ 2773431 h 3468065"/>
                <a:gd name="connsiteX3" fmla="*/ 940905 w 6215270"/>
                <a:gd name="connsiteY3" fmla="*/ 2637182 h 3468065"/>
                <a:gd name="connsiteX4" fmla="*/ 1285461 w 6215270"/>
                <a:gd name="connsiteY4" fmla="*/ 2345634 h 3468065"/>
                <a:gd name="connsiteX5" fmla="*/ 1571763 w 6215270"/>
                <a:gd name="connsiteY5" fmla="*/ 2160656 h 3468065"/>
                <a:gd name="connsiteX6" fmla="*/ 1869661 w 6215270"/>
                <a:gd name="connsiteY6" fmla="*/ 2041387 h 3468065"/>
                <a:gd name="connsiteX7" fmla="*/ 2128769 w 6215270"/>
                <a:gd name="connsiteY7" fmla="*/ 2030757 h 3468065"/>
                <a:gd name="connsiteX8" fmla="*/ 2296491 w 6215270"/>
                <a:gd name="connsiteY8" fmla="*/ 2102402 h 3468065"/>
                <a:gd name="connsiteX9" fmla="*/ 2554495 w 6215270"/>
                <a:gd name="connsiteY9" fmla="*/ 2328655 h 3468065"/>
                <a:gd name="connsiteX10" fmla="*/ 2798832 w 6215270"/>
                <a:gd name="connsiteY10" fmla="*/ 2594251 h 3468065"/>
                <a:gd name="connsiteX11" fmla="*/ 3154018 w 6215270"/>
                <a:gd name="connsiteY11" fmla="*/ 2915478 h 3468065"/>
                <a:gd name="connsiteX12" fmla="*/ 3323673 w 6215270"/>
                <a:gd name="connsiteY12" fmla="*/ 3008795 h 3468065"/>
                <a:gd name="connsiteX13" fmla="*/ 3517072 w 6215270"/>
                <a:gd name="connsiteY13" fmla="*/ 3002445 h 3468065"/>
                <a:gd name="connsiteX14" fmla="*/ 3684105 w 6215270"/>
                <a:gd name="connsiteY14" fmla="*/ 2862469 h 3468065"/>
                <a:gd name="connsiteX15" fmla="*/ 3846858 w 6215270"/>
                <a:gd name="connsiteY15" fmla="*/ 2494583 h 3468065"/>
                <a:gd name="connsiteX16" fmla="*/ 3922644 w 6215270"/>
                <a:gd name="connsiteY16" fmla="*/ 2093843 h 3468065"/>
                <a:gd name="connsiteX17" fmla="*/ 3975652 w 6215270"/>
                <a:gd name="connsiteY17" fmla="*/ 1470991 h 3468065"/>
                <a:gd name="connsiteX18" fmla="*/ 4064690 w 6215270"/>
                <a:gd name="connsiteY18" fmla="*/ 790851 h 3468065"/>
                <a:gd name="connsiteX19" fmla="*/ 4174435 w 6215270"/>
                <a:gd name="connsiteY19" fmla="*/ 477078 h 3468065"/>
                <a:gd name="connsiteX20" fmla="*/ 4426226 w 6215270"/>
                <a:gd name="connsiteY20" fmla="*/ 198782 h 3468065"/>
                <a:gd name="connsiteX21" fmla="*/ 4658415 w 6215270"/>
                <a:gd name="connsiteY21" fmla="*/ 50386 h 3468065"/>
                <a:gd name="connsiteX22" fmla="*/ 4863548 w 6215270"/>
                <a:gd name="connsiteY22" fmla="*/ 0 h 3468065"/>
                <a:gd name="connsiteX23" fmla="*/ 5109956 w 6215270"/>
                <a:gd name="connsiteY23" fmla="*/ 22777 h 3468065"/>
                <a:gd name="connsiteX24" fmla="*/ 5433391 w 6215270"/>
                <a:gd name="connsiteY24" fmla="*/ 212034 h 3468065"/>
                <a:gd name="connsiteX25" fmla="*/ 5625548 w 6215270"/>
                <a:gd name="connsiteY25" fmla="*/ 375616 h 3468065"/>
                <a:gd name="connsiteX26" fmla="*/ 5784298 w 6215270"/>
                <a:gd name="connsiteY26" fmla="*/ 566116 h 3468065"/>
                <a:gd name="connsiteX27" fmla="*/ 5919995 w 6215270"/>
                <a:gd name="connsiteY27" fmla="*/ 772905 h 3468065"/>
                <a:gd name="connsiteX28" fmla="*/ 6070048 w 6215270"/>
                <a:gd name="connsiteY28" fmla="*/ 1045541 h 3468065"/>
                <a:gd name="connsiteX29" fmla="*/ 6202018 w 6215270"/>
                <a:gd name="connsiteY29" fmla="*/ 1364974 h 3468065"/>
                <a:gd name="connsiteX30" fmla="*/ 6215270 w 6215270"/>
                <a:gd name="connsiteY30" fmla="*/ 2557669 h 3468065"/>
                <a:gd name="connsiteX31" fmla="*/ 5985703 w 6215270"/>
                <a:gd name="connsiteY31" fmla="*/ 2064164 h 3468065"/>
                <a:gd name="connsiteX32" fmla="*/ 5730737 w 6215270"/>
                <a:gd name="connsiteY32" fmla="*/ 1572729 h 3468065"/>
                <a:gd name="connsiteX33" fmla="*/ 5574748 w 6215270"/>
                <a:gd name="connsiteY33" fmla="*/ 1324941 h 3468065"/>
                <a:gd name="connsiteX34" fmla="*/ 5340626 w 6215270"/>
                <a:gd name="connsiteY34" fmla="*/ 1086678 h 3468065"/>
                <a:gd name="connsiteX35" fmla="*/ 4972740 w 6215270"/>
                <a:gd name="connsiteY35" fmla="*/ 898525 h 3468065"/>
                <a:gd name="connsiteX36" fmla="*/ 4572000 w 6215270"/>
                <a:gd name="connsiteY36" fmla="*/ 1052719 h 3468065"/>
                <a:gd name="connsiteX37" fmla="*/ 4332909 w 6215270"/>
                <a:gd name="connsiteY37" fmla="*/ 1325769 h 3468065"/>
                <a:gd name="connsiteX38" fmla="*/ 4142133 w 6215270"/>
                <a:gd name="connsiteY38" fmla="*/ 1656521 h 3468065"/>
                <a:gd name="connsiteX39" fmla="*/ 4034459 w 6215270"/>
                <a:gd name="connsiteY39" fmla="*/ 2004253 h 3468065"/>
                <a:gd name="connsiteX40" fmla="*/ 4002157 w 6215270"/>
                <a:gd name="connsiteY40" fmla="*/ 2570921 h 3468065"/>
                <a:gd name="connsiteX41" fmla="*/ 3988905 w 6215270"/>
                <a:gd name="connsiteY41" fmla="*/ 2782956 h 3468065"/>
                <a:gd name="connsiteX42" fmla="*/ 3922644 w 6215270"/>
                <a:gd name="connsiteY42" fmla="*/ 3061252 h 3468065"/>
                <a:gd name="connsiteX43" fmla="*/ 3763618 w 6215270"/>
                <a:gd name="connsiteY43" fmla="*/ 3313043 h 3468065"/>
                <a:gd name="connsiteX44" fmla="*/ 3555724 w 6215270"/>
                <a:gd name="connsiteY44" fmla="*/ 3436040 h 3468065"/>
                <a:gd name="connsiteX45" fmla="*/ 3342723 w 6215270"/>
                <a:gd name="connsiteY45" fmla="*/ 3468065 h 3468065"/>
                <a:gd name="connsiteX46" fmla="*/ 3190599 w 6215270"/>
                <a:gd name="connsiteY46" fmla="*/ 3455642 h 3468065"/>
                <a:gd name="connsiteX47" fmla="*/ 2855568 w 6215270"/>
                <a:gd name="connsiteY47" fmla="*/ 3266937 h 3468065"/>
                <a:gd name="connsiteX48" fmla="*/ 2510459 w 6215270"/>
                <a:gd name="connsiteY48" fmla="*/ 2909128 h 3468065"/>
                <a:gd name="connsiteX49" fmla="*/ 2278822 w 6215270"/>
                <a:gd name="connsiteY49" fmla="*/ 2617028 h 3468065"/>
                <a:gd name="connsiteX50" fmla="*/ 2080039 w 6215270"/>
                <a:gd name="connsiteY50" fmla="*/ 2429979 h 3468065"/>
                <a:gd name="connsiteX51" fmla="*/ 1921565 w 6215270"/>
                <a:gd name="connsiteY51" fmla="*/ 2425148 h 3468065"/>
                <a:gd name="connsiteX52" fmla="*/ 1580736 w 6215270"/>
                <a:gd name="connsiteY52" fmla="*/ 2620755 h 3468065"/>
                <a:gd name="connsiteX53" fmla="*/ 1195871 w 6215270"/>
                <a:gd name="connsiteY53" fmla="*/ 2922380 h 3468065"/>
                <a:gd name="connsiteX54" fmla="*/ 830608 w 6215270"/>
                <a:gd name="connsiteY54" fmla="*/ 3095211 h 3468065"/>
                <a:gd name="connsiteX55" fmla="*/ 437322 w 6215270"/>
                <a:gd name="connsiteY55" fmla="*/ 3167269 h 3468065"/>
                <a:gd name="connsiteX56" fmla="*/ 13252 w 6215270"/>
                <a:gd name="connsiteY56" fmla="*/ 3140765 h 3468065"/>
                <a:gd name="connsiteX57" fmla="*/ 0 w 6215270"/>
                <a:gd name="connsiteY57" fmla="*/ 2782956 h 3468065"/>
                <a:gd name="connsiteX0" fmla="*/ 0 w 6215270"/>
                <a:gd name="connsiteY0" fmla="*/ 2782956 h 3468065"/>
                <a:gd name="connsiteX1" fmla="*/ 331305 w 6215270"/>
                <a:gd name="connsiteY1" fmla="*/ 2782956 h 3468065"/>
                <a:gd name="connsiteX2" fmla="*/ 598419 w 6215270"/>
                <a:gd name="connsiteY2" fmla="*/ 2773431 h 3468065"/>
                <a:gd name="connsiteX3" fmla="*/ 940905 w 6215270"/>
                <a:gd name="connsiteY3" fmla="*/ 2637182 h 3468065"/>
                <a:gd name="connsiteX4" fmla="*/ 1285461 w 6215270"/>
                <a:gd name="connsiteY4" fmla="*/ 2345634 h 3468065"/>
                <a:gd name="connsiteX5" fmla="*/ 1571763 w 6215270"/>
                <a:gd name="connsiteY5" fmla="*/ 2160656 h 3468065"/>
                <a:gd name="connsiteX6" fmla="*/ 1869661 w 6215270"/>
                <a:gd name="connsiteY6" fmla="*/ 2041387 h 3468065"/>
                <a:gd name="connsiteX7" fmla="*/ 2128769 w 6215270"/>
                <a:gd name="connsiteY7" fmla="*/ 2030757 h 3468065"/>
                <a:gd name="connsiteX8" fmla="*/ 2296491 w 6215270"/>
                <a:gd name="connsiteY8" fmla="*/ 2102402 h 3468065"/>
                <a:gd name="connsiteX9" fmla="*/ 2554495 w 6215270"/>
                <a:gd name="connsiteY9" fmla="*/ 2328655 h 3468065"/>
                <a:gd name="connsiteX10" fmla="*/ 2798832 w 6215270"/>
                <a:gd name="connsiteY10" fmla="*/ 2594251 h 3468065"/>
                <a:gd name="connsiteX11" fmla="*/ 3154018 w 6215270"/>
                <a:gd name="connsiteY11" fmla="*/ 2915478 h 3468065"/>
                <a:gd name="connsiteX12" fmla="*/ 3323673 w 6215270"/>
                <a:gd name="connsiteY12" fmla="*/ 3008795 h 3468065"/>
                <a:gd name="connsiteX13" fmla="*/ 3517072 w 6215270"/>
                <a:gd name="connsiteY13" fmla="*/ 3002445 h 3468065"/>
                <a:gd name="connsiteX14" fmla="*/ 3684105 w 6215270"/>
                <a:gd name="connsiteY14" fmla="*/ 2862469 h 3468065"/>
                <a:gd name="connsiteX15" fmla="*/ 3846858 w 6215270"/>
                <a:gd name="connsiteY15" fmla="*/ 2494583 h 3468065"/>
                <a:gd name="connsiteX16" fmla="*/ 3922644 w 6215270"/>
                <a:gd name="connsiteY16" fmla="*/ 2093843 h 3468065"/>
                <a:gd name="connsiteX17" fmla="*/ 3975652 w 6215270"/>
                <a:gd name="connsiteY17" fmla="*/ 1470991 h 3468065"/>
                <a:gd name="connsiteX18" fmla="*/ 4064690 w 6215270"/>
                <a:gd name="connsiteY18" fmla="*/ 790851 h 3468065"/>
                <a:gd name="connsiteX19" fmla="*/ 4174435 w 6215270"/>
                <a:gd name="connsiteY19" fmla="*/ 477078 h 3468065"/>
                <a:gd name="connsiteX20" fmla="*/ 4426226 w 6215270"/>
                <a:gd name="connsiteY20" fmla="*/ 198782 h 3468065"/>
                <a:gd name="connsiteX21" fmla="*/ 4658415 w 6215270"/>
                <a:gd name="connsiteY21" fmla="*/ 50386 h 3468065"/>
                <a:gd name="connsiteX22" fmla="*/ 4863548 w 6215270"/>
                <a:gd name="connsiteY22" fmla="*/ 0 h 3468065"/>
                <a:gd name="connsiteX23" fmla="*/ 5109956 w 6215270"/>
                <a:gd name="connsiteY23" fmla="*/ 22777 h 3468065"/>
                <a:gd name="connsiteX24" fmla="*/ 5433391 w 6215270"/>
                <a:gd name="connsiteY24" fmla="*/ 212034 h 3468065"/>
                <a:gd name="connsiteX25" fmla="*/ 5625548 w 6215270"/>
                <a:gd name="connsiteY25" fmla="*/ 375616 h 3468065"/>
                <a:gd name="connsiteX26" fmla="*/ 5784298 w 6215270"/>
                <a:gd name="connsiteY26" fmla="*/ 566116 h 3468065"/>
                <a:gd name="connsiteX27" fmla="*/ 5919995 w 6215270"/>
                <a:gd name="connsiteY27" fmla="*/ 772905 h 3468065"/>
                <a:gd name="connsiteX28" fmla="*/ 6070048 w 6215270"/>
                <a:gd name="connsiteY28" fmla="*/ 1045541 h 3468065"/>
                <a:gd name="connsiteX29" fmla="*/ 6202018 w 6215270"/>
                <a:gd name="connsiteY29" fmla="*/ 1364974 h 3468065"/>
                <a:gd name="connsiteX30" fmla="*/ 6215270 w 6215270"/>
                <a:gd name="connsiteY30" fmla="*/ 2557669 h 3468065"/>
                <a:gd name="connsiteX31" fmla="*/ 5985703 w 6215270"/>
                <a:gd name="connsiteY31" fmla="*/ 2064164 h 3468065"/>
                <a:gd name="connsiteX32" fmla="*/ 5730737 w 6215270"/>
                <a:gd name="connsiteY32" fmla="*/ 1572729 h 3468065"/>
                <a:gd name="connsiteX33" fmla="*/ 5574748 w 6215270"/>
                <a:gd name="connsiteY33" fmla="*/ 1324941 h 3468065"/>
                <a:gd name="connsiteX34" fmla="*/ 5340626 w 6215270"/>
                <a:gd name="connsiteY34" fmla="*/ 1086678 h 3468065"/>
                <a:gd name="connsiteX35" fmla="*/ 4972740 w 6215270"/>
                <a:gd name="connsiteY35" fmla="*/ 898525 h 3468065"/>
                <a:gd name="connsiteX36" fmla="*/ 4572000 w 6215270"/>
                <a:gd name="connsiteY36" fmla="*/ 1052719 h 3468065"/>
                <a:gd name="connsiteX37" fmla="*/ 4332909 w 6215270"/>
                <a:gd name="connsiteY37" fmla="*/ 1325769 h 3468065"/>
                <a:gd name="connsiteX38" fmla="*/ 4142133 w 6215270"/>
                <a:gd name="connsiteY38" fmla="*/ 1656521 h 3468065"/>
                <a:gd name="connsiteX39" fmla="*/ 4034459 w 6215270"/>
                <a:gd name="connsiteY39" fmla="*/ 2004253 h 3468065"/>
                <a:gd name="connsiteX40" fmla="*/ 4002157 w 6215270"/>
                <a:gd name="connsiteY40" fmla="*/ 2570921 h 3468065"/>
                <a:gd name="connsiteX41" fmla="*/ 3988905 w 6215270"/>
                <a:gd name="connsiteY41" fmla="*/ 2782956 h 3468065"/>
                <a:gd name="connsiteX42" fmla="*/ 3922644 w 6215270"/>
                <a:gd name="connsiteY42" fmla="*/ 3061252 h 3468065"/>
                <a:gd name="connsiteX43" fmla="*/ 3763618 w 6215270"/>
                <a:gd name="connsiteY43" fmla="*/ 3313043 h 3468065"/>
                <a:gd name="connsiteX44" fmla="*/ 3555724 w 6215270"/>
                <a:gd name="connsiteY44" fmla="*/ 3436040 h 3468065"/>
                <a:gd name="connsiteX45" fmla="*/ 3342723 w 6215270"/>
                <a:gd name="connsiteY45" fmla="*/ 3468065 h 3468065"/>
                <a:gd name="connsiteX46" fmla="*/ 3190599 w 6215270"/>
                <a:gd name="connsiteY46" fmla="*/ 3455642 h 3468065"/>
                <a:gd name="connsiteX47" fmla="*/ 2855568 w 6215270"/>
                <a:gd name="connsiteY47" fmla="*/ 3266937 h 3468065"/>
                <a:gd name="connsiteX48" fmla="*/ 2510459 w 6215270"/>
                <a:gd name="connsiteY48" fmla="*/ 2909128 h 3468065"/>
                <a:gd name="connsiteX49" fmla="*/ 2278822 w 6215270"/>
                <a:gd name="connsiteY49" fmla="*/ 2617028 h 3468065"/>
                <a:gd name="connsiteX50" fmla="*/ 2080039 w 6215270"/>
                <a:gd name="connsiteY50" fmla="*/ 2429979 h 3468065"/>
                <a:gd name="connsiteX51" fmla="*/ 1921565 w 6215270"/>
                <a:gd name="connsiteY51" fmla="*/ 2425148 h 3468065"/>
                <a:gd name="connsiteX52" fmla="*/ 1580736 w 6215270"/>
                <a:gd name="connsiteY52" fmla="*/ 2620755 h 3468065"/>
                <a:gd name="connsiteX53" fmla="*/ 1195871 w 6215270"/>
                <a:gd name="connsiteY53" fmla="*/ 2922380 h 3468065"/>
                <a:gd name="connsiteX54" fmla="*/ 833783 w 6215270"/>
                <a:gd name="connsiteY54" fmla="*/ 3101561 h 3468065"/>
                <a:gd name="connsiteX55" fmla="*/ 437322 w 6215270"/>
                <a:gd name="connsiteY55" fmla="*/ 3167269 h 3468065"/>
                <a:gd name="connsiteX56" fmla="*/ 13252 w 6215270"/>
                <a:gd name="connsiteY56" fmla="*/ 3140765 h 3468065"/>
                <a:gd name="connsiteX57" fmla="*/ 0 w 6215270"/>
                <a:gd name="connsiteY57" fmla="*/ 2782956 h 3468065"/>
                <a:gd name="connsiteX0" fmla="*/ 0 w 6215270"/>
                <a:gd name="connsiteY0" fmla="*/ 2782956 h 3468065"/>
                <a:gd name="connsiteX1" fmla="*/ 331305 w 6215270"/>
                <a:gd name="connsiteY1" fmla="*/ 2782956 h 3468065"/>
                <a:gd name="connsiteX2" fmla="*/ 598419 w 6215270"/>
                <a:gd name="connsiteY2" fmla="*/ 2773431 h 3468065"/>
                <a:gd name="connsiteX3" fmla="*/ 940905 w 6215270"/>
                <a:gd name="connsiteY3" fmla="*/ 2637182 h 3468065"/>
                <a:gd name="connsiteX4" fmla="*/ 1285461 w 6215270"/>
                <a:gd name="connsiteY4" fmla="*/ 2345634 h 3468065"/>
                <a:gd name="connsiteX5" fmla="*/ 1571763 w 6215270"/>
                <a:gd name="connsiteY5" fmla="*/ 2160656 h 3468065"/>
                <a:gd name="connsiteX6" fmla="*/ 1869661 w 6215270"/>
                <a:gd name="connsiteY6" fmla="*/ 2041387 h 3468065"/>
                <a:gd name="connsiteX7" fmla="*/ 2128769 w 6215270"/>
                <a:gd name="connsiteY7" fmla="*/ 2030757 h 3468065"/>
                <a:gd name="connsiteX8" fmla="*/ 2296491 w 6215270"/>
                <a:gd name="connsiteY8" fmla="*/ 2102402 h 3468065"/>
                <a:gd name="connsiteX9" fmla="*/ 2554495 w 6215270"/>
                <a:gd name="connsiteY9" fmla="*/ 2328655 h 3468065"/>
                <a:gd name="connsiteX10" fmla="*/ 2798832 w 6215270"/>
                <a:gd name="connsiteY10" fmla="*/ 2594251 h 3468065"/>
                <a:gd name="connsiteX11" fmla="*/ 3154018 w 6215270"/>
                <a:gd name="connsiteY11" fmla="*/ 2915478 h 3468065"/>
                <a:gd name="connsiteX12" fmla="*/ 3323673 w 6215270"/>
                <a:gd name="connsiteY12" fmla="*/ 3008795 h 3468065"/>
                <a:gd name="connsiteX13" fmla="*/ 3517072 w 6215270"/>
                <a:gd name="connsiteY13" fmla="*/ 3002445 h 3468065"/>
                <a:gd name="connsiteX14" fmla="*/ 3684105 w 6215270"/>
                <a:gd name="connsiteY14" fmla="*/ 2862469 h 3468065"/>
                <a:gd name="connsiteX15" fmla="*/ 3846858 w 6215270"/>
                <a:gd name="connsiteY15" fmla="*/ 2494583 h 3468065"/>
                <a:gd name="connsiteX16" fmla="*/ 3922644 w 6215270"/>
                <a:gd name="connsiteY16" fmla="*/ 2093843 h 3468065"/>
                <a:gd name="connsiteX17" fmla="*/ 3975652 w 6215270"/>
                <a:gd name="connsiteY17" fmla="*/ 1470991 h 3468065"/>
                <a:gd name="connsiteX18" fmla="*/ 4064690 w 6215270"/>
                <a:gd name="connsiteY18" fmla="*/ 790851 h 3468065"/>
                <a:gd name="connsiteX19" fmla="*/ 4174435 w 6215270"/>
                <a:gd name="connsiteY19" fmla="*/ 477078 h 3468065"/>
                <a:gd name="connsiteX20" fmla="*/ 4426226 w 6215270"/>
                <a:gd name="connsiteY20" fmla="*/ 198782 h 3468065"/>
                <a:gd name="connsiteX21" fmla="*/ 4658415 w 6215270"/>
                <a:gd name="connsiteY21" fmla="*/ 50386 h 3468065"/>
                <a:gd name="connsiteX22" fmla="*/ 4863548 w 6215270"/>
                <a:gd name="connsiteY22" fmla="*/ 0 h 3468065"/>
                <a:gd name="connsiteX23" fmla="*/ 5109956 w 6215270"/>
                <a:gd name="connsiteY23" fmla="*/ 22777 h 3468065"/>
                <a:gd name="connsiteX24" fmla="*/ 5433391 w 6215270"/>
                <a:gd name="connsiteY24" fmla="*/ 212034 h 3468065"/>
                <a:gd name="connsiteX25" fmla="*/ 5625548 w 6215270"/>
                <a:gd name="connsiteY25" fmla="*/ 375616 h 3468065"/>
                <a:gd name="connsiteX26" fmla="*/ 5784298 w 6215270"/>
                <a:gd name="connsiteY26" fmla="*/ 566116 h 3468065"/>
                <a:gd name="connsiteX27" fmla="*/ 5919995 w 6215270"/>
                <a:gd name="connsiteY27" fmla="*/ 772905 h 3468065"/>
                <a:gd name="connsiteX28" fmla="*/ 6070048 w 6215270"/>
                <a:gd name="connsiteY28" fmla="*/ 1045541 h 3468065"/>
                <a:gd name="connsiteX29" fmla="*/ 6202018 w 6215270"/>
                <a:gd name="connsiteY29" fmla="*/ 1364974 h 3468065"/>
                <a:gd name="connsiteX30" fmla="*/ 6215270 w 6215270"/>
                <a:gd name="connsiteY30" fmla="*/ 2557669 h 3468065"/>
                <a:gd name="connsiteX31" fmla="*/ 5985703 w 6215270"/>
                <a:gd name="connsiteY31" fmla="*/ 2064164 h 3468065"/>
                <a:gd name="connsiteX32" fmla="*/ 5730737 w 6215270"/>
                <a:gd name="connsiteY32" fmla="*/ 1572729 h 3468065"/>
                <a:gd name="connsiteX33" fmla="*/ 5574748 w 6215270"/>
                <a:gd name="connsiteY33" fmla="*/ 1324941 h 3468065"/>
                <a:gd name="connsiteX34" fmla="*/ 5340626 w 6215270"/>
                <a:gd name="connsiteY34" fmla="*/ 1086678 h 3468065"/>
                <a:gd name="connsiteX35" fmla="*/ 4972740 w 6215270"/>
                <a:gd name="connsiteY35" fmla="*/ 898525 h 3468065"/>
                <a:gd name="connsiteX36" fmla="*/ 4572000 w 6215270"/>
                <a:gd name="connsiteY36" fmla="*/ 1052719 h 3468065"/>
                <a:gd name="connsiteX37" fmla="*/ 4332909 w 6215270"/>
                <a:gd name="connsiteY37" fmla="*/ 1325769 h 3468065"/>
                <a:gd name="connsiteX38" fmla="*/ 4142133 w 6215270"/>
                <a:gd name="connsiteY38" fmla="*/ 1656521 h 3468065"/>
                <a:gd name="connsiteX39" fmla="*/ 4034459 w 6215270"/>
                <a:gd name="connsiteY39" fmla="*/ 2004253 h 3468065"/>
                <a:gd name="connsiteX40" fmla="*/ 4002157 w 6215270"/>
                <a:gd name="connsiteY40" fmla="*/ 2570921 h 3468065"/>
                <a:gd name="connsiteX41" fmla="*/ 3988905 w 6215270"/>
                <a:gd name="connsiteY41" fmla="*/ 2782956 h 3468065"/>
                <a:gd name="connsiteX42" fmla="*/ 3922644 w 6215270"/>
                <a:gd name="connsiteY42" fmla="*/ 3061252 h 3468065"/>
                <a:gd name="connsiteX43" fmla="*/ 3763618 w 6215270"/>
                <a:gd name="connsiteY43" fmla="*/ 3313043 h 3468065"/>
                <a:gd name="connsiteX44" fmla="*/ 3555724 w 6215270"/>
                <a:gd name="connsiteY44" fmla="*/ 3436040 h 3468065"/>
                <a:gd name="connsiteX45" fmla="*/ 3342723 w 6215270"/>
                <a:gd name="connsiteY45" fmla="*/ 3468065 h 3468065"/>
                <a:gd name="connsiteX46" fmla="*/ 3190599 w 6215270"/>
                <a:gd name="connsiteY46" fmla="*/ 3455642 h 3468065"/>
                <a:gd name="connsiteX47" fmla="*/ 2855568 w 6215270"/>
                <a:gd name="connsiteY47" fmla="*/ 3266937 h 3468065"/>
                <a:gd name="connsiteX48" fmla="*/ 2510459 w 6215270"/>
                <a:gd name="connsiteY48" fmla="*/ 2909128 h 3468065"/>
                <a:gd name="connsiteX49" fmla="*/ 2278822 w 6215270"/>
                <a:gd name="connsiteY49" fmla="*/ 2617028 h 3468065"/>
                <a:gd name="connsiteX50" fmla="*/ 2080039 w 6215270"/>
                <a:gd name="connsiteY50" fmla="*/ 2429979 h 3468065"/>
                <a:gd name="connsiteX51" fmla="*/ 1921565 w 6215270"/>
                <a:gd name="connsiteY51" fmla="*/ 2425148 h 3468065"/>
                <a:gd name="connsiteX52" fmla="*/ 1580736 w 6215270"/>
                <a:gd name="connsiteY52" fmla="*/ 2620755 h 3468065"/>
                <a:gd name="connsiteX53" fmla="*/ 1195871 w 6215270"/>
                <a:gd name="connsiteY53" fmla="*/ 2922380 h 3468065"/>
                <a:gd name="connsiteX54" fmla="*/ 833783 w 6215270"/>
                <a:gd name="connsiteY54" fmla="*/ 3101561 h 3468065"/>
                <a:gd name="connsiteX55" fmla="*/ 437322 w 6215270"/>
                <a:gd name="connsiteY55" fmla="*/ 3167269 h 3468065"/>
                <a:gd name="connsiteX56" fmla="*/ 13252 w 6215270"/>
                <a:gd name="connsiteY56" fmla="*/ 3140765 h 3468065"/>
                <a:gd name="connsiteX57" fmla="*/ 0 w 6215270"/>
                <a:gd name="connsiteY57" fmla="*/ 2782956 h 3468065"/>
                <a:gd name="connsiteX0" fmla="*/ 0 w 6215270"/>
                <a:gd name="connsiteY0" fmla="*/ 2782956 h 3468065"/>
                <a:gd name="connsiteX1" fmla="*/ 331305 w 6215270"/>
                <a:gd name="connsiteY1" fmla="*/ 2782956 h 3468065"/>
                <a:gd name="connsiteX2" fmla="*/ 598419 w 6215270"/>
                <a:gd name="connsiteY2" fmla="*/ 2773431 h 3468065"/>
                <a:gd name="connsiteX3" fmla="*/ 940905 w 6215270"/>
                <a:gd name="connsiteY3" fmla="*/ 2637182 h 3468065"/>
                <a:gd name="connsiteX4" fmla="*/ 1285461 w 6215270"/>
                <a:gd name="connsiteY4" fmla="*/ 2345634 h 3468065"/>
                <a:gd name="connsiteX5" fmla="*/ 1571763 w 6215270"/>
                <a:gd name="connsiteY5" fmla="*/ 2160656 h 3468065"/>
                <a:gd name="connsiteX6" fmla="*/ 1869661 w 6215270"/>
                <a:gd name="connsiteY6" fmla="*/ 2041387 h 3468065"/>
                <a:gd name="connsiteX7" fmla="*/ 2128769 w 6215270"/>
                <a:gd name="connsiteY7" fmla="*/ 2030757 h 3468065"/>
                <a:gd name="connsiteX8" fmla="*/ 2296491 w 6215270"/>
                <a:gd name="connsiteY8" fmla="*/ 2102402 h 3468065"/>
                <a:gd name="connsiteX9" fmla="*/ 2554495 w 6215270"/>
                <a:gd name="connsiteY9" fmla="*/ 2328655 h 3468065"/>
                <a:gd name="connsiteX10" fmla="*/ 2798832 w 6215270"/>
                <a:gd name="connsiteY10" fmla="*/ 2594251 h 3468065"/>
                <a:gd name="connsiteX11" fmla="*/ 3154018 w 6215270"/>
                <a:gd name="connsiteY11" fmla="*/ 2915478 h 3468065"/>
                <a:gd name="connsiteX12" fmla="*/ 3323673 w 6215270"/>
                <a:gd name="connsiteY12" fmla="*/ 3008795 h 3468065"/>
                <a:gd name="connsiteX13" fmla="*/ 3517072 w 6215270"/>
                <a:gd name="connsiteY13" fmla="*/ 3002445 h 3468065"/>
                <a:gd name="connsiteX14" fmla="*/ 3684105 w 6215270"/>
                <a:gd name="connsiteY14" fmla="*/ 2862469 h 3468065"/>
                <a:gd name="connsiteX15" fmla="*/ 3846858 w 6215270"/>
                <a:gd name="connsiteY15" fmla="*/ 2494583 h 3468065"/>
                <a:gd name="connsiteX16" fmla="*/ 3922644 w 6215270"/>
                <a:gd name="connsiteY16" fmla="*/ 2093843 h 3468065"/>
                <a:gd name="connsiteX17" fmla="*/ 3975652 w 6215270"/>
                <a:gd name="connsiteY17" fmla="*/ 1470991 h 3468065"/>
                <a:gd name="connsiteX18" fmla="*/ 4064690 w 6215270"/>
                <a:gd name="connsiteY18" fmla="*/ 790851 h 3468065"/>
                <a:gd name="connsiteX19" fmla="*/ 4174435 w 6215270"/>
                <a:gd name="connsiteY19" fmla="*/ 477078 h 3468065"/>
                <a:gd name="connsiteX20" fmla="*/ 4426226 w 6215270"/>
                <a:gd name="connsiteY20" fmla="*/ 198782 h 3468065"/>
                <a:gd name="connsiteX21" fmla="*/ 4658415 w 6215270"/>
                <a:gd name="connsiteY21" fmla="*/ 50386 h 3468065"/>
                <a:gd name="connsiteX22" fmla="*/ 4863548 w 6215270"/>
                <a:gd name="connsiteY22" fmla="*/ 0 h 3468065"/>
                <a:gd name="connsiteX23" fmla="*/ 5109956 w 6215270"/>
                <a:gd name="connsiteY23" fmla="*/ 22777 h 3468065"/>
                <a:gd name="connsiteX24" fmla="*/ 5433391 w 6215270"/>
                <a:gd name="connsiteY24" fmla="*/ 212034 h 3468065"/>
                <a:gd name="connsiteX25" fmla="*/ 5625548 w 6215270"/>
                <a:gd name="connsiteY25" fmla="*/ 375616 h 3468065"/>
                <a:gd name="connsiteX26" fmla="*/ 5784298 w 6215270"/>
                <a:gd name="connsiteY26" fmla="*/ 566116 h 3468065"/>
                <a:gd name="connsiteX27" fmla="*/ 5919995 w 6215270"/>
                <a:gd name="connsiteY27" fmla="*/ 772905 h 3468065"/>
                <a:gd name="connsiteX28" fmla="*/ 6070048 w 6215270"/>
                <a:gd name="connsiteY28" fmla="*/ 1045541 h 3468065"/>
                <a:gd name="connsiteX29" fmla="*/ 6202018 w 6215270"/>
                <a:gd name="connsiteY29" fmla="*/ 1364974 h 3468065"/>
                <a:gd name="connsiteX30" fmla="*/ 6215270 w 6215270"/>
                <a:gd name="connsiteY30" fmla="*/ 2557669 h 3468065"/>
                <a:gd name="connsiteX31" fmla="*/ 5985703 w 6215270"/>
                <a:gd name="connsiteY31" fmla="*/ 2064164 h 3468065"/>
                <a:gd name="connsiteX32" fmla="*/ 5730737 w 6215270"/>
                <a:gd name="connsiteY32" fmla="*/ 1572729 h 3468065"/>
                <a:gd name="connsiteX33" fmla="*/ 5574748 w 6215270"/>
                <a:gd name="connsiteY33" fmla="*/ 1324941 h 3468065"/>
                <a:gd name="connsiteX34" fmla="*/ 5340626 w 6215270"/>
                <a:gd name="connsiteY34" fmla="*/ 1086678 h 3468065"/>
                <a:gd name="connsiteX35" fmla="*/ 4972740 w 6215270"/>
                <a:gd name="connsiteY35" fmla="*/ 898525 h 3468065"/>
                <a:gd name="connsiteX36" fmla="*/ 4572000 w 6215270"/>
                <a:gd name="connsiteY36" fmla="*/ 1052719 h 3468065"/>
                <a:gd name="connsiteX37" fmla="*/ 4332909 w 6215270"/>
                <a:gd name="connsiteY37" fmla="*/ 1325769 h 3468065"/>
                <a:gd name="connsiteX38" fmla="*/ 4142133 w 6215270"/>
                <a:gd name="connsiteY38" fmla="*/ 1656521 h 3468065"/>
                <a:gd name="connsiteX39" fmla="*/ 4034459 w 6215270"/>
                <a:gd name="connsiteY39" fmla="*/ 2004253 h 3468065"/>
                <a:gd name="connsiteX40" fmla="*/ 4002157 w 6215270"/>
                <a:gd name="connsiteY40" fmla="*/ 2570921 h 3468065"/>
                <a:gd name="connsiteX41" fmla="*/ 3988905 w 6215270"/>
                <a:gd name="connsiteY41" fmla="*/ 2782956 h 3468065"/>
                <a:gd name="connsiteX42" fmla="*/ 3922644 w 6215270"/>
                <a:gd name="connsiteY42" fmla="*/ 3061252 h 3468065"/>
                <a:gd name="connsiteX43" fmla="*/ 3763618 w 6215270"/>
                <a:gd name="connsiteY43" fmla="*/ 3313043 h 3468065"/>
                <a:gd name="connsiteX44" fmla="*/ 3555724 w 6215270"/>
                <a:gd name="connsiteY44" fmla="*/ 3436040 h 3468065"/>
                <a:gd name="connsiteX45" fmla="*/ 3342723 w 6215270"/>
                <a:gd name="connsiteY45" fmla="*/ 3468065 h 3468065"/>
                <a:gd name="connsiteX46" fmla="*/ 3190599 w 6215270"/>
                <a:gd name="connsiteY46" fmla="*/ 3455642 h 3468065"/>
                <a:gd name="connsiteX47" fmla="*/ 2855568 w 6215270"/>
                <a:gd name="connsiteY47" fmla="*/ 3266937 h 3468065"/>
                <a:gd name="connsiteX48" fmla="*/ 2510459 w 6215270"/>
                <a:gd name="connsiteY48" fmla="*/ 2909128 h 3468065"/>
                <a:gd name="connsiteX49" fmla="*/ 2278822 w 6215270"/>
                <a:gd name="connsiteY49" fmla="*/ 2617028 h 3468065"/>
                <a:gd name="connsiteX50" fmla="*/ 2080039 w 6215270"/>
                <a:gd name="connsiteY50" fmla="*/ 2429979 h 3468065"/>
                <a:gd name="connsiteX51" fmla="*/ 1921565 w 6215270"/>
                <a:gd name="connsiteY51" fmla="*/ 2425148 h 3468065"/>
                <a:gd name="connsiteX52" fmla="*/ 1580736 w 6215270"/>
                <a:gd name="connsiteY52" fmla="*/ 2620755 h 3468065"/>
                <a:gd name="connsiteX53" fmla="*/ 1195871 w 6215270"/>
                <a:gd name="connsiteY53" fmla="*/ 2922380 h 3468065"/>
                <a:gd name="connsiteX54" fmla="*/ 833783 w 6215270"/>
                <a:gd name="connsiteY54" fmla="*/ 3101561 h 3468065"/>
                <a:gd name="connsiteX55" fmla="*/ 437322 w 6215270"/>
                <a:gd name="connsiteY55" fmla="*/ 3167269 h 3468065"/>
                <a:gd name="connsiteX56" fmla="*/ 13252 w 6215270"/>
                <a:gd name="connsiteY56" fmla="*/ 3140765 h 3468065"/>
                <a:gd name="connsiteX57" fmla="*/ 0 w 6215270"/>
                <a:gd name="connsiteY57" fmla="*/ 2782956 h 3468065"/>
                <a:gd name="connsiteX0" fmla="*/ 0 w 6215270"/>
                <a:gd name="connsiteY0" fmla="*/ 2782956 h 3468065"/>
                <a:gd name="connsiteX1" fmla="*/ 331305 w 6215270"/>
                <a:gd name="connsiteY1" fmla="*/ 2782956 h 3468065"/>
                <a:gd name="connsiteX2" fmla="*/ 598419 w 6215270"/>
                <a:gd name="connsiteY2" fmla="*/ 2773431 h 3468065"/>
                <a:gd name="connsiteX3" fmla="*/ 940905 w 6215270"/>
                <a:gd name="connsiteY3" fmla="*/ 2637182 h 3468065"/>
                <a:gd name="connsiteX4" fmla="*/ 1285461 w 6215270"/>
                <a:gd name="connsiteY4" fmla="*/ 2345634 h 3468065"/>
                <a:gd name="connsiteX5" fmla="*/ 1571763 w 6215270"/>
                <a:gd name="connsiteY5" fmla="*/ 2160656 h 3468065"/>
                <a:gd name="connsiteX6" fmla="*/ 1869661 w 6215270"/>
                <a:gd name="connsiteY6" fmla="*/ 2041387 h 3468065"/>
                <a:gd name="connsiteX7" fmla="*/ 2128769 w 6215270"/>
                <a:gd name="connsiteY7" fmla="*/ 2030757 h 3468065"/>
                <a:gd name="connsiteX8" fmla="*/ 2296491 w 6215270"/>
                <a:gd name="connsiteY8" fmla="*/ 2102402 h 3468065"/>
                <a:gd name="connsiteX9" fmla="*/ 2554495 w 6215270"/>
                <a:gd name="connsiteY9" fmla="*/ 2328655 h 3468065"/>
                <a:gd name="connsiteX10" fmla="*/ 2798832 w 6215270"/>
                <a:gd name="connsiteY10" fmla="*/ 2594251 h 3468065"/>
                <a:gd name="connsiteX11" fmla="*/ 3154018 w 6215270"/>
                <a:gd name="connsiteY11" fmla="*/ 2915478 h 3468065"/>
                <a:gd name="connsiteX12" fmla="*/ 3323673 w 6215270"/>
                <a:gd name="connsiteY12" fmla="*/ 3008795 h 3468065"/>
                <a:gd name="connsiteX13" fmla="*/ 3517072 w 6215270"/>
                <a:gd name="connsiteY13" fmla="*/ 3002445 h 3468065"/>
                <a:gd name="connsiteX14" fmla="*/ 3684105 w 6215270"/>
                <a:gd name="connsiteY14" fmla="*/ 2862469 h 3468065"/>
                <a:gd name="connsiteX15" fmla="*/ 3846858 w 6215270"/>
                <a:gd name="connsiteY15" fmla="*/ 2494583 h 3468065"/>
                <a:gd name="connsiteX16" fmla="*/ 3922644 w 6215270"/>
                <a:gd name="connsiteY16" fmla="*/ 2093843 h 3468065"/>
                <a:gd name="connsiteX17" fmla="*/ 3975652 w 6215270"/>
                <a:gd name="connsiteY17" fmla="*/ 1470991 h 3468065"/>
                <a:gd name="connsiteX18" fmla="*/ 4064690 w 6215270"/>
                <a:gd name="connsiteY18" fmla="*/ 790851 h 3468065"/>
                <a:gd name="connsiteX19" fmla="*/ 4174435 w 6215270"/>
                <a:gd name="connsiteY19" fmla="*/ 477078 h 3468065"/>
                <a:gd name="connsiteX20" fmla="*/ 4426226 w 6215270"/>
                <a:gd name="connsiteY20" fmla="*/ 198782 h 3468065"/>
                <a:gd name="connsiteX21" fmla="*/ 4658415 w 6215270"/>
                <a:gd name="connsiteY21" fmla="*/ 50386 h 3468065"/>
                <a:gd name="connsiteX22" fmla="*/ 4863548 w 6215270"/>
                <a:gd name="connsiteY22" fmla="*/ 0 h 3468065"/>
                <a:gd name="connsiteX23" fmla="*/ 5109956 w 6215270"/>
                <a:gd name="connsiteY23" fmla="*/ 22777 h 3468065"/>
                <a:gd name="connsiteX24" fmla="*/ 5433391 w 6215270"/>
                <a:gd name="connsiteY24" fmla="*/ 212034 h 3468065"/>
                <a:gd name="connsiteX25" fmla="*/ 5625548 w 6215270"/>
                <a:gd name="connsiteY25" fmla="*/ 375616 h 3468065"/>
                <a:gd name="connsiteX26" fmla="*/ 5784298 w 6215270"/>
                <a:gd name="connsiteY26" fmla="*/ 566116 h 3468065"/>
                <a:gd name="connsiteX27" fmla="*/ 5919995 w 6215270"/>
                <a:gd name="connsiteY27" fmla="*/ 772905 h 3468065"/>
                <a:gd name="connsiteX28" fmla="*/ 6070048 w 6215270"/>
                <a:gd name="connsiteY28" fmla="*/ 1045541 h 3468065"/>
                <a:gd name="connsiteX29" fmla="*/ 6202018 w 6215270"/>
                <a:gd name="connsiteY29" fmla="*/ 1364974 h 3468065"/>
                <a:gd name="connsiteX30" fmla="*/ 6215270 w 6215270"/>
                <a:gd name="connsiteY30" fmla="*/ 2557669 h 3468065"/>
                <a:gd name="connsiteX31" fmla="*/ 5985703 w 6215270"/>
                <a:gd name="connsiteY31" fmla="*/ 2064164 h 3468065"/>
                <a:gd name="connsiteX32" fmla="*/ 5730737 w 6215270"/>
                <a:gd name="connsiteY32" fmla="*/ 1572729 h 3468065"/>
                <a:gd name="connsiteX33" fmla="*/ 5574748 w 6215270"/>
                <a:gd name="connsiteY33" fmla="*/ 1324941 h 3468065"/>
                <a:gd name="connsiteX34" fmla="*/ 5340626 w 6215270"/>
                <a:gd name="connsiteY34" fmla="*/ 1086678 h 3468065"/>
                <a:gd name="connsiteX35" fmla="*/ 4972740 w 6215270"/>
                <a:gd name="connsiteY35" fmla="*/ 898525 h 3468065"/>
                <a:gd name="connsiteX36" fmla="*/ 4572000 w 6215270"/>
                <a:gd name="connsiteY36" fmla="*/ 1052719 h 3468065"/>
                <a:gd name="connsiteX37" fmla="*/ 4332909 w 6215270"/>
                <a:gd name="connsiteY37" fmla="*/ 1325769 h 3468065"/>
                <a:gd name="connsiteX38" fmla="*/ 4142133 w 6215270"/>
                <a:gd name="connsiteY38" fmla="*/ 1656521 h 3468065"/>
                <a:gd name="connsiteX39" fmla="*/ 4034459 w 6215270"/>
                <a:gd name="connsiteY39" fmla="*/ 2004253 h 3468065"/>
                <a:gd name="connsiteX40" fmla="*/ 4002157 w 6215270"/>
                <a:gd name="connsiteY40" fmla="*/ 2570921 h 3468065"/>
                <a:gd name="connsiteX41" fmla="*/ 3988905 w 6215270"/>
                <a:gd name="connsiteY41" fmla="*/ 2782956 h 3468065"/>
                <a:gd name="connsiteX42" fmla="*/ 3922644 w 6215270"/>
                <a:gd name="connsiteY42" fmla="*/ 3061252 h 3468065"/>
                <a:gd name="connsiteX43" fmla="*/ 3763618 w 6215270"/>
                <a:gd name="connsiteY43" fmla="*/ 3313043 h 3468065"/>
                <a:gd name="connsiteX44" fmla="*/ 3555724 w 6215270"/>
                <a:gd name="connsiteY44" fmla="*/ 3436040 h 3468065"/>
                <a:gd name="connsiteX45" fmla="*/ 3342723 w 6215270"/>
                <a:gd name="connsiteY45" fmla="*/ 3468065 h 3468065"/>
                <a:gd name="connsiteX46" fmla="*/ 3190599 w 6215270"/>
                <a:gd name="connsiteY46" fmla="*/ 3455642 h 3468065"/>
                <a:gd name="connsiteX47" fmla="*/ 2855568 w 6215270"/>
                <a:gd name="connsiteY47" fmla="*/ 3266937 h 3468065"/>
                <a:gd name="connsiteX48" fmla="*/ 2510459 w 6215270"/>
                <a:gd name="connsiteY48" fmla="*/ 2909128 h 3468065"/>
                <a:gd name="connsiteX49" fmla="*/ 2278822 w 6215270"/>
                <a:gd name="connsiteY49" fmla="*/ 2617028 h 3468065"/>
                <a:gd name="connsiteX50" fmla="*/ 2080039 w 6215270"/>
                <a:gd name="connsiteY50" fmla="*/ 2429979 h 3468065"/>
                <a:gd name="connsiteX51" fmla="*/ 1921565 w 6215270"/>
                <a:gd name="connsiteY51" fmla="*/ 2425148 h 3468065"/>
                <a:gd name="connsiteX52" fmla="*/ 1580736 w 6215270"/>
                <a:gd name="connsiteY52" fmla="*/ 2620755 h 3468065"/>
                <a:gd name="connsiteX53" fmla="*/ 1195871 w 6215270"/>
                <a:gd name="connsiteY53" fmla="*/ 2922380 h 3468065"/>
                <a:gd name="connsiteX54" fmla="*/ 833783 w 6215270"/>
                <a:gd name="connsiteY54" fmla="*/ 3101561 h 3468065"/>
                <a:gd name="connsiteX55" fmla="*/ 437322 w 6215270"/>
                <a:gd name="connsiteY55" fmla="*/ 3167269 h 3468065"/>
                <a:gd name="connsiteX56" fmla="*/ 13252 w 6215270"/>
                <a:gd name="connsiteY56" fmla="*/ 3159815 h 3468065"/>
                <a:gd name="connsiteX57" fmla="*/ 0 w 6215270"/>
                <a:gd name="connsiteY57" fmla="*/ 2782956 h 3468065"/>
                <a:gd name="connsiteX0" fmla="*/ 0 w 6215270"/>
                <a:gd name="connsiteY0" fmla="*/ 2782956 h 3468065"/>
                <a:gd name="connsiteX1" fmla="*/ 331305 w 6215270"/>
                <a:gd name="connsiteY1" fmla="*/ 2782956 h 3468065"/>
                <a:gd name="connsiteX2" fmla="*/ 639694 w 6215270"/>
                <a:gd name="connsiteY2" fmla="*/ 2763906 h 3468065"/>
                <a:gd name="connsiteX3" fmla="*/ 940905 w 6215270"/>
                <a:gd name="connsiteY3" fmla="*/ 2637182 h 3468065"/>
                <a:gd name="connsiteX4" fmla="*/ 1285461 w 6215270"/>
                <a:gd name="connsiteY4" fmla="*/ 2345634 h 3468065"/>
                <a:gd name="connsiteX5" fmla="*/ 1571763 w 6215270"/>
                <a:gd name="connsiteY5" fmla="*/ 2160656 h 3468065"/>
                <a:gd name="connsiteX6" fmla="*/ 1869661 w 6215270"/>
                <a:gd name="connsiteY6" fmla="*/ 2041387 h 3468065"/>
                <a:gd name="connsiteX7" fmla="*/ 2128769 w 6215270"/>
                <a:gd name="connsiteY7" fmla="*/ 2030757 h 3468065"/>
                <a:gd name="connsiteX8" fmla="*/ 2296491 w 6215270"/>
                <a:gd name="connsiteY8" fmla="*/ 2102402 h 3468065"/>
                <a:gd name="connsiteX9" fmla="*/ 2554495 w 6215270"/>
                <a:gd name="connsiteY9" fmla="*/ 2328655 h 3468065"/>
                <a:gd name="connsiteX10" fmla="*/ 2798832 w 6215270"/>
                <a:gd name="connsiteY10" fmla="*/ 2594251 h 3468065"/>
                <a:gd name="connsiteX11" fmla="*/ 3154018 w 6215270"/>
                <a:gd name="connsiteY11" fmla="*/ 2915478 h 3468065"/>
                <a:gd name="connsiteX12" fmla="*/ 3323673 w 6215270"/>
                <a:gd name="connsiteY12" fmla="*/ 3008795 h 3468065"/>
                <a:gd name="connsiteX13" fmla="*/ 3517072 w 6215270"/>
                <a:gd name="connsiteY13" fmla="*/ 3002445 h 3468065"/>
                <a:gd name="connsiteX14" fmla="*/ 3684105 w 6215270"/>
                <a:gd name="connsiteY14" fmla="*/ 2862469 h 3468065"/>
                <a:gd name="connsiteX15" fmla="*/ 3846858 w 6215270"/>
                <a:gd name="connsiteY15" fmla="*/ 2494583 h 3468065"/>
                <a:gd name="connsiteX16" fmla="*/ 3922644 w 6215270"/>
                <a:gd name="connsiteY16" fmla="*/ 2093843 h 3468065"/>
                <a:gd name="connsiteX17" fmla="*/ 3975652 w 6215270"/>
                <a:gd name="connsiteY17" fmla="*/ 1470991 h 3468065"/>
                <a:gd name="connsiteX18" fmla="*/ 4064690 w 6215270"/>
                <a:gd name="connsiteY18" fmla="*/ 790851 h 3468065"/>
                <a:gd name="connsiteX19" fmla="*/ 4174435 w 6215270"/>
                <a:gd name="connsiteY19" fmla="*/ 477078 h 3468065"/>
                <a:gd name="connsiteX20" fmla="*/ 4426226 w 6215270"/>
                <a:gd name="connsiteY20" fmla="*/ 198782 h 3468065"/>
                <a:gd name="connsiteX21" fmla="*/ 4658415 w 6215270"/>
                <a:gd name="connsiteY21" fmla="*/ 50386 h 3468065"/>
                <a:gd name="connsiteX22" fmla="*/ 4863548 w 6215270"/>
                <a:gd name="connsiteY22" fmla="*/ 0 h 3468065"/>
                <a:gd name="connsiteX23" fmla="*/ 5109956 w 6215270"/>
                <a:gd name="connsiteY23" fmla="*/ 22777 h 3468065"/>
                <a:gd name="connsiteX24" fmla="*/ 5433391 w 6215270"/>
                <a:gd name="connsiteY24" fmla="*/ 212034 h 3468065"/>
                <a:gd name="connsiteX25" fmla="*/ 5625548 w 6215270"/>
                <a:gd name="connsiteY25" fmla="*/ 375616 h 3468065"/>
                <a:gd name="connsiteX26" fmla="*/ 5784298 w 6215270"/>
                <a:gd name="connsiteY26" fmla="*/ 566116 h 3468065"/>
                <a:gd name="connsiteX27" fmla="*/ 5919995 w 6215270"/>
                <a:gd name="connsiteY27" fmla="*/ 772905 h 3468065"/>
                <a:gd name="connsiteX28" fmla="*/ 6070048 w 6215270"/>
                <a:gd name="connsiteY28" fmla="*/ 1045541 h 3468065"/>
                <a:gd name="connsiteX29" fmla="*/ 6202018 w 6215270"/>
                <a:gd name="connsiteY29" fmla="*/ 1364974 h 3468065"/>
                <a:gd name="connsiteX30" fmla="*/ 6215270 w 6215270"/>
                <a:gd name="connsiteY30" fmla="*/ 2557669 h 3468065"/>
                <a:gd name="connsiteX31" fmla="*/ 5985703 w 6215270"/>
                <a:gd name="connsiteY31" fmla="*/ 2064164 h 3468065"/>
                <a:gd name="connsiteX32" fmla="*/ 5730737 w 6215270"/>
                <a:gd name="connsiteY32" fmla="*/ 1572729 h 3468065"/>
                <a:gd name="connsiteX33" fmla="*/ 5574748 w 6215270"/>
                <a:gd name="connsiteY33" fmla="*/ 1324941 h 3468065"/>
                <a:gd name="connsiteX34" fmla="*/ 5340626 w 6215270"/>
                <a:gd name="connsiteY34" fmla="*/ 1086678 h 3468065"/>
                <a:gd name="connsiteX35" fmla="*/ 4972740 w 6215270"/>
                <a:gd name="connsiteY35" fmla="*/ 898525 h 3468065"/>
                <a:gd name="connsiteX36" fmla="*/ 4572000 w 6215270"/>
                <a:gd name="connsiteY36" fmla="*/ 1052719 h 3468065"/>
                <a:gd name="connsiteX37" fmla="*/ 4332909 w 6215270"/>
                <a:gd name="connsiteY37" fmla="*/ 1325769 h 3468065"/>
                <a:gd name="connsiteX38" fmla="*/ 4142133 w 6215270"/>
                <a:gd name="connsiteY38" fmla="*/ 1656521 h 3468065"/>
                <a:gd name="connsiteX39" fmla="*/ 4034459 w 6215270"/>
                <a:gd name="connsiteY39" fmla="*/ 2004253 h 3468065"/>
                <a:gd name="connsiteX40" fmla="*/ 4002157 w 6215270"/>
                <a:gd name="connsiteY40" fmla="*/ 2570921 h 3468065"/>
                <a:gd name="connsiteX41" fmla="*/ 3988905 w 6215270"/>
                <a:gd name="connsiteY41" fmla="*/ 2782956 h 3468065"/>
                <a:gd name="connsiteX42" fmla="*/ 3922644 w 6215270"/>
                <a:gd name="connsiteY42" fmla="*/ 3061252 h 3468065"/>
                <a:gd name="connsiteX43" fmla="*/ 3763618 w 6215270"/>
                <a:gd name="connsiteY43" fmla="*/ 3313043 h 3468065"/>
                <a:gd name="connsiteX44" fmla="*/ 3555724 w 6215270"/>
                <a:gd name="connsiteY44" fmla="*/ 3436040 h 3468065"/>
                <a:gd name="connsiteX45" fmla="*/ 3342723 w 6215270"/>
                <a:gd name="connsiteY45" fmla="*/ 3468065 h 3468065"/>
                <a:gd name="connsiteX46" fmla="*/ 3190599 w 6215270"/>
                <a:gd name="connsiteY46" fmla="*/ 3455642 h 3468065"/>
                <a:gd name="connsiteX47" fmla="*/ 2855568 w 6215270"/>
                <a:gd name="connsiteY47" fmla="*/ 3266937 h 3468065"/>
                <a:gd name="connsiteX48" fmla="*/ 2510459 w 6215270"/>
                <a:gd name="connsiteY48" fmla="*/ 2909128 h 3468065"/>
                <a:gd name="connsiteX49" fmla="*/ 2278822 w 6215270"/>
                <a:gd name="connsiteY49" fmla="*/ 2617028 h 3468065"/>
                <a:gd name="connsiteX50" fmla="*/ 2080039 w 6215270"/>
                <a:gd name="connsiteY50" fmla="*/ 2429979 h 3468065"/>
                <a:gd name="connsiteX51" fmla="*/ 1921565 w 6215270"/>
                <a:gd name="connsiteY51" fmla="*/ 2425148 h 3468065"/>
                <a:gd name="connsiteX52" fmla="*/ 1580736 w 6215270"/>
                <a:gd name="connsiteY52" fmla="*/ 2620755 h 3468065"/>
                <a:gd name="connsiteX53" fmla="*/ 1195871 w 6215270"/>
                <a:gd name="connsiteY53" fmla="*/ 2922380 h 3468065"/>
                <a:gd name="connsiteX54" fmla="*/ 833783 w 6215270"/>
                <a:gd name="connsiteY54" fmla="*/ 3101561 h 3468065"/>
                <a:gd name="connsiteX55" fmla="*/ 437322 w 6215270"/>
                <a:gd name="connsiteY55" fmla="*/ 3167269 h 3468065"/>
                <a:gd name="connsiteX56" fmla="*/ 13252 w 6215270"/>
                <a:gd name="connsiteY56" fmla="*/ 3159815 h 3468065"/>
                <a:gd name="connsiteX57" fmla="*/ 0 w 6215270"/>
                <a:gd name="connsiteY57" fmla="*/ 2782956 h 3468065"/>
                <a:gd name="connsiteX0" fmla="*/ 0 w 6215270"/>
                <a:gd name="connsiteY0" fmla="*/ 2782956 h 3468065"/>
                <a:gd name="connsiteX1" fmla="*/ 331305 w 6215270"/>
                <a:gd name="connsiteY1" fmla="*/ 2782956 h 3468065"/>
                <a:gd name="connsiteX2" fmla="*/ 639694 w 6215270"/>
                <a:gd name="connsiteY2" fmla="*/ 2763906 h 3468065"/>
                <a:gd name="connsiteX3" fmla="*/ 940905 w 6215270"/>
                <a:gd name="connsiteY3" fmla="*/ 2637182 h 3468065"/>
                <a:gd name="connsiteX4" fmla="*/ 1285461 w 6215270"/>
                <a:gd name="connsiteY4" fmla="*/ 2345634 h 3468065"/>
                <a:gd name="connsiteX5" fmla="*/ 1571763 w 6215270"/>
                <a:gd name="connsiteY5" fmla="*/ 2160656 h 3468065"/>
                <a:gd name="connsiteX6" fmla="*/ 1869661 w 6215270"/>
                <a:gd name="connsiteY6" fmla="*/ 2041387 h 3468065"/>
                <a:gd name="connsiteX7" fmla="*/ 2128769 w 6215270"/>
                <a:gd name="connsiteY7" fmla="*/ 2030757 h 3468065"/>
                <a:gd name="connsiteX8" fmla="*/ 2296491 w 6215270"/>
                <a:gd name="connsiteY8" fmla="*/ 2102402 h 3468065"/>
                <a:gd name="connsiteX9" fmla="*/ 2554495 w 6215270"/>
                <a:gd name="connsiteY9" fmla="*/ 2328655 h 3468065"/>
                <a:gd name="connsiteX10" fmla="*/ 2798832 w 6215270"/>
                <a:gd name="connsiteY10" fmla="*/ 2594251 h 3468065"/>
                <a:gd name="connsiteX11" fmla="*/ 3154018 w 6215270"/>
                <a:gd name="connsiteY11" fmla="*/ 2915478 h 3468065"/>
                <a:gd name="connsiteX12" fmla="*/ 3323673 w 6215270"/>
                <a:gd name="connsiteY12" fmla="*/ 3008795 h 3468065"/>
                <a:gd name="connsiteX13" fmla="*/ 3517072 w 6215270"/>
                <a:gd name="connsiteY13" fmla="*/ 3002445 h 3468065"/>
                <a:gd name="connsiteX14" fmla="*/ 3684105 w 6215270"/>
                <a:gd name="connsiteY14" fmla="*/ 2862469 h 3468065"/>
                <a:gd name="connsiteX15" fmla="*/ 3846858 w 6215270"/>
                <a:gd name="connsiteY15" fmla="*/ 2494583 h 3468065"/>
                <a:gd name="connsiteX16" fmla="*/ 3922644 w 6215270"/>
                <a:gd name="connsiteY16" fmla="*/ 2093843 h 3468065"/>
                <a:gd name="connsiteX17" fmla="*/ 3975652 w 6215270"/>
                <a:gd name="connsiteY17" fmla="*/ 1470991 h 3468065"/>
                <a:gd name="connsiteX18" fmla="*/ 4064690 w 6215270"/>
                <a:gd name="connsiteY18" fmla="*/ 790851 h 3468065"/>
                <a:gd name="connsiteX19" fmla="*/ 4174435 w 6215270"/>
                <a:gd name="connsiteY19" fmla="*/ 477078 h 3468065"/>
                <a:gd name="connsiteX20" fmla="*/ 4426226 w 6215270"/>
                <a:gd name="connsiteY20" fmla="*/ 198782 h 3468065"/>
                <a:gd name="connsiteX21" fmla="*/ 4658415 w 6215270"/>
                <a:gd name="connsiteY21" fmla="*/ 50386 h 3468065"/>
                <a:gd name="connsiteX22" fmla="*/ 4863548 w 6215270"/>
                <a:gd name="connsiteY22" fmla="*/ 0 h 3468065"/>
                <a:gd name="connsiteX23" fmla="*/ 5109956 w 6215270"/>
                <a:gd name="connsiteY23" fmla="*/ 22777 h 3468065"/>
                <a:gd name="connsiteX24" fmla="*/ 5433391 w 6215270"/>
                <a:gd name="connsiteY24" fmla="*/ 212034 h 3468065"/>
                <a:gd name="connsiteX25" fmla="*/ 5625548 w 6215270"/>
                <a:gd name="connsiteY25" fmla="*/ 375616 h 3468065"/>
                <a:gd name="connsiteX26" fmla="*/ 5784298 w 6215270"/>
                <a:gd name="connsiteY26" fmla="*/ 566116 h 3468065"/>
                <a:gd name="connsiteX27" fmla="*/ 5919995 w 6215270"/>
                <a:gd name="connsiteY27" fmla="*/ 772905 h 3468065"/>
                <a:gd name="connsiteX28" fmla="*/ 6070048 w 6215270"/>
                <a:gd name="connsiteY28" fmla="*/ 1045541 h 3468065"/>
                <a:gd name="connsiteX29" fmla="*/ 6202018 w 6215270"/>
                <a:gd name="connsiteY29" fmla="*/ 1364974 h 3468065"/>
                <a:gd name="connsiteX30" fmla="*/ 6215270 w 6215270"/>
                <a:gd name="connsiteY30" fmla="*/ 2557669 h 3468065"/>
                <a:gd name="connsiteX31" fmla="*/ 5985703 w 6215270"/>
                <a:gd name="connsiteY31" fmla="*/ 2064164 h 3468065"/>
                <a:gd name="connsiteX32" fmla="*/ 5730737 w 6215270"/>
                <a:gd name="connsiteY32" fmla="*/ 1572729 h 3468065"/>
                <a:gd name="connsiteX33" fmla="*/ 5574748 w 6215270"/>
                <a:gd name="connsiteY33" fmla="*/ 1324941 h 3468065"/>
                <a:gd name="connsiteX34" fmla="*/ 5340626 w 6215270"/>
                <a:gd name="connsiteY34" fmla="*/ 1086678 h 3468065"/>
                <a:gd name="connsiteX35" fmla="*/ 4972740 w 6215270"/>
                <a:gd name="connsiteY35" fmla="*/ 898525 h 3468065"/>
                <a:gd name="connsiteX36" fmla="*/ 4572000 w 6215270"/>
                <a:gd name="connsiteY36" fmla="*/ 1052719 h 3468065"/>
                <a:gd name="connsiteX37" fmla="*/ 4332909 w 6215270"/>
                <a:gd name="connsiteY37" fmla="*/ 1325769 h 3468065"/>
                <a:gd name="connsiteX38" fmla="*/ 4142133 w 6215270"/>
                <a:gd name="connsiteY38" fmla="*/ 1656521 h 3468065"/>
                <a:gd name="connsiteX39" fmla="*/ 4034459 w 6215270"/>
                <a:gd name="connsiteY39" fmla="*/ 2004253 h 3468065"/>
                <a:gd name="connsiteX40" fmla="*/ 4002157 w 6215270"/>
                <a:gd name="connsiteY40" fmla="*/ 2570921 h 3468065"/>
                <a:gd name="connsiteX41" fmla="*/ 3988905 w 6215270"/>
                <a:gd name="connsiteY41" fmla="*/ 2782956 h 3468065"/>
                <a:gd name="connsiteX42" fmla="*/ 3922644 w 6215270"/>
                <a:gd name="connsiteY42" fmla="*/ 3061252 h 3468065"/>
                <a:gd name="connsiteX43" fmla="*/ 3763618 w 6215270"/>
                <a:gd name="connsiteY43" fmla="*/ 3313043 h 3468065"/>
                <a:gd name="connsiteX44" fmla="*/ 3555724 w 6215270"/>
                <a:gd name="connsiteY44" fmla="*/ 3436040 h 3468065"/>
                <a:gd name="connsiteX45" fmla="*/ 3342723 w 6215270"/>
                <a:gd name="connsiteY45" fmla="*/ 3468065 h 3468065"/>
                <a:gd name="connsiteX46" fmla="*/ 3190599 w 6215270"/>
                <a:gd name="connsiteY46" fmla="*/ 3455642 h 3468065"/>
                <a:gd name="connsiteX47" fmla="*/ 2855568 w 6215270"/>
                <a:gd name="connsiteY47" fmla="*/ 3266937 h 3468065"/>
                <a:gd name="connsiteX48" fmla="*/ 2510459 w 6215270"/>
                <a:gd name="connsiteY48" fmla="*/ 2909128 h 3468065"/>
                <a:gd name="connsiteX49" fmla="*/ 2278822 w 6215270"/>
                <a:gd name="connsiteY49" fmla="*/ 2617028 h 3468065"/>
                <a:gd name="connsiteX50" fmla="*/ 2080039 w 6215270"/>
                <a:gd name="connsiteY50" fmla="*/ 2429979 h 3468065"/>
                <a:gd name="connsiteX51" fmla="*/ 1921565 w 6215270"/>
                <a:gd name="connsiteY51" fmla="*/ 2425148 h 3468065"/>
                <a:gd name="connsiteX52" fmla="*/ 1580736 w 6215270"/>
                <a:gd name="connsiteY52" fmla="*/ 2620755 h 3468065"/>
                <a:gd name="connsiteX53" fmla="*/ 1195871 w 6215270"/>
                <a:gd name="connsiteY53" fmla="*/ 2922380 h 3468065"/>
                <a:gd name="connsiteX54" fmla="*/ 833783 w 6215270"/>
                <a:gd name="connsiteY54" fmla="*/ 3101561 h 3468065"/>
                <a:gd name="connsiteX55" fmla="*/ 437322 w 6215270"/>
                <a:gd name="connsiteY55" fmla="*/ 3167269 h 3468065"/>
                <a:gd name="connsiteX56" fmla="*/ 13252 w 6215270"/>
                <a:gd name="connsiteY56" fmla="*/ 3159815 h 3468065"/>
                <a:gd name="connsiteX57" fmla="*/ 0 w 6215270"/>
                <a:gd name="connsiteY57" fmla="*/ 2782956 h 3468065"/>
                <a:gd name="connsiteX0" fmla="*/ 0 w 6215270"/>
                <a:gd name="connsiteY0" fmla="*/ 2782956 h 3468065"/>
                <a:gd name="connsiteX1" fmla="*/ 331305 w 6215270"/>
                <a:gd name="connsiteY1" fmla="*/ 2782956 h 3468065"/>
                <a:gd name="connsiteX2" fmla="*/ 639694 w 6215270"/>
                <a:gd name="connsiteY2" fmla="*/ 2763906 h 3468065"/>
                <a:gd name="connsiteX3" fmla="*/ 940905 w 6215270"/>
                <a:gd name="connsiteY3" fmla="*/ 2637182 h 3468065"/>
                <a:gd name="connsiteX4" fmla="*/ 1285461 w 6215270"/>
                <a:gd name="connsiteY4" fmla="*/ 2345634 h 3468065"/>
                <a:gd name="connsiteX5" fmla="*/ 1571763 w 6215270"/>
                <a:gd name="connsiteY5" fmla="*/ 2160656 h 3468065"/>
                <a:gd name="connsiteX6" fmla="*/ 1869661 w 6215270"/>
                <a:gd name="connsiteY6" fmla="*/ 2041387 h 3468065"/>
                <a:gd name="connsiteX7" fmla="*/ 2128769 w 6215270"/>
                <a:gd name="connsiteY7" fmla="*/ 2030757 h 3468065"/>
                <a:gd name="connsiteX8" fmla="*/ 2296491 w 6215270"/>
                <a:gd name="connsiteY8" fmla="*/ 2102402 h 3468065"/>
                <a:gd name="connsiteX9" fmla="*/ 2554495 w 6215270"/>
                <a:gd name="connsiteY9" fmla="*/ 2328655 h 3468065"/>
                <a:gd name="connsiteX10" fmla="*/ 2798832 w 6215270"/>
                <a:gd name="connsiteY10" fmla="*/ 2594251 h 3468065"/>
                <a:gd name="connsiteX11" fmla="*/ 3154018 w 6215270"/>
                <a:gd name="connsiteY11" fmla="*/ 2915478 h 3468065"/>
                <a:gd name="connsiteX12" fmla="*/ 3323673 w 6215270"/>
                <a:gd name="connsiteY12" fmla="*/ 3008795 h 3468065"/>
                <a:gd name="connsiteX13" fmla="*/ 3517072 w 6215270"/>
                <a:gd name="connsiteY13" fmla="*/ 3002445 h 3468065"/>
                <a:gd name="connsiteX14" fmla="*/ 3684105 w 6215270"/>
                <a:gd name="connsiteY14" fmla="*/ 2862469 h 3468065"/>
                <a:gd name="connsiteX15" fmla="*/ 3846858 w 6215270"/>
                <a:gd name="connsiteY15" fmla="*/ 2494583 h 3468065"/>
                <a:gd name="connsiteX16" fmla="*/ 3922644 w 6215270"/>
                <a:gd name="connsiteY16" fmla="*/ 2093843 h 3468065"/>
                <a:gd name="connsiteX17" fmla="*/ 3975652 w 6215270"/>
                <a:gd name="connsiteY17" fmla="*/ 1470991 h 3468065"/>
                <a:gd name="connsiteX18" fmla="*/ 4064690 w 6215270"/>
                <a:gd name="connsiteY18" fmla="*/ 790851 h 3468065"/>
                <a:gd name="connsiteX19" fmla="*/ 4174435 w 6215270"/>
                <a:gd name="connsiteY19" fmla="*/ 477078 h 3468065"/>
                <a:gd name="connsiteX20" fmla="*/ 4426226 w 6215270"/>
                <a:gd name="connsiteY20" fmla="*/ 198782 h 3468065"/>
                <a:gd name="connsiteX21" fmla="*/ 4658415 w 6215270"/>
                <a:gd name="connsiteY21" fmla="*/ 50386 h 3468065"/>
                <a:gd name="connsiteX22" fmla="*/ 4863548 w 6215270"/>
                <a:gd name="connsiteY22" fmla="*/ 0 h 3468065"/>
                <a:gd name="connsiteX23" fmla="*/ 5109956 w 6215270"/>
                <a:gd name="connsiteY23" fmla="*/ 22777 h 3468065"/>
                <a:gd name="connsiteX24" fmla="*/ 5433391 w 6215270"/>
                <a:gd name="connsiteY24" fmla="*/ 212034 h 3468065"/>
                <a:gd name="connsiteX25" fmla="*/ 5625548 w 6215270"/>
                <a:gd name="connsiteY25" fmla="*/ 375616 h 3468065"/>
                <a:gd name="connsiteX26" fmla="*/ 5784298 w 6215270"/>
                <a:gd name="connsiteY26" fmla="*/ 566116 h 3468065"/>
                <a:gd name="connsiteX27" fmla="*/ 5919995 w 6215270"/>
                <a:gd name="connsiteY27" fmla="*/ 772905 h 3468065"/>
                <a:gd name="connsiteX28" fmla="*/ 6070048 w 6215270"/>
                <a:gd name="connsiteY28" fmla="*/ 1045541 h 3468065"/>
                <a:gd name="connsiteX29" fmla="*/ 6202018 w 6215270"/>
                <a:gd name="connsiteY29" fmla="*/ 1364974 h 3468065"/>
                <a:gd name="connsiteX30" fmla="*/ 6215270 w 6215270"/>
                <a:gd name="connsiteY30" fmla="*/ 2557669 h 3468065"/>
                <a:gd name="connsiteX31" fmla="*/ 5985703 w 6215270"/>
                <a:gd name="connsiteY31" fmla="*/ 2064164 h 3468065"/>
                <a:gd name="connsiteX32" fmla="*/ 5730737 w 6215270"/>
                <a:gd name="connsiteY32" fmla="*/ 1572729 h 3468065"/>
                <a:gd name="connsiteX33" fmla="*/ 5574748 w 6215270"/>
                <a:gd name="connsiteY33" fmla="*/ 1324941 h 3468065"/>
                <a:gd name="connsiteX34" fmla="*/ 5340626 w 6215270"/>
                <a:gd name="connsiteY34" fmla="*/ 1086678 h 3468065"/>
                <a:gd name="connsiteX35" fmla="*/ 4972740 w 6215270"/>
                <a:gd name="connsiteY35" fmla="*/ 898525 h 3468065"/>
                <a:gd name="connsiteX36" fmla="*/ 4572000 w 6215270"/>
                <a:gd name="connsiteY36" fmla="*/ 1052719 h 3468065"/>
                <a:gd name="connsiteX37" fmla="*/ 4332909 w 6215270"/>
                <a:gd name="connsiteY37" fmla="*/ 1325769 h 3468065"/>
                <a:gd name="connsiteX38" fmla="*/ 4142133 w 6215270"/>
                <a:gd name="connsiteY38" fmla="*/ 1656521 h 3468065"/>
                <a:gd name="connsiteX39" fmla="*/ 4034459 w 6215270"/>
                <a:gd name="connsiteY39" fmla="*/ 2004253 h 3468065"/>
                <a:gd name="connsiteX40" fmla="*/ 4002157 w 6215270"/>
                <a:gd name="connsiteY40" fmla="*/ 2570921 h 3468065"/>
                <a:gd name="connsiteX41" fmla="*/ 3988905 w 6215270"/>
                <a:gd name="connsiteY41" fmla="*/ 2782956 h 3468065"/>
                <a:gd name="connsiteX42" fmla="*/ 3922644 w 6215270"/>
                <a:gd name="connsiteY42" fmla="*/ 3061252 h 3468065"/>
                <a:gd name="connsiteX43" fmla="*/ 3763618 w 6215270"/>
                <a:gd name="connsiteY43" fmla="*/ 3313043 h 3468065"/>
                <a:gd name="connsiteX44" fmla="*/ 3555724 w 6215270"/>
                <a:gd name="connsiteY44" fmla="*/ 3436040 h 3468065"/>
                <a:gd name="connsiteX45" fmla="*/ 3342723 w 6215270"/>
                <a:gd name="connsiteY45" fmla="*/ 3468065 h 3468065"/>
                <a:gd name="connsiteX46" fmla="*/ 3190599 w 6215270"/>
                <a:gd name="connsiteY46" fmla="*/ 3455642 h 3468065"/>
                <a:gd name="connsiteX47" fmla="*/ 2855568 w 6215270"/>
                <a:gd name="connsiteY47" fmla="*/ 3266937 h 3468065"/>
                <a:gd name="connsiteX48" fmla="*/ 2510459 w 6215270"/>
                <a:gd name="connsiteY48" fmla="*/ 2909128 h 3468065"/>
                <a:gd name="connsiteX49" fmla="*/ 2278822 w 6215270"/>
                <a:gd name="connsiteY49" fmla="*/ 2617028 h 3468065"/>
                <a:gd name="connsiteX50" fmla="*/ 2080039 w 6215270"/>
                <a:gd name="connsiteY50" fmla="*/ 2429979 h 3468065"/>
                <a:gd name="connsiteX51" fmla="*/ 1921565 w 6215270"/>
                <a:gd name="connsiteY51" fmla="*/ 2425148 h 3468065"/>
                <a:gd name="connsiteX52" fmla="*/ 1580736 w 6215270"/>
                <a:gd name="connsiteY52" fmla="*/ 2620755 h 3468065"/>
                <a:gd name="connsiteX53" fmla="*/ 1195871 w 6215270"/>
                <a:gd name="connsiteY53" fmla="*/ 2922380 h 3468065"/>
                <a:gd name="connsiteX54" fmla="*/ 833783 w 6215270"/>
                <a:gd name="connsiteY54" fmla="*/ 3101561 h 3468065"/>
                <a:gd name="connsiteX55" fmla="*/ 437322 w 6215270"/>
                <a:gd name="connsiteY55" fmla="*/ 3167269 h 3468065"/>
                <a:gd name="connsiteX56" fmla="*/ 13252 w 6215270"/>
                <a:gd name="connsiteY56" fmla="*/ 3159815 h 3468065"/>
                <a:gd name="connsiteX57" fmla="*/ 0 w 6215270"/>
                <a:gd name="connsiteY57" fmla="*/ 2782956 h 3468065"/>
                <a:gd name="connsiteX0" fmla="*/ 0 w 6215270"/>
                <a:gd name="connsiteY0" fmla="*/ 2782956 h 3468065"/>
                <a:gd name="connsiteX1" fmla="*/ 331305 w 6215270"/>
                <a:gd name="connsiteY1" fmla="*/ 2782956 h 3468065"/>
                <a:gd name="connsiteX2" fmla="*/ 639694 w 6215270"/>
                <a:gd name="connsiteY2" fmla="*/ 2763906 h 3468065"/>
                <a:gd name="connsiteX3" fmla="*/ 975830 w 6215270"/>
                <a:gd name="connsiteY3" fmla="*/ 2614957 h 3468065"/>
                <a:gd name="connsiteX4" fmla="*/ 1285461 w 6215270"/>
                <a:gd name="connsiteY4" fmla="*/ 2345634 h 3468065"/>
                <a:gd name="connsiteX5" fmla="*/ 1571763 w 6215270"/>
                <a:gd name="connsiteY5" fmla="*/ 2160656 h 3468065"/>
                <a:gd name="connsiteX6" fmla="*/ 1869661 w 6215270"/>
                <a:gd name="connsiteY6" fmla="*/ 2041387 h 3468065"/>
                <a:gd name="connsiteX7" fmla="*/ 2128769 w 6215270"/>
                <a:gd name="connsiteY7" fmla="*/ 2030757 h 3468065"/>
                <a:gd name="connsiteX8" fmla="*/ 2296491 w 6215270"/>
                <a:gd name="connsiteY8" fmla="*/ 2102402 h 3468065"/>
                <a:gd name="connsiteX9" fmla="*/ 2554495 w 6215270"/>
                <a:gd name="connsiteY9" fmla="*/ 2328655 h 3468065"/>
                <a:gd name="connsiteX10" fmla="*/ 2798832 w 6215270"/>
                <a:gd name="connsiteY10" fmla="*/ 2594251 h 3468065"/>
                <a:gd name="connsiteX11" fmla="*/ 3154018 w 6215270"/>
                <a:gd name="connsiteY11" fmla="*/ 2915478 h 3468065"/>
                <a:gd name="connsiteX12" fmla="*/ 3323673 w 6215270"/>
                <a:gd name="connsiteY12" fmla="*/ 3008795 h 3468065"/>
                <a:gd name="connsiteX13" fmla="*/ 3517072 w 6215270"/>
                <a:gd name="connsiteY13" fmla="*/ 3002445 h 3468065"/>
                <a:gd name="connsiteX14" fmla="*/ 3684105 w 6215270"/>
                <a:gd name="connsiteY14" fmla="*/ 2862469 h 3468065"/>
                <a:gd name="connsiteX15" fmla="*/ 3846858 w 6215270"/>
                <a:gd name="connsiteY15" fmla="*/ 2494583 h 3468065"/>
                <a:gd name="connsiteX16" fmla="*/ 3922644 w 6215270"/>
                <a:gd name="connsiteY16" fmla="*/ 2093843 h 3468065"/>
                <a:gd name="connsiteX17" fmla="*/ 3975652 w 6215270"/>
                <a:gd name="connsiteY17" fmla="*/ 1470991 h 3468065"/>
                <a:gd name="connsiteX18" fmla="*/ 4064690 w 6215270"/>
                <a:gd name="connsiteY18" fmla="*/ 790851 h 3468065"/>
                <a:gd name="connsiteX19" fmla="*/ 4174435 w 6215270"/>
                <a:gd name="connsiteY19" fmla="*/ 477078 h 3468065"/>
                <a:gd name="connsiteX20" fmla="*/ 4426226 w 6215270"/>
                <a:gd name="connsiteY20" fmla="*/ 198782 h 3468065"/>
                <a:gd name="connsiteX21" fmla="*/ 4658415 w 6215270"/>
                <a:gd name="connsiteY21" fmla="*/ 50386 h 3468065"/>
                <a:gd name="connsiteX22" fmla="*/ 4863548 w 6215270"/>
                <a:gd name="connsiteY22" fmla="*/ 0 h 3468065"/>
                <a:gd name="connsiteX23" fmla="*/ 5109956 w 6215270"/>
                <a:gd name="connsiteY23" fmla="*/ 22777 h 3468065"/>
                <a:gd name="connsiteX24" fmla="*/ 5433391 w 6215270"/>
                <a:gd name="connsiteY24" fmla="*/ 212034 h 3468065"/>
                <a:gd name="connsiteX25" fmla="*/ 5625548 w 6215270"/>
                <a:gd name="connsiteY25" fmla="*/ 375616 h 3468065"/>
                <a:gd name="connsiteX26" fmla="*/ 5784298 w 6215270"/>
                <a:gd name="connsiteY26" fmla="*/ 566116 h 3468065"/>
                <a:gd name="connsiteX27" fmla="*/ 5919995 w 6215270"/>
                <a:gd name="connsiteY27" fmla="*/ 772905 h 3468065"/>
                <a:gd name="connsiteX28" fmla="*/ 6070048 w 6215270"/>
                <a:gd name="connsiteY28" fmla="*/ 1045541 h 3468065"/>
                <a:gd name="connsiteX29" fmla="*/ 6202018 w 6215270"/>
                <a:gd name="connsiteY29" fmla="*/ 1364974 h 3468065"/>
                <a:gd name="connsiteX30" fmla="*/ 6215270 w 6215270"/>
                <a:gd name="connsiteY30" fmla="*/ 2557669 h 3468065"/>
                <a:gd name="connsiteX31" fmla="*/ 5985703 w 6215270"/>
                <a:gd name="connsiteY31" fmla="*/ 2064164 h 3468065"/>
                <a:gd name="connsiteX32" fmla="*/ 5730737 w 6215270"/>
                <a:gd name="connsiteY32" fmla="*/ 1572729 h 3468065"/>
                <a:gd name="connsiteX33" fmla="*/ 5574748 w 6215270"/>
                <a:gd name="connsiteY33" fmla="*/ 1324941 h 3468065"/>
                <a:gd name="connsiteX34" fmla="*/ 5340626 w 6215270"/>
                <a:gd name="connsiteY34" fmla="*/ 1086678 h 3468065"/>
                <a:gd name="connsiteX35" fmla="*/ 4972740 w 6215270"/>
                <a:gd name="connsiteY35" fmla="*/ 898525 h 3468065"/>
                <a:gd name="connsiteX36" fmla="*/ 4572000 w 6215270"/>
                <a:gd name="connsiteY36" fmla="*/ 1052719 h 3468065"/>
                <a:gd name="connsiteX37" fmla="*/ 4332909 w 6215270"/>
                <a:gd name="connsiteY37" fmla="*/ 1325769 h 3468065"/>
                <a:gd name="connsiteX38" fmla="*/ 4142133 w 6215270"/>
                <a:gd name="connsiteY38" fmla="*/ 1656521 h 3468065"/>
                <a:gd name="connsiteX39" fmla="*/ 4034459 w 6215270"/>
                <a:gd name="connsiteY39" fmla="*/ 2004253 h 3468065"/>
                <a:gd name="connsiteX40" fmla="*/ 4002157 w 6215270"/>
                <a:gd name="connsiteY40" fmla="*/ 2570921 h 3468065"/>
                <a:gd name="connsiteX41" fmla="*/ 3988905 w 6215270"/>
                <a:gd name="connsiteY41" fmla="*/ 2782956 h 3468065"/>
                <a:gd name="connsiteX42" fmla="*/ 3922644 w 6215270"/>
                <a:gd name="connsiteY42" fmla="*/ 3061252 h 3468065"/>
                <a:gd name="connsiteX43" fmla="*/ 3763618 w 6215270"/>
                <a:gd name="connsiteY43" fmla="*/ 3313043 h 3468065"/>
                <a:gd name="connsiteX44" fmla="*/ 3555724 w 6215270"/>
                <a:gd name="connsiteY44" fmla="*/ 3436040 h 3468065"/>
                <a:gd name="connsiteX45" fmla="*/ 3342723 w 6215270"/>
                <a:gd name="connsiteY45" fmla="*/ 3468065 h 3468065"/>
                <a:gd name="connsiteX46" fmla="*/ 3190599 w 6215270"/>
                <a:gd name="connsiteY46" fmla="*/ 3455642 h 3468065"/>
                <a:gd name="connsiteX47" fmla="*/ 2855568 w 6215270"/>
                <a:gd name="connsiteY47" fmla="*/ 3266937 h 3468065"/>
                <a:gd name="connsiteX48" fmla="*/ 2510459 w 6215270"/>
                <a:gd name="connsiteY48" fmla="*/ 2909128 h 3468065"/>
                <a:gd name="connsiteX49" fmla="*/ 2278822 w 6215270"/>
                <a:gd name="connsiteY49" fmla="*/ 2617028 h 3468065"/>
                <a:gd name="connsiteX50" fmla="*/ 2080039 w 6215270"/>
                <a:gd name="connsiteY50" fmla="*/ 2429979 h 3468065"/>
                <a:gd name="connsiteX51" fmla="*/ 1921565 w 6215270"/>
                <a:gd name="connsiteY51" fmla="*/ 2425148 h 3468065"/>
                <a:gd name="connsiteX52" fmla="*/ 1580736 w 6215270"/>
                <a:gd name="connsiteY52" fmla="*/ 2620755 h 3468065"/>
                <a:gd name="connsiteX53" fmla="*/ 1195871 w 6215270"/>
                <a:gd name="connsiteY53" fmla="*/ 2922380 h 3468065"/>
                <a:gd name="connsiteX54" fmla="*/ 833783 w 6215270"/>
                <a:gd name="connsiteY54" fmla="*/ 3101561 h 3468065"/>
                <a:gd name="connsiteX55" fmla="*/ 437322 w 6215270"/>
                <a:gd name="connsiteY55" fmla="*/ 3167269 h 3468065"/>
                <a:gd name="connsiteX56" fmla="*/ 13252 w 6215270"/>
                <a:gd name="connsiteY56" fmla="*/ 3159815 h 3468065"/>
                <a:gd name="connsiteX57" fmla="*/ 0 w 6215270"/>
                <a:gd name="connsiteY57" fmla="*/ 2782956 h 3468065"/>
                <a:gd name="connsiteX0" fmla="*/ 0 w 6215270"/>
                <a:gd name="connsiteY0" fmla="*/ 2782956 h 3468065"/>
                <a:gd name="connsiteX1" fmla="*/ 331305 w 6215270"/>
                <a:gd name="connsiteY1" fmla="*/ 2782956 h 3468065"/>
                <a:gd name="connsiteX2" fmla="*/ 639694 w 6215270"/>
                <a:gd name="connsiteY2" fmla="*/ 2763906 h 3468065"/>
                <a:gd name="connsiteX3" fmla="*/ 975830 w 6215270"/>
                <a:gd name="connsiteY3" fmla="*/ 2614957 h 3468065"/>
                <a:gd name="connsiteX4" fmla="*/ 1285461 w 6215270"/>
                <a:gd name="connsiteY4" fmla="*/ 2345634 h 3468065"/>
                <a:gd name="connsiteX5" fmla="*/ 1571763 w 6215270"/>
                <a:gd name="connsiteY5" fmla="*/ 2160656 h 3468065"/>
                <a:gd name="connsiteX6" fmla="*/ 1869661 w 6215270"/>
                <a:gd name="connsiteY6" fmla="*/ 2041387 h 3468065"/>
                <a:gd name="connsiteX7" fmla="*/ 2128769 w 6215270"/>
                <a:gd name="connsiteY7" fmla="*/ 2030757 h 3468065"/>
                <a:gd name="connsiteX8" fmla="*/ 2296491 w 6215270"/>
                <a:gd name="connsiteY8" fmla="*/ 2102402 h 3468065"/>
                <a:gd name="connsiteX9" fmla="*/ 2554495 w 6215270"/>
                <a:gd name="connsiteY9" fmla="*/ 2328655 h 3468065"/>
                <a:gd name="connsiteX10" fmla="*/ 2798832 w 6215270"/>
                <a:gd name="connsiteY10" fmla="*/ 2594251 h 3468065"/>
                <a:gd name="connsiteX11" fmla="*/ 3154018 w 6215270"/>
                <a:gd name="connsiteY11" fmla="*/ 2915478 h 3468065"/>
                <a:gd name="connsiteX12" fmla="*/ 3323673 w 6215270"/>
                <a:gd name="connsiteY12" fmla="*/ 3008795 h 3468065"/>
                <a:gd name="connsiteX13" fmla="*/ 3517072 w 6215270"/>
                <a:gd name="connsiteY13" fmla="*/ 3002445 h 3468065"/>
                <a:gd name="connsiteX14" fmla="*/ 3684105 w 6215270"/>
                <a:gd name="connsiteY14" fmla="*/ 2862469 h 3468065"/>
                <a:gd name="connsiteX15" fmla="*/ 3846858 w 6215270"/>
                <a:gd name="connsiteY15" fmla="*/ 2494583 h 3468065"/>
                <a:gd name="connsiteX16" fmla="*/ 3922644 w 6215270"/>
                <a:gd name="connsiteY16" fmla="*/ 2093843 h 3468065"/>
                <a:gd name="connsiteX17" fmla="*/ 3975652 w 6215270"/>
                <a:gd name="connsiteY17" fmla="*/ 1470991 h 3468065"/>
                <a:gd name="connsiteX18" fmla="*/ 4064690 w 6215270"/>
                <a:gd name="connsiteY18" fmla="*/ 790851 h 3468065"/>
                <a:gd name="connsiteX19" fmla="*/ 4174435 w 6215270"/>
                <a:gd name="connsiteY19" fmla="*/ 477078 h 3468065"/>
                <a:gd name="connsiteX20" fmla="*/ 4426226 w 6215270"/>
                <a:gd name="connsiteY20" fmla="*/ 198782 h 3468065"/>
                <a:gd name="connsiteX21" fmla="*/ 4658415 w 6215270"/>
                <a:gd name="connsiteY21" fmla="*/ 50386 h 3468065"/>
                <a:gd name="connsiteX22" fmla="*/ 4863548 w 6215270"/>
                <a:gd name="connsiteY22" fmla="*/ 0 h 3468065"/>
                <a:gd name="connsiteX23" fmla="*/ 5109956 w 6215270"/>
                <a:gd name="connsiteY23" fmla="*/ 22777 h 3468065"/>
                <a:gd name="connsiteX24" fmla="*/ 5433391 w 6215270"/>
                <a:gd name="connsiteY24" fmla="*/ 212034 h 3468065"/>
                <a:gd name="connsiteX25" fmla="*/ 5625548 w 6215270"/>
                <a:gd name="connsiteY25" fmla="*/ 375616 h 3468065"/>
                <a:gd name="connsiteX26" fmla="*/ 5784298 w 6215270"/>
                <a:gd name="connsiteY26" fmla="*/ 566116 h 3468065"/>
                <a:gd name="connsiteX27" fmla="*/ 5919995 w 6215270"/>
                <a:gd name="connsiteY27" fmla="*/ 772905 h 3468065"/>
                <a:gd name="connsiteX28" fmla="*/ 6070048 w 6215270"/>
                <a:gd name="connsiteY28" fmla="*/ 1045541 h 3468065"/>
                <a:gd name="connsiteX29" fmla="*/ 6202018 w 6215270"/>
                <a:gd name="connsiteY29" fmla="*/ 1364974 h 3468065"/>
                <a:gd name="connsiteX30" fmla="*/ 6215270 w 6215270"/>
                <a:gd name="connsiteY30" fmla="*/ 2557669 h 3468065"/>
                <a:gd name="connsiteX31" fmla="*/ 5985703 w 6215270"/>
                <a:gd name="connsiteY31" fmla="*/ 2064164 h 3468065"/>
                <a:gd name="connsiteX32" fmla="*/ 5730737 w 6215270"/>
                <a:gd name="connsiteY32" fmla="*/ 1572729 h 3468065"/>
                <a:gd name="connsiteX33" fmla="*/ 5574748 w 6215270"/>
                <a:gd name="connsiteY33" fmla="*/ 1324941 h 3468065"/>
                <a:gd name="connsiteX34" fmla="*/ 5340626 w 6215270"/>
                <a:gd name="connsiteY34" fmla="*/ 1086678 h 3468065"/>
                <a:gd name="connsiteX35" fmla="*/ 4972740 w 6215270"/>
                <a:gd name="connsiteY35" fmla="*/ 898525 h 3468065"/>
                <a:gd name="connsiteX36" fmla="*/ 4572000 w 6215270"/>
                <a:gd name="connsiteY36" fmla="*/ 1052719 h 3468065"/>
                <a:gd name="connsiteX37" fmla="*/ 4332909 w 6215270"/>
                <a:gd name="connsiteY37" fmla="*/ 1325769 h 3468065"/>
                <a:gd name="connsiteX38" fmla="*/ 4142133 w 6215270"/>
                <a:gd name="connsiteY38" fmla="*/ 1656521 h 3468065"/>
                <a:gd name="connsiteX39" fmla="*/ 4034459 w 6215270"/>
                <a:gd name="connsiteY39" fmla="*/ 2004253 h 3468065"/>
                <a:gd name="connsiteX40" fmla="*/ 4002157 w 6215270"/>
                <a:gd name="connsiteY40" fmla="*/ 2570921 h 3468065"/>
                <a:gd name="connsiteX41" fmla="*/ 3988905 w 6215270"/>
                <a:gd name="connsiteY41" fmla="*/ 2782956 h 3468065"/>
                <a:gd name="connsiteX42" fmla="*/ 3922644 w 6215270"/>
                <a:gd name="connsiteY42" fmla="*/ 3061252 h 3468065"/>
                <a:gd name="connsiteX43" fmla="*/ 3763618 w 6215270"/>
                <a:gd name="connsiteY43" fmla="*/ 3313043 h 3468065"/>
                <a:gd name="connsiteX44" fmla="*/ 3555724 w 6215270"/>
                <a:gd name="connsiteY44" fmla="*/ 3436040 h 3468065"/>
                <a:gd name="connsiteX45" fmla="*/ 3342723 w 6215270"/>
                <a:gd name="connsiteY45" fmla="*/ 3468065 h 3468065"/>
                <a:gd name="connsiteX46" fmla="*/ 3190599 w 6215270"/>
                <a:gd name="connsiteY46" fmla="*/ 3455642 h 3468065"/>
                <a:gd name="connsiteX47" fmla="*/ 2855568 w 6215270"/>
                <a:gd name="connsiteY47" fmla="*/ 3266937 h 3468065"/>
                <a:gd name="connsiteX48" fmla="*/ 2510459 w 6215270"/>
                <a:gd name="connsiteY48" fmla="*/ 2909128 h 3468065"/>
                <a:gd name="connsiteX49" fmla="*/ 2278822 w 6215270"/>
                <a:gd name="connsiteY49" fmla="*/ 2617028 h 3468065"/>
                <a:gd name="connsiteX50" fmla="*/ 2080039 w 6215270"/>
                <a:gd name="connsiteY50" fmla="*/ 2429979 h 3468065"/>
                <a:gd name="connsiteX51" fmla="*/ 1921565 w 6215270"/>
                <a:gd name="connsiteY51" fmla="*/ 2425148 h 3468065"/>
                <a:gd name="connsiteX52" fmla="*/ 1580736 w 6215270"/>
                <a:gd name="connsiteY52" fmla="*/ 2620755 h 3468065"/>
                <a:gd name="connsiteX53" fmla="*/ 1195871 w 6215270"/>
                <a:gd name="connsiteY53" fmla="*/ 2922380 h 3468065"/>
                <a:gd name="connsiteX54" fmla="*/ 833783 w 6215270"/>
                <a:gd name="connsiteY54" fmla="*/ 3101561 h 3468065"/>
                <a:gd name="connsiteX55" fmla="*/ 437322 w 6215270"/>
                <a:gd name="connsiteY55" fmla="*/ 3167269 h 3468065"/>
                <a:gd name="connsiteX56" fmla="*/ 13252 w 6215270"/>
                <a:gd name="connsiteY56" fmla="*/ 3159815 h 3468065"/>
                <a:gd name="connsiteX57" fmla="*/ 0 w 6215270"/>
                <a:gd name="connsiteY57" fmla="*/ 2782956 h 3468065"/>
                <a:gd name="connsiteX0" fmla="*/ 0 w 6215270"/>
                <a:gd name="connsiteY0" fmla="*/ 2782956 h 3468065"/>
                <a:gd name="connsiteX1" fmla="*/ 331305 w 6215270"/>
                <a:gd name="connsiteY1" fmla="*/ 2782956 h 3468065"/>
                <a:gd name="connsiteX2" fmla="*/ 639694 w 6215270"/>
                <a:gd name="connsiteY2" fmla="*/ 2763906 h 3468065"/>
                <a:gd name="connsiteX3" fmla="*/ 975830 w 6215270"/>
                <a:gd name="connsiteY3" fmla="*/ 2614957 h 3468065"/>
                <a:gd name="connsiteX4" fmla="*/ 1285461 w 6215270"/>
                <a:gd name="connsiteY4" fmla="*/ 2345634 h 3468065"/>
                <a:gd name="connsiteX5" fmla="*/ 1571763 w 6215270"/>
                <a:gd name="connsiteY5" fmla="*/ 2160656 h 3468065"/>
                <a:gd name="connsiteX6" fmla="*/ 1869661 w 6215270"/>
                <a:gd name="connsiteY6" fmla="*/ 2041387 h 3468065"/>
                <a:gd name="connsiteX7" fmla="*/ 2128769 w 6215270"/>
                <a:gd name="connsiteY7" fmla="*/ 2030757 h 3468065"/>
                <a:gd name="connsiteX8" fmla="*/ 2296491 w 6215270"/>
                <a:gd name="connsiteY8" fmla="*/ 2102402 h 3468065"/>
                <a:gd name="connsiteX9" fmla="*/ 2554495 w 6215270"/>
                <a:gd name="connsiteY9" fmla="*/ 2328655 h 3468065"/>
                <a:gd name="connsiteX10" fmla="*/ 2798832 w 6215270"/>
                <a:gd name="connsiteY10" fmla="*/ 2594251 h 3468065"/>
                <a:gd name="connsiteX11" fmla="*/ 3154018 w 6215270"/>
                <a:gd name="connsiteY11" fmla="*/ 2915478 h 3468065"/>
                <a:gd name="connsiteX12" fmla="*/ 3323673 w 6215270"/>
                <a:gd name="connsiteY12" fmla="*/ 3008795 h 3468065"/>
                <a:gd name="connsiteX13" fmla="*/ 3517072 w 6215270"/>
                <a:gd name="connsiteY13" fmla="*/ 3002445 h 3468065"/>
                <a:gd name="connsiteX14" fmla="*/ 3684105 w 6215270"/>
                <a:gd name="connsiteY14" fmla="*/ 2862469 h 3468065"/>
                <a:gd name="connsiteX15" fmla="*/ 3846858 w 6215270"/>
                <a:gd name="connsiteY15" fmla="*/ 2494583 h 3468065"/>
                <a:gd name="connsiteX16" fmla="*/ 3922644 w 6215270"/>
                <a:gd name="connsiteY16" fmla="*/ 2093843 h 3468065"/>
                <a:gd name="connsiteX17" fmla="*/ 3975652 w 6215270"/>
                <a:gd name="connsiteY17" fmla="*/ 1470991 h 3468065"/>
                <a:gd name="connsiteX18" fmla="*/ 4064690 w 6215270"/>
                <a:gd name="connsiteY18" fmla="*/ 790851 h 3468065"/>
                <a:gd name="connsiteX19" fmla="*/ 4174435 w 6215270"/>
                <a:gd name="connsiteY19" fmla="*/ 477078 h 3468065"/>
                <a:gd name="connsiteX20" fmla="*/ 4426226 w 6215270"/>
                <a:gd name="connsiteY20" fmla="*/ 198782 h 3468065"/>
                <a:gd name="connsiteX21" fmla="*/ 4658415 w 6215270"/>
                <a:gd name="connsiteY21" fmla="*/ 50386 h 3468065"/>
                <a:gd name="connsiteX22" fmla="*/ 4863548 w 6215270"/>
                <a:gd name="connsiteY22" fmla="*/ 0 h 3468065"/>
                <a:gd name="connsiteX23" fmla="*/ 5109956 w 6215270"/>
                <a:gd name="connsiteY23" fmla="*/ 22777 h 3468065"/>
                <a:gd name="connsiteX24" fmla="*/ 5433391 w 6215270"/>
                <a:gd name="connsiteY24" fmla="*/ 212034 h 3468065"/>
                <a:gd name="connsiteX25" fmla="*/ 5625548 w 6215270"/>
                <a:gd name="connsiteY25" fmla="*/ 375616 h 3468065"/>
                <a:gd name="connsiteX26" fmla="*/ 5784298 w 6215270"/>
                <a:gd name="connsiteY26" fmla="*/ 566116 h 3468065"/>
                <a:gd name="connsiteX27" fmla="*/ 5919995 w 6215270"/>
                <a:gd name="connsiteY27" fmla="*/ 772905 h 3468065"/>
                <a:gd name="connsiteX28" fmla="*/ 6070048 w 6215270"/>
                <a:gd name="connsiteY28" fmla="*/ 1045541 h 3468065"/>
                <a:gd name="connsiteX29" fmla="*/ 6202018 w 6215270"/>
                <a:gd name="connsiteY29" fmla="*/ 1364974 h 3468065"/>
                <a:gd name="connsiteX30" fmla="*/ 6215270 w 6215270"/>
                <a:gd name="connsiteY30" fmla="*/ 2557669 h 3468065"/>
                <a:gd name="connsiteX31" fmla="*/ 5985703 w 6215270"/>
                <a:gd name="connsiteY31" fmla="*/ 2064164 h 3468065"/>
                <a:gd name="connsiteX32" fmla="*/ 5730737 w 6215270"/>
                <a:gd name="connsiteY32" fmla="*/ 1572729 h 3468065"/>
                <a:gd name="connsiteX33" fmla="*/ 5574748 w 6215270"/>
                <a:gd name="connsiteY33" fmla="*/ 1324941 h 3468065"/>
                <a:gd name="connsiteX34" fmla="*/ 5340626 w 6215270"/>
                <a:gd name="connsiteY34" fmla="*/ 1086678 h 3468065"/>
                <a:gd name="connsiteX35" fmla="*/ 4972740 w 6215270"/>
                <a:gd name="connsiteY35" fmla="*/ 898525 h 3468065"/>
                <a:gd name="connsiteX36" fmla="*/ 4572000 w 6215270"/>
                <a:gd name="connsiteY36" fmla="*/ 1052719 h 3468065"/>
                <a:gd name="connsiteX37" fmla="*/ 4332909 w 6215270"/>
                <a:gd name="connsiteY37" fmla="*/ 1325769 h 3468065"/>
                <a:gd name="connsiteX38" fmla="*/ 4142133 w 6215270"/>
                <a:gd name="connsiteY38" fmla="*/ 1656521 h 3468065"/>
                <a:gd name="connsiteX39" fmla="*/ 4034459 w 6215270"/>
                <a:gd name="connsiteY39" fmla="*/ 2004253 h 3468065"/>
                <a:gd name="connsiteX40" fmla="*/ 4002157 w 6215270"/>
                <a:gd name="connsiteY40" fmla="*/ 2570921 h 3468065"/>
                <a:gd name="connsiteX41" fmla="*/ 3988905 w 6215270"/>
                <a:gd name="connsiteY41" fmla="*/ 2782956 h 3468065"/>
                <a:gd name="connsiteX42" fmla="*/ 3922644 w 6215270"/>
                <a:gd name="connsiteY42" fmla="*/ 3061252 h 3468065"/>
                <a:gd name="connsiteX43" fmla="*/ 3763618 w 6215270"/>
                <a:gd name="connsiteY43" fmla="*/ 3313043 h 3468065"/>
                <a:gd name="connsiteX44" fmla="*/ 3555724 w 6215270"/>
                <a:gd name="connsiteY44" fmla="*/ 3436040 h 3468065"/>
                <a:gd name="connsiteX45" fmla="*/ 3342723 w 6215270"/>
                <a:gd name="connsiteY45" fmla="*/ 3468065 h 3468065"/>
                <a:gd name="connsiteX46" fmla="*/ 3190599 w 6215270"/>
                <a:gd name="connsiteY46" fmla="*/ 3455642 h 3468065"/>
                <a:gd name="connsiteX47" fmla="*/ 2855568 w 6215270"/>
                <a:gd name="connsiteY47" fmla="*/ 3266937 h 3468065"/>
                <a:gd name="connsiteX48" fmla="*/ 2510459 w 6215270"/>
                <a:gd name="connsiteY48" fmla="*/ 2909128 h 3468065"/>
                <a:gd name="connsiteX49" fmla="*/ 2278822 w 6215270"/>
                <a:gd name="connsiteY49" fmla="*/ 2617028 h 3468065"/>
                <a:gd name="connsiteX50" fmla="*/ 2080039 w 6215270"/>
                <a:gd name="connsiteY50" fmla="*/ 2429979 h 3468065"/>
                <a:gd name="connsiteX51" fmla="*/ 1921565 w 6215270"/>
                <a:gd name="connsiteY51" fmla="*/ 2425148 h 3468065"/>
                <a:gd name="connsiteX52" fmla="*/ 1580736 w 6215270"/>
                <a:gd name="connsiteY52" fmla="*/ 2620755 h 3468065"/>
                <a:gd name="connsiteX53" fmla="*/ 1195871 w 6215270"/>
                <a:gd name="connsiteY53" fmla="*/ 2922380 h 3468065"/>
                <a:gd name="connsiteX54" fmla="*/ 833783 w 6215270"/>
                <a:gd name="connsiteY54" fmla="*/ 3101561 h 3468065"/>
                <a:gd name="connsiteX55" fmla="*/ 437322 w 6215270"/>
                <a:gd name="connsiteY55" fmla="*/ 3167269 h 3468065"/>
                <a:gd name="connsiteX56" fmla="*/ 13252 w 6215270"/>
                <a:gd name="connsiteY56" fmla="*/ 3159815 h 3468065"/>
                <a:gd name="connsiteX57" fmla="*/ 0 w 6215270"/>
                <a:gd name="connsiteY57" fmla="*/ 2782956 h 3468065"/>
                <a:gd name="connsiteX0" fmla="*/ 0 w 6215270"/>
                <a:gd name="connsiteY0" fmla="*/ 2782956 h 3468065"/>
                <a:gd name="connsiteX1" fmla="*/ 331305 w 6215270"/>
                <a:gd name="connsiteY1" fmla="*/ 2782956 h 3468065"/>
                <a:gd name="connsiteX2" fmla="*/ 639694 w 6215270"/>
                <a:gd name="connsiteY2" fmla="*/ 2763906 h 3468065"/>
                <a:gd name="connsiteX3" fmla="*/ 975830 w 6215270"/>
                <a:gd name="connsiteY3" fmla="*/ 2614957 h 3468065"/>
                <a:gd name="connsiteX4" fmla="*/ 1285461 w 6215270"/>
                <a:gd name="connsiteY4" fmla="*/ 2345634 h 3468065"/>
                <a:gd name="connsiteX5" fmla="*/ 1571763 w 6215270"/>
                <a:gd name="connsiteY5" fmla="*/ 2160656 h 3468065"/>
                <a:gd name="connsiteX6" fmla="*/ 1869661 w 6215270"/>
                <a:gd name="connsiteY6" fmla="*/ 2041387 h 3468065"/>
                <a:gd name="connsiteX7" fmla="*/ 2128769 w 6215270"/>
                <a:gd name="connsiteY7" fmla="*/ 2030757 h 3468065"/>
                <a:gd name="connsiteX8" fmla="*/ 2296491 w 6215270"/>
                <a:gd name="connsiteY8" fmla="*/ 2102402 h 3468065"/>
                <a:gd name="connsiteX9" fmla="*/ 2554495 w 6215270"/>
                <a:gd name="connsiteY9" fmla="*/ 2328655 h 3468065"/>
                <a:gd name="connsiteX10" fmla="*/ 2798832 w 6215270"/>
                <a:gd name="connsiteY10" fmla="*/ 2594251 h 3468065"/>
                <a:gd name="connsiteX11" fmla="*/ 3154018 w 6215270"/>
                <a:gd name="connsiteY11" fmla="*/ 2915478 h 3468065"/>
                <a:gd name="connsiteX12" fmla="*/ 3323673 w 6215270"/>
                <a:gd name="connsiteY12" fmla="*/ 3008795 h 3468065"/>
                <a:gd name="connsiteX13" fmla="*/ 3517072 w 6215270"/>
                <a:gd name="connsiteY13" fmla="*/ 3002445 h 3468065"/>
                <a:gd name="connsiteX14" fmla="*/ 3684105 w 6215270"/>
                <a:gd name="connsiteY14" fmla="*/ 2862469 h 3468065"/>
                <a:gd name="connsiteX15" fmla="*/ 3846858 w 6215270"/>
                <a:gd name="connsiteY15" fmla="*/ 2494583 h 3468065"/>
                <a:gd name="connsiteX16" fmla="*/ 3922644 w 6215270"/>
                <a:gd name="connsiteY16" fmla="*/ 2093843 h 3468065"/>
                <a:gd name="connsiteX17" fmla="*/ 3975652 w 6215270"/>
                <a:gd name="connsiteY17" fmla="*/ 1470991 h 3468065"/>
                <a:gd name="connsiteX18" fmla="*/ 4064690 w 6215270"/>
                <a:gd name="connsiteY18" fmla="*/ 790851 h 3468065"/>
                <a:gd name="connsiteX19" fmla="*/ 4174435 w 6215270"/>
                <a:gd name="connsiteY19" fmla="*/ 477078 h 3468065"/>
                <a:gd name="connsiteX20" fmla="*/ 4426226 w 6215270"/>
                <a:gd name="connsiteY20" fmla="*/ 198782 h 3468065"/>
                <a:gd name="connsiteX21" fmla="*/ 4658415 w 6215270"/>
                <a:gd name="connsiteY21" fmla="*/ 50386 h 3468065"/>
                <a:gd name="connsiteX22" fmla="*/ 4863548 w 6215270"/>
                <a:gd name="connsiteY22" fmla="*/ 0 h 3468065"/>
                <a:gd name="connsiteX23" fmla="*/ 5109956 w 6215270"/>
                <a:gd name="connsiteY23" fmla="*/ 22777 h 3468065"/>
                <a:gd name="connsiteX24" fmla="*/ 5433391 w 6215270"/>
                <a:gd name="connsiteY24" fmla="*/ 212034 h 3468065"/>
                <a:gd name="connsiteX25" fmla="*/ 5625548 w 6215270"/>
                <a:gd name="connsiteY25" fmla="*/ 375616 h 3468065"/>
                <a:gd name="connsiteX26" fmla="*/ 5784298 w 6215270"/>
                <a:gd name="connsiteY26" fmla="*/ 566116 h 3468065"/>
                <a:gd name="connsiteX27" fmla="*/ 5919995 w 6215270"/>
                <a:gd name="connsiteY27" fmla="*/ 772905 h 3468065"/>
                <a:gd name="connsiteX28" fmla="*/ 6070048 w 6215270"/>
                <a:gd name="connsiteY28" fmla="*/ 1045541 h 3468065"/>
                <a:gd name="connsiteX29" fmla="*/ 6202018 w 6215270"/>
                <a:gd name="connsiteY29" fmla="*/ 1364974 h 3468065"/>
                <a:gd name="connsiteX30" fmla="*/ 6215270 w 6215270"/>
                <a:gd name="connsiteY30" fmla="*/ 2557669 h 3468065"/>
                <a:gd name="connsiteX31" fmla="*/ 5985703 w 6215270"/>
                <a:gd name="connsiteY31" fmla="*/ 2064164 h 3468065"/>
                <a:gd name="connsiteX32" fmla="*/ 5730737 w 6215270"/>
                <a:gd name="connsiteY32" fmla="*/ 1572729 h 3468065"/>
                <a:gd name="connsiteX33" fmla="*/ 5574748 w 6215270"/>
                <a:gd name="connsiteY33" fmla="*/ 1324941 h 3468065"/>
                <a:gd name="connsiteX34" fmla="*/ 5340626 w 6215270"/>
                <a:gd name="connsiteY34" fmla="*/ 1086678 h 3468065"/>
                <a:gd name="connsiteX35" fmla="*/ 4972740 w 6215270"/>
                <a:gd name="connsiteY35" fmla="*/ 898525 h 3468065"/>
                <a:gd name="connsiteX36" fmla="*/ 4572000 w 6215270"/>
                <a:gd name="connsiteY36" fmla="*/ 1052719 h 3468065"/>
                <a:gd name="connsiteX37" fmla="*/ 4332909 w 6215270"/>
                <a:gd name="connsiteY37" fmla="*/ 1325769 h 3468065"/>
                <a:gd name="connsiteX38" fmla="*/ 4142133 w 6215270"/>
                <a:gd name="connsiteY38" fmla="*/ 1656521 h 3468065"/>
                <a:gd name="connsiteX39" fmla="*/ 4034459 w 6215270"/>
                <a:gd name="connsiteY39" fmla="*/ 2004253 h 3468065"/>
                <a:gd name="connsiteX40" fmla="*/ 4002157 w 6215270"/>
                <a:gd name="connsiteY40" fmla="*/ 2570921 h 3468065"/>
                <a:gd name="connsiteX41" fmla="*/ 3988905 w 6215270"/>
                <a:gd name="connsiteY41" fmla="*/ 2782956 h 3468065"/>
                <a:gd name="connsiteX42" fmla="*/ 3922644 w 6215270"/>
                <a:gd name="connsiteY42" fmla="*/ 3061252 h 3468065"/>
                <a:gd name="connsiteX43" fmla="*/ 3763618 w 6215270"/>
                <a:gd name="connsiteY43" fmla="*/ 3313043 h 3468065"/>
                <a:gd name="connsiteX44" fmla="*/ 3555724 w 6215270"/>
                <a:gd name="connsiteY44" fmla="*/ 3436040 h 3468065"/>
                <a:gd name="connsiteX45" fmla="*/ 3342723 w 6215270"/>
                <a:gd name="connsiteY45" fmla="*/ 3468065 h 3468065"/>
                <a:gd name="connsiteX46" fmla="*/ 3190599 w 6215270"/>
                <a:gd name="connsiteY46" fmla="*/ 3455642 h 3468065"/>
                <a:gd name="connsiteX47" fmla="*/ 2855568 w 6215270"/>
                <a:gd name="connsiteY47" fmla="*/ 3266937 h 3468065"/>
                <a:gd name="connsiteX48" fmla="*/ 2510459 w 6215270"/>
                <a:gd name="connsiteY48" fmla="*/ 2909128 h 3468065"/>
                <a:gd name="connsiteX49" fmla="*/ 2278822 w 6215270"/>
                <a:gd name="connsiteY49" fmla="*/ 2617028 h 3468065"/>
                <a:gd name="connsiteX50" fmla="*/ 2080039 w 6215270"/>
                <a:gd name="connsiteY50" fmla="*/ 2429979 h 3468065"/>
                <a:gd name="connsiteX51" fmla="*/ 1921565 w 6215270"/>
                <a:gd name="connsiteY51" fmla="*/ 2425148 h 3468065"/>
                <a:gd name="connsiteX52" fmla="*/ 1580736 w 6215270"/>
                <a:gd name="connsiteY52" fmla="*/ 2620755 h 3468065"/>
                <a:gd name="connsiteX53" fmla="*/ 1195871 w 6215270"/>
                <a:gd name="connsiteY53" fmla="*/ 2922380 h 3468065"/>
                <a:gd name="connsiteX54" fmla="*/ 833783 w 6215270"/>
                <a:gd name="connsiteY54" fmla="*/ 3101561 h 3468065"/>
                <a:gd name="connsiteX55" fmla="*/ 437322 w 6215270"/>
                <a:gd name="connsiteY55" fmla="*/ 3167269 h 3468065"/>
                <a:gd name="connsiteX56" fmla="*/ 13252 w 6215270"/>
                <a:gd name="connsiteY56" fmla="*/ 3159815 h 3468065"/>
                <a:gd name="connsiteX57" fmla="*/ 0 w 6215270"/>
                <a:gd name="connsiteY57" fmla="*/ 2782956 h 3468065"/>
                <a:gd name="connsiteX0" fmla="*/ 0 w 6215270"/>
                <a:gd name="connsiteY0" fmla="*/ 2782956 h 3468065"/>
                <a:gd name="connsiteX1" fmla="*/ 331305 w 6215270"/>
                <a:gd name="connsiteY1" fmla="*/ 2782956 h 3468065"/>
                <a:gd name="connsiteX2" fmla="*/ 639694 w 6215270"/>
                <a:gd name="connsiteY2" fmla="*/ 2763906 h 3468065"/>
                <a:gd name="connsiteX3" fmla="*/ 975830 w 6215270"/>
                <a:gd name="connsiteY3" fmla="*/ 2614957 h 3468065"/>
                <a:gd name="connsiteX4" fmla="*/ 1285461 w 6215270"/>
                <a:gd name="connsiteY4" fmla="*/ 2345634 h 3468065"/>
                <a:gd name="connsiteX5" fmla="*/ 1571763 w 6215270"/>
                <a:gd name="connsiteY5" fmla="*/ 2160656 h 3468065"/>
                <a:gd name="connsiteX6" fmla="*/ 1869661 w 6215270"/>
                <a:gd name="connsiteY6" fmla="*/ 2041387 h 3468065"/>
                <a:gd name="connsiteX7" fmla="*/ 2128769 w 6215270"/>
                <a:gd name="connsiteY7" fmla="*/ 2030757 h 3468065"/>
                <a:gd name="connsiteX8" fmla="*/ 2296491 w 6215270"/>
                <a:gd name="connsiteY8" fmla="*/ 2102402 h 3468065"/>
                <a:gd name="connsiteX9" fmla="*/ 2554495 w 6215270"/>
                <a:gd name="connsiteY9" fmla="*/ 2328655 h 3468065"/>
                <a:gd name="connsiteX10" fmla="*/ 2798832 w 6215270"/>
                <a:gd name="connsiteY10" fmla="*/ 2594251 h 3468065"/>
                <a:gd name="connsiteX11" fmla="*/ 3154018 w 6215270"/>
                <a:gd name="connsiteY11" fmla="*/ 2915478 h 3468065"/>
                <a:gd name="connsiteX12" fmla="*/ 3323673 w 6215270"/>
                <a:gd name="connsiteY12" fmla="*/ 3008795 h 3468065"/>
                <a:gd name="connsiteX13" fmla="*/ 3517072 w 6215270"/>
                <a:gd name="connsiteY13" fmla="*/ 3002445 h 3468065"/>
                <a:gd name="connsiteX14" fmla="*/ 3684105 w 6215270"/>
                <a:gd name="connsiteY14" fmla="*/ 2862469 h 3468065"/>
                <a:gd name="connsiteX15" fmla="*/ 3846858 w 6215270"/>
                <a:gd name="connsiteY15" fmla="*/ 2494583 h 3468065"/>
                <a:gd name="connsiteX16" fmla="*/ 3922644 w 6215270"/>
                <a:gd name="connsiteY16" fmla="*/ 2093843 h 3468065"/>
                <a:gd name="connsiteX17" fmla="*/ 3975652 w 6215270"/>
                <a:gd name="connsiteY17" fmla="*/ 1470991 h 3468065"/>
                <a:gd name="connsiteX18" fmla="*/ 4064690 w 6215270"/>
                <a:gd name="connsiteY18" fmla="*/ 790851 h 3468065"/>
                <a:gd name="connsiteX19" fmla="*/ 4174435 w 6215270"/>
                <a:gd name="connsiteY19" fmla="*/ 477078 h 3468065"/>
                <a:gd name="connsiteX20" fmla="*/ 4426226 w 6215270"/>
                <a:gd name="connsiteY20" fmla="*/ 198782 h 3468065"/>
                <a:gd name="connsiteX21" fmla="*/ 4658415 w 6215270"/>
                <a:gd name="connsiteY21" fmla="*/ 50386 h 3468065"/>
                <a:gd name="connsiteX22" fmla="*/ 4863548 w 6215270"/>
                <a:gd name="connsiteY22" fmla="*/ 0 h 3468065"/>
                <a:gd name="connsiteX23" fmla="*/ 5109956 w 6215270"/>
                <a:gd name="connsiteY23" fmla="*/ 22777 h 3468065"/>
                <a:gd name="connsiteX24" fmla="*/ 5433391 w 6215270"/>
                <a:gd name="connsiteY24" fmla="*/ 212034 h 3468065"/>
                <a:gd name="connsiteX25" fmla="*/ 5625548 w 6215270"/>
                <a:gd name="connsiteY25" fmla="*/ 375616 h 3468065"/>
                <a:gd name="connsiteX26" fmla="*/ 5784298 w 6215270"/>
                <a:gd name="connsiteY26" fmla="*/ 566116 h 3468065"/>
                <a:gd name="connsiteX27" fmla="*/ 5919995 w 6215270"/>
                <a:gd name="connsiteY27" fmla="*/ 772905 h 3468065"/>
                <a:gd name="connsiteX28" fmla="*/ 6070048 w 6215270"/>
                <a:gd name="connsiteY28" fmla="*/ 1045541 h 3468065"/>
                <a:gd name="connsiteX29" fmla="*/ 6202018 w 6215270"/>
                <a:gd name="connsiteY29" fmla="*/ 1364974 h 3468065"/>
                <a:gd name="connsiteX30" fmla="*/ 6215270 w 6215270"/>
                <a:gd name="connsiteY30" fmla="*/ 2557669 h 3468065"/>
                <a:gd name="connsiteX31" fmla="*/ 5985703 w 6215270"/>
                <a:gd name="connsiteY31" fmla="*/ 2064164 h 3468065"/>
                <a:gd name="connsiteX32" fmla="*/ 5730737 w 6215270"/>
                <a:gd name="connsiteY32" fmla="*/ 1572729 h 3468065"/>
                <a:gd name="connsiteX33" fmla="*/ 5574748 w 6215270"/>
                <a:gd name="connsiteY33" fmla="*/ 1324941 h 3468065"/>
                <a:gd name="connsiteX34" fmla="*/ 5340626 w 6215270"/>
                <a:gd name="connsiteY34" fmla="*/ 1086678 h 3468065"/>
                <a:gd name="connsiteX35" fmla="*/ 4972740 w 6215270"/>
                <a:gd name="connsiteY35" fmla="*/ 898525 h 3468065"/>
                <a:gd name="connsiteX36" fmla="*/ 4572000 w 6215270"/>
                <a:gd name="connsiteY36" fmla="*/ 1052719 h 3468065"/>
                <a:gd name="connsiteX37" fmla="*/ 4332909 w 6215270"/>
                <a:gd name="connsiteY37" fmla="*/ 1325769 h 3468065"/>
                <a:gd name="connsiteX38" fmla="*/ 4142133 w 6215270"/>
                <a:gd name="connsiteY38" fmla="*/ 1656521 h 3468065"/>
                <a:gd name="connsiteX39" fmla="*/ 4034459 w 6215270"/>
                <a:gd name="connsiteY39" fmla="*/ 2004253 h 3468065"/>
                <a:gd name="connsiteX40" fmla="*/ 4002157 w 6215270"/>
                <a:gd name="connsiteY40" fmla="*/ 2570921 h 3468065"/>
                <a:gd name="connsiteX41" fmla="*/ 3988905 w 6215270"/>
                <a:gd name="connsiteY41" fmla="*/ 2782956 h 3468065"/>
                <a:gd name="connsiteX42" fmla="*/ 3922644 w 6215270"/>
                <a:gd name="connsiteY42" fmla="*/ 3061252 h 3468065"/>
                <a:gd name="connsiteX43" fmla="*/ 3763618 w 6215270"/>
                <a:gd name="connsiteY43" fmla="*/ 3313043 h 3468065"/>
                <a:gd name="connsiteX44" fmla="*/ 3555724 w 6215270"/>
                <a:gd name="connsiteY44" fmla="*/ 3436040 h 3468065"/>
                <a:gd name="connsiteX45" fmla="*/ 3342723 w 6215270"/>
                <a:gd name="connsiteY45" fmla="*/ 3468065 h 3468065"/>
                <a:gd name="connsiteX46" fmla="*/ 3190599 w 6215270"/>
                <a:gd name="connsiteY46" fmla="*/ 3455642 h 3468065"/>
                <a:gd name="connsiteX47" fmla="*/ 2855568 w 6215270"/>
                <a:gd name="connsiteY47" fmla="*/ 3266937 h 3468065"/>
                <a:gd name="connsiteX48" fmla="*/ 2510459 w 6215270"/>
                <a:gd name="connsiteY48" fmla="*/ 2909128 h 3468065"/>
                <a:gd name="connsiteX49" fmla="*/ 2278822 w 6215270"/>
                <a:gd name="connsiteY49" fmla="*/ 2617028 h 3468065"/>
                <a:gd name="connsiteX50" fmla="*/ 2080039 w 6215270"/>
                <a:gd name="connsiteY50" fmla="*/ 2429979 h 3468065"/>
                <a:gd name="connsiteX51" fmla="*/ 1921565 w 6215270"/>
                <a:gd name="connsiteY51" fmla="*/ 2425148 h 3468065"/>
                <a:gd name="connsiteX52" fmla="*/ 1580736 w 6215270"/>
                <a:gd name="connsiteY52" fmla="*/ 2620755 h 3468065"/>
                <a:gd name="connsiteX53" fmla="*/ 1195871 w 6215270"/>
                <a:gd name="connsiteY53" fmla="*/ 2922380 h 3468065"/>
                <a:gd name="connsiteX54" fmla="*/ 833783 w 6215270"/>
                <a:gd name="connsiteY54" fmla="*/ 3101561 h 3468065"/>
                <a:gd name="connsiteX55" fmla="*/ 437322 w 6215270"/>
                <a:gd name="connsiteY55" fmla="*/ 3167269 h 3468065"/>
                <a:gd name="connsiteX56" fmla="*/ 13252 w 6215270"/>
                <a:gd name="connsiteY56" fmla="*/ 3159815 h 3468065"/>
                <a:gd name="connsiteX57" fmla="*/ 0 w 6215270"/>
                <a:gd name="connsiteY57" fmla="*/ 2782956 h 3468065"/>
                <a:gd name="connsiteX0" fmla="*/ 0 w 6215270"/>
                <a:gd name="connsiteY0" fmla="*/ 2782956 h 3468065"/>
                <a:gd name="connsiteX1" fmla="*/ 331305 w 6215270"/>
                <a:gd name="connsiteY1" fmla="*/ 2782956 h 3468065"/>
                <a:gd name="connsiteX2" fmla="*/ 639694 w 6215270"/>
                <a:gd name="connsiteY2" fmla="*/ 2763906 h 3468065"/>
                <a:gd name="connsiteX3" fmla="*/ 975830 w 6215270"/>
                <a:gd name="connsiteY3" fmla="*/ 2614957 h 3468065"/>
                <a:gd name="connsiteX4" fmla="*/ 1285461 w 6215270"/>
                <a:gd name="connsiteY4" fmla="*/ 2345634 h 3468065"/>
                <a:gd name="connsiteX5" fmla="*/ 1571763 w 6215270"/>
                <a:gd name="connsiteY5" fmla="*/ 2160656 h 3468065"/>
                <a:gd name="connsiteX6" fmla="*/ 1869661 w 6215270"/>
                <a:gd name="connsiteY6" fmla="*/ 2041387 h 3468065"/>
                <a:gd name="connsiteX7" fmla="*/ 2128769 w 6215270"/>
                <a:gd name="connsiteY7" fmla="*/ 2030757 h 3468065"/>
                <a:gd name="connsiteX8" fmla="*/ 2296491 w 6215270"/>
                <a:gd name="connsiteY8" fmla="*/ 2102402 h 3468065"/>
                <a:gd name="connsiteX9" fmla="*/ 2554495 w 6215270"/>
                <a:gd name="connsiteY9" fmla="*/ 2328655 h 3468065"/>
                <a:gd name="connsiteX10" fmla="*/ 2798832 w 6215270"/>
                <a:gd name="connsiteY10" fmla="*/ 2594251 h 3468065"/>
                <a:gd name="connsiteX11" fmla="*/ 3154018 w 6215270"/>
                <a:gd name="connsiteY11" fmla="*/ 2915478 h 3468065"/>
                <a:gd name="connsiteX12" fmla="*/ 3323673 w 6215270"/>
                <a:gd name="connsiteY12" fmla="*/ 3008795 h 3468065"/>
                <a:gd name="connsiteX13" fmla="*/ 3517072 w 6215270"/>
                <a:gd name="connsiteY13" fmla="*/ 3002445 h 3468065"/>
                <a:gd name="connsiteX14" fmla="*/ 3684105 w 6215270"/>
                <a:gd name="connsiteY14" fmla="*/ 2862469 h 3468065"/>
                <a:gd name="connsiteX15" fmla="*/ 3846858 w 6215270"/>
                <a:gd name="connsiteY15" fmla="*/ 2494583 h 3468065"/>
                <a:gd name="connsiteX16" fmla="*/ 3922644 w 6215270"/>
                <a:gd name="connsiteY16" fmla="*/ 2093843 h 3468065"/>
                <a:gd name="connsiteX17" fmla="*/ 3975652 w 6215270"/>
                <a:gd name="connsiteY17" fmla="*/ 1470991 h 3468065"/>
                <a:gd name="connsiteX18" fmla="*/ 4064690 w 6215270"/>
                <a:gd name="connsiteY18" fmla="*/ 790851 h 3468065"/>
                <a:gd name="connsiteX19" fmla="*/ 4174435 w 6215270"/>
                <a:gd name="connsiteY19" fmla="*/ 477078 h 3468065"/>
                <a:gd name="connsiteX20" fmla="*/ 4426226 w 6215270"/>
                <a:gd name="connsiteY20" fmla="*/ 198782 h 3468065"/>
                <a:gd name="connsiteX21" fmla="*/ 4658415 w 6215270"/>
                <a:gd name="connsiteY21" fmla="*/ 50386 h 3468065"/>
                <a:gd name="connsiteX22" fmla="*/ 4863548 w 6215270"/>
                <a:gd name="connsiteY22" fmla="*/ 0 h 3468065"/>
                <a:gd name="connsiteX23" fmla="*/ 5109956 w 6215270"/>
                <a:gd name="connsiteY23" fmla="*/ 22777 h 3468065"/>
                <a:gd name="connsiteX24" fmla="*/ 5433391 w 6215270"/>
                <a:gd name="connsiteY24" fmla="*/ 212034 h 3468065"/>
                <a:gd name="connsiteX25" fmla="*/ 5625548 w 6215270"/>
                <a:gd name="connsiteY25" fmla="*/ 375616 h 3468065"/>
                <a:gd name="connsiteX26" fmla="*/ 5784298 w 6215270"/>
                <a:gd name="connsiteY26" fmla="*/ 566116 h 3468065"/>
                <a:gd name="connsiteX27" fmla="*/ 5919995 w 6215270"/>
                <a:gd name="connsiteY27" fmla="*/ 772905 h 3468065"/>
                <a:gd name="connsiteX28" fmla="*/ 6070048 w 6215270"/>
                <a:gd name="connsiteY28" fmla="*/ 1045541 h 3468065"/>
                <a:gd name="connsiteX29" fmla="*/ 6202018 w 6215270"/>
                <a:gd name="connsiteY29" fmla="*/ 1364974 h 3468065"/>
                <a:gd name="connsiteX30" fmla="*/ 6215270 w 6215270"/>
                <a:gd name="connsiteY30" fmla="*/ 2557669 h 3468065"/>
                <a:gd name="connsiteX31" fmla="*/ 5985703 w 6215270"/>
                <a:gd name="connsiteY31" fmla="*/ 2064164 h 3468065"/>
                <a:gd name="connsiteX32" fmla="*/ 5730737 w 6215270"/>
                <a:gd name="connsiteY32" fmla="*/ 1572729 h 3468065"/>
                <a:gd name="connsiteX33" fmla="*/ 5574748 w 6215270"/>
                <a:gd name="connsiteY33" fmla="*/ 1324941 h 3468065"/>
                <a:gd name="connsiteX34" fmla="*/ 5340626 w 6215270"/>
                <a:gd name="connsiteY34" fmla="*/ 1086678 h 3468065"/>
                <a:gd name="connsiteX35" fmla="*/ 4972740 w 6215270"/>
                <a:gd name="connsiteY35" fmla="*/ 898525 h 3468065"/>
                <a:gd name="connsiteX36" fmla="*/ 4572000 w 6215270"/>
                <a:gd name="connsiteY36" fmla="*/ 1052719 h 3468065"/>
                <a:gd name="connsiteX37" fmla="*/ 4332909 w 6215270"/>
                <a:gd name="connsiteY37" fmla="*/ 1325769 h 3468065"/>
                <a:gd name="connsiteX38" fmla="*/ 4142133 w 6215270"/>
                <a:gd name="connsiteY38" fmla="*/ 1656521 h 3468065"/>
                <a:gd name="connsiteX39" fmla="*/ 4034459 w 6215270"/>
                <a:gd name="connsiteY39" fmla="*/ 2004253 h 3468065"/>
                <a:gd name="connsiteX40" fmla="*/ 4002157 w 6215270"/>
                <a:gd name="connsiteY40" fmla="*/ 2570921 h 3468065"/>
                <a:gd name="connsiteX41" fmla="*/ 3988905 w 6215270"/>
                <a:gd name="connsiteY41" fmla="*/ 2782956 h 3468065"/>
                <a:gd name="connsiteX42" fmla="*/ 3922644 w 6215270"/>
                <a:gd name="connsiteY42" fmla="*/ 3061252 h 3468065"/>
                <a:gd name="connsiteX43" fmla="*/ 3763618 w 6215270"/>
                <a:gd name="connsiteY43" fmla="*/ 3313043 h 3468065"/>
                <a:gd name="connsiteX44" fmla="*/ 3555724 w 6215270"/>
                <a:gd name="connsiteY44" fmla="*/ 3436040 h 3468065"/>
                <a:gd name="connsiteX45" fmla="*/ 3342723 w 6215270"/>
                <a:gd name="connsiteY45" fmla="*/ 3468065 h 3468065"/>
                <a:gd name="connsiteX46" fmla="*/ 3190599 w 6215270"/>
                <a:gd name="connsiteY46" fmla="*/ 3455642 h 3468065"/>
                <a:gd name="connsiteX47" fmla="*/ 2855568 w 6215270"/>
                <a:gd name="connsiteY47" fmla="*/ 3266937 h 3468065"/>
                <a:gd name="connsiteX48" fmla="*/ 2510459 w 6215270"/>
                <a:gd name="connsiteY48" fmla="*/ 2909128 h 3468065"/>
                <a:gd name="connsiteX49" fmla="*/ 2278822 w 6215270"/>
                <a:gd name="connsiteY49" fmla="*/ 2617028 h 3468065"/>
                <a:gd name="connsiteX50" fmla="*/ 2080039 w 6215270"/>
                <a:gd name="connsiteY50" fmla="*/ 2429979 h 3468065"/>
                <a:gd name="connsiteX51" fmla="*/ 1921565 w 6215270"/>
                <a:gd name="connsiteY51" fmla="*/ 2425148 h 3468065"/>
                <a:gd name="connsiteX52" fmla="*/ 1580736 w 6215270"/>
                <a:gd name="connsiteY52" fmla="*/ 2620755 h 3468065"/>
                <a:gd name="connsiteX53" fmla="*/ 1195871 w 6215270"/>
                <a:gd name="connsiteY53" fmla="*/ 2922380 h 3468065"/>
                <a:gd name="connsiteX54" fmla="*/ 833783 w 6215270"/>
                <a:gd name="connsiteY54" fmla="*/ 3101561 h 3468065"/>
                <a:gd name="connsiteX55" fmla="*/ 437322 w 6215270"/>
                <a:gd name="connsiteY55" fmla="*/ 3167269 h 3468065"/>
                <a:gd name="connsiteX56" fmla="*/ 13252 w 6215270"/>
                <a:gd name="connsiteY56" fmla="*/ 3159815 h 3468065"/>
                <a:gd name="connsiteX57" fmla="*/ 0 w 6215270"/>
                <a:gd name="connsiteY57" fmla="*/ 2782956 h 3468065"/>
                <a:gd name="connsiteX0" fmla="*/ 0 w 6215270"/>
                <a:gd name="connsiteY0" fmla="*/ 2782956 h 3468065"/>
                <a:gd name="connsiteX1" fmla="*/ 331305 w 6215270"/>
                <a:gd name="connsiteY1" fmla="*/ 2782956 h 3468065"/>
                <a:gd name="connsiteX2" fmla="*/ 639694 w 6215270"/>
                <a:gd name="connsiteY2" fmla="*/ 2763906 h 3468065"/>
                <a:gd name="connsiteX3" fmla="*/ 975830 w 6215270"/>
                <a:gd name="connsiteY3" fmla="*/ 2614957 h 3468065"/>
                <a:gd name="connsiteX4" fmla="*/ 1285461 w 6215270"/>
                <a:gd name="connsiteY4" fmla="*/ 2345634 h 3468065"/>
                <a:gd name="connsiteX5" fmla="*/ 1571763 w 6215270"/>
                <a:gd name="connsiteY5" fmla="*/ 2160656 h 3468065"/>
                <a:gd name="connsiteX6" fmla="*/ 1869661 w 6215270"/>
                <a:gd name="connsiteY6" fmla="*/ 2041387 h 3468065"/>
                <a:gd name="connsiteX7" fmla="*/ 2128769 w 6215270"/>
                <a:gd name="connsiteY7" fmla="*/ 2030757 h 3468065"/>
                <a:gd name="connsiteX8" fmla="*/ 2296491 w 6215270"/>
                <a:gd name="connsiteY8" fmla="*/ 2102402 h 3468065"/>
                <a:gd name="connsiteX9" fmla="*/ 2554495 w 6215270"/>
                <a:gd name="connsiteY9" fmla="*/ 2328655 h 3468065"/>
                <a:gd name="connsiteX10" fmla="*/ 2798832 w 6215270"/>
                <a:gd name="connsiteY10" fmla="*/ 2594251 h 3468065"/>
                <a:gd name="connsiteX11" fmla="*/ 3154018 w 6215270"/>
                <a:gd name="connsiteY11" fmla="*/ 2915478 h 3468065"/>
                <a:gd name="connsiteX12" fmla="*/ 3323673 w 6215270"/>
                <a:gd name="connsiteY12" fmla="*/ 3008795 h 3468065"/>
                <a:gd name="connsiteX13" fmla="*/ 3517072 w 6215270"/>
                <a:gd name="connsiteY13" fmla="*/ 3002445 h 3468065"/>
                <a:gd name="connsiteX14" fmla="*/ 3684105 w 6215270"/>
                <a:gd name="connsiteY14" fmla="*/ 2862469 h 3468065"/>
                <a:gd name="connsiteX15" fmla="*/ 3846858 w 6215270"/>
                <a:gd name="connsiteY15" fmla="*/ 2494583 h 3468065"/>
                <a:gd name="connsiteX16" fmla="*/ 3922644 w 6215270"/>
                <a:gd name="connsiteY16" fmla="*/ 2093843 h 3468065"/>
                <a:gd name="connsiteX17" fmla="*/ 3975652 w 6215270"/>
                <a:gd name="connsiteY17" fmla="*/ 1470991 h 3468065"/>
                <a:gd name="connsiteX18" fmla="*/ 4064690 w 6215270"/>
                <a:gd name="connsiteY18" fmla="*/ 790851 h 3468065"/>
                <a:gd name="connsiteX19" fmla="*/ 4174435 w 6215270"/>
                <a:gd name="connsiteY19" fmla="*/ 477078 h 3468065"/>
                <a:gd name="connsiteX20" fmla="*/ 4426226 w 6215270"/>
                <a:gd name="connsiteY20" fmla="*/ 198782 h 3468065"/>
                <a:gd name="connsiteX21" fmla="*/ 4658415 w 6215270"/>
                <a:gd name="connsiteY21" fmla="*/ 50386 h 3468065"/>
                <a:gd name="connsiteX22" fmla="*/ 4863548 w 6215270"/>
                <a:gd name="connsiteY22" fmla="*/ 0 h 3468065"/>
                <a:gd name="connsiteX23" fmla="*/ 5109956 w 6215270"/>
                <a:gd name="connsiteY23" fmla="*/ 22777 h 3468065"/>
                <a:gd name="connsiteX24" fmla="*/ 5433391 w 6215270"/>
                <a:gd name="connsiteY24" fmla="*/ 212034 h 3468065"/>
                <a:gd name="connsiteX25" fmla="*/ 5625548 w 6215270"/>
                <a:gd name="connsiteY25" fmla="*/ 375616 h 3468065"/>
                <a:gd name="connsiteX26" fmla="*/ 5784298 w 6215270"/>
                <a:gd name="connsiteY26" fmla="*/ 566116 h 3468065"/>
                <a:gd name="connsiteX27" fmla="*/ 5919995 w 6215270"/>
                <a:gd name="connsiteY27" fmla="*/ 772905 h 3468065"/>
                <a:gd name="connsiteX28" fmla="*/ 6070048 w 6215270"/>
                <a:gd name="connsiteY28" fmla="*/ 1045541 h 3468065"/>
                <a:gd name="connsiteX29" fmla="*/ 6202018 w 6215270"/>
                <a:gd name="connsiteY29" fmla="*/ 1364974 h 3468065"/>
                <a:gd name="connsiteX30" fmla="*/ 6215270 w 6215270"/>
                <a:gd name="connsiteY30" fmla="*/ 2557669 h 3468065"/>
                <a:gd name="connsiteX31" fmla="*/ 5985703 w 6215270"/>
                <a:gd name="connsiteY31" fmla="*/ 2064164 h 3468065"/>
                <a:gd name="connsiteX32" fmla="*/ 5730737 w 6215270"/>
                <a:gd name="connsiteY32" fmla="*/ 1572729 h 3468065"/>
                <a:gd name="connsiteX33" fmla="*/ 5574748 w 6215270"/>
                <a:gd name="connsiteY33" fmla="*/ 1324941 h 3468065"/>
                <a:gd name="connsiteX34" fmla="*/ 5340626 w 6215270"/>
                <a:gd name="connsiteY34" fmla="*/ 1086678 h 3468065"/>
                <a:gd name="connsiteX35" fmla="*/ 4972740 w 6215270"/>
                <a:gd name="connsiteY35" fmla="*/ 898525 h 3468065"/>
                <a:gd name="connsiteX36" fmla="*/ 4572000 w 6215270"/>
                <a:gd name="connsiteY36" fmla="*/ 1052719 h 3468065"/>
                <a:gd name="connsiteX37" fmla="*/ 4332909 w 6215270"/>
                <a:gd name="connsiteY37" fmla="*/ 1325769 h 3468065"/>
                <a:gd name="connsiteX38" fmla="*/ 4142133 w 6215270"/>
                <a:gd name="connsiteY38" fmla="*/ 1656521 h 3468065"/>
                <a:gd name="connsiteX39" fmla="*/ 4034459 w 6215270"/>
                <a:gd name="connsiteY39" fmla="*/ 2004253 h 3468065"/>
                <a:gd name="connsiteX40" fmla="*/ 4002157 w 6215270"/>
                <a:gd name="connsiteY40" fmla="*/ 2570921 h 3468065"/>
                <a:gd name="connsiteX41" fmla="*/ 3988905 w 6215270"/>
                <a:gd name="connsiteY41" fmla="*/ 2782956 h 3468065"/>
                <a:gd name="connsiteX42" fmla="*/ 3922644 w 6215270"/>
                <a:gd name="connsiteY42" fmla="*/ 3061252 h 3468065"/>
                <a:gd name="connsiteX43" fmla="*/ 3763618 w 6215270"/>
                <a:gd name="connsiteY43" fmla="*/ 3313043 h 3468065"/>
                <a:gd name="connsiteX44" fmla="*/ 3555724 w 6215270"/>
                <a:gd name="connsiteY44" fmla="*/ 3436040 h 3468065"/>
                <a:gd name="connsiteX45" fmla="*/ 3342723 w 6215270"/>
                <a:gd name="connsiteY45" fmla="*/ 3468065 h 3468065"/>
                <a:gd name="connsiteX46" fmla="*/ 3190599 w 6215270"/>
                <a:gd name="connsiteY46" fmla="*/ 3455642 h 3468065"/>
                <a:gd name="connsiteX47" fmla="*/ 2855568 w 6215270"/>
                <a:gd name="connsiteY47" fmla="*/ 3266937 h 3468065"/>
                <a:gd name="connsiteX48" fmla="*/ 2510459 w 6215270"/>
                <a:gd name="connsiteY48" fmla="*/ 2909128 h 3468065"/>
                <a:gd name="connsiteX49" fmla="*/ 2278822 w 6215270"/>
                <a:gd name="connsiteY49" fmla="*/ 2617028 h 3468065"/>
                <a:gd name="connsiteX50" fmla="*/ 2080039 w 6215270"/>
                <a:gd name="connsiteY50" fmla="*/ 2429979 h 3468065"/>
                <a:gd name="connsiteX51" fmla="*/ 1921565 w 6215270"/>
                <a:gd name="connsiteY51" fmla="*/ 2425148 h 3468065"/>
                <a:gd name="connsiteX52" fmla="*/ 1580736 w 6215270"/>
                <a:gd name="connsiteY52" fmla="*/ 2620755 h 3468065"/>
                <a:gd name="connsiteX53" fmla="*/ 1195871 w 6215270"/>
                <a:gd name="connsiteY53" fmla="*/ 2922380 h 3468065"/>
                <a:gd name="connsiteX54" fmla="*/ 833783 w 6215270"/>
                <a:gd name="connsiteY54" fmla="*/ 3101561 h 3468065"/>
                <a:gd name="connsiteX55" fmla="*/ 437322 w 6215270"/>
                <a:gd name="connsiteY55" fmla="*/ 3167269 h 3468065"/>
                <a:gd name="connsiteX56" fmla="*/ 13252 w 6215270"/>
                <a:gd name="connsiteY56" fmla="*/ 3159815 h 3468065"/>
                <a:gd name="connsiteX57" fmla="*/ 0 w 6215270"/>
                <a:gd name="connsiteY57" fmla="*/ 2782956 h 3468065"/>
                <a:gd name="connsiteX0" fmla="*/ 0 w 6215270"/>
                <a:gd name="connsiteY0" fmla="*/ 2782956 h 3468065"/>
                <a:gd name="connsiteX1" fmla="*/ 331305 w 6215270"/>
                <a:gd name="connsiteY1" fmla="*/ 2782956 h 3468065"/>
                <a:gd name="connsiteX2" fmla="*/ 639694 w 6215270"/>
                <a:gd name="connsiteY2" fmla="*/ 2763906 h 3468065"/>
                <a:gd name="connsiteX3" fmla="*/ 975830 w 6215270"/>
                <a:gd name="connsiteY3" fmla="*/ 2614957 h 3468065"/>
                <a:gd name="connsiteX4" fmla="*/ 1285461 w 6215270"/>
                <a:gd name="connsiteY4" fmla="*/ 2345634 h 3468065"/>
                <a:gd name="connsiteX5" fmla="*/ 1571763 w 6215270"/>
                <a:gd name="connsiteY5" fmla="*/ 2160656 h 3468065"/>
                <a:gd name="connsiteX6" fmla="*/ 1869661 w 6215270"/>
                <a:gd name="connsiteY6" fmla="*/ 2041387 h 3468065"/>
                <a:gd name="connsiteX7" fmla="*/ 2128769 w 6215270"/>
                <a:gd name="connsiteY7" fmla="*/ 2030757 h 3468065"/>
                <a:gd name="connsiteX8" fmla="*/ 2296491 w 6215270"/>
                <a:gd name="connsiteY8" fmla="*/ 2102402 h 3468065"/>
                <a:gd name="connsiteX9" fmla="*/ 2554495 w 6215270"/>
                <a:gd name="connsiteY9" fmla="*/ 2328655 h 3468065"/>
                <a:gd name="connsiteX10" fmla="*/ 2798832 w 6215270"/>
                <a:gd name="connsiteY10" fmla="*/ 2594251 h 3468065"/>
                <a:gd name="connsiteX11" fmla="*/ 3154018 w 6215270"/>
                <a:gd name="connsiteY11" fmla="*/ 2915478 h 3468065"/>
                <a:gd name="connsiteX12" fmla="*/ 3323673 w 6215270"/>
                <a:gd name="connsiteY12" fmla="*/ 3008795 h 3468065"/>
                <a:gd name="connsiteX13" fmla="*/ 3517072 w 6215270"/>
                <a:gd name="connsiteY13" fmla="*/ 3002445 h 3468065"/>
                <a:gd name="connsiteX14" fmla="*/ 3684105 w 6215270"/>
                <a:gd name="connsiteY14" fmla="*/ 2862469 h 3468065"/>
                <a:gd name="connsiteX15" fmla="*/ 3846858 w 6215270"/>
                <a:gd name="connsiteY15" fmla="*/ 2494583 h 3468065"/>
                <a:gd name="connsiteX16" fmla="*/ 3922644 w 6215270"/>
                <a:gd name="connsiteY16" fmla="*/ 2093843 h 3468065"/>
                <a:gd name="connsiteX17" fmla="*/ 3975652 w 6215270"/>
                <a:gd name="connsiteY17" fmla="*/ 1470991 h 3468065"/>
                <a:gd name="connsiteX18" fmla="*/ 4064690 w 6215270"/>
                <a:gd name="connsiteY18" fmla="*/ 790851 h 3468065"/>
                <a:gd name="connsiteX19" fmla="*/ 4174435 w 6215270"/>
                <a:gd name="connsiteY19" fmla="*/ 477078 h 3468065"/>
                <a:gd name="connsiteX20" fmla="*/ 4426226 w 6215270"/>
                <a:gd name="connsiteY20" fmla="*/ 198782 h 3468065"/>
                <a:gd name="connsiteX21" fmla="*/ 4658415 w 6215270"/>
                <a:gd name="connsiteY21" fmla="*/ 50386 h 3468065"/>
                <a:gd name="connsiteX22" fmla="*/ 4863548 w 6215270"/>
                <a:gd name="connsiteY22" fmla="*/ 0 h 3468065"/>
                <a:gd name="connsiteX23" fmla="*/ 5109956 w 6215270"/>
                <a:gd name="connsiteY23" fmla="*/ 22777 h 3468065"/>
                <a:gd name="connsiteX24" fmla="*/ 5433391 w 6215270"/>
                <a:gd name="connsiteY24" fmla="*/ 212034 h 3468065"/>
                <a:gd name="connsiteX25" fmla="*/ 5625548 w 6215270"/>
                <a:gd name="connsiteY25" fmla="*/ 375616 h 3468065"/>
                <a:gd name="connsiteX26" fmla="*/ 5784298 w 6215270"/>
                <a:gd name="connsiteY26" fmla="*/ 566116 h 3468065"/>
                <a:gd name="connsiteX27" fmla="*/ 5919995 w 6215270"/>
                <a:gd name="connsiteY27" fmla="*/ 772905 h 3468065"/>
                <a:gd name="connsiteX28" fmla="*/ 6070048 w 6215270"/>
                <a:gd name="connsiteY28" fmla="*/ 1045541 h 3468065"/>
                <a:gd name="connsiteX29" fmla="*/ 6202018 w 6215270"/>
                <a:gd name="connsiteY29" fmla="*/ 1364974 h 3468065"/>
                <a:gd name="connsiteX30" fmla="*/ 6215270 w 6215270"/>
                <a:gd name="connsiteY30" fmla="*/ 2557669 h 3468065"/>
                <a:gd name="connsiteX31" fmla="*/ 5985703 w 6215270"/>
                <a:gd name="connsiteY31" fmla="*/ 2064164 h 3468065"/>
                <a:gd name="connsiteX32" fmla="*/ 5730737 w 6215270"/>
                <a:gd name="connsiteY32" fmla="*/ 1572729 h 3468065"/>
                <a:gd name="connsiteX33" fmla="*/ 5574748 w 6215270"/>
                <a:gd name="connsiteY33" fmla="*/ 1324941 h 3468065"/>
                <a:gd name="connsiteX34" fmla="*/ 5340626 w 6215270"/>
                <a:gd name="connsiteY34" fmla="*/ 1086678 h 3468065"/>
                <a:gd name="connsiteX35" fmla="*/ 4972740 w 6215270"/>
                <a:gd name="connsiteY35" fmla="*/ 898525 h 3468065"/>
                <a:gd name="connsiteX36" fmla="*/ 4572000 w 6215270"/>
                <a:gd name="connsiteY36" fmla="*/ 1052719 h 3468065"/>
                <a:gd name="connsiteX37" fmla="*/ 4332909 w 6215270"/>
                <a:gd name="connsiteY37" fmla="*/ 1325769 h 3468065"/>
                <a:gd name="connsiteX38" fmla="*/ 4142133 w 6215270"/>
                <a:gd name="connsiteY38" fmla="*/ 1656521 h 3468065"/>
                <a:gd name="connsiteX39" fmla="*/ 4034459 w 6215270"/>
                <a:gd name="connsiteY39" fmla="*/ 2004253 h 3468065"/>
                <a:gd name="connsiteX40" fmla="*/ 4002157 w 6215270"/>
                <a:gd name="connsiteY40" fmla="*/ 2570921 h 3468065"/>
                <a:gd name="connsiteX41" fmla="*/ 3988905 w 6215270"/>
                <a:gd name="connsiteY41" fmla="*/ 2782956 h 3468065"/>
                <a:gd name="connsiteX42" fmla="*/ 3922644 w 6215270"/>
                <a:gd name="connsiteY42" fmla="*/ 3061252 h 3468065"/>
                <a:gd name="connsiteX43" fmla="*/ 3763618 w 6215270"/>
                <a:gd name="connsiteY43" fmla="*/ 3313043 h 3468065"/>
                <a:gd name="connsiteX44" fmla="*/ 3555724 w 6215270"/>
                <a:gd name="connsiteY44" fmla="*/ 3436040 h 3468065"/>
                <a:gd name="connsiteX45" fmla="*/ 3342723 w 6215270"/>
                <a:gd name="connsiteY45" fmla="*/ 3468065 h 3468065"/>
                <a:gd name="connsiteX46" fmla="*/ 3190599 w 6215270"/>
                <a:gd name="connsiteY46" fmla="*/ 3455642 h 3468065"/>
                <a:gd name="connsiteX47" fmla="*/ 2855568 w 6215270"/>
                <a:gd name="connsiteY47" fmla="*/ 3266937 h 3468065"/>
                <a:gd name="connsiteX48" fmla="*/ 2510459 w 6215270"/>
                <a:gd name="connsiteY48" fmla="*/ 2909128 h 3468065"/>
                <a:gd name="connsiteX49" fmla="*/ 2278822 w 6215270"/>
                <a:gd name="connsiteY49" fmla="*/ 2617028 h 3468065"/>
                <a:gd name="connsiteX50" fmla="*/ 2080039 w 6215270"/>
                <a:gd name="connsiteY50" fmla="*/ 2429979 h 3468065"/>
                <a:gd name="connsiteX51" fmla="*/ 1921565 w 6215270"/>
                <a:gd name="connsiteY51" fmla="*/ 2425148 h 3468065"/>
                <a:gd name="connsiteX52" fmla="*/ 1580736 w 6215270"/>
                <a:gd name="connsiteY52" fmla="*/ 2620755 h 3468065"/>
                <a:gd name="connsiteX53" fmla="*/ 1195871 w 6215270"/>
                <a:gd name="connsiteY53" fmla="*/ 2922380 h 3468065"/>
                <a:gd name="connsiteX54" fmla="*/ 833783 w 6215270"/>
                <a:gd name="connsiteY54" fmla="*/ 3101561 h 3468065"/>
                <a:gd name="connsiteX55" fmla="*/ 437322 w 6215270"/>
                <a:gd name="connsiteY55" fmla="*/ 3167269 h 3468065"/>
                <a:gd name="connsiteX56" fmla="*/ 13252 w 6215270"/>
                <a:gd name="connsiteY56" fmla="*/ 3159815 h 3468065"/>
                <a:gd name="connsiteX57" fmla="*/ 0 w 6215270"/>
                <a:gd name="connsiteY57" fmla="*/ 2782956 h 3468065"/>
                <a:gd name="connsiteX0" fmla="*/ 0 w 6215270"/>
                <a:gd name="connsiteY0" fmla="*/ 2782956 h 3468065"/>
                <a:gd name="connsiteX1" fmla="*/ 331305 w 6215270"/>
                <a:gd name="connsiteY1" fmla="*/ 2782956 h 3468065"/>
                <a:gd name="connsiteX2" fmla="*/ 639694 w 6215270"/>
                <a:gd name="connsiteY2" fmla="*/ 2763906 h 3468065"/>
                <a:gd name="connsiteX3" fmla="*/ 975830 w 6215270"/>
                <a:gd name="connsiteY3" fmla="*/ 2614957 h 3468065"/>
                <a:gd name="connsiteX4" fmla="*/ 1285461 w 6215270"/>
                <a:gd name="connsiteY4" fmla="*/ 2345634 h 3468065"/>
                <a:gd name="connsiteX5" fmla="*/ 1571763 w 6215270"/>
                <a:gd name="connsiteY5" fmla="*/ 2160656 h 3468065"/>
                <a:gd name="connsiteX6" fmla="*/ 1869661 w 6215270"/>
                <a:gd name="connsiteY6" fmla="*/ 2041387 h 3468065"/>
                <a:gd name="connsiteX7" fmla="*/ 2128769 w 6215270"/>
                <a:gd name="connsiteY7" fmla="*/ 2030757 h 3468065"/>
                <a:gd name="connsiteX8" fmla="*/ 2296491 w 6215270"/>
                <a:gd name="connsiteY8" fmla="*/ 2102402 h 3468065"/>
                <a:gd name="connsiteX9" fmla="*/ 2554495 w 6215270"/>
                <a:gd name="connsiteY9" fmla="*/ 2328655 h 3468065"/>
                <a:gd name="connsiteX10" fmla="*/ 2798832 w 6215270"/>
                <a:gd name="connsiteY10" fmla="*/ 2594251 h 3468065"/>
                <a:gd name="connsiteX11" fmla="*/ 3154018 w 6215270"/>
                <a:gd name="connsiteY11" fmla="*/ 2915478 h 3468065"/>
                <a:gd name="connsiteX12" fmla="*/ 3323673 w 6215270"/>
                <a:gd name="connsiteY12" fmla="*/ 3008795 h 3468065"/>
                <a:gd name="connsiteX13" fmla="*/ 3517072 w 6215270"/>
                <a:gd name="connsiteY13" fmla="*/ 3002445 h 3468065"/>
                <a:gd name="connsiteX14" fmla="*/ 3684105 w 6215270"/>
                <a:gd name="connsiteY14" fmla="*/ 2862469 h 3468065"/>
                <a:gd name="connsiteX15" fmla="*/ 3846858 w 6215270"/>
                <a:gd name="connsiteY15" fmla="*/ 2494583 h 3468065"/>
                <a:gd name="connsiteX16" fmla="*/ 3922644 w 6215270"/>
                <a:gd name="connsiteY16" fmla="*/ 2093843 h 3468065"/>
                <a:gd name="connsiteX17" fmla="*/ 3975652 w 6215270"/>
                <a:gd name="connsiteY17" fmla="*/ 1470991 h 3468065"/>
                <a:gd name="connsiteX18" fmla="*/ 4064690 w 6215270"/>
                <a:gd name="connsiteY18" fmla="*/ 790851 h 3468065"/>
                <a:gd name="connsiteX19" fmla="*/ 4174435 w 6215270"/>
                <a:gd name="connsiteY19" fmla="*/ 477078 h 3468065"/>
                <a:gd name="connsiteX20" fmla="*/ 4426226 w 6215270"/>
                <a:gd name="connsiteY20" fmla="*/ 198782 h 3468065"/>
                <a:gd name="connsiteX21" fmla="*/ 4658415 w 6215270"/>
                <a:gd name="connsiteY21" fmla="*/ 50386 h 3468065"/>
                <a:gd name="connsiteX22" fmla="*/ 4863548 w 6215270"/>
                <a:gd name="connsiteY22" fmla="*/ 0 h 3468065"/>
                <a:gd name="connsiteX23" fmla="*/ 5109956 w 6215270"/>
                <a:gd name="connsiteY23" fmla="*/ 22777 h 3468065"/>
                <a:gd name="connsiteX24" fmla="*/ 5433391 w 6215270"/>
                <a:gd name="connsiteY24" fmla="*/ 212034 h 3468065"/>
                <a:gd name="connsiteX25" fmla="*/ 5625548 w 6215270"/>
                <a:gd name="connsiteY25" fmla="*/ 375616 h 3468065"/>
                <a:gd name="connsiteX26" fmla="*/ 5784298 w 6215270"/>
                <a:gd name="connsiteY26" fmla="*/ 566116 h 3468065"/>
                <a:gd name="connsiteX27" fmla="*/ 5919995 w 6215270"/>
                <a:gd name="connsiteY27" fmla="*/ 772905 h 3468065"/>
                <a:gd name="connsiteX28" fmla="*/ 6070048 w 6215270"/>
                <a:gd name="connsiteY28" fmla="*/ 1045541 h 3468065"/>
                <a:gd name="connsiteX29" fmla="*/ 6202018 w 6215270"/>
                <a:gd name="connsiteY29" fmla="*/ 1364974 h 3468065"/>
                <a:gd name="connsiteX30" fmla="*/ 6215270 w 6215270"/>
                <a:gd name="connsiteY30" fmla="*/ 2557669 h 3468065"/>
                <a:gd name="connsiteX31" fmla="*/ 5985703 w 6215270"/>
                <a:gd name="connsiteY31" fmla="*/ 2064164 h 3468065"/>
                <a:gd name="connsiteX32" fmla="*/ 5730737 w 6215270"/>
                <a:gd name="connsiteY32" fmla="*/ 1572729 h 3468065"/>
                <a:gd name="connsiteX33" fmla="*/ 5574748 w 6215270"/>
                <a:gd name="connsiteY33" fmla="*/ 1324941 h 3468065"/>
                <a:gd name="connsiteX34" fmla="*/ 5340626 w 6215270"/>
                <a:gd name="connsiteY34" fmla="*/ 1086678 h 3468065"/>
                <a:gd name="connsiteX35" fmla="*/ 4972740 w 6215270"/>
                <a:gd name="connsiteY35" fmla="*/ 898525 h 3468065"/>
                <a:gd name="connsiteX36" fmla="*/ 4572000 w 6215270"/>
                <a:gd name="connsiteY36" fmla="*/ 1052719 h 3468065"/>
                <a:gd name="connsiteX37" fmla="*/ 4332909 w 6215270"/>
                <a:gd name="connsiteY37" fmla="*/ 1325769 h 3468065"/>
                <a:gd name="connsiteX38" fmla="*/ 4142133 w 6215270"/>
                <a:gd name="connsiteY38" fmla="*/ 1656521 h 3468065"/>
                <a:gd name="connsiteX39" fmla="*/ 4034459 w 6215270"/>
                <a:gd name="connsiteY39" fmla="*/ 2004253 h 3468065"/>
                <a:gd name="connsiteX40" fmla="*/ 4002157 w 6215270"/>
                <a:gd name="connsiteY40" fmla="*/ 2570921 h 3468065"/>
                <a:gd name="connsiteX41" fmla="*/ 3988905 w 6215270"/>
                <a:gd name="connsiteY41" fmla="*/ 2782956 h 3468065"/>
                <a:gd name="connsiteX42" fmla="*/ 3922644 w 6215270"/>
                <a:gd name="connsiteY42" fmla="*/ 3061252 h 3468065"/>
                <a:gd name="connsiteX43" fmla="*/ 3763618 w 6215270"/>
                <a:gd name="connsiteY43" fmla="*/ 3313043 h 3468065"/>
                <a:gd name="connsiteX44" fmla="*/ 3555724 w 6215270"/>
                <a:gd name="connsiteY44" fmla="*/ 3436040 h 3468065"/>
                <a:gd name="connsiteX45" fmla="*/ 3342723 w 6215270"/>
                <a:gd name="connsiteY45" fmla="*/ 3468065 h 3468065"/>
                <a:gd name="connsiteX46" fmla="*/ 3190599 w 6215270"/>
                <a:gd name="connsiteY46" fmla="*/ 3455642 h 3468065"/>
                <a:gd name="connsiteX47" fmla="*/ 2855568 w 6215270"/>
                <a:gd name="connsiteY47" fmla="*/ 3266937 h 3468065"/>
                <a:gd name="connsiteX48" fmla="*/ 2510459 w 6215270"/>
                <a:gd name="connsiteY48" fmla="*/ 2909128 h 3468065"/>
                <a:gd name="connsiteX49" fmla="*/ 2278822 w 6215270"/>
                <a:gd name="connsiteY49" fmla="*/ 2617028 h 3468065"/>
                <a:gd name="connsiteX50" fmla="*/ 2080039 w 6215270"/>
                <a:gd name="connsiteY50" fmla="*/ 2429979 h 3468065"/>
                <a:gd name="connsiteX51" fmla="*/ 1921565 w 6215270"/>
                <a:gd name="connsiteY51" fmla="*/ 2425148 h 3468065"/>
                <a:gd name="connsiteX52" fmla="*/ 1580736 w 6215270"/>
                <a:gd name="connsiteY52" fmla="*/ 2620755 h 3468065"/>
                <a:gd name="connsiteX53" fmla="*/ 1195871 w 6215270"/>
                <a:gd name="connsiteY53" fmla="*/ 2922380 h 3468065"/>
                <a:gd name="connsiteX54" fmla="*/ 833783 w 6215270"/>
                <a:gd name="connsiteY54" fmla="*/ 3101561 h 3468065"/>
                <a:gd name="connsiteX55" fmla="*/ 437322 w 6215270"/>
                <a:gd name="connsiteY55" fmla="*/ 3167269 h 3468065"/>
                <a:gd name="connsiteX56" fmla="*/ 13252 w 6215270"/>
                <a:gd name="connsiteY56" fmla="*/ 3159815 h 3468065"/>
                <a:gd name="connsiteX57" fmla="*/ 0 w 6215270"/>
                <a:gd name="connsiteY57" fmla="*/ 2782956 h 3468065"/>
                <a:gd name="connsiteX0" fmla="*/ 0 w 6215270"/>
                <a:gd name="connsiteY0" fmla="*/ 2782956 h 3468065"/>
                <a:gd name="connsiteX1" fmla="*/ 331305 w 6215270"/>
                <a:gd name="connsiteY1" fmla="*/ 2782956 h 3468065"/>
                <a:gd name="connsiteX2" fmla="*/ 639694 w 6215270"/>
                <a:gd name="connsiteY2" fmla="*/ 2763906 h 3468065"/>
                <a:gd name="connsiteX3" fmla="*/ 975830 w 6215270"/>
                <a:gd name="connsiteY3" fmla="*/ 2614957 h 3468065"/>
                <a:gd name="connsiteX4" fmla="*/ 1285461 w 6215270"/>
                <a:gd name="connsiteY4" fmla="*/ 2345634 h 3468065"/>
                <a:gd name="connsiteX5" fmla="*/ 1571763 w 6215270"/>
                <a:gd name="connsiteY5" fmla="*/ 2160656 h 3468065"/>
                <a:gd name="connsiteX6" fmla="*/ 1869661 w 6215270"/>
                <a:gd name="connsiteY6" fmla="*/ 2041387 h 3468065"/>
                <a:gd name="connsiteX7" fmla="*/ 2128769 w 6215270"/>
                <a:gd name="connsiteY7" fmla="*/ 2030757 h 3468065"/>
                <a:gd name="connsiteX8" fmla="*/ 2296491 w 6215270"/>
                <a:gd name="connsiteY8" fmla="*/ 2115102 h 3468065"/>
                <a:gd name="connsiteX9" fmla="*/ 2554495 w 6215270"/>
                <a:gd name="connsiteY9" fmla="*/ 2328655 h 3468065"/>
                <a:gd name="connsiteX10" fmla="*/ 2798832 w 6215270"/>
                <a:gd name="connsiteY10" fmla="*/ 2594251 h 3468065"/>
                <a:gd name="connsiteX11" fmla="*/ 3154018 w 6215270"/>
                <a:gd name="connsiteY11" fmla="*/ 2915478 h 3468065"/>
                <a:gd name="connsiteX12" fmla="*/ 3323673 w 6215270"/>
                <a:gd name="connsiteY12" fmla="*/ 3008795 h 3468065"/>
                <a:gd name="connsiteX13" fmla="*/ 3517072 w 6215270"/>
                <a:gd name="connsiteY13" fmla="*/ 3002445 h 3468065"/>
                <a:gd name="connsiteX14" fmla="*/ 3684105 w 6215270"/>
                <a:gd name="connsiteY14" fmla="*/ 2862469 h 3468065"/>
                <a:gd name="connsiteX15" fmla="*/ 3846858 w 6215270"/>
                <a:gd name="connsiteY15" fmla="*/ 2494583 h 3468065"/>
                <a:gd name="connsiteX16" fmla="*/ 3922644 w 6215270"/>
                <a:gd name="connsiteY16" fmla="*/ 2093843 h 3468065"/>
                <a:gd name="connsiteX17" fmla="*/ 3975652 w 6215270"/>
                <a:gd name="connsiteY17" fmla="*/ 1470991 h 3468065"/>
                <a:gd name="connsiteX18" fmla="*/ 4064690 w 6215270"/>
                <a:gd name="connsiteY18" fmla="*/ 790851 h 3468065"/>
                <a:gd name="connsiteX19" fmla="*/ 4174435 w 6215270"/>
                <a:gd name="connsiteY19" fmla="*/ 477078 h 3468065"/>
                <a:gd name="connsiteX20" fmla="*/ 4426226 w 6215270"/>
                <a:gd name="connsiteY20" fmla="*/ 198782 h 3468065"/>
                <a:gd name="connsiteX21" fmla="*/ 4658415 w 6215270"/>
                <a:gd name="connsiteY21" fmla="*/ 50386 h 3468065"/>
                <a:gd name="connsiteX22" fmla="*/ 4863548 w 6215270"/>
                <a:gd name="connsiteY22" fmla="*/ 0 h 3468065"/>
                <a:gd name="connsiteX23" fmla="*/ 5109956 w 6215270"/>
                <a:gd name="connsiteY23" fmla="*/ 22777 h 3468065"/>
                <a:gd name="connsiteX24" fmla="*/ 5433391 w 6215270"/>
                <a:gd name="connsiteY24" fmla="*/ 212034 h 3468065"/>
                <a:gd name="connsiteX25" fmla="*/ 5625548 w 6215270"/>
                <a:gd name="connsiteY25" fmla="*/ 375616 h 3468065"/>
                <a:gd name="connsiteX26" fmla="*/ 5784298 w 6215270"/>
                <a:gd name="connsiteY26" fmla="*/ 566116 h 3468065"/>
                <a:gd name="connsiteX27" fmla="*/ 5919995 w 6215270"/>
                <a:gd name="connsiteY27" fmla="*/ 772905 h 3468065"/>
                <a:gd name="connsiteX28" fmla="*/ 6070048 w 6215270"/>
                <a:gd name="connsiteY28" fmla="*/ 1045541 h 3468065"/>
                <a:gd name="connsiteX29" fmla="*/ 6202018 w 6215270"/>
                <a:gd name="connsiteY29" fmla="*/ 1364974 h 3468065"/>
                <a:gd name="connsiteX30" fmla="*/ 6215270 w 6215270"/>
                <a:gd name="connsiteY30" fmla="*/ 2557669 h 3468065"/>
                <a:gd name="connsiteX31" fmla="*/ 5985703 w 6215270"/>
                <a:gd name="connsiteY31" fmla="*/ 2064164 h 3468065"/>
                <a:gd name="connsiteX32" fmla="*/ 5730737 w 6215270"/>
                <a:gd name="connsiteY32" fmla="*/ 1572729 h 3468065"/>
                <a:gd name="connsiteX33" fmla="*/ 5574748 w 6215270"/>
                <a:gd name="connsiteY33" fmla="*/ 1324941 h 3468065"/>
                <a:gd name="connsiteX34" fmla="*/ 5340626 w 6215270"/>
                <a:gd name="connsiteY34" fmla="*/ 1086678 h 3468065"/>
                <a:gd name="connsiteX35" fmla="*/ 4972740 w 6215270"/>
                <a:gd name="connsiteY35" fmla="*/ 898525 h 3468065"/>
                <a:gd name="connsiteX36" fmla="*/ 4572000 w 6215270"/>
                <a:gd name="connsiteY36" fmla="*/ 1052719 h 3468065"/>
                <a:gd name="connsiteX37" fmla="*/ 4332909 w 6215270"/>
                <a:gd name="connsiteY37" fmla="*/ 1325769 h 3468065"/>
                <a:gd name="connsiteX38" fmla="*/ 4142133 w 6215270"/>
                <a:gd name="connsiteY38" fmla="*/ 1656521 h 3468065"/>
                <a:gd name="connsiteX39" fmla="*/ 4034459 w 6215270"/>
                <a:gd name="connsiteY39" fmla="*/ 2004253 h 3468065"/>
                <a:gd name="connsiteX40" fmla="*/ 4002157 w 6215270"/>
                <a:gd name="connsiteY40" fmla="*/ 2570921 h 3468065"/>
                <a:gd name="connsiteX41" fmla="*/ 3988905 w 6215270"/>
                <a:gd name="connsiteY41" fmla="*/ 2782956 h 3468065"/>
                <a:gd name="connsiteX42" fmla="*/ 3922644 w 6215270"/>
                <a:gd name="connsiteY42" fmla="*/ 3061252 h 3468065"/>
                <a:gd name="connsiteX43" fmla="*/ 3763618 w 6215270"/>
                <a:gd name="connsiteY43" fmla="*/ 3313043 h 3468065"/>
                <a:gd name="connsiteX44" fmla="*/ 3555724 w 6215270"/>
                <a:gd name="connsiteY44" fmla="*/ 3436040 h 3468065"/>
                <a:gd name="connsiteX45" fmla="*/ 3342723 w 6215270"/>
                <a:gd name="connsiteY45" fmla="*/ 3468065 h 3468065"/>
                <a:gd name="connsiteX46" fmla="*/ 3190599 w 6215270"/>
                <a:gd name="connsiteY46" fmla="*/ 3455642 h 3468065"/>
                <a:gd name="connsiteX47" fmla="*/ 2855568 w 6215270"/>
                <a:gd name="connsiteY47" fmla="*/ 3266937 h 3468065"/>
                <a:gd name="connsiteX48" fmla="*/ 2510459 w 6215270"/>
                <a:gd name="connsiteY48" fmla="*/ 2909128 h 3468065"/>
                <a:gd name="connsiteX49" fmla="*/ 2278822 w 6215270"/>
                <a:gd name="connsiteY49" fmla="*/ 2617028 h 3468065"/>
                <a:gd name="connsiteX50" fmla="*/ 2080039 w 6215270"/>
                <a:gd name="connsiteY50" fmla="*/ 2429979 h 3468065"/>
                <a:gd name="connsiteX51" fmla="*/ 1921565 w 6215270"/>
                <a:gd name="connsiteY51" fmla="*/ 2425148 h 3468065"/>
                <a:gd name="connsiteX52" fmla="*/ 1580736 w 6215270"/>
                <a:gd name="connsiteY52" fmla="*/ 2620755 h 3468065"/>
                <a:gd name="connsiteX53" fmla="*/ 1195871 w 6215270"/>
                <a:gd name="connsiteY53" fmla="*/ 2922380 h 3468065"/>
                <a:gd name="connsiteX54" fmla="*/ 833783 w 6215270"/>
                <a:gd name="connsiteY54" fmla="*/ 3101561 h 3468065"/>
                <a:gd name="connsiteX55" fmla="*/ 437322 w 6215270"/>
                <a:gd name="connsiteY55" fmla="*/ 3167269 h 3468065"/>
                <a:gd name="connsiteX56" fmla="*/ 13252 w 6215270"/>
                <a:gd name="connsiteY56" fmla="*/ 3159815 h 3468065"/>
                <a:gd name="connsiteX57" fmla="*/ 0 w 6215270"/>
                <a:gd name="connsiteY57" fmla="*/ 2782956 h 3468065"/>
                <a:gd name="connsiteX0" fmla="*/ 0 w 6215270"/>
                <a:gd name="connsiteY0" fmla="*/ 2782956 h 3468065"/>
                <a:gd name="connsiteX1" fmla="*/ 331305 w 6215270"/>
                <a:gd name="connsiteY1" fmla="*/ 2782956 h 3468065"/>
                <a:gd name="connsiteX2" fmla="*/ 639694 w 6215270"/>
                <a:gd name="connsiteY2" fmla="*/ 2763906 h 3468065"/>
                <a:gd name="connsiteX3" fmla="*/ 975830 w 6215270"/>
                <a:gd name="connsiteY3" fmla="*/ 2614957 h 3468065"/>
                <a:gd name="connsiteX4" fmla="*/ 1285461 w 6215270"/>
                <a:gd name="connsiteY4" fmla="*/ 2345634 h 3468065"/>
                <a:gd name="connsiteX5" fmla="*/ 1571763 w 6215270"/>
                <a:gd name="connsiteY5" fmla="*/ 2160656 h 3468065"/>
                <a:gd name="connsiteX6" fmla="*/ 1869661 w 6215270"/>
                <a:gd name="connsiteY6" fmla="*/ 2041387 h 3468065"/>
                <a:gd name="connsiteX7" fmla="*/ 2093844 w 6215270"/>
                <a:gd name="connsiteY7" fmla="*/ 2018057 h 3468065"/>
                <a:gd name="connsiteX8" fmla="*/ 2296491 w 6215270"/>
                <a:gd name="connsiteY8" fmla="*/ 2115102 h 3468065"/>
                <a:gd name="connsiteX9" fmla="*/ 2554495 w 6215270"/>
                <a:gd name="connsiteY9" fmla="*/ 2328655 h 3468065"/>
                <a:gd name="connsiteX10" fmla="*/ 2798832 w 6215270"/>
                <a:gd name="connsiteY10" fmla="*/ 2594251 h 3468065"/>
                <a:gd name="connsiteX11" fmla="*/ 3154018 w 6215270"/>
                <a:gd name="connsiteY11" fmla="*/ 2915478 h 3468065"/>
                <a:gd name="connsiteX12" fmla="*/ 3323673 w 6215270"/>
                <a:gd name="connsiteY12" fmla="*/ 3008795 h 3468065"/>
                <a:gd name="connsiteX13" fmla="*/ 3517072 w 6215270"/>
                <a:gd name="connsiteY13" fmla="*/ 3002445 h 3468065"/>
                <a:gd name="connsiteX14" fmla="*/ 3684105 w 6215270"/>
                <a:gd name="connsiteY14" fmla="*/ 2862469 h 3468065"/>
                <a:gd name="connsiteX15" fmla="*/ 3846858 w 6215270"/>
                <a:gd name="connsiteY15" fmla="*/ 2494583 h 3468065"/>
                <a:gd name="connsiteX16" fmla="*/ 3922644 w 6215270"/>
                <a:gd name="connsiteY16" fmla="*/ 2093843 h 3468065"/>
                <a:gd name="connsiteX17" fmla="*/ 3975652 w 6215270"/>
                <a:gd name="connsiteY17" fmla="*/ 1470991 h 3468065"/>
                <a:gd name="connsiteX18" fmla="*/ 4064690 w 6215270"/>
                <a:gd name="connsiteY18" fmla="*/ 790851 h 3468065"/>
                <a:gd name="connsiteX19" fmla="*/ 4174435 w 6215270"/>
                <a:gd name="connsiteY19" fmla="*/ 477078 h 3468065"/>
                <a:gd name="connsiteX20" fmla="*/ 4426226 w 6215270"/>
                <a:gd name="connsiteY20" fmla="*/ 198782 h 3468065"/>
                <a:gd name="connsiteX21" fmla="*/ 4658415 w 6215270"/>
                <a:gd name="connsiteY21" fmla="*/ 50386 h 3468065"/>
                <a:gd name="connsiteX22" fmla="*/ 4863548 w 6215270"/>
                <a:gd name="connsiteY22" fmla="*/ 0 h 3468065"/>
                <a:gd name="connsiteX23" fmla="*/ 5109956 w 6215270"/>
                <a:gd name="connsiteY23" fmla="*/ 22777 h 3468065"/>
                <a:gd name="connsiteX24" fmla="*/ 5433391 w 6215270"/>
                <a:gd name="connsiteY24" fmla="*/ 212034 h 3468065"/>
                <a:gd name="connsiteX25" fmla="*/ 5625548 w 6215270"/>
                <a:gd name="connsiteY25" fmla="*/ 375616 h 3468065"/>
                <a:gd name="connsiteX26" fmla="*/ 5784298 w 6215270"/>
                <a:gd name="connsiteY26" fmla="*/ 566116 h 3468065"/>
                <a:gd name="connsiteX27" fmla="*/ 5919995 w 6215270"/>
                <a:gd name="connsiteY27" fmla="*/ 772905 h 3468065"/>
                <a:gd name="connsiteX28" fmla="*/ 6070048 w 6215270"/>
                <a:gd name="connsiteY28" fmla="*/ 1045541 h 3468065"/>
                <a:gd name="connsiteX29" fmla="*/ 6202018 w 6215270"/>
                <a:gd name="connsiteY29" fmla="*/ 1364974 h 3468065"/>
                <a:gd name="connsiteX30" fmla="*/ 6215270 w 6215270"/>
                <a:gd name="connsiteY30" fmla="*/ 2557669 h 3468065"/>
                <a:gd name="connsiteX31" fmla="*/ 5985703 w 6215270"/>
                <a:gd name="connsiteY31" fmla="*/ 2064164 h 3468065"/>
                <a:gd name="connsiteX32" fmla="*/ 5730737 w 6215270"/>
                <a:gd name="connsiteY32" fmla="*/ 1572729 h 3468065"/>
                <a:gd name="connsiteX33" fmla="*/ 5574748 w 6215270"/>
                <a:gd name="connsiteY33" fmla="*/ 1324941 h 3468065"/>
                <a:gd name="connsiteX34" fmla="*/ 5340626 w 6215270"/>
                <a:gd name="connsiteY34" fmla="*/ 1086678 h 3468065"/>
                <a:gd name="connsiteX35" fmla="*/ 4972740 w 6215270"/>
                <a:gd name="connsiteY35" fmla="*/ 898525 h 3468065"/>
                <a:gd name="connsiteX36" fmla="*/ 4572000 w 6215270"/>
                <a:gd name="connsiteY36" fmla="*/ 1052719 h 3468065"/>
                <a:gd name="connsiteX37" fmla="*/ 4332909 w 6215270"/>
                <a:gd name="connsiteY37" fmla="*/ 1325769 h 3468065"/>
                <a:gd name="connsiteX38" fmla="*/ 4142133 w 6215270"/>
                <a:gd name="connsiteY38" fmla="*/ 1656521 h 3468065"/>
                <a:gd name="connsiteX39" fmla="*/ 4034459 w 6215270"/>
                <a:gd name="connsiteY39" fmla="*/ 2004253 h 3468065"/>
                <a:gd name="connsiteX40" fmla="*/ 4002157 w 6215270"/>
                <a:gd name="connsiteY40" fmla="*/ 2570921 h 3468065"/>
                <a:gd name="connsiteX41" fmla="*/ 3988905 w 6215270"/>
                <a:gd name="connsiteY41" fmla="*/ 2782956 h 3468065"/>
                <a:gd name="connsiteX42" fmla="*/ 3922644 w 6215270"/>
                <a:gd name="connsiteY42" fmla="*/ 3061252 h 3468065"/>
                <a:gd name="connsiteX43" fmla="*/ 3763618 w 6215270"/>
                <a:gd name="connsiteY43" fmla="*/ 3313043 h 3468065"/>
                <a:gd name="connsiteX44" fmla="*/ 3555724 w 6215270"/>
                <a:gd name="connsiteY44" fmla="*/ 3436040 h 3468065"/>
                <a:gd name="connsiteX45" fmla="*/ 3342723 w 6215270"/>
                <a:gd name="connsiteY45" fmla="*/ 3468065 h 3468065"/>
                <a:gd name="connsiteX46" fmla="*/ 3190599 w 6215270"/>
                <a:gd name="connsiteY46" fmla="*/ 3455642 h 3468065"/>
                <a:gd name="connsiteX47" fmla="*/ 2855568 w 6215270"/>
                <a:gd name="connsiteY47" fmla="*/ 3266937 h 3468065"/>
                <a:gd name="connsiteX48" fmla="*/ 2510459 w 6215270"/>
                <a:gd name="connsiteY48" fmla="*/ 2909128 h 3468065"/>
                <a:gd name="connsiteX49" fmla="*/ 2278822 w 6215270"/>
                <a:gd name="connsiteY49" fmla="*/ 2617028 h 3468065"/>
                <a:gd name="connsiteX50" fmla="*/ 2080039 w 6215270"/>
                <a:gd name="connsiteY50" fmla="*/ 2429979 h 3468065"/>
                <a:gd name="connsiteX51" fmla="*/ 1921565 w 6215270"/>
                <a:gd name="connsiteY51" fmla="*/ 2425148 h 3468065"/>
                <a:gd name="connsiteX52" fmla="*/ 1580736 w 6215270"/>
                <a:gd name="connsiteY52" fmla="*/ 2620755 h 3468065"/>
                <a:gd name="connsiteX53" fmla="*/ 1195871 w 6215270"/>
                <a:gd name="connsiteY53" fmla="*/ 2922380 h 3468065"/>
                <a:gd name="connsiteX54" fmla="*/ 833783 w 6215270"/>
                <a:gd name="connsiteY54" fmla="*/ 3101561 h 3468065"/>
                <a:gd name="connsiteX55" fmla="*/ 437322 w 6215270"/>
                <a:gd name="connsiteY55" fmla="*/ 3167269 h 3468065"/>
                <a:gd name="connsiteX56" fmla="*/ 13252 w 6215270"/>
                <a:gd name="connsiteY56" fmla="*/ 3159815 h 3468065"/>
                <a:gd name="connsiteX57" fmla="*/ 0 w 6215270"/>
                <a:gd name="connsiteY57" fmla="*/ 2782956 h 3468065"/>
                <a:gd name="connsiteX0" fmla="*/ 0 w 6215270"/>
                <a:gd name="connsiteY0" fmla="*/ 2782956 h 3468065"/>
                <a:gd name="connsiteX1" fmla="*/ 331305 w 6215270"/>
                <a:gd name="connsiteY1" fmla="*/ 2782956 h 3468065"/>
                <a:gd name="connsiteX2" fmla="*/ 639694 w 6215270"/>
                <a:gd name="connsiteY2" fmla="*/ 2763906 h 3468065"/>
                <a:gd name="connsiteX3" fmla="*/ 975830 w 6215270"/>
                <a:gd name="connsiteY3" fmla="*/ 2614957 h 3468065"/>
                <a:gd name="connsiteX4" fmla="*/ 1285461 w 6215270"/>
                <a:gd name="connsiteY4" fmla="*/ 2345634 h 3468065"/>
                <a:gd name="connsiteX5" fmla="*/ 1571763 w 6215270"/>
                <a:gd name="connsiteY5" fmla="*/ 2160656 h 3468065"/>
                <a:gd name="connsiteX6" fmla="*/ 1869661 w 6215270"/>
                <a:gd name="connsiteY6" fmla="*/ 2041387 h 3468065"/>
                <a:gd name="connsiteX7" fmla="*/ 2093844 w 6215270"/>
                <a:gd name="connsiteY7" fmla="*/ 2018057 h 3468065"/>
                <a:gd name="connsiteX8" fmla="*/ 2296491 w 6215270"/>
                <a:gd name="connsiteY8" fmla="*/ 2115102 h 3468065"/>
                <a:gd name="connsiteX9" fmla="*/ 2554495 w 6215270"/>
                <a:gd name="connsiteY9" fmla="*/ 2328655 h 3468065"/>
                <a:gd name="connsiteX10" fmla="*/ 2798832 w 6215270"/>
                <a:gd name="connsiteY10" fmla="*/ 2594251 h 3468065"/>
                <a:gd name="connsiteX11" fmla="*/ 3154018 w 6215270"/>
                <a:gd name="connsiteY11" fmla="*/ 2915478 h 3468065"/>
                <a:gd name="connsiteX12" fmla="*/ 3323673 w 6215270"/>
                <a:gd name="connsiteY12" fmla="*/ 3008795 h 3468065"/>
                <a:gd name="connsiteX13" fmla="*/ 3517072 w 6215270"/>
                <a:gd name="connsiteY13" fmla="*/ 3002445 h 3468065"/>
                <a:gd name="connsiteX14" fmla="*/ 3684105 w 6215270"/>
                <a:gd name="connsiteY14" fmla="*/ 2862469 h 3468065"/>
                <a:gd name="connsiteX15" fmla="*/ 3846858 w 6215270"/>
                <a:gd name="connsiteY15" fmla="*/ 2494583 h 3468065"/>
                <a:gd name="connsiteX16" fmla="*/ 3922644 w 6215270"/>
                <a:gd name="connsiteY16" fmla="*/ 2093843 h 3468065"/>
                <a:gd name="connsiteX17" fmla="*/ 3975652 w 6215270"/>
                <a:gd name="connsiteY17" fmla="*/ 1470991 h 3468065"/>
                <a:gd name="connsiteX18" fmla="*/ 4064690 w 6215270"/>
                <a:gd name="connsiteY18" fmla="*/ 790851 h 3468065"/>
                <a:gd name="connsiteX19" fmla="*/ 4174435 w 6215270"/>
                <a:gd name="connsiteY19" fmla="*/ 477078 h 3468065"/>
                <a:gd name="connsiteX20" fmla="*/ 4426226 w 6215270"/>
                <a:gd name="connsiteY20" fmla="*/ 198782 h 3468065"/>
                <a:gd name="connsiteX21" fmla="*/ 4658415 w 6215270"/>
                <a:gd name="connsiteY21" fmla="*/ 50386 h 3468065"/>
                <a:gd name="connsiteX22" fmla="*/ 4863548 w 6215270"/>
                <a:gd name="connsiteY22" fmla="*/ 0 h 3468065"/>
                <a:gd name="connsiteX23" fmla="*/ 5109956 w 6215270"/>
                <a:gd name="connsiteY23" fmla="*/ 22777 h 3468065"/>
                <a:gd name="connsiteX24" fmla="*/ 5433391 w 6215270"/>
                <a:gd name="connsiteY24" fmla="*/ 212034 h 3468065"/>
                <a:gd name="connsiteX25" fmla="*/ 5625548 w 6215270"/>
                <a:gd name="connsiteY25" fmla="*/ 375616 h 3468065"/>
                <a:gd name="connsiteX26" fmla="*/ 5784298 w 6215270"/>
                <a:gd name="connsiteY26" fmla="*/ 566116 h 3468065"/>
                <a:gd name="connsiteX27" fmla="*/ 5919995 w 6215270"/>
                <a:gd name="connsiteY27" fmla="*/ 772905 h 3468065"/>
                <a:gd name="connsiteX28" fmla="*/ 6070048 w 6215270"/>
                <a:gd name="connsiteY28" fmla="*/ 1045541 h 3468065"/>
                <a:gd name="connsiteX29" fmla="*/ 6202018 w 6215270"/>
                <a:gd name="connsiteY29" fmla="*/ 1364974 h 3468065"/>
                <a:gd name="connsiteX30" fmla="*/ 6215270 w 6215270"/>
                <a:gd name="connsiteY30" fmla="*/ 2557669 h 3468065"/>
                <a:gd name="connsiteX31" fmla="*/ 5985703 w 6215270"/>
                <a:gd name="connsiteY31" fmla="*/ 2064164 h 3468065"/>
                <a:gd name="connsiteX32" fmla="*/ 5730737 w 6215270"/>
                <a:gd name="connsiteY32" fmla="*/ 1572729 h 3468065"/>
                <a:gd name="connsiteX33" fmla="*/ 5574748 w 6215270"/>
                <a:gd name="connsiteY33" fmla="*/ 1324941 h 3468065"/>
                <a:gd name="connsiteX34" fmla="*/ 5340626 w 6215270"/>
                <a:gd name="connsiteY34" fmla="*/ 1086678 h 3468065"/>
                <a:gd name="connsiteX35" fmla="*/ 4972740 w 6215270"/>
                <a:gd name="connsiteY35" fmla="*/ 898525 h 3468065"/>
                <a:gd name="connsiteX36" fmla="*/ 4572000 w 6215270"/>
                <a:gd name="connsiteY36" fmla="*/ 1052719 h 3468065"/>
                <a:gd name="connsiteX37" fmla="*/ 4332909 w 6215270"/>
                <a:gd name="connsiteY37" fmla="*/ 1325769 h 3468065"/>
                <a:gd name="connsiteX38" fmla="*/ 4142133 w 6215270"/>
                <a:gd name="connsiteY38" fmla="*/ 1656521 h 3468065"/>
                <a:gd name="connsiteX39" fmla="*/ 4034459 w 6215270"/>
                <a:gd name="connsiteY39" fmla="*/ 2004253 h 3468065"/>
                <a:gd name="connsiteX40" fmla="*/ 4002157 w 6215270"/>
                <a:gd name="connsiteY40" fmla="*/ 2570921 h 3468065"/>
                <a:gd name="connsiteX41" fmla="*/ 3988905 w 6215270"/>
                <a:gd name="connsiteY41" fmla="*/ 2782956 h 3468065"/>
                <a:gd name="connsiteX42" fmla="*/ 3922644 w 6215270"/>
                <a:gd name="connsiteY42" fmla="*/ 3061252 h 3468065"/>
                <a:gd name="connsiteX43" fmla="*/ 3763618 w 6215270"/>
                <a:gd name="connsiteY43" fmla="*/ 3313043 h 3468065"/>
                <a:gd name="connsiteX44" fmla="*/ 3555724 w 6215270"/>
                <a:gd name="connsiteY44" fmla="*/ 3436040 h 3468065"/>
                <a:gd name="connsiteX45" fmla="*/ 3342723 w 6215270"/>
                <a:gd name="connsiteY45" fmla="*/ 3468065 h 3468065"/>
                <a:gd name="connsiteX46" fmla="*/ 3190599 w 6215270"/>
                <a:gd name="connsiteY46" fmla="*/ 3455642 h 3468065"/>
                <a:gd name="connsiteX47" fmla="*/ 2855568 w 6215270"/>
                <a:gd name="connsiteY47" fmla="*/ 3266937 h 3468065"/>
                <a:gd name="connsiteX48" fmla="*/ 2510459 w 6215270"/>
                <a:gd name="connsiteY48" fmla="*/ 2909128 h 3468065"/>
                <a:gd name="connsiteX49" fmla="*/ 2278822 w 6215270"/>
                <a:gd name="connsiteY49" fmla="*/ 2617028 h 3468065"/>
                <a:gd name="connsiteX50" fmla="*/ 2080039 w 6215270"/>
                <a:gd name="connsiteY50" fmla="*/ 2429979 h 3468065"/>
                <a:gd name="connsiteX51" fmla="*/ 1921565 w 6215270"/>
                <a:gd name="connsiteY51" fmla="*/ 2425148 h 3468065"/>
                <a:gd name="connsiteX52" fmla="*/ 1580736 w 6215270"/>
                <a:gd name="connsiteY52" fmla="*/ 2620755 h 3468065"/>
                <a:gd name="connsiteX53" fmla="*/ 1195871 w 6215270"/>
                <a:gd name="connsiteY53" fmla="*/ 2922380 h 3468065"/>
                <a:gd name="connsiteX54" fmla="*/ 833783 w 6215270"/>
                <a:gd name="connsiteY54" fmla="*/ 3101561 h 3468065"/>
                <a:gd name="connsiteX55" fmla="*/ 437322 w 6215270"/>
                <a:gd name="connsiteY55" fmla="*/ 3167269 h 3468065"/>
                <a:gd name="connsiteX56" fmla="*/ 13252 w 6215270"/>
                <a:gd name="connsiteY56" fmla="*/ 3159815 h 3468065"/>
                <a:gd name="connsiteX57" fmla="*/ 0 w 6215270"/>
                <a:gd name="connsiteY57" fmla="*/ 2782956 h 3468065"/>
                <a:gd name="connsiteX0" fmla="*/ 0 w 6215270"/>
                <a:gd name="connsiteY0" fmla="*/ 2782956 h 3468065"/>
                <a:gd name="connsiteX1" fmla="*/ 331305 w 6215270"/>
                <a:gd name="connsiteY1" fmla="*/ 2782956 h 3468065"/>
                <a:gd name="connsiteX2" fmla="*/ 639694 w 6215270"/>
                <a:gd name="connsiteY2" fmla="*/ 2763906 h 3468065"/>
                <a:gd name="connsiteX3" fmla="*/ 975830 w 6215270"/>
                <a:gd name="connsiteY3" fmla="*/ 2614957 h 3468065"/>
                <a:gd name="connsiteX4" fmla="*/ 1285461 w 6215270"/>
                <a:gd name="connsiteY4" fmla="*/ 2345634 h 3468065"/>
                <a:gd name="connsiteX5" fmla="*/ 1571763 w 6215270"/>
                <a:gd name="connsiteY5" fmla="*/ 2160656 h 3468065"/>
                <a:gd name="connsiteX6" fmla="*/ 1869661 w 6215270"/>
                <a:gd name="connsiteY6" fmla="*/ 2041387 h 3468065"/>
                <a:gd name="connsiteX7" fmla="*/ 2093844 w 6215270"/>
                <a:gd name="connsiteY7" fmla="*/ 2030757 h 3468065"/>
                <a:gd name="connsiteX8" fmla="*/ 2296491 w 6215270"/>
                <a:gd name="connsiteY8" fmla="*/ 2115102 h 3468065"/>
                <a:gd name="connsiteX9" fmla="*/ 2554495 w 6215270"/>
                <a:gd name="connsiteY9" fmla="*/ 2328655 h 3468065"/>
                <a:gd name="connsiteX10" fmla="*/ 2798832 w 6215270"/>
                <a:gd name="connsiteY10" fmla="*/ 2594251 h 3468065"/>
                <a:gd name="connsiteX11" fmla="*/ 3154018 w 6215270"/>
                <a:gd name="connsiteY11" fmla="*/ 2915478 h 3468065"/>
                <a:gd name="connsiteX12" fmla="*/ 3323673 w 6215270"/>
                <a:gd name="connsiteY12" fmla="*/ 3008795 h 3468065"/>
                <a:gd name="connsiteX13" fmla="*/ 3517072 w 6215270"/>
                <a:gd name="connsiteY13" fmla="*/ 3002445 h 3468065"/>
                <a:gd name="connsiteX14" fmla="*/ 3684105 w 6215270"/>
                <a:gd name="connsiteY14" fmla="*/ 2862469 h 3468065"/>
                <a:gd name="connsiteX15" fmla="*/ 3846858 w 6215270"/>
                <a:gd name="connsiteY15" fmla="*/ 2494583 h 3468065"/>
                <a:gd name="connsiteX16" fmla="*/ 3922644 w 6215270"/>
                <a:gd name="connsiteY16" fmla="*/ 2093843 h 3468065"/>
                <a:gd name="connsiteX17" fmla="*/ 3975652 w 6215270"/>
                <a:gd name="connsiteY17" fmla="*/ 1470991 h 3468065"/>
                <a:gd name="connsiteX18" fmla="*/ 4064690 w 6215270"/>
                <a:gd name="connsiteY18" fmla="*/ 790851 h 3468065"/>
                <a:gd name="connsiteX19" fmla="*/ 4174435 w 6215270"/>
                <a:gd name="connsiteY19" fmla="*/ 477078 h 3468065"/>
                <a:gd name="connsiteX20" fmla="*/ 4426226 w 6215270"/>
                <a:gd name="connsiteY20" fmla="*/ 198782 h 3468065"/>
                <a:gd name="connsiteX21" fmla="*/ 4658415 w 6215270"/>
                <a:gd name="connsiteY21" fmla="*/ 50386 h 3468065"/>
                <a:gd name="connsiteX22" fmla="*/ 4863548 w 6215270"/>
                <a:gd name="connsiteY22" fmla="*/ 0 h 3468065"/>
                <a:gd name="connsiteX23" fmla="*/ 5109956 w 6215270"/>
                <a:gd name="connsiteY23" fmla="*/ 22777 h 3468065"/>
                <a:gd name="connsiteX24" fmla="*/ 5433391 w 6215270"/>
                <a:gd name="connsiteY24" fmla="*/ 212034 h 3468065"/>
                <a:gd name="connsiteX25" fmla="*/ 5625548 w 6215270"/>
                <a:gd name="connsiteY25" fmla="*/ 375616 h 3468065"/>
                <a:gd name="connsiteX26" fmla="*/ 5784298 w 6215270"/>
                <a:gd name="connsiteY26" fmla="*/ 566116 h 3468065"/>
                <a:gd name="connsiteX27" fmla="*/ 5919995 w 6215270"/>
                <a:gd name="connsiteY27" fmla="*/ 772905 h 3468065"/>
                <a:gd name="connsiteX28" fmla="*/ 6070048 w 6215270"/>
                <a:gd name="connsiteY28" fmla="*/ 1045541 h 3468065"/>
                <a:gd name="connsiteX29" fmla="*/ 6202018 w 6215270"/>
                <a:gd name="connsiteY29" fmla="*/ 1364974 h 3468065"/>
                <a:gd name="connsiteX30" fmla="*/ 6215270 w 6215270"/>
                <a:gd name="connsiteY30" fmla="*/ 2557669 h 3468065"/>
                <a:gd name="connsiteX31" fmla="*/ 5985703 w 6215270"/>
                <a:gd name="connsiteY31" fmla="*/ 2064164 h 3468065"/>
                <a:gd name="connsiteX32" fmla="*/ 5730737 w 6215270"/>
                <a:gd name="connsiteY32" fmla="*/ 1572729 h 3468065"/>
                <a:gd name="connsiteX33" fmla="*/ 5574748 w 6215270"/>
                <a:gd name="connsiteY33" fmla="*/ 1324941 h 3468065"/>
                <a:gd name="connsiteX34" fmla="*/ 5340626 w 6215270"/>
                <a:gd name="connsiteY34" fmla="*/ 1086678 h 3468065"/>
                <a:gd name="connsiteX35" fmla="*/ 4972740 w 6215270"/>
                <a:gd name="connsiteY35" fmla="*/ 898525 h 3468065"/>
                <a:gd name="connsiteX36" fmla="*/ 4572000 w 6215270"/>
                <a:gd name="connsiteY36" fmla="*/ 1052719 h 3468065"/>
                <a:gd name="connsiteX37" fmla="*/ 4332909 w 6215270"/>
                <a:gd name="connsiteY37" fmla="*/ 1325769 h 3468065"/>
                <a:gd name="connsiteX38" fmla="*/ 4142133 w 6215270"/>
                <a:gd name="connsiteY38" fmla="*/ 1656521 h 3468065"/>
                <a:gd name="connsiteX39" fmla="*/ 4034459 w 6215270"/>
                <a:gd name="connsiteY39" fmla="*/ 2004253 h 3468065"/>
                <a:gd name="connsiteX40" fmla="*/ 4002157 w 6215270"/>
                <a:gd name="connsiteY40" fmla="*/ 2570921 h 3468065"/>
                <a:gd name="connsiteX41" fmla="*/ 3988905 w 6215270"/>
                <a:gd name="connsiteY41" fmla="*/ 2782956 h 3468065"/>
                <a:gd name="connsiteX42" fmla="*/ 3922644 w 6215270"/>
                <a:gd name="connsiteY42" fmla="*/ 3061252 h 3468065"/>
                <a:gd name="connsiteX43" fmla="*/ 3763618 w 6215270"/>
                <a:gd name="connsiteY43" fmla="*/ 3313043 h 3468065"/>
                <a:gd name="connsiteX44" fmla="*/ 3555724 w 6215270"/>
                <a:gd name="connsiteY44" fmla="*/ 3436040 h 3468065"/>
                <a:gd name="connsiteX45" fmla="*/ 3342723 w 6215270"/>
                <a:gd name="connsiteY45" fmla="*/ 3468065 h 3468065"/>
                <a:gd name="connsiteX46" fmla="*/ 3190599 w 6215270"/>
                <a:gd name="connsiteY46" fmla="*/ 3455642 h 3468065"/>
                <a:gd name="connsiteX47" fmla="*/ 2855568 w 6215270"/>
                <a:gd name="connsiteY47" fmla="*/ 3266937 h 3468065"/>
                <a:gd name="connsiteX48" fmla="*/ 2510459 w 6215270"/>
                <a:gd name="connsiteY48" fmla="*/ 2909128 h 3468065"/>
                <a:gd name="connsiteX49" fmla="*/ 2278822 w 6215270"/>
                <a:gd name="connsiteY49" fmla="*/ 2617028 h 3468065"/>
                <a:gd name="connsiteX50" fmla="*/ 2080039 w 6215270"/>
                <a:gd name="connsiteY50" fmla="*/ 2429979 h 3468065"/>
                <a:gd name="connsiteX51" fmla="*/ 1921565 w 6215270"/>
                <a:gd name="connsiteY51" fmla="*/ 2425148 h 3468065"/>
                <a:gd name="connsiteX52" fmla="*/ 1580736 w 6215270"/>
                <a:gd name="connsiteY52" fmla="*/ 2620755 h 3468065"/>
                <a:gd name="connsiteX53" fmla="*/ 1195871 w 6215270"/>
                <a:gd name="connsiteY53" fmla="*/ 2922380 h 3468065"/>
                <a:gd name="connsiteX54" fmla="*/ 833783 w 6215270"/>
                <a:gd name="connsiteY54" fmla="*/ 3101561 h 3468065"/>
                <a:gd name="connsiteX55" fmla="*/ 437322 w 6215270"/>
                <a:gd name="connsiteY55" fmla="*/ 3167269 h 3468065"/>
                <a:gd name="connsiteX56" fmla="*/ 13252 w 6215270"/>
                <a:gd name="connsiteY56" fmla="*/ 3159815 h 3468065"/>
                <a:gd name="connsiteX57" fmla="*/ 0 w 6215270"/>
                <a:gd name="connsiteY57" fmla="*/ 2782956 h 3468065"/>
                <a:gd name="connsiteX0" fmla="*/ 0 w 6215270"/>
                <a:gd name="connsiteY0" fmla="*/ 2782956 h 3468065"/>
                <a:gd name="connsiteX1" fmla="*/ 331305 w 6215270"/>
                <a:gd name="connsiteY1" fmla="*/ 2782956 h 3468065"/>
                <a:gd name="connsiteX2" fmla="*/ 639694 w 6215270"/>
                <a:gd name="connsiteY2" fmla="*/ 2763906 h 3468065"/>
                <a:gd name="connsiteX3" fmla="*/ 975830 w 6215270"/>
                <a:gd name="connsiteY3" fmla="*/ 2614957 h 3468065"/>
                <a:gd name="connsiteX4" fmla="*/ 1285461 w 6215270"/>
                <a:gd name="connsiteY4" fmla="*/ 2345634 h 3468065"/>
                <a:gd name="connsiteX5" fmla="*/ 1571763 w 6215270"/>
                <a:gd name="connsiteY5" fmla="*/ 2160656 h 3468065"/>
                <a:gd name="connsiteX6" fmla="*/ 1869661 w 6215270"/>
                <a:gd name="connsiteY6" fmla="*/ 2041387 h 3468065"/>
                <a:gd name="connsiteX7" fmla="*/ 2093844 w 6215270"/>
                <a:gd name="connsiteY7" fmla="*/ 2030757 h 3468065"/>
                <a:gd name="connsiteX8" fmla="*/ 2296491 w 6215270"/>
                <a:gd name="connsiteY8" fmla="*/ 2115102 h 3468065"/>
                <a:gd name="connsiteX9" fmla="*/ 2554495 w 6215270"/>
                <a:gd name="connsiteY9" fmla="*/ 2328655 h 3468065"/>
                <a:gd name="connsiteX10" fmla="*/ 2798832 w 6215270"/>
                <a:gd name="connsiteY10" fmla="*/ 2594251 h 3468065"/>
                <a:gd name="connsiteX11" fmla="*/ 3154018 w 6215270"/>
                <a:gd name="connsiteY11" fmla="*/ 2915478 h 3468065"/>
                <a:gd name="connsiteX12" fmla="*/ 3323673 w 6215270"/>
                <a:gd name="connsiteY12" fmla="*/ 3008795 h 3468065"/>
                <a:gd name="connsiteX13" fmla="*/ 3517072 w 6215270"/>
                <a:gd name="connsiteY13" fmla="*/ 3002445 h 3468065"/>
                <a:gd name="connsiteX14" fmla="*/ 3684105 w 6215270"/>
                <a:gd name="connsiteY14" fmla="*/ 2862469 h 3468065"/>
                <a:gd name="connsiteX15" fmla="*/ 3846858 w 6215270"/>
                <a:gd name="connsiteY15" fmla="*/ 2494583 h 3468065"/>
                <a:gd name="connsiteX16" fmla="*/ 3922644 w 6215270"/>
                <a:gd name="connsiteY16" fmla="*/ 2093843 h 3468065"/>
                <a:gd name="connsiteX17" fmla="*/ 3975652 w 6215270"/>
                <a:gd name="connsiteY17" fmla="*/ 1470991 h 3468065"/>
                <a:gd name="connsiteX18" fmla="*/ 4064690 w 6215270"/>
                <a:gd name="connsiteY18" fmla="*/ 790851 h 3468065"/>
                <a:gd name="connsiteX19" fmla="*/ 4174435 w 6215270"/>
                <a:gd name="connsiteY19" fmla="*/ 477078 h 3468065"/>
                <a:gd name="connsiteX20" fmla="*/ 4426226 w 6215270"/>
                <a:gd name="connsiteY20" fmla="*/ 198782 h 3468065"/>
                <a:gd name="connsiteX21" fmla="*/ 4658415 w 6215270"/>
                <a:gd name="connsiteY21" fmla="*/ 50386 h 3468065"/>
                <a:gd name="connsiteX22" fmla="*/ 4863548 w 6215270"/>
                <a:gd name="connsiteY22" fmla="*/ 0 h 3468065"/>
                <a:gd name="connsiteX23" fmla="*/ 5109956 w 6215270"/>
                <a:gd name="connsiteY23" fmla="*/ 22777 h 3468065"/>
                <a:gd name="connsiteX24" fmla="*/ 5433391 w 6215270"/>
                <a:gd name="connsiteY24" fmla="*/ 212034 h 3468065"/>
                <a:gd name="connsiteX25" fmla="*/ 5625548 w 6215270"/>
                <a:gd name="connsiteY25" fmla="*/ 375616 h 3468065"/>
                <a:gd name="connsiteX26" fmla="*/ 5784298 w 6215270"/>
                <a:gd name="connsiteY26" fmla="*/ 566116 h 3468065"/>
                <a:gd name="connsiteX27" fmla="*/ 5919995 w 6215270"/>
                <a:gd name="connsiteY27" fmla="*/ 772905 h 3468065"/>
                <a:gd name="connsiteX28" fmla="*/ 6070048 w 6215270"/>
                <a:gd name="connsiteY28" fmla="*/ 1045541 h 3468065"/>
                <a:gd name="connsiteX29" fmla="*/ 6202018 w 6215270"/>
                <a:gd name="connsiteY29" fmla="*/ 1364974 h 3468065"/>
                <a:gd name="connsiteX30" fmla="*/ 6215270 w 6215270"/>
                <a:gd name="connsiteY30" fmla="*/ 2557669 h 3468065"/>
                <a:gd name="connsiteX31" fmla="*/ 5985703 w 6215270"/>
                <a:gd name="connsiteY31" fmla="*/ 2064164 h 3468065"/>
                <a:gd name="connsiteX32" fmla="*/ 5730737 w 6215270"/>
                <a:gd name="connsiteY32" fmla="*/ 1572729 h 3468065"/>
                <a:gd name="connsiteX33" fmla="*/ 5574748 w 6215270"/>
                <a:gd name="connsiteY33" fmla="*/ 1324941 h 3468065"/>
                <a:gd name="connsiteX34" fmla="*/ 5340626 w 6215270"/>
                <a:gd name="connsiteY34" fmla="*/ 1086678 h 3468065"/>
                <a:gd name="connsiteX35" fmla="*/ 4972740 w 6215270"/>
                <a:gd name="connsiteY35" fmla="*/ 898525 h 3468065"/>
                <a:gd name="connsiteX36" fmla="*/ 4572000 w 6215270"/>
                <a:gd name="connsiteY36" fmla="*/ 1052719 h 3468065"/>
                <a:gd name="connsiteX37" fmla="*/ 4332909 w 6215270"/>
                <a:gd name="connsiteY37" fmla="*/ 1325769 h 3468065"/>
                <a:gd name="connsiteX38" fmla="*/ 4142133 w 6215270"/>
                <a:gd name="connsiteY38" fmla="*/ 1656521 h 3468065"/>
                <a:gd name="connsiteX39" fmla="*/ 4034459 w 6215270"/>
                <a:gd name="connsiteY39" fmla="*/ 2004253 h 3468065"/>
                <a:gd name="connsiteX40" fmla="*/ 4002157 w 6215270"/>
                <a:gd name="connsiteY40" fmla="*/ 2570921 h 3468065"/>
                <a:gd name="connsiteX41" fmla="*/ 3988905 w 6215270"/>
                <a:gd name="connsiteY41" fmla="*/ 2782956 h 3468065"/>
                <a:gd name="connsiteX42" fmla="*/ 3922644 w 6215270"/>
                <a:gd name="connsiteY42" fmla="*/ 3061252 h 3468065"/>
                <a:gd name="connsiteX43" fmla="*/ 3763618 w 6215270"/>
                <a:gd name="connsiteY43" fmla="*/ 3313043 h 3468065"/>
                <a:gd name="connsiteX44" fmla="*/ 3555724 w 6215270"/>
                <a:gd name="connsiteY44" fmla="*/ 3436040 h 3468065"/>
                <a:gd name="connsiteX45" fmla="*/ 3342723 w 6215270"/>
                <a:gd name="connsiteY45" fmla="*/ 3468065 h 3468065"/>
                <a:gd name="connsiteX46" fmla="*/ 3190599 w 6215270"/>
                <a:gd name="connsiteY46" fmla="*/ 3455642 h 3468065"/>
                <a:gd name="connsiteX47" fmla="*/ 2855568 w 6215270"/>
                <a:gd name="connsiteY47" fmla="*/ 3266937 h 3468065"/>
                <a:gd name="connsiteX48" fmla="*/ 2510459 w 6215270"/>
                <a:gd name="connsiteY48" fmla="*/ 2909128 h 3468065"/>
                <a:gd name="connsiteX49" fmla="*/ 2278822 w 6215270"/>
                <a:gd name="connsiteY49" fmla="*/ 2617028 h 3468065"/>
                <a:gd name="connsiteX50" fmla="*/ 2080039 w 6215270"/>
                <a:gd name="connsiteY50" fmla="*/ 2429979 h 3468065"/>
                <a:gd name="connsiteX51" fmla="*/ 1921565 w 6215270"/>
                <a:gd name="connsiteY51" fmla="*/ 2425148 h 3468065"/>
                <a:gd name="connsiteX52" fmla="*/ 1580736 w 6215270"/>
                <a:gd name="connsiteY52" fmla="*/ 2620755 h 3468065"/>
                <a:gd name="connsiteX53" fmla="*/ 1195871 w 6215270"/>
                <a:gd name="connsiteY53" fmla="*/ 2922380 h 3468065"/>
                <a:gd name="connsiteX54" fmla="*/ 833783 w 6215270"/>
                <a:gd name="connsiteY54" fmla="*/ 3101561 h 3468065"/>
                <a:gd name="connsiteX55" fmla="*/ 437322 w 6215270"/>
                <a:gd name="connsiteY55" fmla="*/ 3167269 h 3468065"/>
                <a:gd name="connsiteX56" fmla="*/ 13252 w 6215270"/>
                <a:gd name="connsiteY56" fmla="*/ 3159815 h 3468065"/>
                <a:gd name="connsiteX57" fmla="*/ 0 w 6215270"/>
                <a:gd name="connsiteY57" fmla="*/ 2782956 h 3468065"/>
                <a:gd name="connsiteX0" fmla="*/ 0 w 6215270"/>
                <a:gd name="connsiteY0" fmla="*/ 2782956 h 3468065"/>
                <a:gd name="connsiteX1" fmla="*/ 331305 w 6215270"/>
                <a:gd name="connsiteY1" fmla="*/ 2782956 h 3468065"/>
                <a:gd name="connsiteX2" fmla="*/ 639694 w 6215270"/>
                <a:gd name="connsiteY2" fmla="*/ 2763906 h 3468065"/>
                <a:gd name="connsiteX3" fmla="*/ 975830 w 6215270"/>
                <a:gd name="connsiteY3" fmla="*/ 2614957 h 3468065"/>
                <a:gd name="connsiteX4" fmla="*/ 1285461 w 6215270"/>
                <a:gd name="connsiteY4" fmla="*/ 2345634 h 3468065"/>
                <a:gd name="connsiteX5" fmla="*/ 1571763 w 6215270"/>
                <a:gd name="connsiteY5" fmla="*/ 2160656 h 3468065"/>
                <a:gd name="connsiteX6" fmla="*/ 1869661 w 6215270"/>
                <a:gd name="connsiteY6" fmla="*/ 2041387 h 3468065"/>
                <a:gd name="connsiteX7" fmla="*/ 2093844 w 6215270"/>
                <a:gd name="connsiteY7" fmla="*/ 2030757 h 3468065"/>
                <a:gd name="connsiteX8" fmla="*/ 2296491 w 6215270"/>
                <a:gd name="connsiteY8" fmla="*/ 2115102 h 3468065"/>
                <a:gd name="connsiteX9" fmla="*/ 2554495 w 6215270"/>
                <a:gd name="connsiteY9" fmla="*/ 2328655 h 3468065"/>
                <a:gd name="connsiteX10" fmla="*/ 2798832 w 6215270"/>
                <a:gd name="connsiteY10" fmla="*/ 2594251 h 3468065"/>
                <a:gd name="connsiteX11" fmla="*/ 3154018 w 6215270"/>
                <a:gd name="connsiteY11" fmla="*/ 2915478 h 3468065"/>
                <a:gd name="connsiteX12" fmla="*/ 3323673 w 6215270"/>
                <a:gd name="connsiteY12" fmla="*/ 3008795 h 3468065"/>
                <a:gd name="connsiteX13" fmla="*/ 3517072 w 6215270"/>
                <a:gd name="connsiteY13" fmla="*/ 3002445 h 3468065"/>
                <a:gd name="connsiteX14" fmla="*/ 3684105 w 6215270"/>
                <a:gd name="connsiteY14" fmla="*/ 2862469 h 3468065"/>
                <a:gd name="connsiteX15" fmla="*/ 3846858 w 6215270"/>
                <a:gd name="connsiteY15" fmla="*/ 2494583 h 3468065"/>
                <a:gd name="connsiteX16" fmla="*/ 3922644 w 6215270"/>
                <a:gd name="connsiteY16" fmla="*/ 2093843 h 3468065"/>
                <a:gd name="connsiteX17" fmla="*/ 3975652 w 6215270"/>
                <a:gd name="connsiteY17" fmla="*/ 1470991 h 3468065"/>
                <a:gd name="connsiteX18" fmla="*/ 4064690 w 6215270"/>
                <a:gd name="connsiteY18" fmla="*/ 790851 h 3468065"/>
                <a:gd name="connsiteX19" fmla="*/ 4174435 w 6215270"/>
                <a:gd name="connsiteY19" fmla="*/ 477078 h 3468065"/>
                <a:gd name="connsiteX20" fmla="*/ 4426226 w 6215270"/>
                <a:gd name="connsiteY20" fmla="*/ 198782 h 3468065"/>
                <a:gd name="connsiteX21" fmla="*/ 4658415 w 6215270"/>
                <a:gd name="connsiteY21" fmla="*/ 50386 h 3468065"/>
                <a:gd name="connsiteX22" fmla="*/ 4863548 w 6215270"/>
                <a:gd name="connsiteY22" fmla="*/ 0 h 3468065"/>
                <a:gd name="connsiteX23" fmla="*/ 5109956 w 6215270"/>
                <a:gd name="connsiteY23" fmla="*/ 22777 h 3468065"/>
                <a:gd name="connsiteX24" fmla="*/ 5433391 w 6215270"/>
                <a:gd name="connsiteY24" fmla="*/ 212034 h 3468065"/>
                <a:gd name="connsiteX25" fmla="*/ 5625548 w 6215270"/>
                <a:gd name="connsiteY25" fmla="*/ 375616 h 3468065"/>
                <a:gd name="connsiteX26" fmla="*/ 5784298 w 6215270"/>
                <a:gd name="connsiteY26" fmla="*/ 566116 h 3468065"/>
                <a:gd name="connsiteX27" fmla="*/ 5919995 w 6215270"/>
                <a:gd name="connsiteY27" fmla="*/ 772905 h 3468065"/>
                <a:gd name="connsiteX28" fmla="*/ 6070048 w 6215270"/>
                <a:gd name="connsiteY28" fmla="*/ 1045541 h 3468065"/>
                <a:gd name="connsiteX29" fmla="*/ 6202018 w 6215270"/>
                <a:gd name="connsiteY29" fmla="*/ 1364974 h 3468065"/>
                <a:gd name="connsiteX30" fmla="*/ 6215270 w 6215270"/>
                <a:gd name="connsiteY30" fmla="*/ 2557669 h 3468065"/>
                <a:gd name="connsiteX31" fmla="*/ 5985703 w 6215270"/>
                <a:gd name="connsiteY31" fmla="*/ 2064164 h 3468065"/>
                <a:gd name="connsiteX32" fmla="*/ 5730737 w 6215270"/>
                <a:gd name="connsiteY32" fmla="*/ 1572729 h 3468065"/>
                <a:gd name="connsiteX33" fmla="*/ 5574748 w 6215270"/>
                <a:gd name="connsiteY33" fmla="*/ 1324941 h 3468065"/>
                <a:gd name="connsiteX34" fmla="*/ 5340626 w 6215270"/>
                <a:gd name="connsiteY34" fmla="*/ 1086678 h 3468065"/>
                <a:gd name="connsiteX35" fmla="*/ 4972740 w 6215270"/>
                <a:gd name="connsiteY35" fmla="*/ 898525 h 3468065"/>
                <a:gd name="connsiteX36" fmla="*/ 4572000 w 6215270"/>
                <a:gd name="connsiteY36" fmla="*/ 1052719 h 3468065"/>
                <a:gd name="connsiteX37" fmla="*/ 4332909 w 6215270"/>
                <a:gd name="connsiteY37" fmla="*/ 1325769 h 3468065"/>
                <a:gd name="connsiteX38" fmla="*/ 4142133 w 6215270"/>
                <a:gd name="connsiteY38" fmla="*/ 1656521 h 3468065"/>
                <a:gd name="connsiteX39" fmla="*/ 4034459 w 6215270"/>
                <a:gd name="connsiteY39" fmla="*/ 2004253 h 3468065"/>
                <a:gd name="connsiteX40" fmla="*/ 4002157 w 6215270"/>
                <a:gd name="connsiteY40" fmla="*/ 2570921 h 3468065"/>
                <a:gd name="connsiteX41" fmla="*/ 3988905 w 6215270"/>
                <a:gd name="connsiteY41" fmla="*/ 2782956 h 3468065"/>
                <a:gd name="connsiteX42" fmla="*/ 3922644 w 6215270"/>
                <a:gd name="connsiteY42" fmla="*/ 3061252 h 3468065"/>
                <a:gd name="connsiteX43" fmla="*/ 3763618 w 6215270"/>
                <a:gd name="connsiteY43" fmla="*/ 3313043 h 3468065"/>
                <a:gd name="connsiteX44" fmla="*/ 3555724 w 6215270"/>
                <a:gd name="connsiteY44" fmla="*/ 3436040 h 3468065"/>
                <a:gd name="connsiteX45" fmla="*/ 3342723 w 6215270"/>
                <a:gd name="connsiteY45" fmla="*/ 3468065 h 3468065"/>
                <a:gd name="connsiteX46" fmla="*/ 3190599 w 6215270"/>
                <a:gd name="connsiteY46" fmla="*/ 3455642 h 3468065"/>
                <a:gd name="connsiteX47" fmla="*/ 2855568 w 6215270"/>
                <a:gd name="connsiteY47" fmla="*/ 3266937 h 3468065"/>
                <a:gd name="connsiteX48" fmla="*/ 2510459 w 6215270"/>
                <a:gd name="connsiteY48" fmla="*/ 2909128 h 3468065"/>
                <a:gd name="connsiteX49" fmla="*/ 2278822 w 6215270"/>
                <a:gd name="connsiteY49" fmla="*/ 2617028 h 3468065"/>
                <a:gd name="connsiteX50" fmla="*/ 2080039 w 6215270"/>
                <a:gd name="connsiteY50" fmla="*/ 2429979 h 3468065"/>
                <a:gd name="connsiteX51" fmla="*/ 1921565 w 6215270"/>
                <a:gd name="connsiteY51" fmla="*/ 2425148 h 3468065"/>
                <a:gd name="connsiteX52" fmla="*/ 1580736 w 6215270"/>
                <a:gd name="connsiteY52" fmla="*/ 2620755 h 3468065"/>
                <a:gd name="connsiteX53" fmla="*/ 1195871 w 6215270"/>
                <a:gd name="connsiteY53" fmla="*/ 2922380 h 3468065"/>
                <a:gd name="connsiteX54" fmla="*/ 833783 w 6215270"/>
                <a:gd name="connsiteY54" fmla="*/ 3101561 h 3468065"/>
                <a:gd name="connsiteX55" fmla="*/ 437322 w 6215270"/>
                <a:gd name="connsiteY55" fmla="*/ 3167269 h 3468065"/>
                <a:gd name="connsiteX56" fmla="*/ 13252 w 6215270"/>
                <a:gd name="connsiteY56" fmla="*/ 3159815 h 3468065"/>
                <a:gd name="connsiteX57" fmla="*/ 0 w 6215270"/>
                <a:gd name="connsiteY57" fmla="*/ 2782956 h 3468065"/>
                <a:gd name="connsiteX0" fmla="*/ 0 w 6215270"/>
                <a:gd name="connsiteY0" fmla="*/ 2782956 h 3468065"/>
                <a:gd name="connsiteX1" fmla="*/ 331305 w 6215270"/>
                <a:gd name="connsiteY1" fmla="*/ 2782956 h 3468065"/>
                <a:gd name="connsiteX2" fmla="*/ 639694 w 6215270"/>
                <a:gd name="connsiteY2" fmla="*/ 2763906 h 3468065"/>
                <a:gd name="connsiteX3" fmla="*/ 975830 w 6215270"/>
                <a:gd name="connsiteY3" fmla="*/ 2614957 h 3468065"/>
                <a:gd name="connsiteX4" fmla="*/ 1288636 w 6215270"/>
                <a:gd name="connsiteY4" fmla="*/ 2355159 h 3468065"/>
                <a:gd name="connsiteX5" fmla="*/ 1571763 w 6215270"/>
                <a:gd name="connsiteY5" fmla="*/ 2160656 h 3468065"/>
                <a:gd name="connsiteX6" fmla="*/ 1869661 w 6215270"/>
                <a:gd name="connsiteY6" fmla="*/ 2041387 h 3468065"/>
                <a:gd name="connsiteX7" fmla="*/ 2093844 w 6215270"/>
                <a:gd name="connsiteY7" fmla="*/ 2030757 h 3468065"/>
                <a:gd name="connsiteX8" fmla="*/ 2296491 w 6215270"/>
                <a:gd name="connsiteY8" fmla="*/ 2115102 h 3468065"/>
                <a:gd name="connsiteX9" fmla="*/ 2554495 w 6215270"/>
                <a:gd name="connsiteY9" fmla="*/ 2328655 h 3468065"/>
                <a:gd name="connsiteX10" fmla="*/ 2798832 w 6215270"/>
                <a:gd name="connsiteY10" fmla="*/ 2594251 h 3468065"/>
                <a:gd name="connsiteX11" fmla="*/ 3154018 w 6215270"/>
                <a:gd name="connsiteY11" fmla="*/ 2915478 h 3468065"/>
                <a:gd name="connsiteX12" fmla="*/ 3323673 w 6215270"/>
                <a:gd name="connsiteY12" fmla="*/ 3008795 h 3468065"/>
                <a:gd name="connsiteX13" fmla="*/ 3517072 w 6215270"/>
                <a:gd name="connsiteY13" fmla="*/ 3002445 h 3468065"/>
                <a:gd name="connsiteX14" fmla="*/ 3684105 w 6215270"/>
                <a:gd name="connsiteY14" fmla="*/ 2862469 h 3468065"/>
                <a:gd name="connsiteX15" fmla="*/ 3846858 w 6215270"/>
                <a:gd name="connsiteY15" fmla="*/ 2494583 h 3468065"/>
                <a:gd name="connsiteX16" fmla="*/ 3922644 w 6215270"/>
                <a:gd name="connsiteY16" fmla="*/ 2093843 h 3468065"/>
                <a:gd name="connsiteX17" fmla="*/ 3975652 w 6215270"/>
                <a:gd name="connsiteY17" fmla="*/ 1470991 h 3468065"/>
                <a:gd name="connsiteX18" fmla="*/ 4064690 w 6215270"/>
                <a:gd name="connsiteY18" fmla="*/ 790851 h 3468065"/>
                <a:gd name="connsiteX19" fmla="*/ 4174435 w 6215270"/>
                <a:gd name="connsiteY19" fmla="*/ 477078 h 3468065"/>
                <a:gd name="connsiteX20" fmla="*/ 4426226 w 6215270"/>
                <a:gd name="connsiteY20" fmla="*/ 198782 h 3468065"/>
                <a:gd name="connsiteX21" fmla="*/ 4658415 w 6215270"/>
                <a:gd name="connsiteY21" fmla="*/ 50386 h 3468065"/>
                <a:gd name="connsiteX22" fmla="*/ 4863548 w 6215270"/>
                <a:gd name="connsiteY22" fmla="*/ 0 h 3468065"/>
                <a:gd name="connsiteX23" fmla="*/ 5109956 w 6215270"/>
                <a:gd name="connsiteY23" fmla="*/ 22777 h 3468065"/>
                <a:gd name="connsiteX24" fmla="*/ 5433391 w 6215270"/>
                <a:gd name="connsiteY24" fmla="*/ 212034 h 3468065"/>
                <a:gd name="connsiteX25" fmla="*/ 5625548 w 6215270"/>
                <a:gd name="connsiteY25" fmla="*/ 375616 h 3468065"/>
                <a:gd name="connsiteX26" fmla="*/ 5784298 w 6215270"/>
                <a:gd name="connsiteY26" fmla="*/ 566116 h 3468065"/>
                <a:gd name="connsiteX27" fmla="*/ 5919995 w 6215270"/>
                <a:gd name="connsiteY27" fmla="*/ 772905 h 3468065"/>
                <a:gd name="connsiteX28" fmla="*/ 6070048 w 6215270"/>
                <a:gd name="connsiteY28" fmla="*/ 1045541 h 3468065"/>
                <a:gd name="connsiteX29" fmla="*/ 6202018 w 6215270"/>
                <a:gd name="connsiteY29" fmla="*/ 1364974 h 3468065"/>
                <a:gd name="connsiteX30" fmla="*/ 6215270 w 6215270"/>
                <a:gd name="connsiteY30" fmla="*/ 2557669 h 3468065"/>
                <a:gd name="connsiteX31" fmla="*/ 5985703 w 6215270"/>
                <a:gd name="connsiteY31" fmla="*/ 2064164 h 3468065"/>
                <a:gd name="connsiteX32" fmla="*/ 5730737 w 6215270"/>
                <a:gd name="connsiteY32" fmla="*/ 1572729 h 3468065"/>
                <a:gd name="connsiteX33" fmla="*/ 5574748 w 6215270"/>
                <a:gd name="connsiteY33" fmla="*/ 1324941 h 3468065"/>
                <a:gd name="connsiteX34" fmla="*/ 5340626 w 6215270"/>
                <a:gd name="connsiteY34" fmla="*/ 1086678 h 3468065"/>
                <a:gd name="connsiteX35" fmla="*/ 4972740 w 6215270"/>
                <a:gd name="connsiteY35" fmla="*/ 898525 h 3468065"/>
                <a:gd name="connsiteX36" fmla="*/ 4572000 w 6215270"/>
                <a:gd name="connsiteY36" fmla="*/ 1052719 h 3468065"/>
                <a:gd name="connsiteX37" fmla="*/ 4332909 w 6215270"/>
                <a:gd name="connsiteY37" fmla="*/ 1325769 h 3468065"/>
                <a:gd name="connsiteX38" fmla="*/ 4142133 w 6215270"/>
                <a:gd name="connsiteY38" fmla="*/ 1656521 h 3468065"/>
                <a:gd name="connsiteX39" fmla="*/ 4034459 w 6215270"/>
                <a:gd name="connsiteY39" fmla="*/ 2004253 h 3468065"/>
                <a:gd name="connsiteX40" fmla="*/ 4002157 w 6215270"/>
                <a:gd name="connsiteY40" fmla="*/ 2570921 h 3468065"/>
                <a:gd name="connsiteX41" fmla="*/ 3988905 w 6215270"/>
                <a:gd name="connsiteY41" fmla="*/ 2782956 h 3468065"/>
                <a:gd name="connsiteX42" fmla="*/ 3922644 w 6215270"/>
                <a:gd name="connsiteY42" fmla="*/ 3061252 h 3468065"/>
                <a:gd name="connsiteX43" fmla="*/ 3763618 w 6215270"/>
                <a:gd name="connsiteY43" fmla="*/ 3313043 h 3468065"/>
                <a:gd name="connsiteX44" fmla="*/ 3555724 w 6215270"/>
                <a:gd name="connsiteY44" fmla="*/ 3436040 h 3468065"/>
                <a:gd name="connsiteX45" fmla="*/ 3342723 w 6215270"/>
                <a:gd name="connsiteY45" fmla="*/ 3468065 h 3468065"/>
                <a:gd name="connsiteX46" fmla="*/ 3190599 w 6215270"/>
                <a:gd name="connsiteY46" fmla="*/ 3455642 h 3468065"/>
                <a:gd name="connsiteX47" fmla="*/ 2855568 w 6215270"/>
                <a:gd name="connsiteY47" fmla="*/ 3266937 h 3468065"/>
                <a:gd name="connsiteX48" fmla="*/ 2510459 w 6215270"/>
                <a:gd name="connsiteY48" fmla="*/ 2909128 h 3468065"/>
                <a:gd name="connsiteX49" fmla="*/ 2278822 w 6215270"/>
                <a:gd name="connsiteY49" fmla="*/ 2617028 h 3468065"/>
                <a:gd name="connsiteX50" fmla="*/ 2080039 w 6215270"/>
                <a:gd name="connsiteY50" fmla="*/ 2429979 h 3468065"/>
                <a:gd name="connsiteX51" fmla="*/ 1921565 w 6215270"/>
                <a:gd name="connsiteY51" fmla="*/ 2425148 h 3468065"/>
                <a:gd name="connsiteX52" fmla="*/ 1580736 w 6215270"/>
                <a:gd name="connsiteY52" fmla="*/ 2620755 h 3468065"/>
                <a:gd name="connsiteX53" fmla="*/ 1195871 w 6215270"/>
                <a:gd name="connsiteY53" fmla="*/ 2922380 h 3468065"/>
                <a:gd name="connsiteX54" fmla="*/ 833783 w 6215270"/>
                <a:gd name="connsiteY54" fmla="*/ 3101561 h 3468065"/>
                <a:gd name="connsiteX55" fmla="*/ 437322 w 6215270"/>
                <a:gd name="connsiteY55" fmla="*/ 3167269 h 3468065"/>
                <a:gd name="connsiteX56" fmla="*/ 13252 w 6215270"/>
                <a:gd name="connsiteY56" fmla="*/ 3159815 h 3468065"/>
                <a:gd name="connsiteX57" fmla="*/ 0 w 6215270"/>
                <a:gd name="connsiteY57" fmla="*/ 2782956 h 3468065"/>
                <a:gd name="connsiteX0" fmla="*/ 0 w 6215270"/>
                <a:gd name="connsiteY0" fmla="*/ 2782956 h 3468065"/>
                <a:gd name="connsiteX1" fmla="*/ 331305 w 6215270"/>
                <a:gd name="connsiteY1" fmla="*/ 2782956 h 3468065"/>
                <a:gd name="connsiteX2" fmla="*/ 639694 w 6215270"/>
                <a:gd name="connsiteY2" fmla="*/ 2763906 h 3468065"/>
                <a:gd name="connsiteX3" fmla="*/ 975830 w 6215270"/>
                <a:gd name="connsiteY3" fmla="*/ 2614957 h 3468065"/>
                <a:gd name="connsiteX4" fmla="*/ 1291811 w 6215270"/>
                <a:gd name="connsiteY4" fmla="*/ 2364684 h 3468065"/>
                <a:gd name="connsiteX5" fmla="*/ 1571763 w 6215270"/>
                <a:gd name="connsiteY5" fmla="*/ 2160656 h 3468065"/>
                <a:gd name="connsiteX6" fmla="*/ 1869661 w 6215270"/>
                <a:gd name="connsiteY6" fmla="*/ 2041387 h 3468065"/>
                <a:gd name="connsiteX7" fmla="*/ 2093844 w 6215270"/>
                <a:gd name="connsiteY7" fmla="*/ 2030757 h 3468065"/>
                <a:gd name="connsiteX8" fmla="*/ 2296491 w 6215270"/>
                <a:gd name="connsiteY8" fmla="*/ 2115102 h 3468065"/>
                <a:gd name="connsiteX9" fmla="*/ 2554495 w 6215270"/>
                <a:gd name="connsiteY9" fmla="*/ 2328655 h 3468065"/>
                <a:gd name="connsiteX10" fmla="*/ 2798832 w 6215270"/>
                <a:gd name="connsiteY10" fmla="*/ 2594251 h 3468065"/>
                <a:gd name="connsiteX11" fmla="*/ 3154018 w 6215270"/>
                <a:gd name="connsiteY11" fmla="*/ 2915478 h 3468065"/>
                <a:gd name="connsiteX12" fmla="*/ 3323673 w 6215270"/>
                <a:gd name="connsiteY12" fmla="*/ 3008795 h 3468065"/>
                <a:gd name="connsiteX13" fmla="*/ 3517072 w 6215270"/>
                <a:gd name="connsiteY13" fmla="*/ 3002445 h 3468065"/>
                <a:gd name="connsiteX14" fmla="*/ 3684105 w 6215270"/>
                <a:gd name="connsiteY14" fmla="*/ 2862469 h 3468065"/>
                <a:gd name="connsiteX15" fmla="*/ 3846858 w 6215270"/>
                <a:gd name="connsiteY15" fmla="*/ 2494583 h 3468065"/>
                <a:gd name="connsiteX16" fmla="*/ 3922644 w 6215270"/>
                <a:gd name="connsiteY16" fmla="*/ 2093843 h 3468065"/>
                <a:gd name="connsiteX17" fmla="*/ 3975652 w 6215270"/>
                <a:gd name="connsiteY17" fmla="*/ 1470991 h 3468065"/>
                <a:gd name="connsiteX18" fmla="*/ 4064690 w 6215270"/>
                <a:gd name="connsiteY18" fmla="*/ 790851 h 3468065"/>
                <a:gd name="connsiteX19" fmla="*/ 4174435 w 6215270"/>
                <a:gd name="connsiteY19" fmla="*/ 477078 h 3468065"/>
                <a:gd name="connsiteX20" fmla="*/ 4426226 w 6215270"/>
                <a:gd name="connsiteY20" fmla="*/ 198782 h 3468065"/>
                <a:gd name="connsiteX21" fmla="*/ 4658415 w 6215270"/>
                <a:gd name="connsiteY21" fmla="*/ 50386 h 3468065"/>
                <a:gd name="connsiteX22" fmla="*/ 4863548 w 6215270"/>
                <a:gd name="connsiteY22" fmla="*/ 0 h 3468065"/>
                <a:gd name="connsiteX23" fmla="*/ 5109956 w 6215270"/>
                <a:gd name="connsiteY23" fmla="*/ 22777 h 3468065"/>
                <a:gd name="connsiteX24" fmla="*/ 5433391 w 6215270"/>
                <a:gd name="connsiteY24" fmla="*/ 212034 h 3468065"/>
                <a:gd name="connsiteX25" fmla="*/ 5625548 w 6215270"/>
                <a:gd name="connsiteY25" fmla="*/ 375616 h 3468065"/>
                <a:gd name="connsiteX26" fmla="*/ 5784298 w 6215270"/>
                <a:gd name="connsiteY26" fmla="*/ 566116 h 3468065"/>
                <a:gd name="connsiteX27" fmla="*/ 5919995 w 6215270"/>
                <a:gd name="connsiteY27" fmla="*/ 772905 h 3468065"/>
                <a:gd name="connsiteX28" fmla="*/ 6070048 w 6215270"/>
                <a:gd name="connsiteY28" fmla="*/ 1045541 h 3468065"/>
                <a:gd name="connsiteX29" fmla="*/ 6202018 w 6215270"/>
                <a:gd name="connsiteY29" fmla="*/ 1364974 h 3468065"/>
                <a:gd name="connsiteX30" fmla="*/ 6215270 w 6215270"/>
                <a:gd name="connsiteY30" fmla="*/ 2557669 h 3468065"/>
                <a:gd name="connsiteX31" fmla="*/ 5985703 w 6215270"/>
                <a:gd name="connsiteY31" fmla="*/ 2064164 h 3468065"/>
                <a:gd name="connsiteX32" fmla="*/ 5730737 w 6215270"/>
                <a:gd name="connsiteY32" fmla="*/ 1572729 h 3468065"/>
                <a:gd name="connsiteX33" fmla="*/ 5574748 w 6215270"/>
                <a:gd name="connsiteY33" fmla="*/ 1324941 h 3468065"/>
                <a:gd name="connsiteX34" fmla="*/ 5340626 w 6215270"/>
                <a:gd name="connsiteY34" fmla="*/ 1086678 h 3468065"/>
                <a:gd name="connsiteX35" fmla="*/ 4972740 w 6215270"/>
                <a:gd name="connsiteY35" fmla="*/ 898525 h 3468065"/>
                <a:gd name="connsiteX36" fmla="*/ 4572000 w 6215270"/>
                <a:gd name="connsiteY36" fmla="*/ 1052719 h 3468065"/>
                <a:gd name="connsiteX37" fmla="*/ 4332909 w 6215270"/>
                <a:gd name="connsiteY37" fmla="*/ 1325769 h 3468065"/>
                <a:gd name="connsiteX38" fmla="*/ 4142133 w 6215270"/>
                <a:gd name="connsiteY38" fmla="*/ 1656521 h 3468065"/>
                <a:gd name="connsiteX39" fmla="*/ 4034459 w 6215270"/>
                <a:gd name="connsiteY39" fmla="*/ 2004253 h 3468065"/>
                <a:gd name="connsiteX40" fmla="*/ 4002157 w 6215270"/>
                <a:gd name="connsiteY40" fmla="*/ 2570921 h 3468065"/>
                <a:gd name="connsiteX41" fmla="*/ 3988905 w 6215270"/>
                <a:gd name="connsiteY41" fmla="*/ 2782956 h 3468065"/>
                <a:gd name="connsiteX42" fmla="*/ 3922644 w 6215270"/>
                <a:gd name="connsiteY42" fmla="*/ 3061252 h 3468065"/>
                <a:gd name="connsiteX43" fmla="*/ 3763618 w 6215270"/>
                <a:gd name="connsiteY43" fmla="*/ 3313043 h 3468065"/>
                <a:gd name="connsiteX44" fmla="*/ 3555724 w 6215270"/>
                <a:gd name="connsiteY44" fmla="*/ 3436040 h 3468065"/>
                <a:gd name="connsiteX45" fmla="*/ 3342723 w 6215270"/>
                <a:gd name="connsiteY45" fmla="*/ 3468065 h 3468065"/>
                <a:gd name="connsiteX46" fmla="*/ 3190599 w 6215270"/>
                <a:gd name="connsiteY46" fmla="*/ 3455642 h 3468065"/>
                <a:gd name="connsiteX47" fmla="*/ 2855568 w 6215270"/>
                <a:gd name="connsiteY47" fmla="*/ 3266937 h 3468065"/>
                <a:gd name="connsiteX48" fmla="*/ 2510459 w 6215270"/>
                <a:gd name="connsiteY48" fmla="*/ 2909128 h 3468065"/>
                <a:gd name="connsiteX49" fmla="*/ 2278822 w 6215270"/>
                <a:gd name="connsiteY49" fmla="*/ 2617028 h 3468065"/>
                <a:gd name="connsiteX50" fmla="*/ 2080039 w 6215270"/>
                <a:gd name="connsiteY50" fmla="*/ 2429979 h 3468065"/>
                <a:gd name="connsiteX51" fmla="*/ 1921565 w 6215270"/>
                <a:gd name="connsiteY51" fmla="*/ 2425148 h 3468065"/>
                <a:gd name="connsiteX52" fmla="*/ 1580736 w 6215270"/>
                <a:gd name="connsiteY52" fmla="*/ 2620755 h 3468065"/>
                <a:gd name="connsiteX53" fmla="*/ 1195871 w 6215270"/>
                <a:gd name="connsiteY53" fmla="*/ 2922380 h 3468065"/>
                <a:gd name="connsiteX54" fmla="*/ 833783 w 6215270"/>
                <a:gd name="connsiteY54" fmla="*/ 3101561 h 3468065"/>
                <a:gd name="connsiteX55" fmla="*/ 437322 w 6215270"/>
                <a:gd name="connsiteY55" fmla="*/ 3167269 h 3468065"/>
                <a:gd name="connsiteX56" fmla="*/ 13252 w 6215270"/>
                <a:gd name="connsiteY56" fmla="*/ 3159815 h 3468065"/>
                <a:gd name="connsiteX57" fmla="*/ 0 w 6215270"/>
                <a:gd name="connsiteY57" fmla="*/ 2782956 h 3468065"/>
                <a:gd name="connsiteX0" fmla="*/ 0 w 6215270"/>
                <a:gd name="connsiteY0" fmla="*/ 2782956 h 3468065"/>
                <a:gd name="connsiteX1" fmla="*/ 331305 w 6215270"/>
                <a:gd name="connsiteY1" fmla="*/ 2782956 h 3468065"/>
                <a:gd name="connsiteX2" fmla="*/ 639694 w 6215270"/>
                <a:gd name="connsiteY2" fmla="*/ 2763906 h 3468065"/>
                <a:gd name="connsiteX3" fmla="*/ 975830 w 6215270"/>
                <a:gd name="connsiteY3" fmla="*/ 2614957 h 3468065"/>
                <a:gd name="connsiteX4" fmla="*/ 1294986 w 6215270"/>
                <a:gd name="connsiteY4" fmla="*/ 2355159 h 3468065"/>
                <a:gd name="connsiteX5" fmla="*/ 1571763 w 6215270"/>
                <a:gd name="connsiteY5" fmla="*/ 2160656 h 3468065"/>
                <a:gd name="connsiteX6" fmla="*/ 1869661 w 6215270"/>
                <a:gd name="connsiteY6" fmla="*/ 2041387 h 3468065"/>
                <a:gd name="connsiteX7" fmla="*/ 2093844 w 6215270"/>
                <a:gd name="connsiteY7" fmla="*/ 2030757 h 3468065"/>
                <a:gd name="connsiteX8" fmla="*/ 2296491 w 6215270"/>
                <a:gd name="connsiteY8" fmla="*/ 2115102 h 3468065"/>
                <a:gd name="connsiteX9" fmla="*/ 2554495 w 6215270"/>
                <a:gd name="connsiteY9" fmla="*/ 2328655 h 3468065"/>
                <a:gd name="connsiteX10" fmla="*/ 2798832 w 6215270"/>
                <a:gd name="connsiteY10" fmla="*/ 2594251 h 3468065"/>
                <a:gd name="connsiteX11" fmla="*/ 3154018 w 6215270"/>
                <a:gd name="connsiteY11" fmla="*/ 2915478 h 3468065"/>
                <a:gd name="connsiteX12" fmla="*/ 3323673 w 6215270"/>
                <a:gd name="connsiteY12" fmla="*/ 3008795 h 3468065"/>
                <a:gd name="connsiteX13" fmla="*/ 3517072 w 6215270"/>
                <a:gd name="connsiteY13" fmla="*/ 3002445 h 3468065"/>
                <a:gd name="connsiteX14" fmla="*/ 3684105 w 6215270"/>
                <a:gd name="connsiteY14" fmla="*/ 2862469 h 3468065"/>
                <a:gd name="connsiteX15" fmla="*/ 3846858 w 6215270"/>
                <a:gd name="connsiteY15" fmla="*/ 2494583 h 3468065"/>
                <a:gd name="connsiteX16" fmla="*/ 3922644 w 6215270"/>
                <a:gd name="connsiteY16" fmla="*/ 2093843 h 3468065"/>
                <a:gd name="connsiteX17" fmla="*/ 3975652 w 6215270"/>
                <a:gd name="connsiteY17" fmla="*/ 1470991 h 3468065"/>
                <a:gd name="connsiteX18" fmla="*/ 4064690 w 6215270"/>
                <a:gd name="connsiteY18" fmla="*/ 790851 h 3468065"/>
                <a:gd name="connsiteX19" fmla="*/ 4174435 w 6215270"/>
                <a:gd name="connsiteY19" fmla="*/ 477078 h 3468065"/>
                <a:gd name="connsiteX20" fmla="*/ 4426226 w 6215270"/>
                <a:gd name="connsiteY20" fmla="*/ 198782 h 3468065"/>
                <a:gd name="connsiteX21" fmla="*/ 4658415 w 6215270"/>
                <a:gd name="connsiteY21" fmla="*/ 50386 h 3468065"/>
                <a:gd name="connsiteX22" fmla="*/ 4863548 w 6215270"/>
                <a:gd name="connsiteY22" fmla="*/ 0 h 3468065"/>
                <a:gd name="connsiteX23" fmla="*/ 5109956 w 6215270"/>
                <a:gd name="connsiteY23" fmla="*/ 22777 h 3468065"/>
                <a:gd name="connsiteX24" fmla="*/ 5433391 w 6215270"/>
                <a:gd name="connsiteY24" fmla="*/ 212034 h 3468065"/>
                <a:gd name="connsiteX25" fmla="*/ 5625548 w 6215270"/>
                <a:gd name="connsiteY25" fmla="*/ 375616 h 3468065"/>
                <a:gd name="connsiteX26" fmla="*/ 5784298 w 6215270"/>
                <a:gd name="connsiteY26" fmla="*/ 566116 h 3468065"/>
                <a:gd name="connsiteX27" fmla="*/ 5919995 w 6215270"/>
                <a:gd name="connsiteY27" fmla="*/ 772905 h 3468065"/>
                <a:gd name="connsiteX28" fmla="*/ 6070048 w 6215270"/>
                <a:gd name="connsiteY28" fmla="*/ 1045541 h 3468065"/>
                <a:gd name="connsiteX29" fmla="*/ 6202018 w 6215270"/>
                <a:gd name="connsiteY29" fmla="*/ 1364974 h 3468065"/>
                <a:gd name="connsiteX30" fmla="*/ 6215270 w 6215270"/>
                <a:gd name="connsiteY30" fmla="*/ 2557669 h 3468065"/>
                <a:gd name="connsiteX31" fmla="*/ 5985703 w 6215270"/>
                <a:gd name="connsiteY31" fmla="*/ 2064164 h 3468065"/>
                <a:gd name="connsiteX32" fmla="*/ 5730737 w 6215270"/>
                <a:gd name="connsiteY32" fmla="*/ 1572729 h 3468065"/>
                <a:gd name="connsiteX33" fmla="*/ 5574748 w 6215270"/>
                <a:gd name="connsiteY33" fmla="*/ 1324941 h 3468065"/>
                <a:gd name="connsiteX34" fmla="*/ 5340626 w 6215270"/>
                <a:gd name="connsiteY34" fmla="*/ 1086678 h 3468065"/>
                <a:gd name="connsiteX35" fmla="*/ 4972740 w 6215270"/>
                <a:gd name="connsiteY35" fmla="*/ 898525 h 3468065"/>
                <a:gd name="connsiteX36" fmla="*/ 4572000 w 6215270"/>
                <a:gd name="connsiteY36" fmla="*/ 1052719 h 3468065"/>
                <a:gd name="connsiteX37" fmla="*/ 4332909 w 6215270"/>
                <a:gd name="connsiteY37" fmla="*/ 1325769 h 3468065"/>
                <a:gd name="connsiteX38" fmla="*/ 4142133 w 6215270"/>
                <a:gd name="connsiteY38" fmla="*/ 1656521 h 3468065"/>
                <a:gd name="connsiteX39" fmla="*/ 4034459 w 6215270"/>
                <a:gd name="connsiteY39" fmla="*/ 2004253 h 3468065"/>
                <a:gd name="connsiteX40" fmla="*/ 4002157 w 6215270"/>
                <a:gd name="connsiteY40" fmla="*/ 2570921 h 3468065"/>
                <a:gd name="connsiteX41" fmla="*/ 3988905 w 6215270"/>
                <a:gd name="connsiteY41" fmla="*/ 2782956 h 3468065"/>
                <a:gd name="connsiteX42" fmla="*/ 3922644 w 6215270"/>
                <a:gd name="connsiteY42" fmla="*/ 3061252 h 3468065"/>
                <a:gd name="connsiteX43" fmla="*/ 3763618 w 6215270"/>
                <a:gd name="connsiteY43" fmla="*/ 3313043 h 3468065"/>
                <a:gd name="connsiteX44" fmla="*/ 3555724 w 6215270"/>
                <a:gd name="connsiteY44" fmla="*/ 3436040 h 3468065"/>
                <a:gd name="connsiteX45" fmla="*/ 3342723 w 6215270"/>
                <a:gd name="connsiteY45" fmla="*/ 3468065 h 3468065"/>
                <a:gd name="connsiteX46" fmla="*/ 3190599 w 6215270"/>
                <a:gd name="connsiteY46" fmla="*/ 3455642 h 3468065"/>
                <a:gd name="connsiteX47" fmla="*/ 2855568 w 6215270"/>
                <a:gd name="connsiteY47" fmla="*/ 3266937 h 3468065"/>
                <a:gd name="connsiteX48" fmla="*/ 2510459 w 6215270"/>
                <a:gd name="connsiteY48" fmla="*/ 2909128 h 3468065"/>
                <a:gd name="connsiteX49" fmla="*/ 2278822 w 6215270"/>
                <a:gd name="connsiteY49" fmla="*/ 2617028 h 3468065"/>
                <a:gd name="connsiteX50" fmla="*/ 2080039 w 6215270"/>
                <a:gd name="connsiteY50" fmla="*/ 2429979 h 3468065"/>
                <a:gd name="connsiteX51" fmla="*/ 1921565 w 6215270"/>
                <a:gd name="connsiteY51" fmla="*/ 2425148 h 3468065"/>
                <a:gd name="connsiteX52" fmla="*/ 1580736 w 6215270"/>
                <a:gd name="connsiteY52" fmla="*/ 2620755 h 3468065"/>
                <a:gd name="connsiteX53" fmla="*/ 1195871 w 6215270"/>
                <a:gd name="connsiteY53" fmla="*/ 2922380 h 3468065"/>
                <a:gd name="connsiteX54" fmla="*/ 833783 w 6215270"/>
                <a:gd name="connsiteY54" fmla="*/ 3101561 h 3468065"/>
                <a:gd name="connsiteX55" fmla="*/ 437322 w 6215270"/>
                <a:gd name="connsiteY55" fmla="*/ 3167269 h 3468065"/>
                <a:gd name="connsiteX56" fmla="*/ 13252 w 6215270"/>
                <a:gd name="connsiteY56" fmla="*/ 3159815 h 3468065"/>
                <a:gd name="connsiteX57" fmla="*/ 0 w 6215270"/>
                <a:gd name="connsiteY57" fmla="*/ 2782956 h 3468065"/>
                <a:gd name="connsiteX0" fmla="*/ 0 w 6215270"/>
                <a:gd name="connsiteY0" fmla="*/ 2782956 h 3468065"/>
                <a:gd name="connsiteX1" fmla="*/ 331305 w 6215270"/>
                <a:gd name="connsiteY1" fmla="*/ 2782956 h 3468065"/>
                <a:gd name="connsiteX2" fmla="*/ 639694 w 6215270"/>
                <a:gd name="connsiteY2" fmla="*/ 2763906 h 3468065"/>
                <a:gd name="connsiteX3" fmla="*/ 975830 w 6215270"/>
                <a:gd name="connsiteY3" fmla="*/ 2614957 h 3468065"/>
                <a:gd name="connsiteX4" fmla="*/ 1294986 w 6215270"/>
                <a:gd name="connsiteY4" fmla="*/ 2355159 h 3468065"/>
                <a:gd name="connsiteX5" fmla="*/ 1571763 w 6215270"/>
                <a:gd name="connsiteY5" fmla="*/ 2160656 h 3468065"/>
                <a:gd name="connsiteX6" fmla="*/ 1869661 w 6215270"/>
                <a:gd name="connsiteY6" fmla="*/ 2041387 h 3468065"/>
                <a:gd name="connsiteX7" fmla="*/ 2093844 w 6215270"/>
                <a:gd name="connsiteY7" fmla="*/ 2030757 h 3468065"/>
                <a:gd name="connsiteX8" fmla="*/ 2296491 w 6215270"/>
                <a:gd name="connsiteY8" fmla="*/ 2115102 h 3468065"/>
                <a:gd name="connsiteX9" fmla="*/ 2554495 w 6215270"/>
                <a:gd name="connsiteY9" fmla="*/ 2328655 h 3468065"/>
                <a:gd name="connsiteX10" fmla="*/ 2798832 w 6215270"/>
                <a:gd name="connsiteY10" fmla="*/ 2594251 h 3468065"/>
                <a:gd name="connsiteX11" fmla="*/ 3154018 w 6215270"/>
                <a:gd name="connsiteY11" fmla="*/ 2915478 h 3468065"/>
                <a:gd name="connsiteX12" fmla="*/ 3323673 w 6215270"/>
                <a:gd name="connsiteY12" fmla="*/ 3008795 h 3468065"/>
                <a:gd name="connsiteX13" fmla="*/ 3517072 w 6215270"/>
                <a:gd name="connsiteY13" fmla="*/ 3002445 h 3468065"/>
                <a:gd name="connsiteX14" fmla="*/ 3684105 w 6215270"/>
                <a:gd name="connsiteY14" fmla="*/ 2862469 h 3468065"/>
                <a:gd name="connsiteX15" fmla="*/ 3846858 w 6215270"/>
                <a:gd name="connsiteY15" fmla="*/ 2494583 h 3468065"/>
                <a:gd name="connsiteX16" fmla="*/ 3922644 w 6215270"/>
                <a:gd name="connsiteY16" fmla="*/ 2093843 h 3468065"/>
                <a:gd name="connsiteX17" fmla="*/ 3975652 w 6215270"/>
                <a:gd name="connsiteY17" fmla="*/ 1470991 h 3468065"/>
                <a:gd name="connsiteX18" fmla="*/ 4064690 w 6215270"/>
                <a:gd name="connsiteY18" fmla="*/ 790851 h 3468065"/>
                <a:gd name="connsiteX19" fmla="*/ 4174435 w 6215270"/>
                <a:gd name="connsiteY19" fmla="*/ 477078 h 3468065"/>
                <a:gd name="connsiteX20" fmla="*/ 4426226 w 6215270"/>
                <a:gd name="connsiteY20" fmla="*/ 198782 h 3468065"/>
                <a:gd name="connsiteX21" fmla="*/ 4658415 w 6215270"/>
                <a:gd name="connsiteY21" fmla="*/ 50386 h 3468065"/>
                <a:gd name="connsiteX22" fmla="*/ 4863548 w 6215270"/>
                <a:gd name="connsiteY22" fmla="*/ 0 h 3468065"/>
                <a:gd name="connsiteX23" fmla="*/ 5109956 w 6215270"/>
                <a:gd name="connsiteY23" fmla="*/ 22777 h 3468065"/>
                <a:gd name="connsiteX24" fmla="*/ 5433391 w 6215270"/>
                <a:gd name="connsiteY24" fmla="*/ 212034 h 3468065"/>
                <a:gd name="connsiteX25" fmla="*/ 5625548 w 6215270"/>
                <a:gd name="connsiteY25" fmla="*/ 375616 h 3468065"/>
                <a:gd name="connsiteX26" fmla="*/ 5784298 w 6215270"/>
                <a:gd name="connsiteY26" fmla="*/ 566116 h 3468065"/>
                <a:gd name="connsiteX27" fmla="*/ 5919995 w 6215270"/>
                <a:gd name="connsiteY27" fmla="*/ 772905 h 3468065"/>
                <a:gd name="connsiteX28" fmla="*/ 6070048 w 6215270"/>
                <a:gd name="connsiteY28" fmla="*/ 1045541 h 3468065"/>
                <a:gd name="connsiteX29" fmla="*/ 6202018 w 6215270"/>
                <a:gd name="connsiteY29" fmla="*/ 1364974 h 3468065"/>
                <a:gd name="connsiteX30" fmla="*/ 6215270 w 6215270"/>
                <a:gd name="connsiteY30" fmla="*/ 2557669 h 3468065"/>
                <a:gd name="connsiteX31" fmla="*/ 5985703 w 6215270"/>
                <a:gd name="connsiteY31" fmla="*/ 2064164 h 3468065"/>
                <a:gd name="connsiteX32" fmla="*/ 5730737 w 6215270"/>
                <a:gd name="connsiteY32" fmla="*/ 1572729 h 3468065"/>
                <a:gd name="connsiteX33" fmla="*/ 5574748 w 6215270"/>
                <a:gd name="connsiteY33" fmla="*/ 1324941 h 3468065"/>
                <a:gd name="connsiteX34" fmla="*/ 5340626 w 6215270"/>
                <a:gd name="connsiteY34" fmla="*/ 1086678 h 3468065"/>
                <a:gd name="connsiteX35" fmla="*/ 4972740 w 6215270"/>
                <a:gd name="connsiteY35" fmla="*/ 898525 h 3468065"/>
                <a:gd name="connsiteX36" fmla="*/ 4572000 w 6215270"/>
                <a:gd name="connsiteY36" fmla="*/ 1052719 h 3468065"/>
                <a:gd name="connsiteX37" fmla="*/ 4332909 w 6215270"/>
                <a:gd name="connsiteY37" fmla="*/ 1325769 h 3468065"/>
                <a:gd name="connsiteX38" fmla="*/ 4142133 w 6215270"/>
                <a:gd name="connsiteY38" fmla="*/ 1656521 h 3468065"/>
                <a:gd name="connsiteX39" fmla="*/ 4040809 w 6215270"/>
                <a:gd name="connsiteY39" fmla="*/ 2007428 h 3468065"/>
                <a:gd name="connsiteX40" fmla="*/ 4002157 w 6215270"/>
                <a:gd name="connsiteY40" fmla="*/ 2570921 h 3468065"/>
                <a:gd name="connsiteX41" fmla="*/ 3988905 w 6215270"/>
                <a:gd name="connsiteY41" fmla="*/ 2782956 h 3468065"/>
                <a:gd name="connsiteX42" fmla="*/ 3922644 w 6215270"/>
                <a:gd name="connsiteY42" fmla="*/ 3061252 h 3468065"/>
                <a:gd name="connsiteX43" fmla="*/ 3763618 w 6215270"/>
                <a:gd name="connsiteY43" fmla="*/ 3313043 h 3468065"/>
                <a:gd name="connsiteX44" fmla="*/ 3555724 w 6215270"/>
                <a:gd name="connsiteY44" fmla="*/ 3436040 h 3468065"/>
                <a:gd name="connsiteX45" fmla="*/ 3342723 w 6215270"/>
                <a:gd name="connsiteY45" fmla="*/ 3468065 h 3468065"/>
                <a:gd name="connsiteX46" fmla="*/ 3190599 w 6215270"/>
                <a:gd name="connsiteY46" fmla="*/ 3455642 h 3468065"/>
                <a:gd name="connsiteX47" fmla="*/ 2855568 w 6215270"/>
                <a:gd name="connsiteY47" fmla="*/ 3266937 h 3468065"/>
                <a:gd name="connsiteX48" fmla="*/ 2510459 w 6215270"/>
                <a:gd name="connsiteY48" fmla="*/ 2909128 h 3468065"/>
                <a:gd name="connsiteX49" fmla="*/ 2278822 w 6215270"/>
                <a:gd name="connsiteY49" fmla="*/ 2617028 h 3468065"/>
                <a:gd name="connsiteX50" fmla="*/ 2080039 w 6215270"/>
                <a:gd name="connsiteY50" fmla="*/ 2429979 h 3468065"/>
                <a:gd name="connsiteX51" fmla="*/ 1921565 w 6215270"/>
                <a:gd name="connsiteY51" fmla="*/ 2425148 h 3468065"/>
                <a:gd name="connsiteX52" fmla="*/ 1580736 w 6215270"/>
                <a:gd name="connsiteY52" fmla="*/ 2620755 h 3468065"/>
                <a:gd name="connsiteX53" fmla="*/ 1195871 w 6215270"/>
                <a:gd name="connsiteY53" fmla="*/ 2922380 h 3468065"/>
                <a:gd name="connsiteX54" fmla="*/ 833783 w 6215270"/>
                <a:gd name="connsiteY54" fmla="*/ 3101561 h 3468065"/>
                <a:gd name="connsiteX55" fmla="*/ 437322 w 6215270"/>
                <a:gd name="connsiteY55" fmla="*/ 3167269 h 3468065"/>
                <a:gd name="connsiteX56" fmla="*/ 13252 w 6215270"/>
                <a:gd name="connsiteY56" fmla="*/ 3159815 h 3468065"/>
                <a:gd name="connsiteX57" fmla="*/ 0 w 6215270"/>
                <a:gd name="connsiteY57" fmla="*/ 2782956 h 3468065"/>
                <a:gd name="connsiteX0" fmla="*/ 0 w 6215270"/>
                <a:gd name="connsiteY0" fmla="*/ 2782956 h 3468065"/>
                <a:gd name="connsiteX1" fmla="*/ 331305 w 6215270"/>
                <a:gd name="connsiteY1" fmla="*/ 2782956 h 3468065"/>
                <a:gd name="connsiteX2" fmla="*/ 639694 w 6215270"/>
                <a:gd name="connsiteY2" fmla="*/ 2763906 h 3468065"/>
                <a:gd name="connsiteX3" fmla="*/ 975830 w 6215270"/>
                <a:gd name="connsiteY3" fmla="*/ 2614957 h 3468065"/>
                <a:gd name="connsiteX4" fmla="*/ 1294986 w 6215270"/>
                <a:gd name="connsiteY4" fmla="*/ 2355159 h 3468065"/>
                <a:gd name="connsiteX5" fmla="*/ 1571763 w 6215270"/>
                <a:gd name="connsiteY5" fmla="*/ 2160656 h 3468065"/>
                <a:gd name="connsiteX6" fmla="*/ 1869661 w 6215270"/>
                <a:gd name="connsiteY6" fmla="*/ 2041387 h 3468065"/>
                <a:gd name="connsiteX7" fmla="*/ 2093844 w 6215270"/>
                <a:gd name="connsiteY7" fmla="*/ 2030757 h 3468065"/>
                <a:gd name="connsiteX8" fmla="*/ 2296491 w 6215270"/>
                <a:gd name="connsiteY8" fmla="*/ 2115102 h 3468065"/>
                <a:gd name="connsiteX9" fmla="*/ 2554495 w 6215270"/>
                <a:gd name="connsiteY9" fmla="*/ 2328655 h 3468065"/>
                <a:gd name="connsiteX10" fmla="*/ 2798832 w 6215270"/>
                <a:gd name="connsiteY10" fmla="*/ 2594251 h 3468065"/>
                <a:gd name="connsiteX11" fmla="*/ 3154018 w 6215270"/>
                <a:gd name="connsiteY11" fmla="*/ 2915478 h 3468065"/>
                <a:gd name="connsiteX12" fmla="*/ 3323673 w 6215270"/>
                <a:gd name="connsiteY12" fmla="*/ 3008795 h 3468065"/>
                <a:gd name="connsiteX13" fmla="*/ 3517072 w 6215270"/>
                <a:gd name="connsiteY13" fmla="*/ 3002445 h 3468065"/>
                <a:gd name="connsiteX14" fmla="*/ 3684105 w 6215270"/>
                <a:gd name="connsiteY14" fmla="*/ 2862469 h 3468065"/>
                <a:gd name="connsiteX15" fmla="*/ 3846858 w 6215270"/>
                <a:gd name="connsiteY15" fmla="*/ 2494583 h 3468065"/>
                <a:gd name="connsiteX16" fmla="*/ 3922644 w 6215270"/>
                <a:gd name="connsiteY16" fmla="*/ 2093843 h 3468065"/>
                <a:gd name="connsiteX17" fmla="*/ 3975652 w 6215270"/>
                <a:gd name="connsiteY17" fmla="*/ 1470991 h 3468065"/>
                <a:gd name="connsiteX18" fmla="*/ 4064690 w 6215270"/>
                <a:gd name="connsiteY18" fmla="*/ 790851 h 3468065"/>
                <a:gd name="connsiteX19" fmla="*/ 4174435 w 6215270"/>
                <a:gd name="connsiteY19" fmla="*/ 477078 h 3468065"/>
                <a:gd name="connsiteX20" fmla="*/ 4426226 w 6215270"/>
                <a:gd name="connsiteY20" fmla="*/ 198782 h 3468065"/>
                <a:gd name="connsiteX21" fmla="*/ 4658415 w 6215270"/>
                <a:gd name="connsiteY21" fmla="*/ 50386 h 3468065"/>
                <a:gd name="connsiteX22" fmla="*/ 4863548 w 6215270"/>
                <a:gd name="connsiteY22" fmla="*/ 0 h 3468065"/>
                <a:gd name="connsiteX23" fmla="*/ 5109956 w 6215270"/>
                <a:gd name="connsiteY23" fmla="*/ 22777 h 3468065"/>
                <a:gd name="connsiteX24" fmla="*/ 5433391 w 6215270"/>
                <a:gd name="connsiteY24" fmla="*/ 212034 h 3468065"/>
                <a:gd name="connsiteX25" fmla="*/ 5625548 w 6215270"/>
                <a:gd name="connsiteY25" fmla="*/ 375616 h 3468065"/>
                <a:gd name="connsiteX26" fmla="*/ 5784298 w 6215270"/>
                <a:gd name="connsiteY26" fmla="*/ 566116 h 3468065"/>
                <a:gd name="connsiteX27" fmla="*/ 5919995 w 6215270"/>
                <a:gd name="connsiteY27" fmla="*/ 772905 h 3468065"/>
                <a:gd name="connsiteX28" fmla="*/ 6070048 w 6215270"/>
                <a:gd name="connsiteY28" fmla="*/ 1045541 h 3468065"/>
                <a:gd name="connsiteX29" fmla="*/ 6202018 w 6215270"/>
                <a:gd name="connsiteY29" fmla="*/ 1364974 h 3468065"/>
                <a:gd name="connsiteX30" fmla="*/ 6215270 w 6215270"/>
                <a:gd name="connsiteY30" fmla="*/ 2557669 h 3468065"/>
                <a:gd name="connsiteX31" fmla="*/ 5985703 w 6215270"/>
                <a:gd name="connsiteY31" fmla="*/ 2064164 h 3468065"/>
                <a:gd name="connsiteX32" fmla="*/ 5730737 w 6215270"/>
                <a:gd name="connsiteY32" fmla="*/ 1572729 h 3468065"/>
                <a:gd name="connsiteX33" fmla="*/ 5574748 w 6215270"/>
                <a:gd name="connsiteY33" fmla="*/ 1324941 h 3468065"/>
                <a:gd name="connsiteX34" fmla="*/ 5340626 w 6215270"/>
                <a:gd name="connsiteY34" fmla="*/ 1086678 h 3468065"/>
                <a:gd name="connsiteX35" fmla="*/ 4972740 w 6215270"/>
                <a:gd name="connsiteY35" fmla="*/ 898525 h 3468065"/>
                <a:gd name="connsiteX36" fmla="*/ 4572000 w 6215270"/>
                <a:gd name="connsiteY36" fmla="*/ 1052719 h 3468065"/>
                <a:gd name="connsiteX37" fmla="*/ 4332909 w 6215270"/>
                <a:gd name="connsiteY37" fmla="*/ 1325769 h 3468065"/>
                <a:gd name="connsiteX38" fmla="*/ 4142133 w 6215270"/>
                <a:gd name="connsiteY38" fmla="*/ 1656521 h 3468065"/>
                <a:gd name="connsiteX39" fmla="*/ 4047159 w 6215270"/>
                <a:gd name="connsiteY39" fmla="*/ 2016953 h 3468065"/>
                <a:gd name="connsiteX40" fmla="*/ 4002157 w 6215270"/>
                <a:gd name="connsiteY40" fmla="*/ 2570921 h 3468065"/>
                <a:gd name="connsiteX41" fmla="*/ 3988905 w 6215270"/>
                <a:gd name="connsiteY41" fmla="*/ 2782956 h 3468065"/>
                <a:gd name="connsiteX42" fmla="*/ 3922644 w 6215270"/>
                <a:gd name="connsiteY42" fmla="*/ 3061252 h 3468065"/>
                <a:gd name="connsiteX43" fmla="*/ 3763618 w 6215270"/>
                <a:gd name="connsiteY43" fmla="*/ 3313043 h 3468065"/>
                <a:gd name="connsiteX44" fmla="*/ 3555724 w 6215270"/>
                <a:gd name="connsiteY44" fmla="*/ 3436040 h 3468065"/>
                <a:gd name="connsiteX45" fmla="*/ 3342723 w 6215270"/>
                <a:gd name="connsiteY45" fmla="*/ 3468065 h 3468065"/>
                <a:gd name="connsiteX46" fmla="*/ 3190599 w 6215270"/>
                <a:gd name="connsiteY46" fmla="*/ 3455642 h 3468065"/>
                <a:gd name="connsiteX47" fmla="*/ 2855568 w 6215270"/>
                <a:gd name="connsiteY47" fmla="*/ 3266937 h 3468065"/>
                <a:gd name="connsiteX48" fmla="*/ 2510459 w 6215270"/>
                <a:gd name="connsiteY48" fmla="*/ 2909128 h 3468065"/>
                <a:gd name="connsiteX49" fmla="*/ 2278822 w 6215270"/>
                <a:gd name="connsiteY49" fmla="*/ 2617028 h 3468065"/>
                <a:gd name="connsiteX50" fmla="*/ 2080039 w 6215270"/>
                <a:gd name="connsiteY50" fmla="*/ 2429979 h 3468065"/>
                <a:gd name="connsiteX51" fmla="*/ 1921565 w 6215270"/>
                <a:gd name="connsiteY51" fmla="*/ 2425148 h 3468065"/>
                <a:gd name="connsiteX52" fmla="*/ 1580736 w 6215270"/>
                <a:gd name="connsiteY52" fmla="*/ 2620755 h 3468065"/>
                <a:gd name="connsiteX53" fmla="*/ 1195871 w 6215270"/>
                <a:gd name="connsiteY53" fmla="*/ 2922380 h 3468065"/>
                <a:gd name="connsiteX54" fmla="*/ 833783 w 6215270"/>
                <a:gd name="connsiteY54" fmla="*/ 3101561 h 3468065"/>
                <a:gd name="connsiteX55" fmla="*/ 437322 w 6215270"/>
                <a:gd name="connsiteY55" fmla="*/ 3167269 h 3468065"/>
                <a:gd name="connsiteX56" fmla="*/ 13252 w 6215270"/>
                <a:gd name="connsiteY56" fmla="*/ 3159815 h 3468065"/>
                <a:gd name="connsiteX57" fmla="*/ 0 w 6215270"/>
                <a:gd name="connsiteY57" fmla="*/ 2782956 h 3468065"/>
                <a:gd name="connsiteX0" fmla="*/ 0 w 6215270"/>
                <a:gd name="connsiteY0" fmla="*/ 2782956 h 3468065"/>
                <a:gd name="connsiteX1" fmla="*/ 331305 w 6215270"/>
                <a:gd name="connsiteY1" fmla="*/ 2782956 h 3468065"/>
                <a:gd name="connsiteX2" fmla="*/ 639694 w 6215270"/>
                <a:gd name="connsiteY2" fmla="*/ 2763906 h 3468065"/>
                <a:gd name="connsiteX3" fmla="*/ 975830 w 6215270"/>
                <a:gd name="connsiteY3" fmla="*/ 2614957 h 3468065"/>
                <a:gd name="connsiteX4" fmla="*/ 1294986 w 6215270"/>
                <a:gd name="connsiteY4" fmla="*/ 2355159 h 3468065"/>
                <a:gd name="connsiteX5" fmla="*/ 1571763 w 6215270"/>
                <a:gd name="connsiteY5" fmla="*/ 2160656 h 3468065"/>
                <a:gd name="connsiteX6" fmla="*/ 1869661 w 6215270"/>
                <a:gd name="connsiteY6" fmla="*/ 2041387 h 3468065"/>
                <a:gd name="connsiteX7" fmla="*/ 2093844 w 6215270"/>
                <a:gd name="connsiteY7" fmla="*/ 2030757 h 3468065"/>
                <a:gd name="connsiteX8" fmla="*/ 2296491 w 6215270"/>
                <a:gd name="connsiteY8" fmla="*/ 2115102 h 3468065"/>
                <a:gd name="connsiteX9" fmla="*/ 2554495 w 6215270"/>
                <a:gd name="connsiteY9" fmla="*/ 2328655 h 3468065"/>
                <a:gd name="connsiteX10" fmla="*/ 2798832 w 6215270"/>
                <a:gd name="connsiteY10" fmla="*/ 2594251 h 3468065"/>
                <a:gd name="connsiteX11" fmla="*/ 3154018 w 6215270"/>
                <a:gd name="connsiteY11" fmla="*/ 2915478 h 3468065"/>
                <a:gd name="connsiteX12" fmla="*/ 3323673 w 6215270"/>
                <a:gd name="connsiteY12" fmla="*/ 3008795 h 3468065"/>
                <a:gd name="connsiteX13" fmla="*/ 3517072 w 6215270"/>
                <a:gd name="connsiteY13" fmla="*/ 3002445 h 3468065"/>
                <a:gd name="connsiteX14" fmla="*/ 3684105 w 6215270"/>
                <a:gd name="connsiteY14" fmla="*/ 2862469 h 3468065"/>
                <a:gd name="connsiteX15" fmla="*/ 3846858 w 6215270"/>
                <a:gd name="connsiteY15" fmla="*/ 2494583 h 3468065"/>
                <a:gd name="connsiteX16" fmla="*/ 3922644 w 6215270"/>
                <a:gd name="connsiteY16" fmla="*/ 2093843 h 3468065"/>
                <a:gd name="connsiteX17" fmla="*/ 3975652 w 6215270"/>
                <a:gd name="connsiteY17" fmla="*/ 1470991 h 3468065"/>
                <a:gd name="connsiteX18" fmla="*/ 4064690 w 6215270"/>
                <a:gd name="connsiteY18" fmla="*/ 790851 h 3468065"/>
                <a:gd name="connsiteX19" fmla="*/ 4174435 w 6215270"/>
                <a:gd name="connsiteY19" fmla="*/ 477078 h 3468065"/>
                <a:gd name="connsiteX20" fmla="*/ 4426226 w 6215270"/>
                <a:gd name="connsiteY20" fmla="*/ 198782 h 3468065"/>
                <a:gd name="connsiteX21" fmla="*/ 4658415 w 6215270"/>
                <a:gd name="connsiteY21" fmla="*/ 50386 h 3468065"/>
                <a:gd name="connsiteX22" fmla="*/ 4863548 w 6215270"/>
                <a:gd name="connsiteY22" fmla="*/ 0 h 3468065"/>
                <a:gd name="connsiteX23" fmla="*/ 5109956 w 6215270"/>
                <a:gd name="connsiteY23" fmla="*/ 22777 h 3468065"/>
                <a:gd name="connsiteX24" fmla="*/ 5433391 w 6215270"/>
                <a:gd name="connsiteY24" fmla="*/ 212034 h 3468065"/>
                <a:gd name="connsiteX25" fmla="*/ 5625548 w 6215270"/>
                <a:gd name="connsiteY25" fmla="*/ 375616 h 3468065"/>
                <a:gd name="connsiteX26" fmla="*/ 5784298 w 6215270"/>
                <a:gd name="connsiteY26" fmla="*/ 566116 h 3468065"/>
                <a:gd name="connsiteX27" fmla="*/ 5919995 w 6215270"/>
                <a:gd name="connsiteY27" fmla="*/ 772905 h 3468065"/>
                <a:gd name="connsiteX28" fmla="*/ 6070048 w 6215270"/>
                <a:gd name="connsiteY28" fmla="*/ 1045541 h 3468065"/>
                <a:gd name="connsiteX29" fmla="*/ 6202018 w 6215270"/>
                <a:gd name="connsiteY29" fmla="*/ 1364974 h 3468065"/>
                <a:gd name="connsiteX30" fmla="*/ 6215270 w 6215270"/>
                <a:gd name="connsiteY30" fmla="*/ 2557669 h 3468065"/>
                <a:gd name="connsiteX31" fmla="*/ 5985703 w 6215270"/>
                <a:gd name="connsiteY31" fmla="*/ 2064164 h 3468065"/>
                <a:gd name="connsiteX32" fmla="*/ 5730737 w 6215270"/>
                <a:gd name="connsiteY32" fmla="*/ 1572729 h 3468065"/>
                <a:gd name="connsiteX33" fmla="*/ 5574748 w 6215270"/>
                <a:gd name="connsiteY33" fmla="*/ 1324941 h 3468065"/>
                <a:gd name="connsiteX34" fmla="*/ 5340626 w 6215270"/>
                <a:gd name="connsiteY34" fmla="*/ 1086678 h 3468065"/>
                <a:gd name="connsiteX35" fmla="*/ 4972740 w 6215270"/>
                <a:gd name="connsiteY35" fmla="*/ 898525 h 3468065"/>
                <a:gd name="connsiteX36" fmla="*/ 4572000 w 6215270"/>
                <a:gd name="connsiteY36" fmla="*/ 1052719 h 3468065"/>
                <a:gd name="connsiteX37" fmla="*/ 4332909 w 6215270"/>
                <a:gd name="connsiteY37" fmla="*/ 1325769 h 3468065"/>
                <a:gd name="connsiteX38" fmla="*/ 4142133 w 6215270"/>
                <a:gd name="connsiteY38" fmla="*/ 1656521 h 3468065"/>
                <a:gd name="connsiteX39" fmla="*/ 4053509 w 6215270"/>
                <a:gd name="connsiteY39" fmla="*/ 2020128 h 3468065"/>
                <a:gd name="connsiteX40" fmla="*/ 4002157 w 6215270"/>
                <a:gd name="connsiteY40" fmla="*/ 2570921 h 3468065"/>
                <a:gd name="connsiteX41" fmla="*/ 3988905 w 6215270"/>
                <a:gd name="connsiteY41" fmla="*/ 2782956 h 3468065"/>
                <a:gd name="connsiteX42" fmla="*/ 3922644 w 6215270"/>
                <a:gd name="connsiteY42" fmla="*/ 3061252 h 3468065"/>
                <a:gd name="connsiteX43" fmla="*/ 3763618 w 6215270"/>
                <a:gd name="connsiteY43" fmla="*/ 3313043 h 3468065"/>
                <a:gd name="connsiteX44" fmla="*/ 3555724 w 6215270"/>
                <a:gd name="connsiteY44" fmla="*/ 3436040 h 3468065"/>
                <a:gd name="connsiteX45" fmla="*/ 3342723 w 6215270"/>
                <a:gd name="connsiteY45" fmla="*/ 3468065 h 3468065"/>
                <a:gd name="connsiteX46" fmla="*/ 3190599 w 6215270"/>
                <a:gd name="connsiteY46" fmla="*/ 3455642 h 3468065"/>
                <a:gd name="connsiteX47" fmla="*/ 2855568 w 6215270"/>
                <a:gd name="connsiteY47" fmla="*/ 3266937 h 3468065"/>
                <a:gd name="connsiteX48" fmla="*/ 2510459 w 6215270"/>
                <a:gd name="connsiteY48" fmla="*/ 2909128 h 3468065"/>
                <a:gd name="connsiteX49" fmla="*/ 2278822 w 6215270"/>
                <a:gd name="connsiteY49" fmla="*/ 2617028 h 3468065"/>
                <a:gd name="connsiteX50" fmla="*/ 2080039 w 6215270"/>
                <a:gd name="connsiteY50" fmla="*/ 2429979 h 3468065"/>
                <a:gd name="connsiteX51" fmla="*/ 1921565 w 6215270"/>
                <a:gd name="connsiteY51" fmla="*/ 2425148 h 3468065"/>
                <a:gd name="connsiteX52" fmla="*/ 1580736 w 6215270"/>
                <a:gd name="connsiteY52" fmla="*/ 2620755 h 3468065"/>
                <a:gd name="connsiteX53" fmla="*/ 1195871 w 6215270"/>
                <a:gd name="connsiteY53" fmla="*/ 2922380 h 3468065"/>
                <a:gd name="connsiteX54" fmla="*/ 833783 w 6215270"/>
                <a:gd name="connsiteY54" fmla="*/ 3101561 h 3468065"/>
                <a:gd name="connsiteX55" fmla="*/ 437322 w 6215270"/>
                <a:gd name="connsiteY55" fmla="*/ 3167269 h 3468065"/>
                <a:gd name="connsiteX56" fmla="*/ 13252 w 6215270"/>
                <a:gd name="connsiteY56" fmla="*/ 3159815 h 3468065"/>
                <a:gd name="connsiteX57" fmla="*/ 0 w 6215270"/>
                <a:gd name="connsiteY57" fmla="*/ 2782956 h 3468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215270" h="3468065">
                  <a:moveTo>
                    <a:pt x="0" y="2782956"/>
                  </a:moveTo>
                  <a:cubicBezTo>
                    <a:pt x="110435" y="2782956"/>
                    <a:pt x="224689" y="2786131"/>
                    <a:pt x="331305" y="2782956"/>
                  </a:cubicBezTo>
                  <a:cubicBezTo>
                    <a:pt x="437921" y="2779781"/>
                    <a:pt x="550656" y="2767081"/>
                    <a:pt x="639694" y="2763906"/>
                  </a:cubicBezTo>
                  <a:cubicBezTo>
                    <a:pt x="722106" y="2737540"/>
                    <a:pt x="864843" y="2676248"/>
                    <a:pt x="975830" y="2614957"/>
                  </a:cubicBezTo>
                  <a:lnTo>
                    <a:pt x="1294986" y="2355159"/>
                  </a:lnTo>
                  <a:lnTo>
                    <a:pt x="1571763" y="2160656"/>
                  </a:lnTo>
                  <a:lnTo>
                    <a:pt x="1869661" y="2041387"/>
                  </a:lnTo>
                  <a:cubicBezTo>
                    <a:pt x="1956030" y="2037844"/>
                    <a:pt x="2020175" y="2024775"/>
                    <a:pt x="2093844" y="2030757"/>
                  </a:cubicBezTo>
                  <a:cubicBezTo>
                    <a:pt x="2175151" y="2041939"/>
                    <a:pt x="2237409" y="2081695"/>
                    <a:pt x="2296491" y="2115102"/>
                  </a:cubicBezTo>
                  <a:lnTo>
                    <a:pt x="2554495" y="2328655"/>
                  </a:lnTo>
                  <a:lnTo>
                    <a:pt x="2798832" y="2594251"/>
                  </a:lnTo>
                  <a:lnTo>
                    <a:pt x="3154018" y="2915478"/>
                  </a:lnTo>
                  <a:cubicBezTo>
                    <a:pt x="3210570" y="2946584"/>
                    <a:pt x="3276646" y="2996739"/>
                    <a:pt x="3323673" y="3008795"/>
                  </a:cubicBezTo>
                  <a:cubicBezTo>
                    <a:pt x="3374381" y="3019378"/>
                    <a:pt x="3472714" y="3017262"/>
                    <a:pt x="3517072" y="3002445"/>
                  </a:cubicBezTo>
                  <a:cubicBezTo>
                    <a:pt x="3601325" y="2957903"/>
                    <a:pt x="3637952" y="2916536"/>
                    <a:pt x="3684105" y="2862469"/>
                  </a:cubicBezTo>
                  <a:cubicBezTo>
                    <a:pt x="3738356" y="2739840"/>
                    <a:pt x="3811657" y="2598162"/>
                    <a:pt x="3846858" y="2494583"/>
                  </a:cubicBezTo>
                  <a:cubicBezTo>
                    <a:pt x="3881645" y="2351478"/>
                    <a:pt x="3906907" y="2221073"/>
                    <a:pt x="3922644" y="2093843"/>
                  </a:cubicBezTo>
                  <a:cubicBezTo>
                    <a:pt x="3940313" y="1927501"/>
                    <a:pt x="3964333" y="1596058"/>
                    <a:pt x="3975652" y="1470991"/>
                  </a:cubicBezTo>
                  <a:cubicBezTo>
                    <a:pt x="3989456" y="1325769"/>
                    <a:pt x="4035011" y="951948"/>
                    <a:pt x="4064690" y="790851"/>
                  </a:cubicBezTo>
                  <a:cubicBezTo>
                    <a:pt x="4098097" y="660860"/>
                    <a:pt x="4125153" y="568969"/>
                    <a:pt x="4174435" y="477078"/>
                  </a:cubicBezTo>
                  <a:cubicBezTo>
                    <a:pt x="4229790" y="409713"/>
                    <a:pt x="4361346" y="269322"/>
                    <a:pt x="4426226" y="198782"/>
                  </a:cubicBezTo>
                  <a:cubicBezTo>
                    <a:pt x="4480339" y="167308"/>
                    <a:pt x="4582077" y="94560"/>
                    <a:pt x="4658415" y="50386"/>
                  </a:cubicBezTo>
                  <a:cubicBezTo>
                    <a:pt x="4702451" y="31474"/>
                    <a:pt x="4787762" y="12562"/>
                    <a:pt x="4863548" y="0"/>
                  </a:cubicBezTo>
                  <a:cubicBezTo>
                    <a:pt x="4938276" y="3359"/>
                    <a:pt x="5016178" y="368"/>
                    <a:pt x="5109956" y="22777"/>
                  </a:cubicBezTo>
                  <a:cubicBezTo>
                    <a:pt x="5227293" y="73163"/>
                    <a:pt x="5325579" y="148948"/>
                    <a:pt x="5433391" y="212034"/>
                  </a:cubicBezTo>
                  <a:cubicBezTo>
                    <a:pt x="5512260" y="269736"/>
                    <a:pt x="5572079" y="324264"/>
                    <a:pt x="5625548" y="375616"/>
                  </a:cubicBezTo>
                  <a:lnTo>
                    <a:pt x="5784298" y="566116"/>
                  </a:lnTo>
                  <a:lnTo>
                    <a:pt x="5919995" y="772905"/>
                  </a:lnTo>
                  <a:lnTo>
                    <a:pt x="6070048" y="1045541"/>
                  </a:lnTo>
                  <a:lnTo>
                    <a:pt x="6202018" y="1364974"/>
                  </a:lnTo>
                  <a:lnTo>
                    <a:pt x="6215270" y="2557669"/>
                  </a:lnTo>
                  <a:lnTo>
                    <a:pt x="5985703" y="2064164"/>
                  </a:lnTo>
                  <a:cubicBezTo>
                    <a:pt x="5934581" y="1954327"/>
                    <a:pt x="5788209" y="1676216"/>
                    <a:pt x="5730737" y="1572729"/>
                  </a:cubicBezTo>
                  <a:cubicBezTo>
                    <a:pt x="5660128" y="1454288"/>
                    <a:pt x="5639767" y="1405950"/>
                    <a:pt x="5574748" y="1324941"/>
                  </a:cubicBezTo>
                  <a:cubicBezTo>
                    <a:pt x="5509729" y="1243932"/>
                    <a:pt x="5439373" y="1159864"/>
                    <a:pt x="5340626" y="1086678"/>
                  </a:cubicBezTo>
                  <a:cubicBezTo>
                    <a:pt x="5270914" y="1010202"/>
                    <a:pt x="5083727" y="917851"/>
                    <a:pt x="4972740" y="898525"/>
                  </a:cubicBezTo>
                  <a:cubicBezTo>
                    <a:pt x="4886785" y="889598"/>
                    <a:pt x="4623030" y="1004496"/>
                    <a:pt x="4572000" y="1052719"/>
                  </a:cubicBezTo>
                  <a:cubicBezTo>
                    <a:pt x="4497595" y="1135269"/>
                    <a:pt x="4381914" y="1278144"/>
                    <a:pt x="4332909" y="1325769"/>
                  </a:cubicBezTo>
                  <a:cubicBezTo>
                    <a:pt x="4269317" y="1436020"/>
                    <a:pt x="4180325" y="1568495"/>
                    <a:pt x="4142133" y="1656521"/>
                  </a:cubicBezTo>
                  <a:cubicBezTo>
                    <a:pt x="4106242" y="1772432"/>
                    <a:pt x="4070350" y="1932792"/>
                    <a:pt x="4053509" y="2020128"/>
                  </a:cubicBezTo>
                  <a:cubicBezTo>
                    <a:pt x="4045917" y="2101067"/>
                    <a:pt x="4012924" y="2382032"/>
                    <a:pt x="4002157" y="2570921"/>
                  </a:cubicBezTo>
                  <a:cubicBezTo>
                    <a:pt x="3997740" y="2641599"/>
                    <a:pt x="3993322" y="2690053"/>
                    <a:pt x="3988905" y="2782956"/>
                  </a:cubicBezTo>
                  <a:cubicBezTo>
                    <a:pt x="3973168" y="2904296"/>
                    <a:pt x="3957431" y="2946262"/>
                    <a:pt x="3922644" y="3061252"/>
                  </a:cubicBezTo>
                  <a:cubicBezTo>
                    <a:pt x="3888685" y="3142007"/>
                    <a:pt x="3832502" y="3232288"/>
                    <a:pt x="3763618" y="3313043"/>
                  </a:cubicBezTo>
                  <a:cubicBezTo>
                    <a:pt x="3697495" y="3360392"/>
                    <a:pt x="3659947" y="3385516"/>
                    <a:pt x="3555724" y="3436040"/>
                  </a:cubicBezTo>
                  <a:cubicBezTo>
                    <a:pt x="3492132" y="3456240"/>
                    <a:pt x="3419015" y="3466915"/>
                    <a:pt x="3342723" y="3468065"/>
                  </a:cubicBezTo>
                  <a:lnTo>
                    <a:pt x="3190599" y="3455642"/>
                  </a:lnTo>
                  <a:cubicBezTo>
                    <a:pt x="3078922" y="3392740"/>
                    <a:pt x="2935495" y="3320314"/>
                    <a:pt x="2855568" y="3266937"/>
                  </a:cubicBezTo>
                  <a:lnTo>
                    <a:pt x="2510459" y="2909128"/>
                  </a:lnTo>
                  <a:lnTo>
                    <a:pt x="2278822" y="2617028"/>
                  </a:lnTo>
                  <a:lnTo>
                    <a:pt x="2080039" y="2429979"/>
                  </a:lnTo>
                  <a:cubicBezTo>
                    <a:pt x="1998639" y="2412494"/>
                    <a:pt x="1993440" y="2407708"/>
                    <a:pt x="1921565" y="2425148"/>
                  </a:cubicBezTo>
                  <a:lnTo>
                    <a:pt x="1580736" y="2620755"/>
                  </a:lnTo>
                  <a:cubicBezTo>
                    <a:pt x="1508539" y="2678963"/>
                    <a:pt x="1341093" y="2810197"/>
                    <a:pt x="1195871" y="2922380"/>
                  </a:cubicBezTo>
                  <a:cubicBezTo>
                    <a:pt x="1086817" y="2984224"/>
                    <a:pt x="996812" y="3039717"/>
                    <a:pt x="833783" y="3101561"/>
                  </a:cubicBezTo>
                  <a:cubicBezTo>
                    <a:pt x="736554" y="3126639"/>
                    <a:pt x="534551" y="3158066"/>
                    <a:pt x="437322" y="3167269"/>
                  </a:cubicBezTo>
                  <a:cubicBezTo>
                    <a:pt x="330890" y="3171134"/>
                    <a:pt x="154609" y="3162300"/>
                    <a:pt x="13252" y="3159815"/>
                  </a:cubicBezTo>
                  <a:lnTo>
                    <a:pt x="0" y="2782956"/>
                  </a:lnTo>
                  <a:close/>
                </a:path>
              </a:pathLst>
            </a:custGeom>
            <a:solidFill>
              <a:schemeClr val="accent2">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0972" name="テキスト ボックス 2"/>
            <p:cNvSpPr txBox="1">
              <a:spLocks noChangeArrowheads="1"/>
            </p:cNvSpPr>
            <p:nvPr/>
          </p:nvSpPr>
          <p:spPr bwMode="auto">
            <a:xfrm>
              <a:off x="935460" y="1618258"/>
              <a:ext cx="5032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400">
                  <a:solidFill>
                    <a:schemeClr val="tx1"/>
                  </a:solidFill>
                  <a:latin typeface="Times New Roman" charset="0"/>
                  <a:ea typeface="ＭＳ Ｐゴシック" charset="-128"/>
                </a:defRPr>
              </a:lvl1pPr>
              <a:lvl2pPr marL="742950" indent="-285750">
                <a:spcBef>
                  <a:spcPct val="20000"/>
                </a:spcBef>
                <a:buChar char="–"/>
                <a:defRPr kumimoji="1" sz="2800">
                  <a:solidFill>
                    <a:schemeClr val="tx1"/>
                  </a:solidFill>
                  <a:latin typeface="Times New Roman" charset="0"/>
                  <a:ea typeface="ＭＳ Ｐゴシック" charset="-128"/>
                </a:defRPr>
              </a:lvl2pPr>
              <a:lvl3pPr marL="1143000" indent="-228600">
                <a:spcBef>
                  <a:spcPct val="20000"/>
                </a:spcBef>
                <a:buChar char="•"/>
                <a:defRPr kumimoji="1" sz="2400">
                  <a:solidFill>
                    <a:schemeClr val="tx1"/>
                  </a:solidFill>
                  <a:latin typeface="Times New Roman" charset="0"/>
                  <a:ea typeface="ＭＳ Ｐゴシック" charset="-128"/>
                </a:defRPr>
              </a:lvl3pPr>
              <a:lvl4pPr marL="1600200" indent="-228600">
                <a:spcBef>
                  <a:spcPct val="20000"/>
                </a:spcBef>
                <a:buChar char="–"/>
                <a:defRPr kumimoji="1" sz="2000">
                  <a:solidFill>
                    <a:schemeClr val="tx1"/>
                  </a:solidFill>
                  <a:latin typeface="Times New Roman" charset="0"/>
                  <a:ea typeface="ＭＳ Ｐゴシック" charset="-128"/>
                </a:defRPr>
              </a:lvl4pPr>
              <a:lvl5pPr marL="2057400" indent="-228600">
                <a:spcBef>
                  <a:spcPct val="20000"/>
                </a:spcBef>
                <a:buChar char="»"/>
                <a:defRPr kumimoji="1"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9pPr>
            </a:lstStyle>
            <a:p>
              <a:pPr>
                <a:spcBef>
                  <a:spcPct val="0"/>
                </a:spcBef>
                <a:buFontTx/>
                <a:buNone/>
              </a:pPr>
              <a:r>
                <a:rPr lang="ja-JP" altLang="en-US" sz="2400"/>
                <a:t>強</a:t>
              </a:r>
            </a:p>
          </p:txBody>
        </p:sp>
        <p:sp>
          <p:nvSpPr>
            <p:cNvPr id="40973" name="テキスト ボックス 17"/>
            <p:cNvSpPr txBox="1">
              <a:spLocks noChangeArrowheads="1"/>
            </p:cNvSpPr>
            <p:nvPr/>
          </p:nvSpPr>
          <p:spPr bwMode="auto">
            <a:xfrm>
              <a:off x="935460" y="5177433"/>
              <a:ext cx="5032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400">
                  <a:solidFill>
                    <a:schemeClr val="tx1"/>
                  </a:solidFill>
                  <a:latin typeface="Times New Roman" charset="0"/>
                  <a:ea typeface="ＭＳ Ｐゴシック" charset="-128"/>
                </a:defRPr>
              </a:lvl1pPr>
              <a:lvl2pPr marL="742950" indent="-285750">
                <a:spcBef>
                  <a:spcPct val="20000"/>
                </a:spcBef>
                <a:buChar char="–"/>
                <a:defRPr kumimoji="1" sz="2800">
                  <a:solidFill>
                    <a:schemeClr val="tx1"/>
                  </a:solidFill>
                  <a:latin typeface="Times New Roman" charset="0"/>
                  <a:ea typeface="ＭＳ Ｐゴシック" charset="-128"/>
                </a:defRPr>
              </a:lvl2pPr>
              <a:lvl3pPr marL="1143000" indent="-228600">
                <a:spcBef>
                  <a:spcPct val="20000"/>
                </a:spcBef>
                <a:buChar char="•"/>
                <a:defRPr kumimoji="1" sz="2400">
                  <a:solidFill>
                    <a:schemeClr val="tx1"/>
                  </a:solidFill>
                  <a:latin typeface="Times New Roman" charset="0"/>
                  <a:ea typeface="ＭＳ Ｐゴシック" charset="-128"/>
                </a:defRPr>
              </a:lvl3pPr>
              <a:lvl4pPr marL="1600200" indent="-228600">
                <a:spcBef>
                  <a:spcPct val="20000"/>
                </a:spcBef>
                <a:buChar char="–"/>
                <a:defRPr kumimoji="1" sz="2000">
                  <a:solidFill>
                    <a:schemeClr val="tx1"/>
                  </a:solidFill>
                  <a:latin typeface="Times New Roman" charset="0"/>
                  <a:ea typeface="ＭＳ Ｐゴシック" charset="-128"/>
                </a:defRPr>
              </a:lvl4pPr>
              <a:lvl5pPr marL="2057400" indent="-228600">
                <a:spcBef>
                  <a:spcPct val="20000"/>
                </a:spcBef>
                <a:buChar char="»"/>
                <a:defRPr kumimoji="1"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9pPr>
            </a:lstStyle>
            <a:p>
              <a:pPr>
                <a:spcBef>
                  <a:spcPct val="0"/>
                </a:spcBef>
                <a:buFontTx/>
                <a:buNone/>
              </a:pPr>
              <a:r>
                <a:rPr lang="ja-JP" altLang="en-US" sz="2400"/>
                <a:t>弱</a:t>
              </a:r>
            </a:p>
          </p:txBody>
        </p:sp>
        <p:sp>
          <p:nvSpPr>
            <p:cNvPr id="14" name="テキスト ボックス 13"/>
            <p:cNvSpPr txBox="1"/>
            <p:nvPr/>
          </p:nvSpPr>
          <p:spPr>
            <a:xfrm>
              <a:off x="484226" y="2997729"/>
              <a:ext cx="648558" cy="930255"/>
            </a:xfrm>
            <a:prstGeom prst="rect">
              <a:avLst/>
            </a:prstGeom>
            <a:noFill/>
          </p:spPr>
          <p:txBody>
            <a:bodyPr vert="wordArtVertRtl" wrap="none" anchor="ctr">
              <a:spAutoFit/>
            </a:bodyPr>
            <a:lstStyle/>
            <a:p>
              <a:pPr>
                <a:defRPr/>
              </a:pPr>
              <a:r>
                <a:rPr lang="ja-JP" altLang="en-US" sz="2800" dirty="0"/>
                <a:t>眠気</a:t>
              </a:r>
            </a:p>
          </p:txBody>
        </p:sp>
        <p:sp>
          <p:nvSpPr>
            <p:cNvPr id="40975" name="テキスト ボックス 19"/>
            <p:cNvSpPr txBox="1">
              <a:spLocks noChangeArrowheads="1"/>
            </p:cNvSpPr>
            <p:nvPr/>
          </p:nvSpPr>
          <p:spPr bwMode="auto">
            <a:xfrm>
              <a:off x="1716510" y="5844183"/>
              <a:ext cx="5048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400">
                  <a:solidFill>
                    <a:schemeClr val="tx1"/>
                  </a:solidFill>
                  <a:latin typeface="Times New Roman" charset="0"/>
                  <a:ea typeface="ＭＳ Ｐゴシック" charset="-128"/>
                </a:defRPr>
              </a:lvl1pPr>
              <a:lvl2pPr marL="742950" indent="-285750">
                <a:spcBef>
                  <a:spcPct val="20000"/>
                </a:spcBef>
                <a:buChar char="–"/>
                <a:defRPr kumimoji="1" sz="2800">
                  <a:solidFill>
                    <a:schemeClr val="tx1"/>
                  </a:solidFill>
                  <a:latin typeface="Times New Roman" charset="0"/>
                  <a:ea typeface="ＭＳ Ｐゴシック" charset="-128"/>
                </a:defRPr>
              </a:lvl2pPr>
              <a:lvl3pPr marL="1143000" indent="-228600">
                <a:spcBef>
                  <a:spcPct val="20000"/>
                </a:spcBef>
                <a:buChar char="•"/>
                <a:defRPr kumimoji="1" sz="2400">
                  <a:solidFill>
                    <a:schemeClr val="tx1"/>
                  </a:solidFill>
                  <a:latin typeface="Times New Roman" charset="0"/>
                  <a:ea typeface="ＭＳ Ｐゴシック" charset="-128"/>
                </a:defRPr>
              </a:lvl3pPr>
              <a:lvl4pPr marL="1600200" indent="-228600">
                <a:spcBef>
                  <a:spcPct val="20000"/>
                </a:spcBef>
                <a:buChar char="–"/>
                <a:defRPr kumimoji="1" sz="2000">
                  <a:solidFill>
                    <a:schemeClr val="tx1"/>
                  </a:solidFill>
                  <a:latin typeface="Times New Roman" charset="0"/>
                  <a:ea typeface="ＭＳ Ｐゴシック" charset="-128"/>
                </a:defRPr>
              </a:lvl4pPr>
              <a:lvl5pPr marL="2057400" indent="-228600">
                <a:spcBef>
                  <a:spcPct val="20000"/>
                </a:spcBef>
                <a:buChar char="»"/>
                <a:defRPr kumimoji="1"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9pPr>
            </a:lstStyle>
            <a:p>
              <a:pPr>
                <a:spcBef>
                  <a:spcPct val="0"/>
                </a:spcBef>
                <a:buFontTx/>
                <a:buNone/>
              </a:pPr>
              <a:r>
                <a:rPr lang="en-US" altLang="ja-JP" sz="2400"/>
                <a:t>8</a:t>
              </a:r>
              <a:endParaRPr lang="ja-JP" altLang="en-US" sz="2400"/>
            </a:p>
          </p:txBody>
        </p:sp>
        <p:sp>
          <p:nvSpPr>
            <p:cNvPr id="40976" name="テキスト ボックス 20"/>
            <p:cNvSpPr txBox="1">
              <a:spLocks noChangeArrowheads="1"/>
            </p:cNvSpPr>
            <p:nvPr/>
          </p:nvSpPr>
          <p:spPr bwMode="auto">
            <a:xfrm>
              <a:off x="3527847" y="5844183"/>
              <a:ext cx="5762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400">
                  <a:solidFill>
                    <a:schemeClr val="tx1"/>
                  </a:solidFill>
                  <a:latin typeface="Times New Roman" charset="0"/>
                  <a:ea typeface="ＭＳ Ｐゴシック" charset="-128"/>
                </a:defRPr>
              </a:lvl1pPr>
              <a:lvl2pPr marL="742950" indent="-285750">
                <a:spcBef>
                  <a:spcPct val="20000"/>
                </a:spcBef>
                <a:buChar char="–"/>
                <a:defRPr kumimoji="1" sz="2800">
                  <a:solidFill>
                    <a:schemeClr val="tx1"/>
                  </a:solidFill>
                  <a:latin typeface="Times New Roman" charset="0"/>
                  <a:ea typeface="ＭＳ Ｐゴシック" charset="-128"/>
                </a:defRPr>
              </a:lvl2pPr>
              <a:lvl3pPr marL="1143000" indent="-228600">
                <a:spcBef>
                  <a:spcPct val="20000"/>
                </a:spcBef>
                <a:buChar char="•"/>
                <a:defRPr kumimoji="1" sz="2400">
                  <a:solidFill>
                    <a:schemeClr val="tx1"/>
                  </a:solidFill>
                  <a:latin typeface="Times New Roman" charset="0"/>
                  <a:ea typeface="ＭＳ Ｐゴシック" charset="-128"/>
                </a:defRPr>
              </a:lvl3pPr>
              <a:lvl4pPr marL="1600200" indent="-228600">
                <a:spcBef>
                  <a:spcPct val="20000"/>
                </a:spcBef>
                <a:buChar char="–"/>
                <a:defRPr kumimoji="1" sz="2000">
                  <a:solidFill>
                    <a:schemeClr val="tx1"/>
                  </a:solidFill>
                  <a:latin typeface="Times New Roman" charset="0"/>
                  <a:ea typeface="ＭＳ Ｐゴシック" charset="-128"/>
                </a:defRPr>
              </a:lvl4pPr>
              <a:lvl5pPr marL="2057400" indent="-228600">
                <a:spcBef>
                  <a:spcPct val="20000"/>
                </a:spcBef>
                <a:buChar char="»"/>
                <a:defRPr kumimoji="1"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9pPr>
            </a:lstStyle>
            <a:p>
              <a:pPr>
                <a:spcBef>
                  <a:spcPct val="0"/>
                </a:spcBef>
                <a:buFontTx/>
                <a:buNone/>
              </a:pPr>
              <a:r>
                <a:rPr lang="en-US" altLang="ja-JP" sz="2400"/>
                <a:t>16</a:t>
              </a:r>
              <a:endParaRPr lang="ja-JP" altLang="en-US" sz="2400"/>
            </a:p>
          </p:txBody>
        </p:sp>
        <p:sp>
          <p:nvSpPr>
            <p:cNvPr id="40977" name="テキスト ボックス 21"/>
            <p:cNvSpPr txBox="1">
              <a:spLocks noChangeArrowheads="1"/>
            </p:cNvSpPr>
            <p:nvPr/>
          </p:nvSpPr>
          <p:spPr bwMode="auto">
            <a:xfrm>
              <a:off x="5509047" y="5845771"/>
              <a:ext cx="5032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400">
                  <a:solidFill>
                    <a:schemeClr val="tx1"/>
                  </a:solidFill>
                  <a:latin typeface="Times New Roman" charset="0"/>
                  <a:ea typeface="ＭＳ Ｐゴシック" charset="-128"/>
                </a:defRPr>
              </a:lvl1pPr>
              <a:lvl2pPr marL="742950" indent="-285750">
                <a:spcBef>
                  <a:spcPct val="20000"/>
                </a:spcBef>
                <a:buChar char="–"/>
                <a:defRPr kumimoji="1" sz="2800">
                  <a:solidFill>
                    <a:schemeClr val="tx1"/>
                  </a:solidFill>
                  <a:latin typeface="Times New Roman" charset="0"/>
                  <a:ea typeface="ＭＳ Ｐゴシック" charset="-128"/>
                </a:defRPr>
              </a:lvl2pPr>
              <a:lvl3pPr marL="1143000" indent="-228600">
                <a:spcBef>
                  <a:spcPct val="20000"/>
                </a:spcBef>
                <a:buChar char="•"/>
                <a:defRPr kumimoji="1" sz="2400">
                  <a:solidFill>
                    <a:schemeClr val="tx1"/>
                  </a:solidFill>
                  <a:latin typeface="Times New Roman" charset="0"/>
                  <a:ea typeface="ＭＳ Ｐゴシック" charset="-128"/>
                </a:defRPr>
              </a:lvl3pPr>
              <a:lvl4pPr marL="1600200" indent="-228600">
                <a:spcBef>
                  <a:spcPct val="20000"/>
                </a:spcBef>
                <a:buChar char="–"/>
                <a:defRPr kumimoji="1" sz="2000">
                  <a:solidFill>
                    <a:schemeClr val="tx1"/>
                  </a:solidFill>
                  <a:latin typeface="Times New Roman" charset="0"/>
                  <a:ea typeface="ＭＳ Ｐゴシック" charset="-128"/>
                </a:defRPr>
              </a:lvl4pPr>
              <a:lvl5pPr marL="2057400" indent="-228600">
                <a:spcBef>
                  <a:spcPct val="20000"/>
                </a:spcBef>
                <a:buChar char="»"/>
                <a:defRPr kumimoji="1"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9pPr>
            </a:lstStyle>
            <a:p>
              <a:pPr>
                <a:spcBef>
                  <a:spcPct val="0"/>
                </a:spcBef>
                <a:buFontTx/>
                <a:buNone/>
              </a:pPr>
              <a:r>
                <a:rPr lang="en-US" altLang="ja-JP" sz="2400"/>
                <a:t>24</a:t>
              </a:r>
              <a:endParaRPr lang="ja-JP" altLang="en-US" sz="2400"/>
            </a:p>
          </p:txBody>
        </p:sp>
        <p:cxnSp>
          <p:nvCxnSpPr>
            <p:cNvPr id="18" name="直線コネクタ 17"/>
            <p:cNvCxnSpPr/>
            <p:nvPr/>
          </p:nvCxnSpPr>
          <p:spPr>
            <a:xfrm>
              <a:off x="2006582" y="1294408"/>
              <a:ext cx="973209" cy="0"/>
            </a:xfrm>
            <a:prstGeom prst="line">
              <a:avLst/>
            </a:prstGeom>
            <a:ln w="22225">
              <a:solidFill>
                <a:schemeClr val="accent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a:off x="2006582" y="1834158"/>
              <a:ext cx="973209" cy="0"/>
            </a:xfrm>
            <a:prstGeom prst="line">
              <a:avLst/>
            </a:prstGeom>
            <a:ln w="22225">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20" name="正方形/長方形 19"/>
            <p:cNvSpPr/>
            <p:nvPr/>
          </p:nvSpPr>
          <p:spPr>
            <a:xfrm>
              <a:off x="1958954" y="2216745"/>
              <a:ext cx="1070053" cy="360363"/>
            </a:xfrm>
            <a:prstGeom prst="rect">
              <a:avLst/>
            </a:prstGeom>
            <a:solidFill>
              <a:schemeClr val="accent2">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0981" name="テキスト ボックス 24"/>
            <p:cNvSpPr txBox="1">
              <a:spLocks noChangeArrowheads="1"/>
            </p:cNvSpPr>
            <p:nvPr/>
          </p:nvSpPr>
          <p:spPr bwMode="auto">
            <a:xfrm>
              <a:off x="3123035" y="1049933"/>
              <a:ext cx="28686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400">
                  <a:solidFill>
                    <a:schemeClr val="tx1"/>
                  </a:solidFill>
                  <a:latin typeface="Times New Roman" charset="0"/>
                  <a:ea typeface="ＭＳ Ｐゴシック" charset="-128"/>
                </a:defRPr>
              </a:lvl1pPr>
              <a:lvl2pPr marL="742950" indent="-285750">
                <a:spcBef>
                  <a:spcPct val="20000"/>
                </a:spcBef>
                <a:buChar char="–"/>
                <a:defRPr kumimoji="1" sz="2800">
                  <a:solidFill>
                    <a:schemeClr val="tx1"/>
                  </a:solidFill>
                  <a:latin typeface="Times New Roman" charset="0"/>
                  <a:ea typeface="ＭＳ Ｐゴシック" charset="-128"/>
                </a:defRPr>
              </a:lvl2pPr>
              <a:lvl3pPr marL="1143000" indent="-228600">
                <a:spcBef>
                  <a:spcPct val="20000"/>
                </a:spcBef>
                <a:buChar char="•"/>
                <a:defRPr kumimoji="1" sz="2400">
                  <a:solidFill>
                    <a:schemeClr val="tx1"/>
                  </a:solidFill>
                  <a:latin typeface="Times New Roman" charset="0"/>
                  <a:ea typeface="ＭＳ Ｐゴシック" charset="-128"/>
                </a:defRPr>
              </a:lvl3pPr>
              <a:lvl4pPr marL="1600200" indent="-228600">
                <a:spcBef>
                  <a:spcPct val="20000"/>
                </a:spcBef>
                <a:buChar char="–"/>
                <a:defRPr kumimoji="1" sz="2000">
                  <a:solidFill>
                    <a:schemeClr val="tx1"/>
                  </a:solidFill>
                  <a:latin typeface="Times New Roman" charset="0"/>
                  <a:ea typeface="ＭＳ Ｐゴシック" charset="-128"/>
                </a:defRPr>
              </a:lvl4pPr>
              <a:lvl5pPr marL="2057400" indent="-228600">
                <a:spcBef>
                  <a:spcPct val="20000"/>
                </a:spcBef>
                <a:buChar char="»"/>
                <a:defRPr kumimoji="1"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9pPr>
            </a:lstStyle>
            <a:p>
              <a:pPr>
                <a:spcBef>
                  <a:spcPct val="0"/>
                </a:spcBef>
                <a:buFontTx/>
                <a:buNone/>
              </a:pPr>
              <a:r>
                <a:rPr lang="ja-JP" altLang="en-US" sz="2400"/>
                <a:t>約２時間周期の眠気</a:t>
              </a:r>
            </a:p>
          </p:txBody>
        </p:sp>
        <p:sp>
          <p:nvSpPr>
            <p:cNvPr id="40982" name="テキスト ボックス 25"/>
            <p:cNvSpPr txBox="1">
              <a:spLocks noChangeArrowheads="1"/>
            </p:cNvSpPr>
            <p:nvPr/>
          </p:nvSpPr>
          <p:spPr bwMode="auto">
            <a:xfrm>
              <a:off x="3123035" y="1588096"/>
              <a:ext cx="30845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400">
                  <a:solidFill>
                    <a:schemeClr val="tx1"/>
                  </a:solidFill>
                  <a:latin typeface="Times New Roman" charset="0"/>
                  <a:ea typeface="ＭＳ Ｐゴシック" charset="-128"/>
                </a:defRPr>
              </a:lvl1pPr>
              <a:lvl2pPr marL="742950" indent="-285750">
                <a:spcBef>
                  <a:spcPct val="20000"/>
                </a:spcBef>
                <a:buChar char="–"/>
                <a:defRPr kumimoji="1" sz="2800">
                  <a:solidFill>
                    <a:schemeClr val="tx1"/>
                  </a:solidFill>
                  <a:latin typeface="Times New Roman" charset="0"/>
                  <a:ea typeface="ＭＳ Ｐゴシック" charset="-128"/>
                </a:defRPr>
              </a:lvl2pPr>
              <a:lvl3pPr marL="1143000" indent="-228600">
                <a:spcBef>
                  <a:spcPct val="20000"/>
                </a:spcBef>
                <a:buChar char="•"/>
                <a:defRPr kumimoji="1" sz="2400">
                  <a:solidFill>
                    <a:schemeClr val="tx1"/>
                  </a:solidFill>
                  <a:latin typeface="Times New Roman" charset="0"/>
                  <a:ea typeface="ＭＳ Ｐゴシック" charset="-128"/>
                </a:defRPr>
              </a:lvl3pPr>
              <a:lvl4pPr marL="1600200" indent="-228600">
                <a:spcBef>
                  <a:spcPct val="20000"/>
                </a:spcBef>
                <a:buChar char="–"/>
                <a:defRPr kumimoji="1" sz="2000">
                  <a:solidFill>
                    <a:schemeClr val="tx1"/>
                  </a:solidFill>
                  <a:latin typeface="Times New Roman" charset="0"/>
                  <a:ea typeface="ＭＳ Ｐゴシック" charset="-128"/>
                </a:defRPr>
              </a:lvl4pPr>
              <a:lvl5pPr marL="2057400" indent="-228600">
                <a:spcBef>
                  <a:spcPct val="20000"/>
                </a:spcBef>
                <a:buChar char="»"/>
                <a:defRPr kumimoji="1"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9pPr>
            </a:lstStyle>
            <a:p>
              <a:pPr>
                <a:spcBef>
                  <a:spcPct val="0"/>
                </a:spcBef>
                <a:buFontTx/>
                <a:buNone/>
              </a:pPr>
              <a:r>
                <a:rPr lang="ja-JP" altLang="en-US" sz="2400" dirty="0"/>
                <a:t>約</a:t>
              </a:r>
              <a:r>
                <a:rPr lang="en-US" altLang="ja-JP" sz="2400" dirty="0" smtClean="0"/>
                <a:t>1</a:t>
              </a:r>
              <a:r>
                <a:rPr lang="en-US" altLang="ja-JP" sz="2400" dirty="0"/>
                <a:t>2</a:t>
              </a:r>
              <a:r>
                <a:rPr lang="ja-JP" altLang="en-US" sz="2400" dirty="0" smtClean="0"/>
                <a:t>時間</a:t>
              </a:r>
              <a:r>
                <a:rPr lang="ja-JP" altLang="en-US" sz="2400" dirty="0"/>
                <a:t>周期の眠気</a:t>
              </a:r>
            </a:p>
          </p:txBody>
        </p:sp>
        <p:sp>
          <p:nvSpPr>
            <p:cNvPr id="40983" name="テキスト ボックス 26"/>
            <p:cNvSpPr txBox="1">
              <a:spLocks noChangeArrowheads="1"/>
            </p:cNvSpPr>
            <p:nvPr/>
          </p:nvSpPr>
          <p:spPr bwMode="auto">
            <a:xfrm>
              <a:off x="3126210" y="2164358"/>
              <a:ext cx="30845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400">
                  <a:solidFill>
                    <a:schemeClr val="tx1"/>
                  </a:solidFill>
                  <a:latin typeface="Times New Roman" charset="0"/>
                  <a:ea typeface="ＭＳ Ｐゴシック" charset="-128"/>
                </a:defRPr>
              </a:lvl1pPr>
              <a:lvl2pPr marL="742950" indent="-285750">
                <a:spcBef>
                  <a:spcPct val="20000"/>
                </a:spcBef>
                <a:buChar char="–"/>
                <a:defRPr kumimoji="1" sz="2800">
                  <a:solidFill>
                    <a:schemeClr val="tx1"/>
                  </a:solidFill>
                  <a:latin typeface="Times New Roman" charset="0"/>
                  <a:ea typeface="ＭＳ Ｐゴシック" charset="-128"/>
                </a:defRPr>
              </a:lvl2pPr>
              <a:lvl3pPr marL="1143000" indent="-228600">
                <a:spcBef>
                  <a:spcPct val="20000"/>
                </a:spcBef>
                <a:buChar char="•"/>
                <a:defRPr kumimoji="1" sz="2400">
                  <a:solidFill>
                    <a:schemeClr val="tx1"/>
                  </a:solidFill>
                  <a:latin typeface="Times New Roman" charset="0"/>
                  <a:ea typeface="ＭＳ Ｐゴシック" charset="-128"/>
                </a:defRPr>
              </a:lvl3pPr>
              <a:lvl4pPr marL="1600200" indent="-228600">
                <a:spcBef>
                  <a:spcPct val="20000"/>
                </a:spcBef>
                <a:buChar char="–"/>
                <a:defRPr kumimoji="1" sz="2000">
                  <a:solidFill>
                    <a:schemeClr val="tx1"/>
                  </a:solidFill>
                  <a:latin typeface="Times New Roman" charset="0"/>
                  <a:ea typeface="ＭＳ Ｐゴシック" charset="-128"/>
                </a:defRPr>
              </a:lvl4pPr>
              <a:lvl5pPr marL="2057400" indent="-228600">
                <a:spcBef>
                  <a:spcPct val="20000"/>
                </a:spcBef>
                <a:buChar char="»"/>
                <a:defRPr kumimoji="1"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9pPr>
            </a:lstStyle>
            <a:p>
              <a:pPr>
                <a:spcBef>
                  <a:spcPct val="0"/>
                </a:spcBef>
                <a:buFontTx/>
                <a:buNone/>
              </a:pPr>
              <a:r>
                <a:rPr lang="ja-JP" altLang="en-US" sz="2400"/>
                <a:t>眠気の変動幅</a:t>
              </a:r>
            </a:p>
          </p:txBody>
        </p:sp>
        <p:sp>
          <p:nvSpPr>
            <p:cNvPr id="40984" name="テキスト ボックス 27"/>
            <p:cNvSpPr txBox="1">
              <a:spLocks noChangeArrowheads="1"/>
            </p:cNvSpPr>
            <p:nvPr/>
          </p:nvSpPr>
          <p:spPr bwMode="auto">
            <a:xfrm>
              <a:off x="7445797" y="5783858"/>
              <a:ext cx="3714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400">
                  <a:solidFill>
                    <a:schemeClr val="tx1"/>
                  </a:solidFill>
                  <a:latin typeface="Times New Roman" charset="0"/>
                  <a:ea typeface="ＭＳ Ｐゴシック" charset="-128"/>
                </a:defRPr>
              </a:lvl1pPr>
              <a:lvl2pPr marL="742950" indent="-285750">
                <a:spcBef>
                  <a:spcPct val="20000"/>
                </a:spcBef>
                <a:buChar char="–"/>
                <a:defRPr kumimoji="1" sz="2800">
                  <a:solidFill>
                    <a:schemeClr val="tx1"/>
                  </a:solidFill>
                  <a:latin typeface="Times New Roman" charset="0"/>
                  <a:ea typeface="ＭＳ Ｐゴシック" charset="-128"/>
                </a:defRPr>
              </a:lvl2pPr>
              <a:lvl3pPr marL="1143000" indent="-228600">
                <a:spcBef>
                  <a:spcPct val="20000"/>
                </a:spcBef>
                <a:buChar char="•"/>
                <a:defRPr kumimoji="1" sz="2400">
                  <a:solidFill>
                    <a:schemeClr val="tx1"/>
                  </a:solidFill>
                  <a:latin typeface="Times New Roman" charset="0"/>
                  <a:ea typeface="ＭＳ Ｐゴシック" charset="-128"/>
                </a:defRPr>
              </a:lvl3pPr>
              <a:lvl4pPr marL="1600200" indent="-228600">
                <a:spcBef>
                  <a:spcPct val="20000"/>
                </a:spcBef>
                <a:buChar char="–"/>
                <a:defRPr kumimoji="1" sz="2000">
                  <a:solidFill>
                    <a:schemeClr val="tx1"/>
                  </a:solidFill>
                  <a:latin typeface="Times New Roman" charset="0"/>
                  <a:ea typeface="ＭＳ Ｐゴシック" charset="-128"/>
                </a:defRPr>
              </a:lvl4pPr>
              <a:lvl5pPr marL="2057400" indent="-228600">
                <a:spcBef>
                  <a:spcPct val="20000"/>
                </a:spcBef>
                <a:buChar char="»"/>
                <a:defRPr kumimoji="1"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9pPr>
            </a:lstStyle>
            <a:p>
              <a:pPr>
                <a:spcBef>
                  <a:spcPct val="0"/>
                </a:spcBef>
                <a:buFontTx/>
                <a:buNone/>
              </a:pPr>
              <a:r>
                <a:rPr lang="en-US" altLang="ja-JP" sz="2400"/>
                <a:t>8</a:t>
              </a:r>
              <a:endParaRPr lang="ja-JP" altLang="en-US" sz="2400"/>
            </a:p>
          </p:txBody>
        </p:sp>
        <p:sp>
          <p:nvSpPr>
            <p:cNvPr id="40985" name="テキスト ボックス 28"/>
            <p:cNvSpPr txBox="1">
              <a:spLocks noChangeArrowheads="1"/>
            </p:cNvSpPr>
            <p:nvPr/>
          </p:nvSpPr>
          <p:spPr bwMode="auto">
            <a:xfrm>
              <a:off x="4413672" y="6293446"/>
              <a:ext cx="9969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400">
                  <a:solidFill>
                    <a:schemeClr val="tx1"/>
                  </a:solidFill>
                  <a:latin typeface="Times New Roman" charset="0"/>
                  <a:ea typeface="ＭＳ Ｐゴシック" charset="-128"/>
                </a:defRPr>
              </a:lvl1pPr>
              <a:lvl2pPr marL="742950" indent="-285750">
                <a:spcBef>
                  <a:spcPct val="20000"/>
                </a:spcBef>
                <a:buChar char="–"/>
                <a:defRPr kumimoji="1" sz="2800">
                  <a:solidFill>
                    <a:schemeClr val="tx1"/>
                  </a:solidFill>
                  <a:latin typeface="Times New Roman" charset="0"/>
                  <a:ea typeface="ＭＳ Ｐゴシック" charset="-128"/>
                </a:defRPr>
              </a:lvl2pPr>
              <a:lvl3pPr marL="1143000" indent="-228600">
                <a:spcBef>
                  <a:spcPct val="20000"/>
                </a:spcBef>
                <a:buChar char="•"/>
                <a:defRPr kumimoji="1" sz="2400">
                  <a:solidFill>
                    <a:schemeClr val="tx1"/>
                  </a:solidFill>
                  <a:latin typeface="Times New Roman" charset="0"/>
                  <a:ea typeface="ＭＳ Ｐゴシック" charset="-128"/>
                </a:defRPr>
              </a:lvl3pPr>
              <a:lvl4pPr marL="1600200" indent="-228600">
                <a:spcBef>
                  <a:spcPct val="20000"/>
                </a:spcBef>
                <a:buChar char="–"/>
                <a:defRPr kumimoji="1" sz="2000">
                  <a:solidFill>
                    <a:schemeClr val="tx1"/>
                  </a:solidFill>
                  <a:latin typeface="Times New Roman" charset="0"/>
                  <a:ea typeface="ＭＳ Ｐゴシック" charset="-128"/>
                </a:defRPr>
              </a:lvl4pPr>
              <a:lvl5pPr marL="2057400" indent="-228600">
                <a:spcBef>
                  <a:spcPct val="20000"/>
                </a:spcBef>
                <a:buChar char="»"/>
                <a:defRPr kumimoji="1"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9pPr>
            </a:lstStyle>
            <a:p>
              <a:pPr>
                <a:spcBef>
                  <a:spcPct val="0"/>
                </a:spcBef>
                <a:buFontTx/>
                <a:buNone/>
              </a:pPr>
              <a:r>
                <a:rPr lang="ja-JP" altLang="en-US" sz="2800"/>
                <a:t>時刻</a:t>
              </a:r>
            </a:p>
          </p:txBody>
        </p:sp>
      </p:grpSp>
      <p:sp>
        <p:nvSpPr>
          <p:cNvPr id="2" name="テキスト ボックス 1"/>
          <p:cNvSpPr txBox="1"/>
          <p:nvPr/>
        </p:nvSpPr>
        <p:spPr>
          <a:xfrm>
            <a:off x="6139358" y="6505511"/>
            <a:ext cx="2887329" cy="338554"/>
          </a:xfrm>
          <a:prstGeom prst="rect">
            <a:avLst/>
          </a:prstGeom>
          <a:noFill/>
        </p:spPr>
        <p:txBody>
          <a:bodyPr wrap="none" rtlCol="0">
            <a:spAutoFit/>
          </a:bodyPr>
          <a:lstStyle/>
          <a:p>
            <a:r>
              <a:rPr kumimoji="1" lang="ja-JP" altLang="en-US" sz="1600" dirty="0" smtClean="0"/>
              <a:t>（</a:t>
            </a:r>
            <a:r>
              <a:rPr kumimoji="1" lang="en-US" altLang="ja-JP" sz="1600" dirty="0" err="1" smtClean="0"/>
              <a:t>Lavie</a:t>
            </a:r>
            <a:r>
              <a:rPr kumimoji="1" lang="en-US" altLang="ja-JP" sz="1600" dirty="0" smtClean="0"/>
              <a:t>, 1985 Fig.4 </a:t>
            </a:r>
            <a:r>
              <a:rPr kumimoji="1" lang="ja-JP" altLang="en-US" sz="1600" dirty="0" smtClean="0"/>
              <a:t>を元に作成）</a:t>
            </a:r>
            <a:endParaRPr kumimoji="1" lang="ja-JP" altLang="en-US" sz="16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線コネクタ 5"/>
          <p:cNvCxnSpPr/>
          <p:nvPr/>
        </p:nvCxnSpPr>
        <p:spPr>
          <a:xfrm flipV="1">
            <a:off x="1823720" y="2611097"/>
            <a:ext cx="5928360" cy="457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3" name="グラフ 2"/>
          <p:cNvGraphicFramePr>
            <a:graphicFrameLocks/>
          </p:cNvGraphicFramePr>
          <p:nvPr>
            <p:extLst>
              <p:ext uri="{D42A27DB-BD31-4B8C-83A1-F6EECF244321}">
                <p14:modId xmlns:p14="http://schemas.microsoft.com/office/powerpoint/2010/main" val="1468671514"/>
              </p:ext>
            </p:extLst>
          </p:nvPr>
        </p:nvGraphicFramePr>
        <p:xfrm>
          <a:off x="179512" y="1021877"/>
          <a:ext cx="7848872" cy="5183187"/>
        </p:xfrm>
        <a:graphic>
          <a:graphicData uri="http://schemas.openxmlformats.org/drawingml/2006/chart">
            <c:chart xmlns:c="http://schemas.openxmlformats.org/drawingml/2006/chart" xmlns:r="http://schemas.openxmlformats.org/officeDocument/2006/relationships" r:id="rId3"/>
          </a:graphicData>
        </a:graphic>
      </p:graphicFrame>
      <p:sp>
        <p:nvSpPr>
          <p:cNvPr id="2" name="タイトル 1"/>
          <p:cNvSpPr>
            <a:spLocks noGrp="1"/>
          </p:cNvSpPr>
          <p:nvPr>
            <p:ph type="title"/>
          </p:nvPr>
        </p:nvSpPr>
        <p:spPr/>
        <p:txBody>
          <a:bodyPr/>
          <a:lstStyle/>
          <a:p>
            <a:r>
              <a:rPr kumimoji="1" lang="ja-JP" altLang="en-US" dirty="0" smtClean="0"/>
              <a:t>覚醒時間と作業成績</a:t>
            </a:r>
            <a:endParaRPr kumimoji="1" lang="ja-JP" altLang="en-US" dirty="0"/>
          </a:p>
        </p:txBody>
      </p:sp>
      <p:sp>
        <p:nvSpPr>
          <p:cNvPr id="13" name="テキスト ボックス 12"/>
          <p:cNvSpPr txBox="1"/>
          <p:nvPr/>
        </p:nvSpPr>
        <p:spPr>
          <a:xfrm>
            <a:off x="2081580" y="2679431"/>
            <a:ext cx="2850460" cy="830997"/>
          </a:xfrm>
          <a:prstGeom prst="rect">
            <a:avLst/>
          </a:prstGeom>
          <a:solidFill>
            <a:schemeClr val="bg1"/>
          </a:solidFill>
        </p:spPr>
        <p:txBody>
          <a:bodyPr wrap="none" rtlCol="0">
            <a:spAutoFit/>
          </a:bodyPr>
          <a:lstStyle/>
          <a:p>
            <a:r>
              <a:rPr lang="ja-JP" altLang="en-US" dirty="0">
                <a:solidFill>
                  <a:schemeClr val="accent2"/>
                </a:solidFill>
              </a:rPr>
              <a:t>血中アルコール濃度</a:t>
            </a:r>
            <a:endParaRPr lang="en-US" altLang="ja-JP" dirty="0">
              <a:solidFill>
                <a:schemeClr val="accent2"/>
              </a:solidFill>
            </a:endParaRPr>
          </a:p>
          <a:p>
            <a:r>
              <a:rPr lang="en-US" altLang="ja-JP" dirty="0">
                <a:solidFill>
                  <a:schemeClr val="accent2"/>
                </a:solidFill>
              </a:rPr>
              <a:t>0.04-0.05%</a:t>
            </a:r>
            <a:r>
              <a:rPr lang="ja-JP" altLang="en-US" dirty="0">
                <a:solidFill>
                  <a:schemeClr val="accent2"/>
                </a:solidFill>
              </a:rPr>
              <a:t>相当</a:t>
            </a:r>
            <a:endParaRPr lang="en-US" altLang="ja-JP" dirty="0">
              <a:solidFill>
                <a:schemeClr val="accent2"/>
              </a:solidFill>
            </a:endParaRPr>
          </a:p>
        </p:txBody>
      </p:sp>
      <p:sp>
        <p:nvSpPr>
          <p:cNvPr id="14" name="テキスト ボックス 13"/>
          <p:cNvSpPr txBox="1"/>
          <p:nvPr/>
        </p:nvSpPr>
        <p:spPr>
          <a:xfrm>
            <a:off x="5937673" y="6554641"/>
            <a:ext cx="3206327" cy="338554"/>
          </a:xfrm>
          <a:prstGeom prst="rect">
            <a:avLst/>
          </a:prstGeom>
          <a:noFill/>
        </p:spPr>
        <p:txBody>
          <a:bodyPr wrap="none" rtlCol="0">
            <a:spAutoFit/>
          </a:bodyPr>
          <a:lstStyle/>
          <a:p>
            <a:r>
              <a:rPr kumimoji="1" lang="ja-JP" altLang="en-US" sz="1600" dirty="0" smtClean="0"/>
              <a:t>（</a:t>
            </a:r>
            <a:r>
              <a:rPr lang="en-US" altLang="ja-JP" sz="1600" dirty="0" smtClean="0"/>
              <a:t>Dawson </a:t>
            </a:r>
            <a:r>
              <a:rPr lang="en-US" altLang="ja-JP" sz="1600" i="1" dirty="0" smtClean="0"/>
              <a:t>et. al.</a:t>
            </a:r>
            <a:r>
              <a:rPr kumimoji="1" lang="en-US" altLang="ja-JP" sz="1600" i="1" dirty="0" smtClean="0"/>
              <a:t>, </a:t>
            </a:r>
            <a:r>
              <a:rPr lang="en-US" altLang="ja-JP" sz="1600" dirty="0" smtClean="0"/>
              <a:t>1997</a:t>
            </a:r>
            <a:r>
              <a:rPr kumimoji="1" lang="en-US" altLang="ja-JP" sz="1600" dirty="0" smtClean="0"/>
              <a:t> Fig.2 </a:t>
            </a:r>
            <a:r>
              <a:rPr kumimoji="1" lang="ja-JP" altLang="en-US" sz="1600" dirty="0" smtClean="0"/>
              <a:t>を改変）</a:t>
            </a:r>
            <a:endParaRPr kumimoji="1" lang="ja-JP" altLang="en-US" sz="1600" dirty="0"/>
          </a:p>
        </p:txBody>
      </p:sp>
      <p:sp>
        <p:nvSpPr>
          <p:cNvPr id="24" name="正方形/長方形 23"/>
          <p:cNvSpPr/>
          <p:nvPr/>
        </p:nvSpPr>
        <p:spPr>
          <a:xfrm>
            <a:off x="4932040" y="2924944"/>
            <a:ext cx="1584176" cy="288032"/>
          </a:xfrm>
          <a:prstGeom prst="rect">
            <a:avLst/>
          </a:prstGeom>
          <a:solidFill>
            <a:schemeClr val="accent2">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p:cNvSpPr/>
          <p:nvPr/>
        </p:nvSpPr>
        <p:spPr>
          <a:xfrm>
            <a:off x="5711112" y="3781883"/>
            <a:ext cx="1584176" cy="288032"/>
          </a:xfrm>
          <a:prstGeom prst="rect">
            <a:avLst/>
          </a:prstGeom>
          <a:solidFill>
            <a:schemeClr val="accent2">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p:cNvSpPr txBox="1"/>
          <p:nvPr/>
        </p:nvSpPr>
        <p:spPr>
          <a:xfrm>
            <a:off x="3302943" y="3753039"/>
            <a:ext cx="2236510" cy="461665"/>
          </a:xfrm>
          <a:prstGeom prst="rect">
            <a:avLst/>
          </a:prstGeom>
          <a:solidFill>
            <a:schemeClr val="bg1"/>
          </a:solidFill>
        </p:spPr>
        <p:txBody>
          <a:bodyPr wrap="none" rtlCol="0">
            <a:spAutoFit/>
          </a:bodyPr>
          <a:lstStyle/>
          <a:p>
            <a:r>
              <a:rPr lang="en-US" altLang="ja-JP" dirty="0" smtClean="0">
                <a:solidFill>
                  <a:schemeClr val="accent2"/>
                </a:solidFill>
              </a:rPr>
              <a:t>0.08-0.09%</a:t>
            </a:r>
            <a:r>
              <a:rPr lang="ja-JP" altLang="en-US" dirty="0" smtClean="0">
                <a:solidFill>
                  <a:schemeClr val="accent2"/>
                </a:solidFill>
              </a:rPr>
              <a:t>相当</a:t>
            </a:r>
            <a:endParaRPr lang="en-US" altLang="ja-JP" dirty="0" smtClean="0">
              <a:solidFill>
                <a:schemeClr val="accent2"/>
              </a:solidFill>
            </a:endParaRPr>
          </a:p>
        </p:txBody>
      </p:sp>
      <p:sp>
        <p:nvSpPr>
          <p:cNvPr id="5" name="正方形/長方形 4"/>
          <p:cNvSpPr/>
          <p:nvPr/>
        </p:nvSpPr>
        <p:spPr>
          <a:xfrm>
            <a:off x="1691640" y="4949202"/>
            <a:ext cx="6217920" cy="40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 name="図形グループ 3"/>
          <p:cNvGrpSpPr/>
          <p:nvPr/>
        </p:nvGrpSpPr>
        <p:grpSpPr>
          <a:xfrm>
            <a:off x="1645623" y="4912840"/>
            <a:ext cx="6474170" cy="582196"/>
            <a:chOff x="1644589" y="5890995"/>
            <a:chExt cx="6474170" cy="582196"/>
          </a:xfrm>
          <a:solidFill>
            <a:schemeClr val="bg1"/>
          </a:solidFill>
        </p:grpSpPr>
        <p:sp>
          <p:nvSpPr>
            <p:cNvPr id="15" name="テキスト ボックス 14"/>
            <p:cNvSpPr txBox="1"/>
            <p:nvPr/>
          </p:nvSpPr>
          <p:spPr>
            <a:xfrm flipH="1">
              <a:off x="1644589" y="5913538"/>
              <a:ext cx="288032" cy="523220"/>
            </a:xfrm>
            <a:prstGeom prst="rect">
              <a:avLst/>
            </a:prstGeom>
            <a:grpFill/>
          </p:spPr>
          <p:txBody>
            <a:bodyPr wrap="square" rtlCol="0">
              <a:spAutoFit/>
            </a:bodyPr>
            <a:lstStyle/>
            <a:p>
              <a:r>
                <a:rPr lang="en-US" altLang="ja-JP" sz="2800" dirty="0">
                  <a:solidFill>
                    <a:srgbClr val="000000"/>
                  </a:solidFill>
                </a:rPr>
                <a:t>8</a:t>
              </a:r>
              <a:endParaRPr kumimoji="1" lang="ja-JP" altLang="en-US" sz="2800" dirty="0">
                <a:solidFill>
                  <a:srgbClr val="000000"/>
                </a:solidFill>
              </a:endParaRPr>
            </a:p>
          </p:txBody>
        </p:sp>
        <p:sp>
          <p:nvSpPr>
            <p:cNvPr id="16" name="テキスト ボックス 15"/>
            <p:cNvSpPr txBox="1"/>
            <p:nvPr/>
          </p:nvSpPr>
          <p:spPr>
            <a:xfrm flipH="1">
              <a:off x="2443128" y="5946752"/>
              <a:ext cx="648072" cy="523220"/>
            </a:xfrm>
            <a:prstGeom prst="rect">
              <a:avLst/>
            </a:prstGeom>
            <a:grpFill/>
          </p:spPr>
          <p:txBody>
            <a:bodyPr wrap="square" rtlCol="0">
              <a:spAutoFit/>
            </a:bodyPr>
            <a:lstStyle/>
            <a:p>
              <a:r>
                <a:rPr lang="en-US" altLang="ja-JP" sz="2800" dirty="0" smtClean="0">
                  <a:solidFill>
                    <a:srgbClr val="000000"/>
                  </a:solidFill>
                </a:rPr>
                <a:t>12</a:t>
              </a:r>
              <a:endParaRPr kumimoji="1" lang="ja-JP" altLang="en-US" sz="2800" dirty="0">
                <a:solidFill>
                  <a:srgbClr val="000000"/>
                </a:solidFill>
              </a:endParaRPr>
            </a:p>
          </p:txBody>
        </p:sp>
        <p:sp>
          <p:nvSpPr>
            <p:cNvPr id="17" name="テキスト ボックス 16"/>
            <p:cNvSpPr txBox="1"/>
            <p:nvPr/>
          </p:nvSpPr>
          <p:spPr>
            <a:xfrm>
              <a:off x="3271950" y="5949971"/>
              <a:ext cx="567680" cy="523220"/>
            </a:xfrm>
            <a:prstGeom prst="rect">
              <a:avLst/>
            </a:prstGeom>
            <a:grpFill/>
          </p:spPr>
          <p:txBody>
            <a:bodyPr wrap="square" rtlCol="0">
              <a:spAutoFit/>
            </a:bodyPr>
            <a:lstStyle/>
            <a:p>
              <a:r>
                <a:rPr lang="en-US" altLang="ja-JP" sz="2800" dirty="0" smtClean="0">
                  <a:solidFill>
                    <a:srgbClr val="000000"/>
                  </a:solidFill>
                </a:rPr>
                <a:t>16</a:t>
              </a:r>
              <a:endParaRPr kumimoji="1" lang="ja-JP" altLang="en-US" sz="2800" dirty="0">
                <a:solidFill>
                  <a:srgbClr val="000000"/>
                </a:solidFill>
              </a:endParaRPr>
            </a:p>
          </p:txBody>
        </p:sp>
        <p:sp>
          <p:nvSpPr>
            <p:cNvPr id="18" name="テキスト ボックス 17"/>
            <p:cNvSpPr txBox="1"/>
            <p:nvPr/>
          </p:nvSpPr>
          <p:spPr>
            <a:xfrm>
              <a:off x="4136324" y="5945914"/>
              <a:ext cx="567680" cy="523220"/>
            </a:xfrm>
            <a:prstGeom prst="rect">
              <a:avLst/>
            </a:prstGeom>
            <a:grpFill/>
          </p:spPr>
          <p:txBody>
            <a:bodyPr wrap="square" rtlCol="0">
              <a:spAutoFit/>
            </a:bodyPr>
            <a:lstStyle/>
            <a:p>
              <a:r>
                <a:rPr lang="en-US" altLang="ja-JP" sz="2800" smtClean="0">
                  <a:solidFill>
                    <a:srgbClr val="000000"/>
                  </a:solidFill>
                </a:rPr>
                <a:t>20</a:t>
              </a:r>
              <a:endParaRPr kumimoji="1" lang="ja-JP" altLang="en-US" sz="2800" dirty="0">
                <a:solidFill>
                  <a:srgbClr val="000000"/>
                </a:solidFill>
              </a:endParaRPr>
            </a:p>
          </p:txBody>
        </p:sp>
        <p:sp>
          <p:nvSpPr>
            <p:cNvPr id="19" name="テキスト ボックス 18"/>
            <p:cNvSpPr txBox="1"/>
            <p:nvPr/>
          </p:nvSpPr>
          <p:spPr>
            <a:xfrm>
              <a:off x="4978495" y="5937614"/>
              <a:ext cx="567680" cy="523220"/>
            </a:xfrm>
            <a:prstGeom prst="rect">
              <a:avLst/>
            </a:prstGeom>
            <a:grpFill/>
          </p:spPr>
          <p:txBody>
            <a:bodyPr wrap="square" rtlCol="0">
              <a:spAutoFit/>
            </a:bodyPr>
            <a:lstStyle/>
            <a:p>
              <a:r>
                <a:rPr lang="en-US" altLang="ja-JP" sz="2800" smtClean="0">
                  <a:solidFill>
                    <a:srgbClr val="000000"/>
                  </a:solidFill>
                </a:rPr>
                <a:t>24</a:t>
              </a:r>
              <a:endParaRPr kumimoji="1" lang="ja-JP" altLang="en-US" sz="2800" dirty="0">
                <a:solidFill>
                  <a:srgbClr val="000000"/>
                </a:solidFill>
              </a:endParaRPr>
            </a:p>
          </p:txBody>
        </p:sp>
        <p:sp>
          <p:nvSpPr>
            <p:cNvPr id="20" name="テキスト ボックス 19"/>
            <p:cNvSpPr txBox="1"/>
            <p:nvPr/>
          </p:nvSpPr>
          <p:spPr>
            <a:xfrm>
              <a:off x="5937673" y="5937614"/>
              <a:ext cx="288032" cy="523220"/>
            </a:xfrm>
            <a:prstGeom prst="rect">
              <a:avLst/>
            </a:prstGeom>
            <a:grpFill/>
          </p:spPr>
          <p:txBody>
            <a:bodyPr wrap="square" rtlCol="0">
              <a:spAutoFit/>
            </a:bodyPr>
            <a:lstStyle/>
            <a:p>
              <a:r>
                <a:rPr lang="en-US" altLang="ja-JP" sz="2800" dirty="0">
                  <a:solidFill>
                    <a:srgbClr val="000000"/>
                  </a:solidFill>
                </a:rPr>
                <a:t>4</a:t>
              </a:r>
              <a:endParaRPr kumimoji="1" lang="ja-JP" altLang="en-US" sz="2800" dirty="0">
                <a:solidFill>
                  <a:srgbClr val="000000"/>
                </a:solidFill>
              </a:endParaRPr>
            </a:p>
          </p:txBody>
        </p:sp>
        <p:sp>
          <p:nvSpPr>
            <p:cNvPr id="21" name="テキスト ボックス 20"/>
            <p:cNvSpPr txBox="1"/>
            <p:nvPr/>
          </p:nvSpPr>
          <p:spPr>
            <a:xfrm>
              <a:off x="7478987" y="5890995"/>
              <a:ext cx="639772" cy="523220"/>
            </a:xfrm>
            <a:prstGeom prst="rect">
              <a:avLst/>
            </a:prstGeom>
            <a:grpFill/>
          </p:spPr>
          <p:txBody>
            <a:bodyPr wrap="square" rtlCol="0">
              <a:spAutoFit/>
            </a:bodyPr>
            <a:lstStyle/>
            <a:p>
              <a:r>
                <a:rPr lang="en-US" altLang="ja-JP" sz="2800" dirty="0" smtClean="0">
                  <a:solidFill>
                    <a:srgbClr val="000000"/>
                  </a:solidFill>
                </a:rPr>
                <a:t>12</a:t>
              </a:r>
              <a:endParaRPr kumimoji="1" lang="ja-JP" altLang="en-US" sz="2800" dirty="0">
                <a:solidFill>
                  <a:srgbClr val="000000"/>
                </a:solidFill>
              </a:endParaRPr>
            </a:p>
          </p:txBody>
        </p:sp>
        <p:sp>
          <p:nvSpPr>
            <p:cNvPr id="27" name="テキスト ボックス 26"/>
            <p:cNvSpPr txBox="1"/>
            <p:nvPr/>
          </p:nvSpPr>
          <p:spPr>
            <a:xfrm>
              <a:off x="6770596" y="5911730"/>
              <a:ext cx="288032" cy="523220"/>
            </a:xfrm>
            <a:prstGeom prst="rect">
              <a:avLst/>
            </a:prstGeom>
            <a:grpFill/>
          </p:spPr>
          <p:txBody>
            <a:bodyPr wrap="square" rtlCol="0">
              <a:spAutoFit/>
            </a:bodyPr>
            <a:lstStyle/>
            <a:p>
              <a:r>
                <a:rPr lang="en-US" altLang="ja-JP" sz="2800" dirty="0" smtClean="0">
                  <a:solidFill>
                    <a:srgbClr val="000000"/>
                  </a:solidFill>
                </a:rPr>
                <a:t>8</a:t>
              </a:r>
              <a:endParaRPr kumimoji="1" lang="ja-JP" altLang="en-US" sz="2800" dirty="0">
                <a:solidFill>
                  <a:srgbClr val="000000"/>
                </a:solidFill>
              </a:endParaRPr>
            </a:p>
          </p:txBody>
        </p:sp>
      </p:grpSp>
    </p:spTree>
    <p:extLst>
      <p:ext uri="{BB962C8B-B14F-4D97-AF65-F5344CB8AC3E}">
        <p14:creationId xmlns:p14="http://schemas.microsoft.com/office/powerpoint/2010/main" val="1527600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4" grpId="0" animBg="1"/>
      <p:bldP spid="25" grpId="0" animBg="1"/>
      <p:bldP spid="2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睡眠時間と作業成績</a:t>
            </a:r>
            <a:endParaRPr kumimoji="1" lang="ja-JP" altLang="en-US" dirty="0"/>
          </a:p>
        </p:txBody>
      </p:sp>
      <p:graphicFrame>
        <p:nvGraphicFramePr>
          <p:cNvPr id="3" name="グラフ 2"/>
          <p:cNvGraphicFramePr>
            <a:graphicFrameLocks/>
          </p:cNvGraphicFramePr>
          <p:nvPr>
            <p:extLst>
              <p:ext uri="{D42A27DB-BD31-4B8C-83A1-F6EECF244321}">
                <p14:modId xmlns:p14="http://schemas.microsoft.com/office/powerpoint/2010/main" val="2124694002"/>
              </p:ext>
            </p:extLst>
          </p:nvPr>
        </p:nvGraphicFramePr>
        <p:xfrm>
          <a:off x="179512" y="1021877"/>
          <a:ext cx="7848872" cy="5183187"/>
        </p:xfrm>
        <a:graphic>
          <a:graphicData uri="http://schemas.openxmlformats.org/drawingml/2006/chart">
            <c:chart xmlns:c="http://schemas.openxmlformats.org/drawingml/2006/chart" xmlns:r="http://schemas.openxmlformats.org/officeDocument/2006/relationships" r:id="rId3"/>
          </a:graphicData>
        </a:graphic>
      </p:graphicFrame>
      <p:sp>
        <p:nvSpPr>
          <p:cNvPr id="4" name="テキスト ボックス 3"/>
          <p:cNvSpPr txBox="1"/>
          <p:nvPr/>
        </p:nvSpPr>
        <p:spPr>
          <a:xfrm>
            <a:off x="1763688" y="1095127"/>
            <a:ext cx="2133918" cy="461665"/>
          </a:xfrm>
          <a:prstGeom prst="rect">
            <a:avLst/>
          </a:prstGeom>
          <a:noFill/>
        </p:spPr>
        <p:txBody>
          <a:bodyPr wrap="none" rtlCol="0">
            <a:spAutoFit/>
          </a:bodyPr>
          <a:lstStyle/>
          <a:p>
            <a:r>
              <a:rPr kumimoji="1" lang="ja-JP" altLang="en-US" smtClean="0"/>
              <a:t>ベット使用時間</a:t>
            </a:r>
            <a:endParaRPr kumimoji="1" lang="ja-JP" altLang="en-US" dirty="0"/>
          </a:p>
        </p:txBody>
      </p:sp>
      <p:cxnSp>
        <p:nvCxnSpPr>
          <p:cNvPr id="6" name="直線コネクタ 5"/>
          <p:cNvCxnSpPr/>
          <p:nvPr/>
        </p:nvCxnSpPr>
        <p:spPr>
          <a:xfrm flipH="1">
            <a:off x="6084168" y="1844824"/>
            <a:ext cx="72008" cy="43602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直線矢印コネクタ 10"/>
          <p:cNvCxnSpPr/>
          <p:nvPr/>
        </p:nvCxnSpPr>
        <p:spPr>
          <a:xfrm>
            <a:off x="6084168" y="5733256"/>
            <a:ext cx="43204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テキスト ボックス 11"/>
          <p:cNvSpPr txBox="1"/>
          <p:nvPr/>
        </p:nvSpPr>
        <p:spPr>
          <a:xfrm>
            <a:off x="6536081" y="5502423"/>
            <a:ext cx="720080" cy="461665"/>
          </a:xfrm>
          <a:prstGeom prst="rect">
            <a:avLst/>
          </a:prstGeom>
          <a:noFill/>
        </p:spPr>
        <p:txBody>
          <a:bodyPr wrap="square" rtlCol="0">
            <a:spAutoFit/>
          </a:bodyPr>
          <a:lstStyle/>
          <a:p>
            <a:r>
              <a:rPr kumimoji="1" lang="en-US" altLang="ja-JP" smtClean="0"/>
              <a:t>8H</a:t>
            </a:r>
            <a:endParaRPr kumimoji="1" lang="ja-JP" altLang="en-US" dirty="0"/>
          </a:p>
        </p:txBody>
      </p:sp>
      <p:sp>
        <p:nvSpPr>
          <p:cNvPr id="13" name="テキスト ボックス 12"/>
          <p:cNvSpPr txBox="1"/>
          <p:nvPr/>
        </p:nvSpPr>
        <p:spPr>
          <a:xfrm>
            <a:off x="5924849" y="6551106"/>
            <a:ext cx="3219151" cy="338554"/>
          </a:xfrm>
          <a:prstGeom prst="rect">
            <a:avLst/>
          </a:prstGeom>
          <a:noFill/>
        </p:spPr>
        <p:txBody>
          <a:bodyPr wrap="none" rtlCol="0">
            <a:spAutoFit/>
          </a:bodyPr>
          <a:lstStyle/>
          <a:p>
            <a:r>
              <a:rPr kumimoji="1" lang="ja-JP" altLang="en-US" sz="1600" dirty="0" smtClean="0"/>
              <a:t>（</a:t>
            </a:r>
            <a:r>
              <a:rPr lang="en-US" altLang="ja-JP" sz="1600" dirty="0" err="1" smtClean="0"/>
              <a:t>Belenky</a:t>
            </a:r>
            <a:r>
              <a:rPr lang="en-US" altLang="ja-JP" sz="1600" dirty="0" smtClean="0"/>
              <a:t> </a:t>
            </a:r>
            <a:r>
              <a:rPr lang="en-US" altLang="ja-JP" sz="1600" i="1" dirty="0" smtClean="0"/>
              <a:t>et. al.</a:t>
            </a:r>
            <a:r>
              <a:rPr kumimoji="1" lang="en-US" altLang="ja-JP" sz="1600" dirty="0" smtClean="0"/>
              <a:t>, </a:t>
            </a:r>
            <a:r>
              <a:rPr lang="en-US" altLang="ja-JP" sz="1600" dirty="0" smtClean="0"/>
              <a:t>2003</a:t>
            </a:r>
            <a:r>
              <a:rPr kumimoji="1" lang="en-US" altLang="ja-JP" sz="1600" dirty="0" smtClean="0"/>
              <a:t> Fig.3 </a:t>
            </a:r>
            <a:r>
              <a:rPr kumimoji="1" lang="ja-JP" altLang="en-US" sz="1600" dirty="0" smtClean="0"/>
              <a:t>を改変）</a:t>
            </a:r>
            <a:endParaRPr kumimoji="1" lang="ja-JP" altLang="en-US" sz="1600" dirty="0"/>
          </a:p>
        </p:txBody>
      </p:sp>
    </p:spTree>
    <p:extLst>
      <p:ext uri="{BB962C8B-B14F-4D97-AF65-F5344CB8AC3E}">
        <p14:creationId xmlns:p14="http://schemas.microsoft.com/office/powerpoint/2010/main" val="19566541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タイトル 1"/>
          <p:cNvSpPr>
            <a:spLocks noGrp="1"/>
          </p:cNvSpPr>
          <p:nvPr>
            <p:ph type="title"/>
          </p:nvPr>
        </p:nvSpPr>
        <p:spPr/>
        <p:txBody>
          <a:bodyPr/>
          <a:lstStyle/>
          <a:p>
            <a:r>
              <a:rPr lang="ja-JP" altLang="en-US" dirty="0" smtClean="0"/>
              <a:t>時刻別疲労関連事故発生件数</a:t>
            </a:r>
            <a:endParaRPr lang="ja-JP" altLang="en-US" dirty="0"/>
          </a:p>
        </p:txBody>
      </p:sp>
      <p:graphicFrame>
        <p:nvGraphicFramePr>
          <p:cNvPr id="2" name="グラフ 2"/>
          <p:cNvGraphicFramePr>
            <a:graphicFrameLocks/>
          </p:cNvGraphicFramePr>
          <p:nvPr>
            <p:extLst>
              <p:ext uri="{D42A27DB-BD31-4B8C-83A1-F6EECF244321}">
                <p14:modId xmlns:p14="http://schemas.microsoft.com/office/powerpoint/2010/main" val="365965761"/>
              </p:ext>
            </p:extLst>
          </p:nvPr>
        </p:nvGraphicFramePr>
        <p:xfrm>
          <a:off x="323850" y="1125538"/>
          <a:ext cx="8496300" cy="5183187"/>
        </p:xfrm>
        <a:graphic>
          <a:graphicData uri="http://schemas.openxmlformats.org/drawingml/2006/chart">
            <c:chart xmlns:c="http://schemas.openxmlformats.org/drawingml/2006/chart" xmlns:r="http://schemas.openxmlformats.org/officeDocument/2006/relationships" r:id="rId3"/>
          </a:graphicData>
        </a:graphic>
      </p:graphicFrame>
      <p:sp>
        <p:nvSpPr>
          <p:cNvPr id="5" name="テキスト ボックス 4"/>
          <p:cNvSpPr txBox="1"/>
          <p:nvPr/>
        </p:nvSpPr>
        <p:spPr>
          <a:xfrm>
            <a:off x="6882160" y="6519446"/>
            <a:ext cx="2307042" cy="338554"/>
          </a:xfrm>
          <a:prstGeom prst="rect">
            <a:avLst/>
          </a:prstGeom>
          <a:noFill/>
        </p:spPr>
        <p:txBody>
          <a:bodyPr wrap="none" rtlCol="0">
            <a:spAutoFit/>
          </a:bodyPr>
          <a:lstStyle/>
          <a:p>
            <a:r>
              <a:rPr kumimoji="1" lang="ja-JP" altLang="en-US" sz="1600" dirty="0" smtClean="0"/>
              <a:t>（</a:t>
            </a:r>
            <a:r>
              <a:rPr lang="en-US" altLang="ja-JP" sz="1600" dirty="0" err="1" smtClean="0"/>
              <a:t>Mitler</a:t>
            </a:r>
            <a:r>
              <a:rPr lang="en-US" altLang="ja-JP" sz="1600" dirty="0" smtClean="0"/>
              <a:t> &amp; Miller</a:t>
            </a:r>
            <a:r>
              <a:rPr kumimoji="1" lang="en-US" altLang="ja-JP" sz="1600" i="1" dirty="0" smtClean="0"/>
              <a:t>, </a:t>
            </a:r>
            <a:r>
              <a:rPr lang="en-US" altLang="ja-JP" sz="1600" dirty="0" smtClean="0"/>
              <a:t>1996</a:t>
            </a:r>
            <a:r>
              <a:rPr kumimoji="1" lang="en-US" altLang="ja-JP" sz="1600" dirty="0" smtClean="0"/>
              <a:t> </a:t>
            </a:r>
            <a:r>
              <a:rPr kumimoji="1" lang="ja-JP" altLang="en-US" sz="1600" dirty="0" smtClean="0"/>
              <a:t>）</a:t>
            </a:r>
            <a:endParaRPr kumimoji="1" lang="ja-JP" altLang="en-US" sz="1600" dirty="0"/>
          </a:p>
        </p:txBody>
      </p:sp>
    </p:spTree>
    <p:extLst>
      <p:ext uri="{BB962C8B-B14F-4D97-AF65-F5344CB8AC3E}">
        <p14:creationId xmlns:p14="http://schemas.microsoft.com/office/powerpoint/2010/main" val="17040263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ctrTitle"/>
          </p:nvPr>
        </p:nvSpPr>
        <p:spPr>
          <a:xfrm>
            <a:off x="449263" y="1352550"/>
            <a:ext cx="8294687" cy="2755900"/>
          </a:xfrm>
        </p:spPr>
        <p:txBody>
          <a:bodyPr/>
          <a:lstStyle/>
          <a:p>
            <a:pPr eaLnBrk="1" hangingPunct="1"/>
            <a:r>
              <a:rPr lang="ja-JP" altLang="en-US" dirty="0"/>
              <a:t>１．</a:t>
            </a:r>
            <a:r>
              <a:rPr lang="ja-JP" altLang="en-US" dirty="0" smtClean="0"/>
              <a:t>疲労と関連した交通事故</a:t>
            </a:r>
            <a:endParaRPr lang="ja-JP" altLang="en-US" dirty="0"/>
          </a:p>
        </p:txBody>
      </p:sp>
      <p:sp>
        <p:nvSpPr>
          <p:cNvPr id="25602" name="Rectangle 3"/>
          <p:cNvSpPr>
            <a:spLocks noGrp="1" noChangeArrowheads="1"/>
          </p:cNvSpPr>
          <p:nvPr>
            <p:ph type="subTitle" idx="1"/>
          </p:nvPr>
        </p:nvSpPr>
        <p:spPr>
          <a:xfrm>
            <a:off x="1397000" y="4089400"/>
            <a:ext cx="6400800" cy="1739900"/>
          </a:xfrm>
        </p:spPr>
        <p:txBody>
          <a:bodyPr/>
          <a:lstStyle/>
          <a:p>
            <a:pPr eaLnBrk="1" hangingPunct="1"/>
            <a:endParaRPr lang="ja-JP" altLang="en-US"/>
          </a:p>
        </p:txBody>
      </p:sp>
    </p:spTree>
    <p:extLst>
      <p:ext uri="{BB962C8B-B14F-4D97-AF65-F5344CB8AC3E}">
        <p14:creationId xmlns:p14="http://schemas.microsoft.com/office/powerpoint/2010/main" val="13626947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フリッカー値と事故</a:t>
            </a:r>
            <a:endParaRPr kumimoji="1" lang="ja-JP" altLang="en-US" dirty="0"/>
          </a:p>
        </p:txBody>
      </p:sp>
      <p:grpSp>
        <p:nvGrpSpPr>
          <p:cNvPr id="16" name="図形グループ 15"/>
          <p:cNvGrpSpPr/>
          <p:nvPr/>
        </p:nvGrpSpPr>
        <p:grpSpPr>
          <a:xfrm>
            <a:off x="1979712" y="1208088"/>
            <a:ext cx="4720803" cy="2378215"/>
            <a:chOff x="243565" y="1178040"/>
            <a:chExt cx="4720803" cy="2378215"/>
          </a:xfrm>
        </p:grpSpPr>
        <p:grpSp>
          <p:nvGrpSpPr>
            <p:cNvPr id="5" name="図形グループ 22"/>
            <p:cNvGrpSpPr>
              <a:grpSpLocks/>
            </p:cNvGrpSpPr>
            <p:nvPr/>
          </p:nvGrpSpPr>
          <p:grpSpPr bwMode="auto">
            <a:xfrm>
              <a:off x="1291480" y="1661443"/>
              <a:ext cx="3672888" cy="1589593"/>
              <a:chOff x="1246930" y="1916832"/>
              <a:chExt cx="8334090" cy="3384376"/>
            </a:xfrm>
          </p:grpSpPr>
          <p:cxnSp>
            <p:nvCxnSpPr>
              <p:cNvPr id="6" name="直線コネクタ 5"/>
              <p:cNvCxnSpPr/>
              <p:nvPr/>
            </p:nvCxnSpPr>
            <p:spPr>
              <a:xfrm>
                <a:off x="1259632" y="3356619"/>
                <a:ext cx="8321388" cy="2222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直線コネクタ 6"/>
              <p:cNvCxnSpPr/>
              <p:nvPr/>
            </p:nvCxnSpPr>
            <p:spPr>
              <a:xfrm>
                <a:off x="1547007" y="1916832"/>
                <a:ext cx="0" cy="338437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直線コネクタ 7"/>
              <p:cNvCxnSpPr/>
              <p:nvPr/>
            </p:nvCxnSpPr>
            <p:spPr>
              <a:xfrm flipH="1">
                <a:off x="1246932" y="2243306"/>
                <a:ext cx="28737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直線コネクタ 8"/>
              <p:cNvCxnSpPr/>
              <p:nvPr/>
            </p:nvCxnSpPr>
            <p:spPr>
              <a:xfrm flipH="1">
                <a:off x="1246930" y="4523120"/>
                <a:ext cx="28737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 name="図形グループ 25"/>
            <p:cNvGrpSpPr>
              <a:grpSpLocks/>
            </p:cNvGrpSpPr>
            <p:nvPr/>
          </p:nvGrpSpPr>
          <p:grpSpPr bwMode="auto">
            <a:xfrm>
              <a:off x="2429776" y="1661443"/>
              <a:ext cx="2318569" cy="1642385"/>
              <a:chOff x="3830620" y="1916832"/>
              <a:chExt cx="5260485" cy="3496775"/>
            </a:xfrm>
          </p:grpSpPr>
          <p:cxnSp>
            <p:nvCxnSpPr>
              <p:cNvPr id="11" name="直線コネクタ 10"/>
              <p:cNvCxnSpPr/>
              <p:nvPr/>
            </p:nvCxnSpPr>
            <p:spPr>
              <a:xfrm>
                <a:off x="3830620" y="1916832"/>
                <a:ext cx="0" cy="3384376"/>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a:off x="5496847" y="1977519"/>
                <a:ext cx="0" cy="3384376"/>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a:off x="9091105" y="2029231"/>
                <a:ext cx="0" cy="3384376"/>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a:off x="7293976" y="2000965"/>
                <a:ext cx="0" cy="3384376"/>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15" name="フリーフォーム 14"/>
            <p:cNvSpPr/>
            <p:nvPr/>
          </p:nvSpPr>
          <p:spPr>
            <a:xfrm>
              <a:off x="1658351" y="1730195"/>
              <a:ext cx="3115394" cy="1742763"/>
            </a:xfrm>
            <a:custGeom>
              <a:avLst/>
              <a:gdLst>
                <a:gd name="connsiteX0" fmla="*/ 0 w 6537960"/>
                <a:gd name="connsiteY0" fmla="*/ 1407112 h 2650825"/>
                <a:gd name="connsiteX1" fmla="*/ 899160 w 6537960"/>
                <a:gd name="connsiteY1" fmla="*/ 2428192 h 2650825"/>
                <a:gd name="connsiteX2" fmla="*/ 1203960 w 6537960"/>
                <a:gd name="connsiteY2" fmla="*/ 2641552 h 2650825"/>
                <a:gd name="connsiteX3" fmla="*/ 1676400 w 6537960"/>
                <a:gd name="connsiteY3" fmla="*/ 2245312 h 2650825"/>
                <a:gd name="connsiteX4" fmla="*/ 2225040 w 6537960"/>
                <a:gd name="connsiteY4" fmla="*/ 995632 h 2650825"/>
                <a:gd name="connsiteX5" fmla="*/ 2941320 w 6537960"/>
                <a:gd name="connsiteY5" fmla="*/ 96472 h 2650825"/>
                <a:gd name="connsiteX6" fmla="*/ 3352800 w 6537960"/>
                <a:gd name="connsiteY6" fmla="*/ 35512 h 2650825"/>
                <a:gd name="connsiteX7" fmla="*/ 3810000 w 6537960"/>
                <a:gd name="connsiteY7" fmla="*/ 187912 h 2650825"/>
                <a:gd name="connsiteX8" fmla="*/ 4328160 w 6537960"/>
                <a:gd name="connsiteY8" fmla="*/ 599392 h 2650825"/>
                <a:gd name="connsiteX9" fmla="*/ 4770120 w 6537960"/>
                <a:gd name="connsiteY9" fmla="*/ 660352 h 2650825"/>
                <a:gd name="connsiteX10" fmla="*/ 5242560 w 6537960"/>
                <a:gd name="connsiteY10" fmla="*/ 446992 h 2650825"/>
                <a:gd name="connsiteX11" fmla="*/ 5532120 w 6537960"/>
                <a:gd name="connsiteY11" fmla="*/ 446992 h 2650825"/>
                <a:gd name="connsiteX12" fmla="*/ 5852160 w 6537960"/>
                <a:gd name="connsiteY12" fmla="*/ 568912 h 2650825"/>
                <a:gd name="connsiteX13" fmla="*/ 6537960 w 6537960"/>
                <a:gd name="connsiteY13" fmla="*/ 1407112 h 2650825"/>
                <a:gd name="connsiteX14" fmla="*/ 6537960 w 6537960"/>
                <a:gd name="connsiteY14" fmla="*/ 1407112 h 2650825"/>
                <a:gd name="connsiteX0" fmla="*/ 0 w 6537960"/>
                <a:gd name="connsiteY0" fmla="*/ 1407112 h 2641552"/>
                <a:gd name="connsiteX1" fmla="*/ 731520 w 6537960"/>
                <a:gd name="connsiteY1" fmla="*/ 2245312 h 2641552"/>
                <a:gd name="connsiteX2" fmla="*/ 1203960 w 6537960"/>
                <a:gd name="connsiteY2" fmla="*/ 2641552 h 2641552"/>
                <a:gd name="connsiteX3" fmla="*/ 1676400 w 6537960"/>
                <a:gd name="connsiteY3" fmla="*/ 2245312 h 2641552"/>
                <a:gd name="connsiteX4" fmla="*/ 2225040 w 6537960"/>
                <a:gd name="connsiteY4" fmla="*/ 995632 h 2641552"/>
                <a:gd name="connsiteX5" fmla="*/ 2941320 w 6537960"/>
                <a:gd name="connsiteY5" fmla="*/ 96472 h 2641552"/>
                <a:gd name="connsiteX6" fmla="*/ 3352800 w 6537960"/>
                <a:gd name="connsiteY6" fmla="*/ 35512 h 2641552"/>
                <a:gd name="connsiteX7" fmla="*/ 3810000 w 6537960"/>
                <a:gd name="connsiteY7" fmla="*/ 187912 h 2641552"/>
                <a:gd name="connsiteX8" fmla="*/ 4328160 w 6537960"/>
                <a:gd name="connsiteY8" fmla="*/ 599392 h 2641552"/>
                <a:gd name="connsiteX9" fmla="*/ 4770120 w 6537960"/>
                <a:gd name="connsiteY9" fmla="*/ 660352 h 2641552"/>
                <a:gd name="connsiteX10" fmla="*/ 5242560 w 6537960"/>
                <a:gd name="connsiteY10" fmla="*/ 446992 h 2641552"/>
                <a:gd name="connsiteX11" fmla="*/ 5532120 w 6537960"/>
                <a:gd name="connsiteY11" fmla="*/ 446992 h 2641552"/>
                <a:gd name="connsiteX12" fmla="*/ 5852160 w 6537960"/>
                <a:gd name="connsiteY12" fmla="*/ 568912 h 2641552"/>
                <a:gd name="connsiteX13" fmla="*/ 6537960 w 6537960"/>
                <a:gd name="connsiteY13" fmla="*/ 1407112 h 2641552"/>
                <a:gd name="connsiteX14" fmla="*/ 6537960 w 6537960"/>
                <a:gd name="connsiteY14" fmla="*/ 1407112 h 2641552"/>
                <a:gd name="connsiteX0" fmla="*/ 0 w 6537960"/>
                <a:gd name="connsiteY0" fmla="*/ 1407112 h 2641666"/>
                <a:gd name="connsiteX1" fmla="*/ 731520 w 6537960"/>
                <a:gd name="connsiteY1" fmla="*/ 2275792 h 2641666"/>
                <a:gd name="connsiteX2" fmla="*/ 1203960 w 6537960"/>
                <a:gd name="connsiteY2" fmla="*/ 2641552 h 2641666"/>
                <a:gd name="connsiteX3" fmla="*/ 1676400 w 6537960"/>
                <a:gd name="connsiteY3" fmla="*/ 2245312 h 2641666"/>
                <a:gd name="connsiteX4" fmla="*/ 2225040 w 6537960"/>
                <a:gd name="connsiteY4" fmla="*/ 995632 h 2641666"/>
                <a:gd name="connsiteX5" fmla="*/ 2941320 w 6537960"/>
                <a:gd name="connsiteY5" fmla="*/ 96472 h 2641666"/>
                <a:gd name="connsiteX6" fmla="*/ 3352800 w 6537960"/>
                <a:gd name="connsiteY6" fmla="*/ 35512 h 2641666"/>
                <a:gd name="connsiteX7" fmla="*/ 3810000 w 6537960"/>
                <a:gd name="connsiteY7" fmla="*/ 187912 h 2641666"/>
                <a:gd name="connsiteX8" fmla="*/ 4328160 w 6537960"/>
                <a:gd name="connsiteY8" fmla="*/ 599392 h 2641666"/>
                <a:gd name="connsiteX9" fmla="*/ 4770120 w 6537960"/>
                <a:gd name="connsiteY9" fmla="*/ 660352 h 2641666"/>
                <a:gd name="connsiteX10" fmla="*/ 5242560 w 6537960"/>
                <a:gd name="connsiteY10" fmla="*/ 446992 h 2641666"/>
                <a:gd name="connsiteX11" fmla="*/ 5532120 w 6537960"/>
                <a:gd name="connsiteY11" fmla="*/ 446992 h 2641666"/>
                <a:gd name="connsiteX12" fmla="*/ 5852160 w 6537960"/>
                <a:gd name="connsiteY12" fmla="*/ 568912 h 2641666"/>
                <a:gd name="connsiteX13" fmla="*/ 6537960 w 6537960"/>
                <a:gd name="connsiteY13" fmla="*/ 1407112 h 2641666"/>
                <a:gd name="connsiteX14" fmla="*/ 6537960 w 6537960"/>
                <a:gd name="connsiteY14" fmla="*/ 1407112 h 2641666"/>
                <a:gd name="connsiteX0" fmla="*/ 0 w 6537960"/>
                <a:gd name="connsiteY0" fmla="*/ 1407112 h 2626435"/>
                <a:gd name="connsiteX1" fmla="*/ 731520 w 6537960"/>
                <a:gd name="connsiteY1" fmla="*/ 2275792 h 2626435"/>
                <a:gd name="connsiteX2" fmla="*/ 1158240 w 6537960"/>
                <a:gd name="connsiteY2" fmla="*/ 2626312 h 2626435"/>
                <a:gd name="connsiteX3" fmla="*/ 1676400 w 6537960"/>
                <a:gd name="connsiteY3" fmla="*/ 2245312 h 2626435"/>
                <a:gd name="connsiteX4" fmla="*/ 2225040 w 6537960"/>
                <a:gd name="connsiteY4" fmla="*/ 995632 h 2626435"/>
                <a:gd name="connsiteX5" fmla="*/ 2941320 w 6537960"/>
                <a:gd name="connsiteY5" fmla="*/ 96472 h 2626435"/>
                <a:gd name="connsiteX6" fmla="*/ 3352800 w 6537960"/>
                <a:gd name="connsiteY6" fmla="*/ 35512 h 2626435"/>
                <a:gd name="connsiteX7" fmla="*/ 3810000 w 6537960"/>
                <a:gd name="connsiteY7" fmla="*/ 187912 h 2626435"/>
                <a:gd name="connsiteX8" fmla="*/ 4328160 w 6537960"/>
                <a:gd name="connsiteY8" fmla="*/ 599392 h 2626435"/>
                <a:gd name="connsiteX9" fmla="*/ 4770120 w 6537960"/>
                <a:gd name="connsiteY9" fmla="*/ 660352 h 2626435"/>
                <a:gd name="connsiteX10" fmla="*/ 5242560 w 6537960"/>
                <a:gd name="connsiteY10" fmla="*/ 446992 h 2626435"/>
                <a:gd name="connsiteX11" fmla="*/ 5532120 w 6537960"/>
                <a:gd name="connsiteY11" fmla="*/ 446992 h 2626435"/>
                <a:gd name="connsiteX12" fmla="*/ 5852160 w 6537960"/>
                <a:gd name="connsiteY12" fmla="*/ 568912 h 2626435"/>
                <a:gd name="connsiteX13" fmla="*/ 6537960 w 6537960"/>
                <a:gd name="connsiteY13" fmla="*/ 1407112 h 2626435"/>
                <a:gd name="connsiteX14" fmla="*/ 6537960 w 6537960"/>
                <a:gd name="connsiteY14" fmla="*/ 1407112 h 2626435"/>
                <a:gd name="connsiteX0" fmla="*/ 0 w 6537960"/>
                <a:gd name="connsiteY0" fmla="*/ 1407112 h 2611206"/>
                <a:gd name="connsiteX1" fmla="*/ 731520 w 6537960"/>
                <a:gd name="connsiteY1" fmla="*/ 2275792 h 2611206"/>
                <a:gd name="connsiteX2" fmla="*/ 1203960 w 6537960"/>
                <a:gd name="connsiteY2" fmla="*/ 2611072 h 2611206"/>
                <a:gd name="connsiteX3" fmla="*/ 1676400 w 6537960"/>
                <a:gd name="connsiteY3" fmla="*/ 2245312 h 2611206"/>
                <a:gd name="connsiteX4" fmla="*/ 2225040 w 6537960"/>
                <a:gd name="connsiteY4" fmla="*/ 995632 h 2611206"/>
                <a:gd name="connsiteX5" fmla="*/ 2941320 w 6537960"/>
                <a:gd name="connsiteY5" fmla="*/ 96472 h 2611206"/>
                <a:gd name="connsiteX6" fmla="*/ 3352800 w 6537960"/>
                <a:gd name="connsiteY6" fmla="*/ 35512 h 2611206"/>
                <a:gd name="connsiteX7" fmla="*/ 3810000 w 6537960"/>
                <a:gd name="connsiteY7" fmla="*/ 187912 h 2611206"/>
                <a:gd name="connsiteX8" fmla="*/ 4328160 w 6537960"/>
                <a:gd name="connsiteY8" fmla="*/ 599392 h 2611206"/>
                <a:gd name="connsiteX9" fmla="*/ 4770120 w 6537960"/>
                <a:gd name="connsiteY9" fmla="*/ 660352 h 2611206"/>
                <a:gd name="connsiteX10" fmla="*/ 5242560 w 6537960"/>
                <a:gd name="connsiteY10" fmla="*/ 446992 h 2611206"/>
                <a:gd name="connsiteX11" fmla="*/ 5532120 w 6537960"/>
                <a:gd name="connsiteY11" fmla="*/ 446992 h 2611206"/>
                <a:gd name="connsiteX12" fmla="*/ 5852160 w 6537960"/>
                <a:gd name="connsiteY12" fmla="*/ 568912 h 2611206"/>
                <a:gd name="connsiteX13" fmla="*/ 6537960 w 6537960"/>
                <a:gd name="connsiteY13" fmla="*/ 1407112 h 2611206"/>
                <a:gd name="connsiteX14" fmla="*/ 6537960 w 6537960"/>
                <a:gd name="connsiteY14" fmla="*/ 1407112 h 2611206"/>
                <a:gd name="connsiteX0" fmla="*/ 0 w 6537960"/>
                <a:gd name="connsiteY0" fmla="*/ 1377821 h 2581915"/>
                <a:gd name="connsiteX1" fmla="*/ 731520 w 6537960"/>
                <a:gd name="connsiteY1" fmla="*/ 2246501 h 2581915"/>
                <a:gd name="connsiteX2" fmla="*/ 1203960 w 6537960"/>
                <a:gd name="connsiteY2" fmla="*/ 2581781 h 2581915"/>
                <a:gd name="connsiteX3" fmla="*/ 1676400 w 6537960"/>
                <a:gd name="connsiteY3" fmla="*/ 2216021 h 2581915"/>
                <a:gd name="connsiteX4" fmla="*/ 2225040 w 6537960"/>
                <a:gd name="connsiteY4" fmla="*/ 966341 h 2581915"/>
                <a:gd name="connsiteX5" fmla="*/ 2849880 w 6537960"/>
                <a:gd name="connsiteY5" fmla="*/ 128141 h 2581915"/>
                <a:gd name="connsiteX6" fmla="*/ 3352800 w 6537960"/>
                <a:gd name="connsiteY6" fmla="*/ 6221 h 2581915"/>
                <a:gd name="connsiteX7" fmla="*/ 3810000 w 6537960"/>
                <a:gd name="connsiteY7" fmla="*/ 158621 h 2581915"/>
                <a:gd name="connsiteX8" fmla="*/ 4328160 w 6537960"/>
                <a:gd name="connsiteY8" fmla="*/ 570101 h 2581915"/>
                <a:gd name="connsiteX9" fmla="*/ 4770120 w 6537960"/>
                <a:gd name="connsiteY9" fmla="*/ 631061 h 2581915"/>
                <a:gd name="connsiteX10" fmla="*/ 5242560 w 6537960"/>
                <a:gd name="connsiteY10" fmla="*/ 417701 h 2581915"/>
                <a:gd name="connsiteX11" fmla="*/ 5532120 w 6537960"/>
                <a:gd name="connsiteY11" fmla="*/ 417701 h 2581915"/>
                <a:gd name="connsiteX12" fmla="*/ 5852160 w 6537960"/>
                <a:gd name="connsiteY12" fmla="*/ 539621 h 2581915"/>
                <a:gd name="connsiteX13" fmla="*/ 6537960 w 6537960"/>
                <a:gd name="connsiteY13" fmla="*/ 1377821 h 2581915"/>
                <a:gd name="connsiteX14" fmla="*/ 6537960 w 6537960"/>
                <a:gd name="connsiteY14" fmla="*/ 1377821 h 2581915"/>
                <a:gd name="connsiteX0" fmla="*/ 0 w 6537960"/>
                <a:gd name="connsiteY0" fmla="*/ 1377821 h 2581915"/>
                <a:gd name="connsiteX1" fmla="*/ 731520 w 6537960"/>
                <a:gd name="connsiteY1" fmla="*/ 2246501 h 2581915"/>
                <a:gd name="connsiteX2" fmla="*/ 1203960 w 6537960"/>
                <a:gd name="connsiteY2" fmla="*/ 2581781 h 2581915"/>
                <a:gd name="connsiteX3" fmla="*/ 1676400 w 6537960"/>
                <a:gd name="connsiteY3" fmla="*/ 2216021 h 2581915"/>
                <a:gd name="connsiteX4" fmla="*/ 2225040 w 6537960"/>
                <a:gd name="connsiteY4" fmla="*/ 966341 h 2581915"/>
                <a:gd name="connsiteX5" fmla="*/ 2849880 w 6537960"/>
                <a:gd name="connsiteY5" fmla="*/ 128141 h 2581915"/>
                <a:gd name="connsiteX6" fmla="*/ 3352800 w 6537960"/>
                <a:gd name="connsiteY6" fmla="*/ 6221 h 2581915"/>
                <a:gd name="connsiteX7" fmla="*/ 3810000 w 6537960"/>
                <a:gd name="connsiteY7" fmla="*/ 158621 h 2581915"/>
                <a:gd name="connsiteX8" fmla="*/ 4328160 w 6537960"/>
                <a:gd name="connsiteY8" fmla="*/ 570101 h 2581915"/>
                <a:gd name="connsiteX9" fmla="*/ 4770120 w 6537960"/>
                <a:gd name="connsiteY9" fmla="*/ 631061 h 2581915"/>
                <a:gd name="connsiteX10" fmla="*/ 5242560 w 6537960"/>
                <a:gd name="connsiteY10" fmla="*/ 417701 h 2581915"/>
                <a:gd name="connsiteX11" fmla="*/ 5562600 w 6537960"/>
                <a:gd name="connsiteY11" fmla="*/ 387221 h 2581915"/>
                <a:gd name="connsiteX12" fmla="*/ 5852160 w 6537960"/>
                <a:gd name="connsiteY12" fmla="*/ 539621 h 2581915"/>
                <a:gd name="connsiteX13" fmla="*/ 6537960 w 6537960"/>
                <a:gd name="connsiteY13" fmla="*/ 1377821 h 2581915"/>
                <a:gd name="connsiteX14" fmla="*/ 6537960 w 6537960"/>
                <a:gd name="connsiteY14" fmla="*/ 1377821 h 2581915"/>
                <a:gd name="connsiteX0" fmla="*/ 0 w 6537960"/>
                <a:gd name="connsiteY0" fmla="*/ 1377821 h 2581915"/>
                <a:gd name="connsiteX1" fmla="*/ 731520 w 6537960"/>
                <a:gd name="connsiteY1" fmla="*/ 2246501 h 2581915"/>
                <a:gd name="connsiteX2" fmla="*/ 1203960 w 6537960"/>
                <a:gd name="connsiteY2" fmla="*/ 2581781 h 2581915"/>
                <a:gd name="connsiteX3" fmla="*/ 1676400 w 6537960"/>
                <a:gd name="connsiteY3" fmla="*/ 2216021 h 2581915"/>
                <a:gd name="connsiteX4" fmla="*/ 2225040 w 6537960"/>
                <a:gd name="connsiteY4" fmla="*/ 966341 h 2581915"/>
                <a:gd name="connsiteX5" fmla="*/ 2849880 w 6537960"/>
                <a:gd name="connsiteY5" fmla="*/ 128141 h 2581915"/>
                <a:gd name="connsiteX6" fmla="*/ 3352800 w 6537960"/>
                <a:gd name="connsiteY6" fmla="*/ 6221 h 2581915"/>
                <a:gd name="connsiteX7" fmla="*/ 3810000 w 6537960"/>
                <a:gd name="connsiteY7" fmla="*/ 158621 h 2581915"/>
                <a:gd name="connsiteX8" fmla="*/ 4328160 w 6537960"/>
                <a:gd name="connsiteY8" fmla="*/ 570101 h 2581915"/>
                <a:gd name="connsiteX9" fmla="*/ 4770120 w 6537960"/>
                <a:gd name="connsiteY9" fmla="*/ 631061 h 2581915"/>
                <a:gd name="connsiteX10" fmla="*/ 5181600 w 6537960"/>
                <a:gd name="connsiteY10" fmla="*/ 463421 h 2581915"/>
                <a:gd name="connsiteX11" fmla="*/ 5562600 w 6537960"/>
                <a:gd name="connsiteY11" fmla="*/ 387221 h 2581915"/>
                <a:gd name="connsiteX12" fmla="*/ 5852160 w 6537960"/>
                <a:gd name="connsiteY12" fmla="*/ 539621 h 2581915"/>
                <a:gd name="connsiteX13" fmla="*/ 6537960 w 6537960"/>
                <a:gd name="connsiteY13" fmla="*/ 1377821 h 2581915"/>
                <a:gd name="connsiteX14" fmla="*/ 6537960 w 6537960"/>
                <a:gd name="connsiteY14" fmla="*/ 1377821 h 2581915"/>
                <a:gd name="connsiteX0" fmla="*/ 0 w 6537960"/>
                <a:gd name="connsiteY0" fmla="*/ 1377821 h 2581915"/>
                <a:gd name="connsiteX1" fmla="*/ 731520 w 6537960"/>
                <a:gd name="connsiteY1" fmla="*/ 2246501 h 2581915"/>
                <a:gd name="connsiteX2" fmla="*/ 1203960 w 6537960"/>
                <a:gd name="connsiteY2" fmla="*/ 2581781 h 2581915"/>
                <a:gd name="connsiteX3" fmla="*/ 1676400 w 6537960"/>
                <a:gd name="connsiteY3" fmla="*/ 2216021 h 2581915"/>
                <a:gd name="connsiteX4" fmla="*/ 2225040 w 6537960"/>
                <a:gd name="connsiteY4" fmla="*/ 966341 h 2581915"/>
                <a:gd name="connsiteX5" fmla="*/ 2849880 w 6537960"/>
                <a:gd name="connsiteY5" fmla="*/ 128141 h 2581915"/>
                <a:gd name="connsiteX6" fmla="*/ 3352800 w 6537960"/>
                <a:gd name="connsiteY6" fmla="*/ 6221 h 2581915"/>
                <a:gd name="connsiteX7" fmla="*/ 3810000 w 6537960"/>
                <a:gd name="connsiteY7" fmla="*/ 158621 h 2581915"/>
                <a:gd name="connsiteX8" fmla="*/ 4328160 w 6537960"/>
                <a:gd name="connsiteY8" fmla="*/ 570101 h 2581915"/>
                <a:gd name="connsiteX9" fmla="*/ 4770120 w 6537960"/>
                <a:gd name="connsiteY9" fmla="*/ 631061 h 2581915"/>
                <a:gd name="connsiteX10" fmla="*/ 5181600 w 6537960"/>
                <a:gd name="connsiteY10" fmla="*/ 463421 h 2581915"/>
                <a:gd name="connsiteX11" fmla="*/ 5562600 w 6537960"/>
                <a:gd name="connsiteY11" fmla="*/ 356741 h 2581915"/>
                <a:gd name="connsiteX12" fmla="*/ 5852160 w 6537960"/>
                <a:gd name="connsiteY12" fmla="*/ 539621 h 2581915"/>
                <a:gd name="connsiteX13" fmla="*/ 6537960 w 6537960"/>
                <a:gd name="connsiteY13" fmla="*/ 1377821 h 2581915"/>
                <a:gd name="connsiteX14" fmla="*/ 6537960 w 6537960"/>
                <a:gd name="connsiteY14" fmla="*/ 1377821 h 2581915"/>
                <a:gd name="connsiteX0" fmla="*/ 0 w 6537960"/>
                <a:gd name="connsiteY0" fmla="*/ 1377821 h 2610199"/>
                <a:gd name="connsiteX1" fmla="*/ 731520 w 6537960"/>
                <a:gd name="connsiteY1" fmla="*/ 2246501 h 2610199"/>
                <a:gd name="connsiteX2" fmla="*/ 1579386 w 6537960"/>
                <a:gd name="connsiteY2" fmla="*/ 2610084 h 2610199"/>
                <a:gd name="connsiteX3" fmla="*/ 1676400 w 6537960"/>
                <a:gd name="connsiteY3" fmla="*/ 2216021 h 2610199"/>
                <a:gd name="connsiteX4" fmla="*/ 2225040 w 6537960"/>
                <a:gd name="connsiteY4" fmla="*/ 966341 h 2610199"/>
                <a:gd name="connsiteX5" fmla="*/ 2849880 w 6537960"/>
                <a:gd name="connsiteY5" fmla="*/ 128141 h 2610199"/>
                <a:gd name="connsiteX6" fmla="*/ 3352800 w 6537960"/>
                <a:gd name="connsiteY6" fmla="*/ 6221 h 2610199"/>
                <a:gd name="connsiteX7" fmla="*/ 3810000 w 6537960"/>
                <a:gd name="connsiteY7" fmla="*/ 158621 h 2610199"/>
                <a:gd name="connsiteX8" fmla="*/ 4328160 w 6537960"/>
                <a:gd name="connsiteY8" fmla="*/ 570101 h 2610199"/>
                <a:gd name="connsiteX9" fmla="*/ 4770120 w 6537960"/>
                <a:gd name="connsiteY9" fmla="*/ 631061 h 2610199"/>
                <a:gd name="connsiteX10" fmla="*/ 5181600 w 6537960"/>
                <a:gd name="connsiteY10" fmla="*/ 463421 h 2610199"/>
                <a:gd name="connsiteX11" fmla="*/ 5562600 w 6537960"/>
                <a:gd name="connsiteY11" fmla="*/ 356741 h 2610199"/>
                <a:gd name="connsiteX12" fmla="*/ 5852160 w 6537960"/>
                <a:gd name="connsiteY12" fmla="*/ 539621 h 2610199"/>
                <a:gd name="connsiteX13" fmla="*/ 6537960 w 6537960"/>
                <a:gd name="connsiteY13" fmla="*/ 1377821 h 2610199"/>
                <a:gd name="connsiteX14" fmla="*/ 6537960 w 6537960"/>
                <a:gd name="connsiteY14" fmla="*/ 1377821 h 2610199"/>
                <a:gd name="connsiteX0" fmla="*/ 0 w 6537960"/>
                <a:gd name="connsiteY0" fmla="*/ 1377821 h 2622851"/>
                <a:gd name="connsiteX1" fmla="*/ 731520 w 6537960"/>
                <a:gd name="connsiteY1" fmla="*/ 2246501 h 2622851"/>
                <a:gd name="connsiteX2" fmla="*/ 1579386 w 6537960"/>
                <a:gd name="connsiteY2" fmla="*/ 2610084 h 2622851"/>
                <a:gd name="connsiteX3" fmla="*/ 2011601 w 6537960"/>
                <a:gd name="connsiteY3" fmla="*/ 1829214 h 2622851"/>
                <a:gd name="connsiteX4" fmla="*/ 2225040 w 6537960"/>
                <a:gd name="connsiteY4" fmla="*/ 966341 h 2622851"/>
                <a:gd name="connsiteX5" fmla="*/ 2849880 w 6537960"/>
                <a:gd name="connsiteY5" fmla="*/ 128141 h 2622851"/>
                <a:gd name="connsiteX6" fmla="*/ 3352800 w 6537960"/>
                <a:gd name="connsiteY6" fmla="*/ 6221 h 2622851"/>
                <a:gd name="connsiteX7" fmla="*/ 3810000 w 6537960"/>
                <a:gd name="connsiteY7" fmla="*/ 158621 h 2622851"/>
                <a:gd name="connsiteX8" fmla="*/ 4328160 w 6537960"/>
                <a:gd name="connsiteY8" fmla="*/ 570101 h 2622851"/>
                <a:gd name="connsiteX9" fmla="*/ 4770120 w 6537960"/>
                <a:gd name="connsiteY9" fmla="*/ 631061 h 2622851"/>
                <a:gd name="connsiteX10" fmla="*/ 5181600 w 6537960"/>
                <a:gd name="connsiteY10" fmla="*/ 463421 h 2622851"/>
                <a:gd name="connsiteX11" fmla="*/ 5562600 w 6537960"/>
                <a:gd name="connsiteY11" fmla="*/ 356741 h 2622851"/>
                <a:gd name="connsiteX12" fmla="*/ 5852160 w 6537960"/>
                <a:gd name="connsiteY12" fmla="*/ 539621 h 2622851"/>
                <a:gd name="connsiteX13" fmla="*/ 6537960 w 6537960"/>
                <a:gd name="connsiteY13" fmla="*/ 1377821 h 2622851"/>
                <a:gd name="connsiteX14" fmla="*/ 6537960 w 6537960"/>
                <a:gd name="connsiteY14" fmla="*/ 1377821 h 2622851"/>
                <a:gd name="connsiteX0" fmla="*/ 0 w 6537960"/>
                <a:gd name="connsiteY0" fmla="*/ 1377821 h 2612983"/>
                <a:gd name="connsiteX1" fmla="*/ 771744 w 6537960"/>
                <a:gd name="connsiteY1" fmla="*/ 2067250 h 2612983"/>
                <a:gd name="connsiteX2" fmla="*/ 1579386 w 6537960"/>
                <a:gd name="connsiteY2" fmla="*/ 2610084 h 2612983"/>
                <a:gd name="connsiteX3" fmla="*/ 2011601 w 6537960"/>
                <a:gd name="connsiteY3" fmla="*/ 1829214 h 2612983"/>
                <a:gd name="connsiteX4" fmla="*/ 2225040 w 6537960"/>
                <a:gd name="connsiteY4" fmla="*/ 966341 h 2612983"/>
                <a:gd name="connsiteX5" fmla="*/ 2849880 w 6537960"/>
                <a:gd name="connsiteY5" fmla="*/ 128141 h 2612983"/>
                <a:gd name="connsiteX6" fmla="*/ 3352800 w 6537960"/>
                <a:gd name="connsiteY6" fmla="*/ 6221 h 2612983"/>
                <a:gd name="connsiteX7" fmla="*/ 3810000 w 6537960"/>
                <a:gd name="connsiteY7" fmla="*/ 158621 h 2612983"/>
                <a:gd name="connsiteX8" fmla="*/ 4328160 w 6537960"/>
                <a:gd name="connsiteY8" fmla="*/ 570101 h 2612983"/>
                <a:gd name="connsiteX9" fmla="*/ 4770120 w 6537960"/>
                <a:gd name="connsiteY9" fmla="*/ 631061 h 2612983"/>
                <a:gd name="connsiteX10" fmla="*/ 5181600 w 6537960"/>
                <a:gd name="connsiteY10" fmla="*/ 463421 h 2612983"/>
                <a:gd name="connsiteX11" fmla="*/ 5562600 w 6537960"/>
                <a:gd name="connsiteY11" fmla="*/ 356741 h 2612983"/>
                <a:gd name="connsiteX12" fmla="*/ 5852160 w 6537960"/>
                <a:gd name="connsiteY12" fmla="*/ 539621 h 2612983"/>
                <a:gd name="connsiteX13" fmla="*/ 6537960 w 6537960"/>
                <a:gd name="connsiteY13" fmla="*/ 1377821 h 2612983"/>
                <a:gd name="connsiteX14" fmla="*/ 6537960 w 6537960"/>
                <a:gd name="connsiteY14" fmla="*/ 1377821 h 2612983"/>
                <a:gd name="connsiteX0" fmla="*/ 0 w 6537960"/>
                <a:gd name="connsiteY0" fmla="*/ 1377821 h 2613120"/>
                <a:gd name="connsiteX1" fmla="*/ 771744 w 6537960"/>
                <a:gd name="connsiteY1" fmla="*/ 2067250 h 2613120"/>
                <a:gd name="connsiteX2" fmla="*/ 1579386 w 6537960"/>
                <a:gd name="connsiteY2" fmla="*/ 2610084 h 2613120"/>
                <a:gd name="connsiteX3" fmla="*/ 2011601 w 6537960"/>
                <a:gd name="connsiteY3" fmla="*/ 1829214 h 2613120"/>
                <a:gd name="connsiteX4" fmla="*/ 2225040 w 6537960"/>
                <a:gd name="connsiteY4" fmla="*/ 966341 h 2613120"/>
                <a:gd name="connsiteX5" fmla="*/ 2849880 w 6537960"/>
                <a:gd name="connsiteY5" fmla="*/ 128141 h 2613120"/>
                <a:gd name="connsiteX6" fmla="*/ 3352800 w 6537960"/>
                <a:gd name="connsiteY6" fmla="*/ 6221 h 2613120"/>
                <a:gd name="connsiteX7" fmla="*/ 3810000 w 6537960"/>
                <a:gd name="connsiteY7" fmla="*/ 158621 h 2613120"/>
                <a:gd name="connsiteX8" fmla="*/ 4328160 w 6537960"/>
                <a:gd name="connsiteY8" fmla="*/ 570101 h 2613120"/>
                <a:gd name="connsiteX9" fmla="*/ 4770120 w 6537960"/>
                <a:gd name="connsiteY9" fmla="*/ 631061 h 2613120"/>
                <a:gd name="connsiteX10" fmla="*/ 5181600 w 6537960"/>
                <a:gd name="connsiteY10" fmla="*/ 463421 h 2613120"/>
                <a:gd name="connsiteX11" fmla="*/ 5562600 w 6537960"/>
                <a:gd name="connsiteY11" fmla="*/ 356741 h 2613120"/>
                <a:gd name="connsiteX12" fmla="*/ 5852160 w 6537960"/>
                <a:gd name="connsiteY12" fmla="*/ 539621 h 2613120"/>
                <a:gd name="connsiteX13" fmla="*/ 6537960 w 6537960"/>
                <a:gd name="connsiteY13" fmla="*/ 1377821 h 2613120"/>
                <a:gd name="connsiteX14" fmla="*/ 6537960 w 6537960"/>
                <a:gd name="connsiteY14" fmla="*/ 1377821 h 2613120"/>
                <a:gd name="connsiteX0" fmla="*/ 0 w 6524552"/>
                <a:gd name="connsiteY0" fmla="*/ 1396690 h 2612961"/>
                <a:gd name="connsiteX1" fmla="*/ 758336 w 6524552"/>
                <a:gd name="connsiteY1" fmla="*/ 2067250 h 2612961"/>
                <a:gd name="connsiteX2" fmla="*/ 1565978 w 6524552"/>
                <a:gd name="connsiteY2" fmla="*/ 2610084 h 2612961"/>
                <a:gd name="connsiteX3" fmla="*/ 1998193 w 6524552"/>
                <a:gd name="connsiteY3" fmla="*/ 1829214 h 2612961"/>
                <a:gd name="connsiteX4" fmla="*/ 2211632 w 6524552"/>
                <a:gd name="connsiteY4" fmla="*/ 966341 h 2612961"/>
                <a:gd name="connsiteX5" fmla="*/ 2836472 w 6524552"/>
                <a:gd name="connsiteY5" fmla="*/ 128141 h 2612961"/>
                <a:gd name="connsiteX6" fmla="*/ 3339392 w 6524552"/>
                <a:gd name="connsiteY6" fmla="*/ 6221 h 2612961"/>
                <a:gd name="connsiteX7" fmla="*/ 3796592 w 6524552"/>
                <a:gd name="connsiteY7" fmla="*/ 158621 h 2612961"/>
                <a:gd name="connsiteX8" fmla="*/ 4314752 w 6524552"/>
                <a:gd name="connsiteY8" fmla="*/ 570101 h 2612961"/>
                <a:gd name="connsiteX9" fmla="*/ 4756712 w 6524552"/>
                <a:gd name="connsiteY9" fmla="*/ 631061 h 2612961"/>
                <a:gd name="connsiteX10" fmla="*/ 5168192 w 6524552"/>
                <a:gd name="connsiteY10" fmla="*/ 463421 h 2612961"/>
                <a:gd name="connsiteX11" fmla="*/ 5549192 w 6524552"/>
                <a:gd name="connsiteY11" fmla="*/ 356741 h 2612961"/>
                <a:gd name="connsiteX12" fmla="*/ 5838752 w 6524552"/>
                <a:gd name="connsiteY12" fmla="*/ 539621 h 2612961"/>
                <a:gd name="connsiteX13" fmla="*/ 6524552 w 6524552"/>
                <a:gd name="connsiteY13" fmla="*/ 1377821 h 2612961"/>
                <a:gd name="connsiteX14" fmla="*/ 6524552 w 6524552"/>
                <a:gd name="connsiteY14" fmla="*/ 1377821 h 2612961"/>
                <a:gd name="connsiteX0" fmla="*/ 0 w 6524552"/>
                <a:gd name="connsiteY0" fmla="*/ 1396690 h 2612961"/>
                <a:gd name="connsiteX1" fmla="*/ 758336 w 6524552"/>
                <a:gd name="connsiteY1" fmla="*/ 2067250 h 2612961"/>
                <a:gd name="connsiteX2" fmla="*/ 1565978 w 6524552"/>
                <a:gd name="connsiteY2" fmla="*/ 2610084 h 2612961"/>
                <a:gd name="connsiteX3" fmla="*/ 1998193 w 6524552"/>
                <a:gd name="connsiteY3" fmla="*/ 1829214 h 2612961"/>
                <a:gd name="connsiteX4" fmla="*/ 2211632 w 6524552"/>
                <a:gd name="connsiteY4" fmla="*/ 966341 h 2612961"/>
                <a:gd name="connsiteX5" fmla="*/ 2836472 w 6524552"/>
                <a:gd name="connsiteY5" fmla="*/ 128141 h 2612961"/>
                <a:gd name="connsiteX6" fmla="*/ 3339392 w 6524552"/>
                <a:gd name="connsiteY6" fmla="*/ 6221 h 2612961"/>
                <a:gd name="connsiteX7" fmla="*/ 3796592 w 6524552"/>
                <a:gd name="connsiteY7" fmla="*/ 158621 h 2612961"/>
                <a:gd name="connsiteX8" fmla="*/ 4314752 w 6524552"/>
                <a:gd name="connsiteY8" fmla="*/ 570101 h 2612961"/>
                <a:gd name="connsiteX9" fmla="*/ 4756712 w 6524552"/>
                <a:gd name="connsiteY9" fmla="*/ 631061 h 2612961"/>
                <a:gd name="connsiteX10" fmla="*/ 5168192 w 6524552"/>
                <a:gd name="connsiteY10" fmla="*/ 463421 h 2612961"/>
                <a:gd name="connsiteX11" fmla="*/ 5549192 w 6524552"/>
                <a:gd name="connsiteY11" fmla="*/ 356741 h 2612961"/>
                <a:gd name="connsiteX12" fmla="*/ 5838752 w 6524552"/>
                <a:gd name="connsiteY12" fmla="*/ 539621 h 2612961"/>
                <a:gd name="connsiteX13" fmla="*/ 6524552 w 6524552"/>
                <a:gd name="connsiteY13" fmla="*/ 1377821 h 2612961"/>
                <a:gd name="connsiteX14" fmla="*/ 6524552 w 6524552"/>
                <a:gd name="connsiteY14" fmla="*/ 1377821 h 2612961"/>
                <a:gd name="connsiteX0" fmla="*/ 0 w 6524552"/>
                <a:gd name="connsiteY0" fmla="*/ 1396041 h 2612312"/>
                <a:gd name="connsiteX1" fmla="*/ 758336 w 6524552"/>
                <a:gd name="connsiteY1" fmla="*/ 2066601 h 2612312"/>
                <a:gd name="connsiteX2" fmla="*/ 1565978 w 6524552"/>
                <a:gd name="connsiteY2" fmla="*/ 2609435 h 2612312"/>
                <a:gd name="connsiteX3" fmla="*/ 1998193 w 6524552"/>
                <a:gd name="connsiteY3" fmla="*/ 1828565 h 2612312"/>
                <a:gd name="connsiteX4" fmla="*/ 2359120 w 6524552"/>
                <a:gd name="connsiteY4" fmla="*/ 946824 h 2612312"/>
                <a:gd name="connsiteX5" fmla="*/ 2836472 w 6524552"/>
                <a:gd name="connsiteY5" fmla="*/ 127492 h 2612312"/>
                <a:gd name="connsiteX6" fmla="*/ 3339392 w 6524552"/>
                <a:gd name="connsiteY6" fmla="*/ 5572 h 2612312"/>
                <a:gd name="connsiteX7" fmla="*/ 3796592 w 6524552"/>
                <a:gd name="connsiteY7" fmla="*/ 157972 h 2612312"/>
                <a:gd name="connsiteX8" fmla="*/ 4314752 w 6524552"/>
                <a:gd name="connsiteY8" fmla="*/ 569452 h 2612312"/>
                <a:gd name="connsiteX9" fmla="*/ 4756712 w 6524552"/>
                <a:gd name="connsiteY9" fmla="*/ 630412 h 2612312"/>
                <a:gd name="connsiteX10" fmla="*/ 5168192 w 6524552"/>
                <a:gd name="connsiteY10" fmla="*/ 462772 h 2612312"/>
                <a:gd name="connsiteX11" fmla="*/ 5549192 w 6524552"/>
                <a:gd name="connsiteY11" fmla="*/ 356092 h 2612312"/>
                <a:gd name="connsiteX12" fmla="*/ 5838752 w 6524552"/>
                <a:gd name="connsiteY12" fmla="*/ 538972 h 2612312"/>
                <a:gd name="connsiteX13" fmla="*/ 6524552 w 6524552"/>
                <a:gd name="connsiteY13" fmla="*/ 1377172 h 2612312"/>
                <a:gd name="connsiteX14" fmla="*/ 6524552 w 6524552"/>
                <a:gd name="connsiteY14" fmla="*/ 1377172 h 2612312"/>
                <a:gd name="connsiteX0" fmla="*/ 0 w 6524552"/>
                <a:gd name="connsiteY0" fmla="*/ 1396040 h 2635590"/>
                <a:gd name="connsiteX1" fmla="*/ 758336 w 6524552"/>
                <a:gd name="connsiteY1" fmla="*/ 2066600 h 2635590"/>
                <a:gd name="connsiteX2" fmla="*/ 1565978 w 6524552"/>
                <a:gd name="connsiteY2" fmla="*/ 2609434 h 2635590"/>
                <a:gd name="connsiteX3" fmla="*/ 1998193 w 6524552"/>
                <a:gd name="connsiteY3" fmla="*/ 1828564 h 2635590"/>
                <a:gd name="connsiteX4" fmla="*/ 2359120 w 6524552"/>
                <a:gd name="connsiteY4" fmla="*/ 946823 h 2635590"/>
                <a:gd name="connsiteX5" fmla="*/ 2836472 w 6524552"/>
                <a:gd name="connsiteY5" fmla="*/ 127491 h 2635590"/>
                <a:gd name="connsiteX6" fmla="*/ 3339392 w 6524552"/>
                <a:gd name="connsiteY6" fmla="*/ 5571 h 2635590"/>
                <a:gd name="connsiteX7" fmla="*/ 3796592 w 6524552"/>
                <a:gd name="connsiteY7" fmla="*/ 157971 h 2635590"/>
                <a:gd name="connsiteX8" fmla="*/ 4314752 w 6524552"/>
                <a:gd name="connsiteY8" fmla="*/ 569451 h 2635590"/>
                <a:gd name="connsiteX9" fmla="*/ 4756712 w 6524552"/>
                <a:gd name="connsiteY9" fmla="*/ 630411 h 2635590"/>
                <a:gd name="connsiteX10" fmla="*/ 5168192 w 6524552"/>
                <a:gd name="connsiteY10" fmla="*/ 462771 h 2635590"/>
                <a:gd name="connsiteX11" fmla="*/ 5549192 w 6524552"/>
                <a:gd name="connsiteY11" fmla="*/ 356091 h 2635590"/>
                <a:gd name="connsiteX12" fmla="*/ 5838752 w 6524552"/>
                <a:gd name="connsiteY12" fmla="*/ 538971 h 2635590"/>
                <a:gd name="connsiteX13" fmla="*/ 6524552 w 6524552"/>
                <a:gd name="connsiteY13" fmla="*/ 1377171 h 2635590"/>
                <a:gd name="connsiteX14" fmla="*/ 6524552 w 6524552"/>
                <a:gd name="connsiteY14" fmla="*/ 1377171 h 2635590"/>
                <a:gd name="connsiteX0" fmla="*/ 0 w 6524552"/>
                <a:gd name="connsiteY0" fmla="*/ 1396040 h 2612310"/>
                <a:gd name="connsiteX1" fmla="*/ 758336 w 6524552"/>
                <a:gd name="connsiteY1" fmla="*/ 2066600 h 2612310"/>
                <a:gd name="connsiteX2" fmla="*/ 1565978 w 6524552"/>
                <a:gd name="connsiteY2" fmla="*/ 2609434 h 2612310"/>
                <a:gd name="connsiteX3" fmla="*/ 1998193 w 6524552"/>
                <a:gd name="connsiteY3" fmla="*/ 1828564 h 2612310"/>
                <a:gd name="connsiteX4" fmla="*/ 2359120 w 6524552"/>
                <a:gd name="connsiteY4" fmla="*/ 946823 h 2612310"/>
                <a:gd name="connsiteX5" fmla="*/ 2836472 w 6524552"/>
                <a:gd name="connsiteY5" fmla="*/ 127491 h 2612310"/>
                <a:gd name="connsiteX6" fmla="*/ 3339392 w 6524552"/>
                <a:gd name="connsiteY6" fmla="*/ 5571 h 2612310"/>
                <a:gd name="connsiteX7" fmla="*/ 3796592 w 6524552"/>
                <a:gd name="connsiteY7" fmla="*/ 157971 h 2612310"/>
                <a:gd name="connsiteX8" fmla="*/ 4314752 w 6524552"/>
                <a:gd name="connsiteY8" fmla="*/ 569451 h 2612310"/>
                <a:gd name="connsiteX9" fmla="*/ 4756712 w 6524552"/>
                <a:gd name="connsiteY9" fmla="*/ 630411 h 2612310"/>
                <a:gd name="connsiteX10" fmla="*/ 5168192 w 6524552"/>
                <a:gd name="connsiteY10" fmla="*/ 462771 h 2612310"/>
                <a:gd name="connsiteX11" fmla="*/ 5549192 w 6524552"/>
                <a:gd name="connsiteY11" fmla="*/ 356091 h 2612310"/>
                <a:gd name="connsiteX12" fmla="*/ 5838752 w 6524552"/>
                <a:gd name="connsiteY12" fmla="*/ 538971 h 2612310"/>
                <a:gd name="connsiteX13" fmla="*/ 6524552 w 6524552"/>
                <a:gd name="connsiteY13" fmla="*/ 1377171 h 2612310"/>
                <a:gd name="connsiteX14" fmla="*/ 6524552 w 6524552"/>
                <a:gd name="connsiteY14" fmla="*/ 1377171 h 2612310"/>
                <a:gd name="connsiteX0" fmla="*/ 0 w 6524552"/>
                <a:gd name="connsiteY0" fmla="*/ 1375363 h 2591635"/>
                <a:gd name="connsiteX1" fmla="*/ 758336 w 6524552"/>
                <a:gd name="connsiteY1" fmla="*/ 2045923 h 2591635"/>
                <a:gd name="connsiteX2" fmla="*/ 1565978 w 6524552"/>
                <a:gd name="connsiteY2" fmla="*/ 2588757 h 2591635"/>
                <a:gd name="connsiteX3" fmla="*/ 1998193 w 6524552"/>
                <a:gd name="connsiteY3" fmla="*/ 1807887 h 2591635"/>
                <a:gd name="connsiteX4" fmla="*/ 2359120 w 6524552"/>
                <a:gd name="connsiteY4" fmla="*/ 926146 h 2591635"/>
                <a:gd name="connsiteX5" fmla="*/ 2836472 w 6524552"/>
                <a:gd name="connsiteY5" fmla="*/ 106814 h 2591635"/>
                <a:gd name="connsiteX6" fmla="*/ 3352801 w 6524552"/>
                <a:gd name="connsiteY6" fmla="*/ 13197 h 2591635"/>
                <a:gd name="connsiteX7" fmla="*/ 3796592 w 6524552"/>
                <a:gd name="connsiteY7" fmla="*/ 137294 h 2591635"/>
                <a:gd name="connsiteX8" fmla="*/ 4314752 w 6524552"/>
                <a:gd name="connsiteY8" fmla="*/ 548774 h 2591635"/>
                <a:gd name="connsiteX9" fmla="*/ 4756712 w 6524552"/>
                <a:gd name="connsiteY9" fmla="*/ 609734 h 2591635"/>
                <a:gd name="connsiteX10" fmla="*/ 5168192 w 6524552"/>
                <a:gd name="connsiteY10" fmla="*/ 442094 h 2591635"/>
                <a:gd name="connsiteX11" fmla="*/ 5549192 w 6524552"/>
                <a:gd name="connsiteY11" fmla="*/ 335414 h 2591635"/>
                <a:gd name="connsiteX12" fmla="*/ 5838752 w 6524552"/>
                <a:gd name="connsiteY12" fmla="*/ 518294 h 2591635"/>
                <a:gd name="connsiteX13" fmla="*/ 6524552 w 6524552"/>
                <a:gd name="connsiteY13" fmla="*/ 1356494 h 2591635"/>
                <a:gd name="connsiteX14" fmla="*/ 6524552 w 6524552"/>
                <a:gd name="connsiteY14" fmla="*/ 1356494 h 2591635"/>
                <a:gd name="connsiteX0" fmla="*/ 0 w 6524552"/>
                <a:gd name="connsiteY0" fmla="*/ 1364771 h 2581042"/>
                <a:gd name="connsiteX1" fmla="*/ 758336 w 6524552"/>
                <a:gd name="connsiteY1" fmla="*/ 2035331 h 2581042"/>
                <a:gd name="connsiteX2" fmla="*/ 1565978 w 6524552"/>
                <a:gd name="connsiteY2" fmla="*/ 2578165 h 2581042"/>
                <a:gd name="connsiteX3" fmla="*/ 1998193 w 6524552"/>
                <a:gd name="connsiteY3" fmla="*/ 1797295 h 2581042"/>
                <a:gd name="connsiteX4" fmla="*/ 2359120 w 6524552"/>
                <a:gd name="connsiteY4" fmla="*/ 915554 h 2581042"/>
                <a:gd name="connsiteX5" fmla="*/ 2836471 w 6524552"/>
                <a:gd name="connsiteY5" fmla="*/ 124525 h 2581042"/>
                <a:gd name="connsiteX6" fmla="*/ 3352801 w 6524552"/>
                <a:gd name="connsiteY6" fmla="*/ 2605 h 2581042"/>
                <a:gd name="connsiteX7" fmla="*/ 3796592 w 6524552"/>
                <a:gd name="connsiteY7" fmla="*/ 126702 h 2581042"/>
                <a:gd name="connsiteX8" fmla="*/ 4314752 w 6524552"/>
                <a:gd name="connsiteY8" fmla="*/ 538182 h 2581042"/>
                <a:gd name="connsiteX9" fmla="*/ 4756712 w 6524552"/>
                <a:gd name="connsiteY9" fmla="*/ 599142 h 2581042"/>
                <a:gd name="connsiteX10" fmla="*/ 5168192 w 6524552"/>
                <a:gd name="connsiteY10" fmla="*/ 431502 h 2581042"/>
                <a:gd name="connsiteX11" fmla="*/ 5549192 w 6524552"/>
                <a:gd name="connsiteY11" fmla="*/ 324822 h 2581042"/>
                <a:gd name="connsiteX12" fmla="*/ 5838752 w 6524552"/>
                <a:gd name="connsiteY12" fmla="*/ 507702 h 2581042"/>
                <a:gd name="connsiteX13" fmla="*/ 6524552 w 6524552"/>
                <a:gd name="connsiteY13" fmla="*/ 1345902 h 2581042"/>
                <a:gd name="connsiteX14" fmla="*/ 6524552 w 6524552"/>
                <a:gd name="connsiteY14" fmla="*/ 1345902 h 2581042"/>
                <a:gd name="connsiteX0" fmla="*/ 0 w 6524552"/>
                <a:gd name="connsiteY0" fmla="*/ 1369603 h 2585874"/>
                <a:gd name="connsiteX1" fmla="*/ 758336 w 6524552"/>
                <a:gd name="connsiteY1" fmla="*/ 2040163 h 2585874"/>
                <a:gd name="connsiteX2" fmla="*/ 1565978 w 6524552"/>
                <a:gd name="connsiteY2" fmla="*/ 2582997 h 2585874"/>
                <a:gd name="connsiteX3" fmla="*/ 1998193 w 6524552"/>
                <a:gd name="connsiteY3" fmla="*/ 1802127 h 2585874"/>
                <a:gd name="connsiteX4" fmla="*/ 2359120 w 6524552"/>
                <a:gd name="connsiteY4" fmla="*/ 920386 h 2585874"/>
                <a:gd name="connsiteX5" fmla="*/ 2836471 w 6524552"/>
                <a:gd name="connsiteY5" fmla="*/ 129357 h 2585874"/>
                <a:gd name="connsiteX6" fmla="*/ 3352801 w 6524552"/>
                <a:gd name="connsiteY6" fmla="*/ 7437 h 2585874"/>
                <a:gd name="connsiteX7" fmla="*/ 3796591 w 6524552"/>
                <a:gd name="connsiteY7" fmla="*/ 197574 h 2585874"/>
                <a:gd name="connsiteX8" fmla="*/ 4314752 w 6524552"/>
                <a:gd name="connsiteY8" fmla="*/ 543014 h 2585874"/>
                <a:gd name="connsiteX9" fmla="*/ 4756712 w 6524552"/>
                <a:gd name="connsiteY9" fmla="*/ 603974 h 2585874"/>
                <a:gd name="connsiteX10" fmla="*/ 5168192 w 6524552"/>
                <a:gd name="connsiteY10" fmla="*/ 436334 h 2585874"/>
                <a:gd name="connsiteX11" fmla="*/ 5549192 w 6524552"/>
                <a:gd name="connsiteY11" fmla="*/ 329654 h 2585874"/>
                <a:gd name="connsiteX12" fmla="*/ 5838752 w 6524552"/>
                <a:gd name="connsiteY12" fmla="*/ 512534 h 2585874"/>
                <a:gd name="connsiteX13" fmla="*/ 6524552 w 6524552"/>
                <a:gd name="connsiteY13" fmla="*/ 1350734 h 2585874"/>
                <a:gd name="connsiteX14" fmla="*/ 6524552 w 6524552"/>
                <a:gd name="connsiteY14" fmla="*/ 1350734 h 2585874"/>
                <a:gd name="connsiteX0" fmla="*/ 0 w 6524552"/>
                <a:gd name="connsiteY0" fmla="*/ 1377506 h 2593777"/>
                <a:gd name="connsiteX1" fmla="*/ 758336 w 6524552"/>
                <a:gd name="connsiteY1" fmla="*/ 2048066 h 2593777"/>
                <a:gd name="connsiteX2" fmla="*/ 1565978 w 6524552"/>
                <a:gd name="connsiteY2" fmla="*/ 2590900 h 2593777"/>
                <a:gd name="connsiteX3" fmla="*/ 1998193 w 6524552"/>
                <a:gd name="connsiteY3" fmla="*/ 1810030 h 2593777"/>
                <a:gd name="connsiteX4" fmla="*/ 2359120 w 6524552"/>
                <a:gd name="connsiteY4" fmla="*/ 928289 h 2593777"/>
                <a:gd name="connsiteX5" fmla="*/ 2836471 w 6524552"/>
                <a:gd name="connsiteY5" fmla="*/ 137260 h 2593777"/>
                <a:gd name="connsiteX6" fmla="*/ 3285760 w 6524552"/>
                <a:gd name="connsiteY6" fmla="*/ 5906 h 2593777"/>
                <a:gd name="connsiteX7" fmla="*/ 3796591 w 6524552"/>
                <a:gd name="connsiteY7" fmla="*/ 205477 h 2593777"/>
                <a:gd name="connsiteX8" fmla="*/ 4314752 w 6524552"/>
                <a:gd name="connsiteY8" fmla="*/ 550917 h 2593777"/>
                <a:gd name="connsiteX9" fmla="*/ 4756712 w 6524552"/>
                <a:gd name="connsiteY9" fmla="*/ 611877 h 2593777"/>
                <a:gd name="connsiteX10" fmla="*/ 5168192 w 6524552"/>
                <a:gd name="connsiteY10" fmla="*/ 444237 h 2593777"/>
                <a:gd name="connsiteX11" fmla="*/ 5549192 w 6524552"/>
                <a:gd name="connsiteY11" fmla="*/ 337557 h 2593777"/>
                <a:gd name="connsiteX12" fmla="*/ 5838752 w 6524552"/>
                <a:gd name="connsiteY12" fmla="*/ 520437 h 2593777"/>
                <a:gd name="connsiteX13" fmla="*/ 6524552 w 6524552"/>
                <a:gd name="connsiteY13" fmla="*/ 1358637 h 2593777"/>
                <a:gd name="connsiteX14" fmla="*/ 6524552 w 6524552"/>
                <a:gd name="connsiteY14" fmla="*/ 1358637 h 2593777"/>
                <a:gd name="connsiteX0" fmla="*/ 0 w 6524552"/>
                <a:gd name="connsiteY0" fmla="*/ 1373148 h 2589419"/>
                <a:gd name="connsiteX1" fmla="*/ 758336 w 6524552"/>
                <a:gd name="connsiteY1" fmla="*/ 2043708 h 2589419"/>
                <a:gd name="connsiteX2" fmla="*/ 1565978 w 6524552"/>
                <a:gd name="connsiteY2" fmla="*/ 2586542 h 2589419"/>
                <a:gd name="connsiteX3" fmla="*/ 1998193 w 6524552"/>
                <a:gd name="connsiteY3" fmla="*/ 1805672 h 2589419"/>
                <a:gd name="connsiteX4" fmla="*/ 2359120 w 6524552"/>
                <a:gd name="connsiteY4" fmla="*/ 923931 h 2589419"/>
                <a:gd name="connsiteX5" fmla="*/ 2836471 w 6524552"/>
                <a:gd name="connsiteY5" fmla="*/ 132902 h 2589419"/>
                <a:gd name="connsiteX6" fmla="*/ 3285760 w 6524552"/>
                <a:gd name="connsiteY6" fmla="*/ 1548 h 2589419"/>
                <a:gd name="connsiteX7" fmla="*/ 3796591 w 6524552"/>
                <a:gd name="connsiteY7" fmla="*/ 201119 h 2589419"/>
                <a:gd name="connsiteX8" fmla="*/ 4314752 w 6524552"/>
                <a:gd name="connsiteY8" fmla="*/ 546559 h 2589419"/>
                <a:gd name="connsiteX9" fmla="*/ 4756712 w 6524552"/>
                <a:gd name="connsiteY9" fmla="*/ 607519 h 2589419"/>
                <a:gd name="connsiteX10" fmla="*/ 5168192 w 6524552"/>
                <a:gd name="connsiteY10" fmla="*/ 439879 h 2589419"/>
                <a:gd name="connsiteX11" fmla="*/ 5549192 w 6524552"/>
                <a:gd name="connsiteY11" fmla="*/ 333199 h 2589419"/>
                <a:gd name="connsiteX12" fmla="*/ 5838752 w 6524552"/>
                <a:gd name="connsiteY12" fmla="*/ 516079 h 2589419"/>
                <a:gd name="connsiteX13" fmla="*/ 6524552 w 6524552"/>
                <a:gd name="connsiteY13" fmla="*/ 1354279 h 2589419"/>
                <a:gd name="connsiteX14" fmla="*/ 6524552 w 6524552"/>
                <a:gd name="connsiteY14" fmla="*/ 1354279 h 2589419"/>
                <a:gd name="connsiteX0" fmla="*/ 0 w 6524552"/>
                <a:gd name="connsiteY0" fmla="*/ 1372982 h 2589253"/>
                <a:gd name="connsiteX1" fmla="*/ 758336 w 6524552"/>
                <a:gd name="connsiteY1" fmla="*/ 2043542 h 2589253"/>
                <a:gd name="connsiteX2" fmla="*/ 1565978 w 6524552"/>
                <a:gd name="connsiteY2" fmla="*/ 2586376 h 2589253"/>
                <a:gd name="connsiteX3" fmla="*/ 1998193 w 6524552"/>
                <a:gd name="connsiteY3" fmla="*/ 1805506 h 2589253"/>
                <a:gd name="connsiteX4" fmla="*/ 2359120 w 6524552"/>
                <a:gd name="connsiteY4" fmla="*/ 923765 h 2589253"/>
                <a:gd name="connsiteX5" fmla="*/ 2836471 w 6524552"/>
                <a:gd name="connsiteY5" fmla="*/ 132736 h 2589253"/>
                <a:gd name="connsiteX6" fmla="*/ 3285760 w 6524552"/>
                <a:gd name="connsiteY6" fmla="*/ 1382 h 2589253"/>
                <a:gd name="connsiteX7" fmla="*/ 3796591 w 6524552"/>
                <a:gd name="connsiteY7" fmla="*/ 200953 h 2589253"/>
                <a:gd name="connsiteX8" fmla="*/ 4167263 w 6524552"/>
                <a:gd name="connsiteY8" fmla="*/ 442616 h 2589253"/>
                <a:gd name="connsiteX9" fmla="*/ 4756712 w 6524552"/>
                <a:gd name="connsiteY9" fmla="*/ 607353 h 2589253"/>
                <a:gd name="connsiteX10" fmla="*/ 5168192 w 6524552"/>
                <a:gd name="connsiteY10" fmla="*/ 439713 h 2589253"/>
                <a:gd name="connsiteX11" fmla="*/ 5549192 w 6524552"/>
                <a:gd name="connsiteY11" fmla="*/ 333033 h 2589253"/>
                <a:gd name="connsiteX12" fmla="*/ 5838752 w 6524552"/>
                <a:gd name="connsiteY12" fmla="*/ 515913 h 2589253"/>
                <a:gd name="connsiteX13" fmla="*/ 6524552 w 6524552"/>
                <a:gd name="connsiteY13" fmla="*/ 1354113 h 2589253"/>
                <a:gd name="connsiteX14" fmla="*/ 6524552 w 6524552"/>
                <a:gd name="connsiteY14" fmla="*/ 1354113 h 2589253"/>
                <a:gd name="connsiteX0" fmla="*/ 0 w 6524552"/>
                <a:gd name="connsiteY0" fmla="*/ 1372982 h 2589253"/>
                <a:gd name="connsiteX1" fmla="*/ 758336 w 6524552"/>
                <a:gd name="connsiteY1" fmla="*/ 2043542 h 2589253"/>
                <a:gd name="connsiteX2" fmla="*/ 1565978 w 6524552"/>
                <a:gd name="connsiteY2" fmla="*/ 2586376 h 2589253"/>
                <a:gd name="connsiteX3" fmla="*/ 1998193 w 6524552"/>
                <a:gd name="connsiteY3" fmla="*/ 1805506 h 2589253"/>
                <a:gd name="connsiteX4" fmla="*/ 2359120 w 6524552"/>
                <a:gd name="connsiteY4" fmla="*/ 923765 h 2589253"/>
                <a:gd name="connsiteX5" fmla="*/ 2836471 w 6524552"/>
                <a:gd name="connsiteY5" fmla="*/ 132736 h 2589253"/>
                <a:gd name="connsiteX6" fmla="*/ 3285760 w 6524552"/>
                <a:gd name="connsiteY6" fmla="*/ 1382 h 2589253"/>
                <a:gd name="connsiteX7" fmla="*/ 3796591 w 6524552"/>
                <a:gd name="connsiteY7" fmla="*/ 200953 h 2589253"/>
                <a:gd name="connsiteX8" fmla="*/ 4167263 w 6524552"/>
                <a:gd name="connsiteY8" fmla="*/ 442616 h 2589253"/>
                <a:gd name="connsiteX9" fmla="*/ 4582407 w 6524552"/>
                <a:gd name="connsiteY9" fmla="*/ 503575 h 2589253"/>
                <a:gd name="connsiteX10" fmla="*/ 5168192 w 6524552"/>
                <a:gd name="connsiteY10" fmla="*/ 439713 h 2589253"/>
                <a:gd name="connsiteX11" fmla="*/ 5549192 w 6524552"/>
                <a:gd name="connsiteY11" fmla="*/ 333033 h 2589253"/>
                <a:gd name="connsiteX12" fmla="*/ 5838752 w 6524552"/>
                <a:gd name="connsiteY12" fmla="*/ 515913 h 2589253"/>
                <a:gd name="connsiteX13" fmla="*/ 6524552 w 6524552"/>
                <a:gd name="connsiteY13" fmla="*/ 1354113 h 2589253"/>
                <a:gd name="connsiteX14" fmla="*/ 6524552 w 6524552"/>
                <a:gd name="connsiteY14" fmla="*/ 1354113 h 2589253"/>
                <a:gd name="connsiteX0" fmla="*/ 0 w 6524552"/>
                <a:gd name="connsiteY0" fmla="*/ 1372982 h 2589253"/>
                <a:gd name="connsiteX1" fmla="*/ 758336 w 6524552"/>
                <a:gd name="connsiteY1" fmla="*/ 2043542 h 2589253"/>
                <a:gd name="connsiteX2" fmla="*/ 1565978 w 6524552"/>
                <a:gd name="connsiteY2" fmla="*/ 2586376 h 2589253"/>
                <a:gd name="connsiteX3" fmla="*/ 1998193 w 6524552"/>
                <a:gd name="connsiteY3" fmla="*/ 1805506 h 2589253"/>
                <a:gd name="connsiteX4" fmla="*/ 2359120 w 6524552"/>
                <a:gd name="connsiteY4" fmla="*/ 923765 h 2589253"/>
                <a:gd name="connsiteX5" fmla="*/ 2836471 w 6524552"/>
                <a:gd name="connsiteY5" fmla="*/ 132736 h 2589253"/>
                <a:gd name="connsiteX6" fmla="*/ 3285760 w 6524552"/>
                <a:gd name="connsiteY6" fmla="*/ 1382 h 2589253"/>
                <a:gd name="connsiteX7" fmla="*/ 3796591 w 6524552"/>
                <a:gd name="connsiteY7" fmla="*/ 200953 h 2589253"/>
                <a:gd name="connsiteX8" fmla="*/ 4167263 w 6524552"/>
                <a:gd name="connsiteY8" fmla="*/ 442616 h 2589253"/>
                <a:gd name="connsiteX9" fmla="*/ 4582407 w 6524552"/>
                <a:gd name="connsiteY9" fmla="*/ 503575 h 2589253"/>
                <a:gd name="connsiteX10" fmla="*/ 5074336 w 6524552"/>
                <a:gd name="connsiteY10" fmla="*/ 383107 h 2589253"/>
                <a:gd name="connsiteX11" fmla="*/ 5549192 w 6524552"/>
                <a:gd name="connsiteY11" fmla="*/ 333033 h 2589253"/>
                <a:gd name="connsiteX12" fmla="*/ 5838752 w 6524552"/>
                <a:gd name="connsiteY12" fmla="*/ 515913 h 2589253"/>
                <a:gd name="connsiteX13" fmla="*/ 6524552 w 6524552"/>
                <a:gd name="connsiteY13" fmla="*/ 1354113 h 2589253"/>
                <a:gd name="connsiteX14" fmla="*/ 6524552 w 6524552"/>
                <a:gd name="connsiteY14" fmla="*/ 1354113 h 2589253"/>
                <a:gd name="connsiteX0" fmla="*/ 0 w 6524552"/>
                <a:gd name="connsiteY0" fmla="*/ 1372982 h 2589253"/>
                <a:gd name="connsiteX1" fmla="*/ 758336 w 6524552"/>
                <a:gd name="connsiteY1" fmla="*/ 2043542 h 2589253"/>
                <a:gd name="connsiteX2" fmla="*/ 1565978 w 6524552"/>
                <a:gd name="connsiteY2" fmla="*/ 2586376 h 2589253"/>
                <a:gd name="connsiteX3" fmla="*/ 1998193 w 6524552"/>
                <a:gd name="connsiteY3" fmla="*/ 1805506 h 2589253"/>
                <a:gd name="connsiteX4" fmla="*/ 2359120 w 6524552"/>
                <a:gd name="connsiteY4" fmla="*/ 923765 h 2589253"/>
                <a:gd name="connsiteX5" fmla="*/ 2836471 w 6524552"/>
                <a:gd name="connsiteY5" fmla="*/ 132736 h 2589253"/>
                <a:gd name="connsiteX6" fmla="*/ 3285760 w 6524552"/>
                <a:gd name="connsiteY6" fmla="*/ 1382 h 2589253"/>
                <a:gd name="connsiteX7" fmla="*/ 3796591 w 6524552"/>
                <a:gd name="connsiteY7" fmla="*/ 200953 h 2589253"/>
                <a:gd name="connsiteX8" fmla="*/ 4167263 w 6524552"/>
                <a:gd name="connsiteY8" fmla="*/ 442616 h 2589253"/>
                <a:gd name="connsiteX9" fmla="*/ 4582407 w 6524552"/>
                <a:gd name="connsiteY9" fmla="*/ 503575 h 2589253"/>
                <a:gd name="connsiteX10" fmla="*/ 5074336 w 6524552"/>
                <a:gd name="connsiteY10" fmla="*/ 383107 h 2589253"/>
                <a:gd name="connsiteX11" fmla="*/ 5562601 w 6524552"/>
                <a:gd name="connsiteY11" fmla="*/ 399073 h 2589253"/>
                <a:gd name="connsiteX12" fmla="*/ 5838752 w 6524552"/>
                <a:gd name="connsiteY12" fmla="*/ 515913 h 2589253"/>
                <a:gd name="connsiteX13" fmla="*/ 6524552 w 6524552"/>
                <a:gd name="connsiteY13" fmla="*/ 1354113 h 2589253"/>
                <a:gd name="connsiteX14" fmla="*/ 6524552 w 6524552"/>
                <a:gd name="connsiteY14" fmla="*/ 1354113 h 2589253"/>
                <a:gd name="connsiteX0" fmla="*/ 0 w 6524552"/>
                <a:gd name="connsiteY0" fmla="*/ 1372982 h 2589253"/>
                <a:gd name="connsiteX1" fmla="*/ 758336 w 6524552"/>
                <a:gd name="connsiteY1" fmla="*/ 2043542 h 2589253"/>
                <a:gd name="connsiteX2" fmla="*/ 1565978 w 6524552"/>
                <a:gd name="connsiteY2" fmla="*/ 2586376 h 2589253"/>
                <a:gd name="connsiteX3" fmla="*/ 1998193 w 6524552"/>
                <a:gd name="connsiteY3" fmla="*/ 1805506 h 2589253"/>
                <a:gd name="connsiteX4" fmla="*/ 2359120 w 6524552"/>
                <a:gd name="connsiteY4" fmla="*/ 923765 h 2589253"/>
                <a:gd name="connsiteX5" fmla="*/ 2836471 w 6524552"/>
                <a:gd name="connsiteY5" fmla="*/ 132736 h 2589253"/>
                <a:gd name="connsiteX6" fmla="*/ 3285760 w 6524552"/>
                <a:gd name="connsiteY6" fmla="*/ 1382 h 2589253"/>
                <a:gd name="connsiteX7" fmla="*/ 3796591 w 6524552"/>
                <a:gd name="connsiteY7" fmla="*/ 200953 h 2589253"/>
                <a:gd name="connsiteX8" fmla="*/ 4167263 w 6524552"/>
                <a:gd name="connsiteY8" fmla="*/ 442616 h 2589253"/>
                <a:gd name="connsiteX9" fmla="*/ 4582407 w 6524552"/>
                <a:gd name="connsiteY9" fmla="*/ 503575 h 2589253"/>
                <a:gd name="connsiteX10" fmla="*/ 5074336 w 6524552"/>
                <a:gd name="connsiteY10" fmla="*/ 383107 h 2589253"/>
                <a:gd name="connsiteX11" fmla="*/ 5562601 w 6524552"/>
                <a:gd name="connsiteY11" fmla="*/ 399073 h 2589253"/>
                <a:gd name="connsiteX12" fmla="*/ 5838752 w 6524552"/>
                <a:gd name="connsiteY12" fmla="*/ 515913 h 2589253"/>
                <a:gd name="connsiteX13" fmla="*/ 6524552 w 6524552"/>
                <a:gd name="connsiteY13" fmla="*/ 1354113 h 2589253"/>
                <a:gd name="connsiteX14" fmla="*/ 6524552 w 6524552"/>
                <a:gd name="connsiteY14" fmla="*/ 1354113 h 2589253"/>
                <a:gd name="connsiteX0" fmla="*/ 0 w 6524552"/>
                <a:gd name="connsiteY0" fmla="*/ 1372982 h 2589253"/>
                <a:gd name="connsiteX1" fmla="*/ 758336 w 6524552"/>
                <a:gd name="connsiteY1" fmla="*/ 2043542 h 2589253"/>
                <a:gd name="connsiteX2" fmla="*/ 1565978 w 6524552"/>
                <a:gd name="connsiteY2" fmla="*/ 2586376 h 2589253"/>
                <a:gd name="connsiteX3" fmla="*/ 1998193 w 6524552"/>
                <a:gd name="connsiteY3" fmla="*/ 1805506 h 2589253"/>
                <a:gd name="connsiteX4" fmla="*/ 2359120 w 6524552"/>
                <a:gd name="connsiteY4" fmla="*/ 923765 h 2589253"/>
                <a:gd name="connsiteX5" fmla="*/ 2836471 w 6524552"/>
                <a:gd name="connsiteY5" fmla="*/ 132736 h 2589253"/>
                <a:gd name="connsiteX6" fmla="*/ 3285760 w 6524552"/>
                <a:gd name="connsiteY6" fmla="*/ 1382 h 2589253"/>
                <a:gd name="connsiteX7" fmla="*/ 3796591 w 6524552"/>
                <a:gd name="connsiteY7" fmla="*/ 200953 h 2589253"/>
                <a:gd name="connsiteX8" fmla="*/ 4167263 w 6524552"/>
                <a:gd name="connsiteY8" fmla="*/ 442616 h 2589253"/>
                <a:gd name="connsiteX9" fmla="*/ 4582407 w 6524552"/>
                <a:gd name="connsiteY9" fmla="*/ 503575 h 2589253"/>
                <a:gd name="connsiteX10" fmla="*/ 5074336 w 6524552"/>
                <a:gd name="connsiteY10" fmla="*/ 383107 h 2589253"/>
                <a:gd name="connsiteX11" fmla="*/ 5562601 w 6524552"/>
                <a:gd name="connsiteY11" fmla="*/ 399073 h 2589253"/>
                <a:gd name="connsiteX12" fmla="*/ 5946017 w 6524552"/>
                <a:gd name="connsiteY12" fmla="*/ 638558 h 2589253"/>
                <a:gd name="connsiteX13" fmla="*/ 6524552 w 6524552"/>
                <a:gd name="connsiteY13" fmla="*/ 1354113 h 2589253"/>
                <a:gd name="connsiteX14" fmla="*/ 6524552 w 6524552"/>
                <a:gd name="connsiteY14" fmla="*/ 1354113 h 2589253"/>
                <a:gd name="connsiteX0" fmla="*/ 0 w 6578184"/>
                <a:gd name="connsiteY0" fmla="*/ 1372982 h 2589253"/>
                <a:gd name="connsiteX1" fmla="*/ 758336 w 6578184"/>
                <a:gd name="connsiteY1" fmla="*/ 2043542 h 2589253"/>
                <a:gd name="connsiteX2" fmla="*/ 1565978 w 6578184"/>
                <a:gd name="connsiteY2" fmla="*/ 2586376 h 2589253"/>
                <a:gd name="connsiteX3" fmla="*/ 1998193 w 6578184"/>
                <a:gd name="connsiteY3" fmla="*/ 1805506 h 2589253"/>
                <a:gd name="connsiteX4" fmla="*/ 2359120 w 6578184"/>
                <a:gd name="connsiteY4" fmla="*/ 923765 h 2589253"/>
                <a:gd name="connsiteX5" fmla="*/ 2836471 w 6578184"/>
                <a:gd name="connsiteY5" fmla="*/ 132736 h 2589253"/>
                <a:gd name="connsiteX6" fmla="*/ 3285760 w 6578184"/>
                <a:gd name="connsiteY6" fmla="*/ 1382 h 2589253"/>
                <a:gd name="connsiteX7" fmla="*/ 3796591 w 6578184"/>
                <a:gd name="connsiteY7" fmla="*/ 200953 h 2589253"/>
                <a:gd name="connsiteX8" fmla="*/ 4167263 w 6578184"/>
                <a:gd name="connsiteY8" fmla="*/ 442616 h 2589253"/>
                <a:gd name="connsiteX9" fmla="*/ 4582407 w 6578184"/>
                <a:gd name="connsiteY9" fmla="*/ 503575 h 2589253"/>
                <a:gd name="connsiteX10" fmla="*/ 5074336 w 6578184"/>
                <a:gd name="connsiteY10" fmla="*/ 383107 h 2589253"/>
                <a:gd name="connsiteX11" fmla="*/ 5562601 w 6578184"/>
                <a:gd name="connsiteY11" fmla="*/ 399073 h 2589253"/>
                <a:gd name="connsiteX12" fmla="*/ 5946017 w 6578184"/>
                <a:gd name="connsiteY12" fmla="*/ 638558 h 2589253"/>
                <a:gd name="connsiteX13" fmla="*/ 6524552 w 6578184"/>
                <a:gd name="connsiteY13" fmla="*/ 1354113 h 2589253"/>
                <a:gd name="connsiteX14" fmla="*/ 6578184 w 6578184"/>
                <a:gd name="connsiteY14" fmla="*/ 1476758 h 2589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578184" h="2589253">
                  <a:moveTo>
                    <a:pt x="0" y="1372982"/>
                  </a:moveTo>
                  <a:cubicBezTo>
                    <a:pt x="295618" y="1676874"/>
                    <a:pt x="497340" y="1841310"/>
                    <a:pt x="758336" y="2043542"/>
                  </a:cubicBezTo>
                  <a:cubicBezTo>
                    <a:pt x="1019332" y="2245774"/>
                    <a:pt x="1412967" y="2626049"/>
                    <a:pt x="1565978" y="2586376"/>
                  </a:cubicBezTo>
                  <a:cubicBezTo>
                    <a:pt x="1718989" y="2546703"/>
                    <a:pt x="1866003" y="2082608"/>
                    <a:pt x="1998193" y="1805506"/>
                  </a:cubicBezTo>
                  <a:cubicBezTo>
                    <a:pt x="2130383" y="1528404"/>
                    <a:pt x="2219407" y="1202560"/>
                    <a:pt x="2359120" y="923765"/>
                  </a:cubicBezTo>
                  <a:cubicBezTo>
                    <a:pt x="2498833" y="644970"/>
                    <a:pt x="2682031" y="286466"/>
                    <a:pt x="2836471" y="132736"/>
                  </a:cubicBezTo>
                  <a:cubicBezTo>
                    <a:pt x="2990911" y="-20994"/>
                    <a:pt x="3125739" y="18316"/>
                    <a:pt x="3285760" y="1382"/>
                  </a:cubicBezTo>
                  <a:cubicBezTo>
                    <a:pt x="3445781" y="-15552"/>
                    <a:pt x="3649674" y="127414"/>
                    <a:pt x="3796591" y="200953"/>
                  </a:cubicBezTo>
                  <a:cubicBezTo>
                    <a:pt x="3943508" y="274492"/>
                    <a:pt x="4036294" y="392179"/>
                    <a:pt x="4167263" y="442616"/>
                  </a:cubicBezTo>
                  <a:cubicBezTo>
                    <a:pt x="4298232" y="493053"/>
                    <a:pt x="4431228" y="513493"/>
                    <a:pt x="4582407" y="503575"/>
                  </a:cubicBezTo>
                  <a:cubicBezTo>
                    <a:pt x="4733586" y="493657"/>
                    <a:pt x="4910970" y="400524"/>
                    <a:pt x="5074336" y="383107"/>
                  </a:cubicBezTo>
                  <a:cubicBezTo>
                    <a:pt x="5237702" y="365690"/>
                    <a:pt x="5417321" y="356498"/>
                    <a:pt x="5562601" y="399073"/>
                  </a:cubicBezTo>
                  <a:cubicBezTo>
                    <a:pt x="5707881" y="441648"/>
                    <a:pt x="5785692" y="479385"/>
                    <a:pt x="5946017" y="638558"/>
                  </a:cubicBezTo>
                  <a:cubicBezTo>
                    <a:pt x="6106342" y="797731"/>
                    <a:pt x="6524552" y="1354113"/>
                    <a:pt x="6524552" y="1354113"/>
                  </a:cubicBezTo>
                  <a:lnTo>
                    <a:pt x="6578184" y="1476758"/>
                  </a:lnTo>
                </a:path>
              </a:pathLst>
            </a:custGeom>
            <a:noFill/>
            <a:ln w="349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1" name="テキスト ボックス 32"/>
            <p:cNvSpPr txBox="1">
              <a:spLocks noChangeArrowheads="1"/>
            </p:cNvSpPr>
            <p:nvPr/>
          </p:nvSpPr>
          <p:spPr bwMode="auto">
            <a:xfrm>
              <a:off x="848946" y="2090235"/>
              <a:ext cx="43426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400">
                  <a:solidFill>
                    <a:schemeClr val="tx1"/>
                  </a:solidFill>
                  <a:latin typeface="Times New Roman" charset="0"/>
                  <a:ea typeface="ＭＳ Ｐゴシック" charset="-128"/>
                </a:defRPr>
              </a:lvl1pPr>
              <a:lvl2pPr marL="742950" indent="-285750">
                <a:spcBef>
                  <a:spcPct val="20000"/>
                </a:spcBef>
                <a:buChar char="–"/>
                <a:defRPr kumimoji="1" sz="2800">
                  <a:solidFill>
                    <a:schemeClr val="tx1"/>
                  </a:solidFill>
                  <a:latin typeface="Times New Roman" charset="0"/>
                  <a:ea typeface="ＭＳ Ｐゴシック" charset="-128"/>
                </a:defRPr>
              </a:lvl2pPr>
              <a:lvl3pPr marL="1143000" indent="-228600">
                <a:spcBef>
                  <a:spcPct val="20000"/>
                </a:spcBef>
                <a:buChar char="•"/>
                <a:defRPr kumimoji="1" sz="2400">
                  <a:solidFill>
                    <a:schemeClr val="tx1"/>
                  </a:solidFill>
                  <a:latin typeface="Times New Roman" charset="0"/>
                  <a:ea typeface="ＭＳ Ｐゴシック" charset="-128"/>
                </a:defRPr>
              </a:lvl3pPr>
              <a:lvl4pPr marL="1600200" indent="-228600">
                <a:spcBef>
                  <a:spcPct val="20000"/>
                </a:spcBef>
                <a:buChar char="–"/>
                <a:defRPr kumimoji="1" sz="2000">
                  <a:solidFill>
                    <a:schemeClr val="tx1"/>
                  </a:solidFill>
                  <a:latin typeface="Times New Roman" charset="0"/>
                  <a:ea typeface="ＭＳ Ｐゴシック" charset="-128"/>
                </a:defRPr>
              </a:lvl4pPr>
              <a:lvl5pPr marL="2057400" indent="-228600">
                <a:spcBef>
                  <a:spcPct val="20000"/>
                </a:spcBef>
                <a:buChar char="»"/>
                <a:defRPr kumimoji="1"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9pPr>
            </a:lstStyle>
            <a:p>
              <a:pPr>
                <a:spcBef>
                  <a:spcPct val="0"/>
                </a:spcBef>
                <a:buFontTx/>
                <a:buNone/>
              </a:pPr>
              <a:r>
                <a:rPr lang="en-US" altLang="ja-JP" sz="2400"/>
                <a:t>0</a:t>
              </a:r>
              <a:endParaRPr lang="ja-JP" altLang="en-US" sz="2400"/>
            </a:p>
          </p:txBody>
        </p:sp>
        <p:sp>
          <p:nvSpPr>
            <p:cNvPr id="22" name="テキスト ボックス 21"/>
            <p:cNvSpPr txBox="1"/>
            <p:nvPr/>
          </p:nvSpPr>
          <p:spPr>
            <a:xfrm>
              <a:off x="243565" y="1178040"/>
              <a:ext cx="461665" cy="2378215"/>
            </a:xfrm>
            <a:prstGeom prst="rect">
              <a:avLst/>
            </a:prstGeom>
            <a:noFill/>
          </p:spPr>
          <p:txBody>
            <a:bodyPr vert="vert270" wrap="none" anchor="ctr" anchorCtr="1">
              <a:spAutoFit/>
            </a:bodyPr>
            <a:lstStyle/>
            <a:p>
              <a:pPr>
                <a:defRPr/>
              </a:pPr>
              <a:r>
                <a:rPr lang="ja-JP" altLang="en-US" sz="1800" dirty="0"/>
                <a:t>フリッカー値の</a:t>
              </a:r>
              <a:r>
                <a:rPr lang="ja-JP" altLang="en-US" sz="1800" dirty="0" smtClean="0"/>
                <a:t>変化（</a:t>
              </a:r>
              <a:r>
                <a:rPr lang="en-US" altLang="ja-JP" sz="1800" dirty="0" smtClean="0"/>
                <a:t>%</a:t>
              </a:r>
              <a:r>
                <a:rPr lang="ja-JP" altLang="en-US" sz="1800" dirty="0" smtClean="0"/>
                <a:t>）</a:t>
              </a:r>
              <a:endParaRPr lang="ja-JP" altLang="en-US" sz="1800" dirty="0"/>
            </a:p>
          </p:txBody>
        </p:sp>
        <p:sp>
          <p:nvSpPr>
            <p:cNvPr id="23" name="テキスト ボックス 38"/>
            <p:cNvSpPr txBox="1">
              <a:spLocks noChangeArrowheads="1"/>
            </p:cNvSpPr>
            <p:nvPr/>
          </p:nvSpPr>
          <p:spPr bwMode="auto">
            <a:xfrm>
              <a:off x="847102" y="1554224"/>
              <a:ext cx="417788" cy="464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400">
                  <a:solidFill>
                    <a:schemeClr val="tx1"/>
                  </a:solidFill>
                  <a:latin typeface="Times New Roman" charset="0"/>
                  <a:ea typeface="ＭＳ Ｐゴシック" charset="-128"/>
                </a:defRPr>
              </a:lvl1pPr>
              <a:lvl2pPr marL="742950" indent="-285750">
                <a:spcBef>
                  <a:spcPct val="20000"/>
                </a:spcBef>
                <a:buChar char="–"/>
                <a:defRPr kumimoji="1" sz="2800">
                  <a:solidFill>
                    <a:schemeClr val="tx1"/>
                  </a:solidFill>
                  <a:latin typeface="Times New Roman" charset="0"/>
                  <a:ea typeface="ＭＳ Ｐゴシック" charset="-128"/>
                </a:defRPr>
              </a:lvl2pPr>
              <a:lvl3pPr marL="1143000" indent="-228600">
                <a:spcBef>
                  <a:spcPct val="20000"/>
                </a:spcBef>
                <a:buChar char="•"/>
                <a:defRPr kumimoji="1" sz="2400">
                  <a:solidFill>
                    <a:schemeClr val="tx1"/>
                  </a:solidFill>
                  <a:latin typeface="Times New Roman" charset="0"/>
                  <a:ea typeface="ＭＳ Ｐゴシック" charset="-128"/>
                </a:defRPr>
              </a:lvl3pPr>
              <a:lvl4pPr marL="1600200" indent="-228600">
                <a:spcBef>
                  <a:spcPct val="20000"/>
                </a:spcBef>
                <a:buChar char="–"/>
                <a:defRPr kumimoji="1" sz="2000">
                  <a:solidFill>
                    <a:schemeClr val="tx1"/>
                  </a:solidFill>
                  <a:latin typeface="Times New Roman" charset="0"/>
                  <a:ea typeface="ＭＳ Ｐゴシック" charset="-128"/>
                </a:defRPr>
              </a:lvl4pPr>
              <a:lvl5pPr marL="2057400" indent="-228600">
                <a:spcBef>
                  <a:spcPct val="20000"/>
                </a:spcBef>
                <a:buChar char="»"/>
                <a:defRPr kumimoji="1"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9pPr>
            </a:lstStyle>
            <a:p>
              <a:pPr>
                <a:spcBef>
                  <a:spcPct val="0"/>
                </a:spcBef>
                <a:buFontTx/>
                <a:buNone/>
              </a:pPr>
              <a:r>
                <a:rPr lang="en-US" altLang="ja-JP" sz="2400"/>
                <a:t>1</a:t>
              </a:r>
              <a:endParaRPr lang="ja-JP" altLang="en-US" sz="2400" dirty="0"/>
            </a:p>
          </p:txBody>
        </p:sp>
        <p:sp>
          <p:nvSpPr>
            <p:cNvPr id="24" name="テキスト ボックス 39"/>
            <p:cNvSpPr txBox="1">
              <a:spLocks noChangeArrowheads="1"/>
            </p:cNvSpPr>
            <p:nvPr/>
          </p:nvSpPr>
          <p:spPr bwMode="auto">
            <a:xfrm>
              <a:off x="789701" y="2645332"/>
              <a:ext cx="5065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400">
                  <a:solidFill>
                    <a:schemeClr val="tx1"/>
                  </a:solidFill>
                  <a:latin typeface="Times New Roman" charset="0"/>
                  <a:ea typeface="ＭＳ Ｐゴシック" charset="-128"/>
                </a:defRPr>
              </a:lvl1pPr>
              <a:lvl2pPr marL="742950" indent="-285750">
                <a:spcBef>
                  <a:spcPct val="20000"/>
                </a:spcBef>
                <a:buChar char="–"/>
                <a:defRPr kumimoji="1" sz="2800">
                  <a:solidFill>
                    <a:schemeClr val="tx1"/>
                  </a:solidFill>
                  <a:latin typeface="Times New Roman" charset="0"/>
                  <a:ea typeface="ＭＳ Ｐゴシック" charset="-128"/>
                </a:defRPr>
              </a:lvl2pPr>
              <a:lvl3pPr marL="1143000" indent="-228600">
                <a:spcBef>
                  <a:spcPct val="20000"/>
                </a:spcBef>
                <a:buChar char="•"/>
                <a:defRPr kumimoji="1" sz="2400">
                  <a:solidFill>
                    <a:schemeClr val="tx1"/>
                  </a:solidFill>
                  <a:latin typeface="Times New Roman" charset="0"/>
                  <a:ea typeface="ＭＳ Ｐゴシック" charset="-128"/>
                </a:defRPr>
              </a:lvl3pPr>
              <a:lvl4pPr marL="1600200" indent="-228600">
                <a:spcBef>
                  <a:spcPct val="20000"/>
                </a:spcBef>
                <a:buChar char="–"/>
                <a:defRPr kumimoji="1" sz="2000">
                  <a:solidFill>
                    <a:schemeClr val="tx1"/>
                  </a:solidFill>
                  <a:latin typeface="Times New Roman" charset="0"/>
                  <a:ea typeface="ＭＳ Ｐゴシック" charset="-128"/>
                </a:defRPr>
              </a:lvl4pPr>
              <a:lvl5pPr marL="2057400" indent="-228600">
                <a:spcBef>
                  <a:spcPct val="20000"/>
                </a:spcBef>
                <a:buChar char="»"/>
                <a:defRPr kumimoji="1"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9pPr>
            </a:lstStyle>
            <a:p>
              <a:pPr>
                <a:spcBef>
                  <a:spcPct val="0"/>
                </a:spcBef>
                <a:buFontTx/>
                <a:buNone/>
              </a:pPr>
              <a:r>
                <a:rPr lang="en-US" altLang="ja-JP" sz="2400" dirty="0"/>
                <a:t>-1</a:t>
              </a:r>
              <a:endParaRPr lang="ja-JP" altLang="en-US" sz="2400" dirty="0"/>
            </a:p>
          </p:txBody>
        </p:sp>
        <p:cxnSp>
          <p:nvCxnSpPr>
            <p:cNvPr id="27" name="直線コネクタ 26"/>
            <p:cNvCxnSpPr/>
            <p:nvPr/>
          </p:nvCxnSpPr>
          <p:spPr bwMode="auto">
            <a:xfrm>
              <a:off x="1652001" y="1661443"/>
              <a:ext cx="0" cy="1589592"/>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grpSp>
        <p:nvGrpSpPr>
          <p:cNvPr id="17" name="図形グループ 16"/>
          <p:cNvGrpSpPr/>
          <p:nvPr/>
        </p:nvGrpSpPr>
        <p:grpSpPr>
          <a:xfrm>
            <a:off x="2020956" y="3815781"/>
            <a:ext cx="4769753" cy="2466229"/>
            <a:chOff x="243566" y="3899859"/>
            <a:chExt cx="4769753" cy="2466229"/>
          </a:xfrm>
        </p:grpSpPr>
        <p:grpSp>
          <p:nvGrpSpPr>
            <p:cNvPr id="28" name="図形グループ 22"/>
            <p:cNvGrpSpPr>
              <a:grpSpLocks/>
            </p:cNvGrpSpPr>
            <p:nvPr/>
          </p:nvGrpSpPr>
          <p:grpSpPr bwMode="auto">
            <a:xfrm>
              <a:off x="1253369" y="4074404"/>
              <a:ext cx="3667290" cy="1814059"/>
              <a:chOff x="1230003" y="1916832"/>
              <a:chExt cx="8321388" cy="3862283"/>
            </a:xfrm>
          </p:grpSpPr>
          <p:cxnSp>
            <p:nvCxnSpPr>
              <p:cNvPr id="29" name="直線コネクタ 28"/>
              <p:cNvCxnSpPr/>
              <p:nvPr/>
            </p:nvCxnSpPr>
            <p:spPr>
              <a:xfrm>
                <a:off x="1230003" y="5756889"/>
                <a:ext cx="8321388" cy="2222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a:off x="1547008" y="1916832"/>
                <a:ext cx="1772" cy="386228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flipH="1">
                <a:off x="1246930" y="2494039"/>
                <a:ext cx="28737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直線コネクタ 31"/>
              <p:cNvCxnSpPr/>
              <p:nvPr/>
            </p:nvCxnSpPr>
            <p:spPr>
              <a:xfrm flipH="1">
                <a:off x="1246930" y="4640394"/>
                <a:ext cx="28737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3" name="図形グループ 25"/>
            <p:cNvGrpSpPr>
              <a:grpSpLocks/>
            </p:cNvGrpSpPr>
            <p:nvPr/>
          </p:nvGrpSpPr>
          <p:grpSpPr bwMode="auto">
            <a:xfrm>
              <a:off x="2399032" y="4288430"/>
              <a:ext cx="2325437" cy="1589594"/>
              <a:chOff x="3830409" y="2372511"/>
              <a:chExt cx="5276067" cy="3384378"/>
            </a:xfrm>
          </p:grpSpPr>
          <p:cxnSp>
            <p:nvCxnSpPr>
              <p:cNvPr id="34" name="直線コネクタ 33"/>
              <p:cNvCxnSpPr/>
              <p:nvPr/>
            </p:nvCxnSpPr>
            <p:spPr>
              <a:xfrm>
                <a:off x="3830409" y="2372511"/>
                <a:ext cx="0" cy="3384376"/>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a:off x="5501700" y="2372511"/>
                <a:ext cx="0" cy="3384376"/>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a:xfrm>
                <a:off x="9106476" y="2372513"/>
                <a:ext cx="0" cy="3384376"/>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7" name="直線コネクタ 36"/>
              <p:cNvCxnSpPr/>
              <p:nvPr/>
            </p:nvCxnSpPr>
            <p:spPr>
              <a:xfrm>
                <a:off x="7374713" y="2372511"/>
                <a:ext cx="0" cy="3384376"/>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38" name="フリーフォーム 37"/>
            <p:cNvSpPr/>
            <p:nvPr/>
          </p:nvSpPr>
          <p:spPr>
            <a:xfrm>
              <a:off x="1615000" y="4467544"/>
              <a:ext cx="3045544" cy="1345426"/>
            </a:xfrm>
            <a:custGeom>
              <a:avLst/>
              <a:gdLst>
                <a:gd name="connsiteX0" fmla="*/ 0 w 6537960"/>
                <a:gd name="connsiteY0" fmla="*/ 1407112 h 2650825"/>
                <a:gd name="connsiteX1" fmla="*/ 899160 w 6537960"/>
                <a:gd name="connsiteY1" fmla="*/ 2428192 h 2650825"/>
                <a:gd name="connsiteX2" fmla="*/ 1203960 w 6537960"/>
                <a:gd name="connsiteY2" fmla="*/ 2641552 h 2650825"/>
                <a:gd name="connsiteX3" fmla="*/ 1676400 w 6537960"/>
                <a:gd name="connsiteY3" fmla="*/ 2245312 h 2650825"/>
                <a:gd name="connsiteX4" fmla="*/ 2225040 w 6537960"/>
                <a:gd name="connsiteY4" fmla="*/ 995632 h 2650825"/>
                <a:gd name="connsiteX5" fmla="*/ 2941320 w 6537960"/>
                <a:gd name="connsiteY5" fmla="*/ 96472 h 2650825"/>
                <a:gd name="connsiteX6" fmla="*/ 3352800 w 6537960"/>
                <a:gd name="connsiteY6" fmla="*/ 35512 h 2650825"/>
                <a:gd name="connsiteX7" fmla="*/ 3810000 w 6537960"/>
                <a:gd name="connsiteY7" fmla="*/ 187912 h 2650825"/>
                <a:gd name="connsiteX8" fmla="*/ 4328160 w 6537960"/>
                <a:gd name="connsiteY8" fmla="*/ 599392 h 2650825"/>
                <a:gd name="connsiteX9" fmla="*/ 4770120 w 6537960"/>
                <a:gd name="connsiteY9" fmla="*/ 660352 h 2650825"/>
                <a:gd name="connsiteX10" fmla="*/ 5242560 w 6537960"/>
                <a:gd name="connsiteY10" fmla="*/ 446992 h 2650825"/>
                <a:gd name="connsiteX11" fmla="*/ 5532120 w 6537960"/>
                <a:gd name="connsiteY11" fmla="*/ 446992 h 2650825"/>
                <a:gd name="connsiteX12" fmla="*/ 5852160 w 6537960"/>
                <a:gd name="connsiteY12" fmla="*/ 568912 h 2650825"/>
                <a:gd name="connsiteX13" fmla="*/ 6537960 w 6537960"/>
                <a:gd name="connsiteY13" fmla="*/ 1407112 h 2650825"/>
                <a:gd name="connsiteX14" fmla="*/ 6537960 w 6537960"/>
                <a:gd name="connsiteY14" fmla="*/ 1407112 h 2650825"/>
                <a:gd name="connsiteX0" fmla="*/ 0 w 6537960"/>
                <a:gd name="connsiteY0" fmla="*/ 1407112 h 2641552"/>
                <a:gd name="connsiteX1" fmla="*/ 731520 w 6537960"/>
                <a:gd name="connsiteY1" fmla="*/ 2245312 h 2641552"/>
                <a:gd name="connsiteX2" fmla="*/ 1203960 w 6537960"/>
                <a:gd name="connsiteY2" fmla="*/ 2641552 h 2641552"/>
                <a:gd name="connsiteX3" fmla="*/ 1676400 w 6537960"/>
                <a:gd name="connsiteY3" fmla="*/ 2245312 h 2641552"/>
                <a:gd name="connsiteX4" fmla="*/ 2225040 w 6537960"/>
                <a:gd name="connsiteY4" fmla="*/ 995632 h 2641552"/>
                <a:gd name="connsiteX5" fmla="*/ 2941320 w 6537960"/>
                <a:gd name="connsiteY5" fmla="*/ 96472 h 2641552"/>
                <a:gd name="connsiteX6" fmla="*/ 3352800 w 6537960"/>
                <a:gd name="connsiteY6" fmla="*/ 35512 h 2641552"/>
                <a:gd name="connsiteX7" fmla="*/ 3810000 w 6537960"/>
                <a:gd name="connsiteY7" fmla="*/ 187912 h 2641552"/>
                <a:gd name="connsiteX8" fmla="*/ 4328160 w 6537960"/>
                <a:gd name="connsiteY8" fmla="*/ 599392 h 2641552"/>
                <a:gd name="connsiteX9" fmla="*/ 4770120 w 6537960"/>
                <a:gd name="connsiteY9" fmla="*/ 660352 h 2641552"/>
                <a:gd name="connsiteX10" fmla="*/ 5242560 w 6537960"/>
                <a:gd name="connsiteY10" fmla="*/ 446992 h 2641552"/>
                <a:gd name="connsiteX11" fmla="*/ 5532120 w 6537960"/>
                <a:gd name="connsiteY11" fmla="*/ 446992 h 2641552"/>
                <a:gd name="connsiteX12" fmla="*/ 5852160 w 6537960"/>
                <a:gd name="connsiteY12" fmla="*/ 568912 h 2641552"/>
                <a:gd name="connsiteX13" fmla="*/ 6537960 w 6537960"/>
                <a:gd name="connsiteY13" fmla="*/ 1407112 h 2641552"/>
                <a:gd name="connsiteX14" fmla="*/ 6537960 w 6537960"/>
                <a:gd name="connsiteY14" fmla="*/ 1407112 h 2641552"/>
                <a:gd name="connsiteX0" fmla="*/ 0 w 6537960"/>
                <a:gd name="connsiteY0" fmla="*/ 1407112 h 2641666"/>
                <a:gd name="connsiteX1" fmla="*/ 731520 w 6537960"/>
                <a:gd name="connsiteY1" fmla="*/ 2275792 h 2641666"/>
                <a:gd name="connsiteX2" fmla="*/ 1203960 w 6537960"/>
                <a:gd name="connsiteY2" fmla="*/ 2641552 h 2641666"/>
                <a:gd name="connsiteX3" fmla="*/ 1676400 w 6537960"/>
                <a:gd name="connsiteY3" fmla="*/ 2245312 h 2641666"/>
                <a:gd name="connsiteX4" fmla="*/ 2225040 w 6537960"/>
                <a:gd name="connsiteY4" fmla="*/ 995632 h 2641666"/>
                <a:gd name="connsiteX5" fmla="*/ 2941320 w 6537960"/>
                <a:gd name="connsiteY5" fmla="*/ 96472 h 2641666"/>
                <a:gd name="connsiteX6" fmla="*/ 3352800 w 6537960"/>
                <a:gd name="connsiteY6" fmla="*/ 35512 h 2641666"/>
                <a:gd name="connsiteX7" fmla="*/ 3810000 w 6537960"/>
                <a:gd name="connsiteY7" fmla="*/ 187912 h 2641666"/>
                <a:gd name="connsiteX8" fmla="*/ 4328160 w 6537960"/>
                <a:gd name="connsiteY8" fmla="*/ 599392 h 2641666"/>
                <a:gd name="connsiteX9" fmla="*/ 4770120 w 6537960"/>
                <a:gd name="connsiteY9" fmla="*/ 660352 h 2641666"/>
                <a:gd name="connsiteX10" fmla="*/ 5242560 w 6537960"/>
                <a:gd name="connsiteY10" fmla="*/ 446992 h 2641666"/>
                <a:gd name="connsiteX11" fmla="*/ 5532120 w 6537960"/>
                <a:gd name="connsiteY11" fmla="*/ 446992 h 2641666"/>
                <a:gd name="connsiteX12" fmla="*/ 5852160 w 6537960"/>
                <a:gd name="connsiteY12" fmla="*/ 568912 h 2641666"/>
                <a:gd name="connsiteX13" fmla="*/ 6537960 w 6537960"/>
                <a:gd name="connsiteY13" fmla="*/ 1407112 h 2641666"/>
                <a:gd name="connsiteX14" fmla="*/ 6537960 w 6537960"/>
                <a:gd name="connsiteY14" fmla="*/ 1407112 h 2641666"/>
                <a:gd name="connsiteX0" fmla="*/ 0 w 6537960"/>
                <a:gd name="connsiteY0" fmla="*/ 1407112 h 2626435"/>
                <a:gd name="connsiteX1" fmla="*/ 731520 w 6537960"/>
                <a:gd name="connsiteY1" fmla="*/ 2275792 h 2626435"/>
                <a:gd name="connsiteX2" fmla="*/ 1158240 w 6537960"/>
                <a:gd name="connsiteY2" fmla="*/ 2626312 h 2626435"/>
                <a:gd name="connsiteX3" fmla="*/ 1676400 w 6537960"/>
                <a:gd name="connsiteY3" fmla="*/ 2245312 h 2626435"/>
                <a:gd name="connsiteX4" fmla="*/ 2225040 w 6537960"/>
                <a:gd name="connsiteY4" fmla="*/ 995632 h 2626435"/>
                <a:gd name="connsiteX5" fmla="*/ 2941320 w 6537960"/>
                <a:gd name="connsiteY5" fmla="*/ 96472 h 2626435"/>
                <a:gd name="connsiteX6" fmla="*/ 3352800 w 6537960"/>
                <a:gd name="connsiteY6" fmla="*/ 35512 h 2626435"/>
                <a:gd name="connsiteX7" fmla="*/ 3810000 w 6537960"/>
                <a:gd name="connsiteY7" fmla="*/ 187912 h 2626435"/>
                <a:gd name="connsiteX8" fmla="*/ 4328160 w 6537960"/>
                <a:gd name="connsiteY8" fmla="*/ 599392 h 2626435"/>
                <a:gd name="connsiteX9" fmla="*/ 4770120 w 6537960"/>
                <a:gd name="connsiteY9" fmla="*/ 660352 h 2626435"/>
                <a:gd name="connsiteX10" fmla="*/ 5242560 w 6537960"/>
                <a:gd name="connsiteY10" fmla="*/ 446992 h 2626435"/>
                <a:gd name="connsiteX11" fmla="*/ 5532120 w 6537960"/>
                <a:gd name="connsiteY11" fmla="*/ 446992 h 2626435"/>
                <a:gd name="connsiteX12" fmla="*/ 5852160 w 6537960"/>
                <a:gd name="connsiteY12" fmla="*/ 568912 h 2626435"/>
                <a:gd name="connsiteX13" fmla="*/ 6537960 w 6537960"/>
                <a:gd name="connsiteY13" fmla="*/ 1407112 h 2626435"/>
                <a:gd name="connsiteX14" fmla="*/ 6537960 w 6537960"/>
                <a:gd name="connsiteY14" fmla="*/ 1407112 h 2626435"/>
                <a:gd name="connsiteX0" fmla="*/ 0 w 6537960"/>
                <a:gd name="connsiteY0" fmla="*/ 1407112 h 2611206"/>
                <a:gd name="connsiteX1" fmla="*/ 731520 w 6537960"/>
                <a:gd name="connsiteY1" fmla="*/ 2275792 h 2611206"/>
                <a:gd name="connsiteX2" fmla="*/ 1203960 w 6537960"/>
                <a:gd name="connsiteY2" fmla="*/ 2611072 h 2611206"/>
                <a:gd name="connsiteX3" fmla="*/ 1676400 w 6537960"/>
                <a:gd name="connsiteY3" fmla="*/ 2245312 h 2611206"/>
                <a:gd name="connsiteX4" fmla="*/ 2225040 w 6537960"/>
                <a:gd name="connsiteY4" fmla="*/ 995632 h 2611206"/>
                <a:gd name="connsiteX5" fmla="*/ 2941320 w 6537960"/>
                <a:gd name="connsiteY5" fmla="*/ 96472 h 2611206"/>
                <a:gd name="connsiteX6" fmla="*/ 3352800 w 6537960"/>
                <a:gd name="connsiteY6" fmla="*/ 35512 h 2611206"/>
                <a:gd name="connsiteX7" fmla="*/ 3810000 w 6537960"/>
                <a:gd name="connsiteY7" fmla="*/ 187912 h 2611206"/>
                <a:gd name="connsiteX8" fmla="*/ 4328160 w 6537960"/>
                <a:gd name="connsiteY8" fmla="*/ 599392 h 2611206"/>
                <a:gd name="connsiteX9" fmla="*/ 4770120 w 6537960"/>
                <a:gd name="connsiteY9" fmla="*/ 660352 h 2611206"/>
                <a:gd name="connsiteX10" fmla="*/ 5242560 w 6537960"/>
                <a:gd name="connsiteY10" fmla="*/ 446992 h 2611206"/>
                <a:gd name="connsiteX11" fmla="*/ 5532120 w 6537960"/>
                <a:gd name="connsiteY11" fmla="*/ 446992 h 2611206"/>
                <a:gd name="connsiteX12" fmla="*/ 5852160 w 6537960"/>
                <a:gd name="connsiteY12" fmla="*/ 568912 h 2611206"/>
                <a:gd name="connsiteX13" fmla="*/ 6537960 w 6537960"/>
                <a:gd name="connsiteY13" fmla="*/ 1407112 h 2611206"/>
                <a:gd name="connsiteX14" fmla="*/ 6537960 w 6537960"/>
                <a:gd name="connsiteY14" fmla="*/ 1407112 h 2611206"/>
                <a:gd name="connsiteX0" fmla="*/ 0 w 6537960"/>
                <a:gd name="connsiteY0" fmla="*/ 1377821 h 2581915"/>
                <a:gd name="connsiteX1" fmla="*/ 731520 w 6537960"/>
                <a:gd name="connsiteY1" fmla="*/ 2246501 h 2581915"/>
                <a:gd name="connsiteX2" fmla="*/ 1203960 w 6537960"/>
                <a:gd name="connsiteY2" fmla="*/ 2581781 h 2581915"/>
                <a:gd name="connsiteX3" fmla="*/ 1676400 w 6537960"/>
                <a:gd name="connsiteY3" fmla="*/ 2216021 h 2581915"/>
                <a:gd name="connsiteX4" fmla="*/ 2225040 w 6537960"/>
                <a:gd name="connsiteY4" fmla="*/ 966341 h 2581915"/>
                <a:gd name="connsiteX5" fmla="*/ 2849880 w 6537960"/>
                <a:gd name="connsiteY5" fmla="*/ 128141 h 2581915"/>
                <a:gd name="connsiteX6" fmla="*/ 3352800 w 6537960"/>
                <a:gd name="connsiteY6" fmla="*/ 6221 h 2581915"/>
                <a:gd name="connsiteX7" fmla="*/ 3810000 w 6537960"/>
                <a:gd name="connsiteY7" fmla="*/ 158621 h 2581915"/>
                <a:gd name="connsiteX8" fmla="*/ 4328160 w 6537960"/>
                <a:gd name="connsiteY8" fmla="*/ 570101 h 2581915"/>
                <a:gd name="connsiteX9" fmla="*/ 4770120 w 6537960"/>
                <a:gd name="connsiteY9" fmla="*/ 631061 h 2581915"/>
                <a:gd name="connsiteX10" fmla="*/ 5242560 w 6537960"/>
                <a:gd name="connsiteY10" fmla="*/ 417701 h 2581915"/>
                <a:gd name="connsiteX11" fmla="*/ 5532120 w 6537960"/>
                <a:gd name="connsiteY11" fmla="*/ 417701 h 2581915"/>
                <a:gd name="connsiteX12" fmla="*/ 5852160 w 6537960"/>
                <a:gd name="connsiteY12" fmla="*/ 539621 h 2581915"/>
                <a:gd name="connsiteX13" fmla="*/ 6537960 w 6537960"/>
                <a:gd name="connsiteY13" fmla="*/ 1377821 h 2581915"/>
                <a:gd name="connsiteX14" fmla="*/ 6537960 w 6537960"/>
                <a:gd name="connsiteY14" fmla="*/ 1377821 h 2581915"/>
                <a:gd name="connsiteX0" fmla="*/ 0 w 6537960"/>
                <a:gd name="connsiteY0" fmla="*/ 1377821 h 2581915"/>
                <a:gd name="connsiteX1" fmla="*/ 731520 w 6537960"/>
                <a:gd name="connsiteY1" fmla="*/ 2246501 h 2581915"/>
                <a:gd name="connsiteX2" fmla="*/ 1203960 w 6537960"/>
                <a:gd name="connsiteY2" fmla="*/ 2581781 h 2581915"/>
                <a:gd name="connsiteX3" fmla="*/ 1676400 w 6537960"/>
                <a:gd name="connsiteY3" fmla="*/ 2216021 h 2581915"/>
                <a:gd name="connsiteX4" fmla="*/ 2225040 w 6537960"/>
                <a:gd name="connsiteY4" fmla="*/ 966341 h 2581915"/>
                <a:gd name="connsiteX5" fmla="*/ 2849880 w 6537960"/>
                <a:gd name="connsiteY5" fmla="*/ 128141 h 2581915"/>
                <a:gd name="connsiteX6" fmla="*/ 3352800 w 6537960"/>
                <a:gd name="connsiteY6" fmla="*/ 6221 h 2581915"/>
                <a:gd name="connsiteX7" fmla="*/ 3810000 w 6537960"/>
                <a:gd name="connsiteY7" fmla="*/ 158621 h 2581915"/>
                <a:gd name="connsiteX8" fmla="*/ 4328160 w 6537960"/>
                <a:gd name="connsiteY8" fmla="*/ 570101 h 2581915"/>
                <a:gd name="connsiteX9" fmla="*/ 4770120 w 6537960"/>
                <a:gd name="connsiteY9" fmla="*/ 631061 h 2581915"/>
                <a:gd name="connsiteX10" fmla="*/ 5242560 w 6537960"/>
                <a:gd name="connsiteY10" fmla="*/ 417701 h 2581915"/>
                <a:gd name="connsiteX11" fmla="*/ 5562600 w 6537960"/>
                <a:gd name="connsiteY11" fmla="*/ 387221 h 2581915"/>
                <a:gd name="connsiteX12" fmla="*/ 5852160 w 6537960"/>
                <a:gd name="connsiteY12" fmla="*/ 539621 h 2581915"/>
                <a:gd name="connsiteX13" fmla="*/ 6537960 w 6537960"/>
                <a:gd name="connsiteY13" fmla="*/ 1377821 h 2581915"/>
                <a:gd name="connsiteX14" fmla="*/ 6537960 w 6537960"/>
                <a:gd name="connsiteY14" fmla="*/ 1377821 h 2581915"/>
                <a:gd name="connsiteX0" fmla="*/ 0 w 6537960"/>
                <a:gd name="connsiteY0" fmla="*/ 1377821 h 2581915"/>
                <a:gd name="connsiteX1" fmla="*/ 731520 w 6537960"/>
                <a:gd name="connsiteY1" fmla="*/ 2246501 h 2581915"/>
                <a:gd name="connsiteX2" fmla="*/ 1203960 w 6537960"/>
                <a:gd name="connsiteY2" fmla="*/ 2581781 h 2581915"/>
                <a:gd name="connsiteX3" fmla="*/ 1676400 w 6537960"/>
                <a:gd name="connsiteY3" fmla="*/ 2216021 h 2581915"/>
                <a:gd name="connsiteX4" fmla="*/ 2225040 w 6537960"/>
                <a:gd name="connsiteY4" fmla="*/ 966341 h 2581915"/>
                <a:gd name="connsiteX5" fmla="*/ 2849880 w 6537960"/>
                <a:gd name="connsiteY5" fmla="*/ 128141 h 2581915"/>
                <a:gd name="connsiteX6" fmla="*/ 3352800 w 6537960"/>
                <a:gd name="connsiteY6" fmla="*/ 6221 h 2581915"/>
                <a:gd name="connsiteX7" fmla="*/ 3810000 w 6537960"/>
                <a:gd name="connsiteY7" fmla="*/ 158621 h 2581915"/>
                <a:gd name="connsiteX8" fmla="*/ 4328160 w 6537960"/>
                <a:gd name="connsiteY8" fmla="*/ 570101 h 2581915"/>
                <a:gd name="connsiteX9" fmla="*/ 4770120 w 6537960"/>
                <a:gd name="connsiteY9" fmla="*/ 631061 h 2581915"/>
                <a:gd name="connsiteX10" fmla="*/ 5181600 w 6537960"/>
                <a:gd name="connsiteY10" fmla="*/ 463421 h 2581915"/>
                <a:gd name="connsiteX11" fmla="*/ 5562600 w 6537960"/>
                <a:gd name="connsiteY11" fmla="*/ 387221 h 2581915"/>
                <a:gd name="connsiteX12" fmla="*/ 5852160 w 6537960"/>
                <a:gd name="connsiteY12" fmla="*/ 539621 h 2581915"/>
                <a:gd name="connsiteX13" fmla="*/ 6537960 w 6537960"/>
                <a:gd name="connsiteY13" fmla="*/ 1377821 h 2581915"/>
                <a:gd name="connsiteX14" fmla="*/ 6537960 w 6537960"/>
                <a:gd name="connsiteY14" fmla="*/ 1377821 h 2581915"/>
                <a:gd name="connsiteX0" fmla="*/ 0 w 6537960"/>
                <a:gd name="connsiteY0" fmla="*/ 1377821 h 2581915"/>
                <a:gd name="connsiteX1" fmla="*/ 731520 w 6537960"/>
                <a:gd name="connsiteY1" fmla="*/ 2246501 h 2581915"/>
                <a:gd name="connsiteX2" fmla="*/ 1203960 w 6537960"/>
                <a:gd name="connsiteY2" fmla="*/ 2581781 h 2581915"/>
                <a:gd name="connsiteX3" fmla="*/ 1676400 w 6537960"/>
                <a:gd name="connsiteY3" fmla="*/ 2216021 h 2581915"/>
                <a:gd name="connsiteX4" fmla="*/ 2225040 w 6537960"/>
                <a:gd name="connsiteY4" fmla="*/ 966341 h 2581915"/>
                <a:gd name="connsiteX5" fmla="*/ 2849880 w 6537960"/>
                <a:gd name="connsiteY5" fmla="*/ 128141 h 2581915"/>
                <a:gd name="connsiteX6" fmla="*/ 3352800 w 6537960"/>
                <a:gd name="connsiteY6" fmla="*/ 6221 h 2581915"/>
                <a:gd name="connsiteX7" fmla="*/ 3810000 w 6537960"/>
                <a:gd name="connsiteY7" fmla="*/ 158621 h 2581915"/>
                <a:gd name="connsiteX8" fmla="*/ 4328160 w 6537960"/>
                <a:gd name="connsiteY8" fmla="*/ 570101 h 2581915"/>
                <a:gd name="connsiteX9" fmla="*/ 4770120 w 6537960"/>
                <a:gd name="connsiteY9" fmla="*/ 631061 h 2581915"/>
                <a:gd name="connsiteX10" fmla="*/ 5181600 w 6537960"/>
                <a:gd name="connsiteY10" fmla="*/ 463421 h 2581915"/>
                <a:gd name="connsiteX11" fmla="*/ 5562600 w 6537960"/>
                <a:gd name="connsiteY11" fmla="*/ 356741 h 2581915"/>
                <a:gd name="connsiteX12" fmla="*/ 5852160 w 6537960"/>
                <a:gd name="connsiteY12" fmla="*/ 539621 h 2581915"/>
                <a:gd name="connsiteX13" fmla="*/ 6537960 w 6537960"/>
                <a:gd name="connsiteY13" fmla="*/ 1377821 h 2581915"/>
                <a:gd name="connsiteX14" fmla="*/ 6537960 w 6537960"/>
                <a:gd name="connsiteY14" fmla="*/ 1377821 h 2581915"/>
                <a:gd name="connsiteX0" fmla="*/ 0 w 6537960"/>
                <a:gd name="connsiteY0" fmla="*/ 1377821 h 2610199"/>
                <a:gd name="connsiteX1" fmla="*/ 731520 w 6537960"/>
                <a:gd name="connsiteY1" fmla="*/ 2246501 h 2610199"/>
                <a:gd name="connsiteX2" fmla="*/ 1579386 w 6537960"/>
                <a:gd name="connsiteY2" fmla="*/ 2610084 h 2610199"/>
                <a:gd name="connsiteX3" fmla="*/ 1676400 w 6537960"/>
                <a:gd name="connsiteY3" fmla="*/ 2216021 h 2610199"/>
                <a:gd name="connsiteX4" fmla="*/ 2225040 w 6537960"/>
                <a:gd name="connsiteY4" fmla="*/ 966341 h 2610199"/>
                <a:gd name="connsiteX5" fmla="*/ 2849880 w 6537960"/>
                <a:gd name="connsiteY5" fmla="*/ 128141 h 2610199"/>
                <a:gd name="connsiteX6" fmla="*/ 3352800 w 6537960"/>
                <a:gd name="connsiteY6" fmla="*/ 6221 h 2610199"/>
                <a:gd name="connsiteX7" fmla="*/ 3810000 w 6537960"/>
                <a:gd name="connsiteY7" fmla="*/ 158621 h 2610199"/>
                <a:gd name="connsiteX8" fmla="*/ 4328160 w 6537960"/>
                <a:gd name="connsiteY8" fmla="*/ 570101 h 2610199"/>
                <a:gd name="connsiteX9" fmla="*/ 4770120 w 6537960"/>
                <a:gd name="connsiteY9" fmla="*/ 631061 h 2610199"/>
                <a:gd name="connsiteX10" fmla="*/ 5181600 w 6537960"/>
                <a:gd name="connsiteY10" fmla="*/ 463421 h 2610199"/>
                <a:gd name="connsiteX11" fmla="*/ 5562600 w 6537960"/>
                <a:gd name="connsiteY11" fmla="*/ 356741 h 2610199"/>
                <a:gd name="connsiteX12" fmla="*/ 5852160 w 6537960"/>
                <a:gd name="connsiteY12" fmla="*/ 539621 h 2610199"/>
                <a:gd name="connsiteX13" fmla="*/ 6537960 w 6537960"/>
                <a:gd name="connsiteY13" fmla="*/ 1377821 h 2610199"/>
                <a:gd name="connsiteX14" fmla="*/ 6537960 w 6537960"/>
                <a:gd name="connsiteY14" fmla="*/ 1377821 h 2610199"/>
                <a:gd name="connsiteX0" fmla="*/ 0 w 6537960"/>
                <a:gd name="connsiteY0" fmla="*/ 1377821 h 2622851"/>
                <a:gd name="connsiteX1" fmla="*/ 731520 w 6537960"/>
                <a:gd name="connsiteY1" fmla="*/ 2246501 h 2622851"/>
                <a:gd name="connsiteX2" fmla="*/ 1579386 w 6537960"/>
                <a:gd name="connsiteY2" fmla="*/ 2610084 h 2622851"/>
                <a:gd name="connsiteX3" fmla="*/ 2011601 w 6537960"/>
                <a:gd name="connsiteY3" fmla="*/ 1829214 h 2622851"/>
                <a:gd name="connsiteX4" fmla="*/ 2225040 w 6537960"/>
                <a:gd name="connsiteY4" fmla="*/ 966341 h 2622851"/>
                <a:gd name="connsiteX5" fmla="*/ 2849880 w 6537960"/>
                <a:gd name="connsiteY5" fmla="*/ 128141 h 2622851"/>
                <a:gd name="connsiteX6" fmla="*/ 3352800 w 6537960"/>
                <a:gd name="connsiteY6" fmla="*/ 6221 h 2622851"/>
                <a:gd name="connsiteX7" fmla="*/ 3810000 w 6537960"/>
                <a:gd name="connsiteY7" fmla="*/ 158621 h 2622851"/>
                <a:gd name="connsiteX8" fmla="*/ 4328160 w 6537960"/>
                <a:gd name="connsiteY8" fmla="*/ 570101 h 2622851"/>
                <a:gd name="connsiteX9" fmla="*/ 4770120 w 6537960"/>
                <a:gd name="connsiteY9" fmla="*/ 631061 h 2622851"/>
                <a:gd name="connsiteX10" fmla="*/ 5181600 w 6537960"/>
                <a:gd name="connsiteY10" fmla="*/ 463421 h 2622851"/>
                <a:gd name="connsiteX11" fmla="*/ 5562600 w 6537960"/>
                <a:gd name="connsiteY11" fmla="*/ 356741 h 2622851"/>
                <a:gd name="connsiteX12" fmla="*/ 5852160 w 6537960"/>
                <a:gd name="connsiteY12" fmla="*/ 539621 h 2622851"/>
                <a:gd name="connsiteX13" fmla="*/ 6537960 w 6537960"/>
                <a:gd name="connsiteY13" fmla="*/ 1377821 h 2622851"/>
                <a:gd name="connsiteX14" fmla="*/ 6537960 w 6537960"/>
                <a:gd name="connsiteY14" fmla="*/ 1377821 h 2622851"/>
                <a:gd name="connsiteX0" fmla="*/ 0 w 6537960"/>
                <a:gd name="connsiteY0" fmla="*/ 1377821 h 2612983"/>
                <a:gd name="connsiteX1" fmla="*/ 771744 w 6537960"/>
                <a:gd name="connsiteY1" fmla="*/ 2067250 h 2612983"/>
                <a:gd name="connsiteX2" fmla="*/ 1579386 w 6537960"/>
                <a:gd name="connsiteY2" fmla="*/ 2610084 h 2612983"/>
                <a:gd name="connsiteX3" fmla="*/ 2011601 w 6537960"/>
                <a:gd name="connsiteY3" fmla="*/ 1829214 h 2612983"/>
                <a:gd name="connsiteX4" fmla="*/ 2225040 w 6537960"/>
                <a:gd name="connsiteY4" fmla="*/ 966341 h 2612983"/>
                <a:gd name="connsiteX5" fmla="*/ 2849880 w 6537960"/>
                <a:gd name="connsiteY5" fmla="*/ 128141 h 2612983"/>
                <a:gd name="connsiteX6" fmla="*/ 3352800 w 6537960"/>
                <a:gd name="connsiteY6" fmla="*/ 6221 h 2612983"/>
                <a:gd name="connsiteX7" fmla="*/ 3810000 w 6537960"/>
                <a:gd name="connsiteY7" fmla="*/ 158621 h 2612983"/>
                <a:gd name="connsiteX8" fmla="*/ 4328160 w 6537960"/>
                <a:gd name="connsiteY8" fmla="*/ 570101 h 2612983"/>
                <a:gd name="connsiteX9" fmla="*/ 4770120 w 6537960"/>
                <a:gd name="connsiteY9" fmla="*/ 631061 h 2612983"/>
                <a:gd name="connsiteX10" fmla="*/ 5181600 w 6537960"/>
                <a:gd name="connsiteY10" fmla="*/ 463421 h 2612983"/>
                <a:gd name="connsiteX11" fmla="*/ 5562600 w 6537960"/>
                <a:gd name="connsiteY11" fmla="*/ 356741 h 2612983"/>
                <a:gd name="connsiteX12" fmla="*/ 5852160 w 6537960"/>
                <a:gd name="connsiteY12" fmla="*/ 539621 h 2612983"/>
                <a:gd name="connsiteX13" fmla="*/ 6537960 w 6537960"/>
                <a:gd name="connsiteY13" fmla="*/ 1377821 h 2612983"/>
                <a:gd name="connsiteX14" fmla="*/ 6537960 w 6537960"/>
                <a:gd name="connsiteY14" fmla="*/ 1377821 h 2612983"/>
                <a:gd name="connsiteX0" fmla="*/ 0 w 6537960"/>
                <a:gd name="connsiteY0" fmla="*/ 1377821 h 2613120"/>
                <a:gd name="connsiteX1" fmla="*/ 771744 w 6537960"/>
                <a:gd name="connsiteY1" fmla="*/ 2067250 h 2613120"/>
                <a:gd name="connsiteX2" fmla="*/ 1579386 w 6537960"/>
                <a:gd name="connsiteY2" fmla="*/ 2610084 h 2613120"/>
                <a:gd name="connsiteX3" fmla="*/ 2011601 w 6537960"/>
                <a:gd name="connsiteY3" fmla="*/ 1829214 h 2613120"/>
                <a:gd name="connsiteX4" fmla="*/ 2225040 w 6537960"/>
                <a:gd name="connsiteY4" fmla="*/ 966341 h 2613120"/>
                <a:gd name="connsiteX5" fmla="*/ 2849880 w 6537960"/>
                <a:gd name="connsiteY5" fmla="*/ 128141 h 2613120"/>
                <a:gd name="connsiteX6" fmla="*/ 3352800 w 6537960"/>
                <a:gd name="connsiteY6" fmla="*/ 6221 h 2613120"/>
                <a:gd name="connsiteX7" fmla="*/ 3810000 w 6537960"/>
                <a:gd name="connsiteY7" fmla="*/ 158621 h 2613120"/>
                <a:gd name="connsiteX8" fmla="*/ 4328160 w 6537960"/>
                <a:gd name="connsiteY8" fmla="*/ 570101 h 2613120"/>
                <a:gd name="connsiteX9" fmla="*/ 4770120 w 6537960"/>
                <a:gd name="connsiteY9" fmla="*/ 631061 h 2613120"/>
                <a:gd name="connsiteX10" fmla="*/ 5181600 w 6537960"/>
                <a:gd name="connsiteY10" fmla="*/ 463421 h 2613120"/>
                <a:gd name="connsiteX11" fmla="*/ 5562600 w 6537960"/>
                <a:gd name="connsiteY11" fmla="*/ 356741 h 2613120"/>
                <a:gd name="connsiteX12" fmla="*/ 5852160 w 6537960"/>
                <a:gd name="connsiteY12" fmla="*/ 539621 h 2613120"/>
                <a:gd name="connsiteX13" fmla="*/ 6537960 w 6537960"/>
                <a:gd name="connsiteY13" fmla="*/ 1377821 h 2613120"/>
                <a:gd name="connsiteX14" fmla="*/ 6537960 w 6537960"/>
                <a:gd name="connsiteY14" fmla="*/ 1377821 h 2613120"/>
                <a:gd name="connsiteX0" fmla="*/ 0 w 6524552"/>
                <a:gd name="connsiteY0" fmla="*/ 1396690 h 2612961"/>
                <a:gd name="connsiteX1" fmla="*/ 758336 w 6524552"/>
                <a:gd name="connsiteY1" fmla="*/ 2067250 h 2612961"/>
                <a:gd name="connsiteX2" fmla="*/ 1565978 w 6524552"/>
                <a:gd name="connsiteY2" fmla="*/ 2610084 h 2612961"/>
                <a:gd name="connsiteX3" fmla="*/ 1998193 w 6524552"/>
                <a:gd name="connsiteY3" fmla="*/ 1829214 h 2612961"/>
                <a:gd name="connsiteX4" fmla="*/ 2211632 w 6524552"/>
                <a:gd name="connsiteY4" fmla="*/ 966341 h 2612961"/>
                <a:gd name="connsiteX5" fmla="*/ 2836472 w 6524552"/>
                <a:gd name="connsiteY5" fmla="*/ 128141 h 2612961"/>
                <a:gd name="connsiteX6" fmla="*/ 3339392 w 6524552"/>
                <a:gd name="connsiteY6" fmla="*/ 6221 h 2612961"/>
                <a:gd name="connsiteX7" fmla="*/ 3796592 w 6524552"/>
                <a:gd name="connsiteY7" fmla="*/ 158621 h 2612961"/>
                <a:gd name="connsiteX8" fmla="*/ 4314752 w 6524552"/>
                <a:gd name="connsiteY8" fmla="*/ 570101 h 2612961"/>
                <a:gd name="connsiteX9" fmla="*/ 4756712 w 6524552"/>
                <a:gd name="connsiteY9" fmla="*/ 631061 h 2612961"/>
                <a:gd name="connsiteX10" fmla="*/ 5168192 w 6524552"/>
                <a:gd name="connsiteY10" fmla="*/ 463421 h 2612961"/>
                <a:gd name="connsiteX11" fmla="*/ 5549192 w 6524552"/>
                <a:gd name="connsiteY11" fmla="*/ 356741 h 2612961"/>
                <a:gd name="connsiteX12" fmla="*/ 5838752 w 6524552"/>
                <a:gd name="connsiteY12" fmla="*/ 539621 h 2612961"/>
                <a:gd name="connsiteX13" fmla="*/ 6524552 w 6524552"/>
                <a:gd name="connsiteY13" fmla="*/ 1377821 h 2612961"/>
                <a:gd name="connsiteX14" fmla="*/ 6524552 w 6524552"/>
                <a:gd name="connsiteY14" fmla="*/ 1377821 h 2612961"/>
                <a:gd name="connsiteX0" fmla="*/ 0 w 6524552"/>
                <a:gd name="connsiteY0" fmla="*/ 1396690 h 2612961"/>
                <a:gd name="connsiteX1" fmla="*/ 758336 w 6524552"/>
                <a:gd name="connsiteY1" fmla="*/ 2067250 h 2612961"/>
                <a:gd name="connsiteX2" fmla="*/ 1565978 w 6524552"/>
                <a:gd name="connsiteY2" fmla="*/ 2610084 h 2612961"/>
                <a:gd name="connsiteX3" fmla="*/ 1998193 w 6524552"/>
                <a:gd name="connsiteY3" fmla="*/ 1829214 h 2612961"/>
                <a:gd name="connsiteX4" fmla="*/ 2211632 w 6524552"/>
                <a:gd name="connsiteY4" fmla="*/ 966341 h 2612961"/>
                <a:gd name="connsiteX5" fmla="*/ 2836472 w 6524552"/>
                <a:gd name="connsiteY5" fmla="*/ 128141 h 2612961"/>
                <a:gd name="connsiteX6" fmla="*/ 3339392 w 6524552"/>
                <a:gd name="connsiteY6" fmla="*/ 6221 h 2612961"/>
                <a:gd name="connsiteX7" fmla="*/ 3796592 w 6524552"/>
                <a:gd name="connsiteY7" fmla="*/ 158621 h 2612961"/>
                <a:gd name="connsiteX8" fmla="*/ 4314752 w 6524552"/>
                <a:gd name="connsiteY8" fmla="*/ 570101 h 2612961"/>
                <a:gd name="connsiteX9" fmla="*/ 4756712 w 6524552"/>
                <a:gd name="connsiteY9" fmla="*/ 631061 h 2612961"/>
                <a:gd name="connsiteX10" fmla="*/ 5168192 w 6524552"/>
                <a:gd name="connsiteY10" fmla="*/ 463421 h 2612961"/>
                <a:gd name="connsiteX11" fmla="*/ 5549192 w 6524552"/>
                <a:gd name="connsiteY11" fmla="*/ 356741 h 2612961"/>
                <a:gd name="connsiteX12" fmla="*/ 5838752 w 6524552"/>
                <a:gd name="connsiteY12" fmla="*/ 539621 h 2612961"/>
                <a:gd name="connsiteX13" fmla="*/ 6524552 w 6524552"/>
                <a:gd name="connsiteY13" fmla="*/ 1377821 h 2612961"/>
                <a:gd name="connsiteX14" fmla="*/ 6524552 w 6524552"/>
                <a:gd name="connsiteY14" fmla="*/ 1377821 h 2612961"/>
                <a:gd name="connsiteX0" fmla="*/ 0 w 6524552"/>
                <a:gd name="connsiteY0" fmla="*/ 1396041 h 2612312"/>
                <a:gd name="connsiteX1" fmla="*/ 758336 w 6524552"/>
                <a:gd name="connsiteY1" fmla="*/ 2066601 h 2612312"/>
                <a:gd name="connsiteX2" fmla="*/ 1565978 w 6524552"/>
                <a:gd name="connsiteY2" fmla="*/ 2609435 h 2612312"/>
                <a:gd name="connsiteX3" fmla="*/ 1998193 w 6524552"/>
                <a:gd name="connsiteY3" fmla="*/ 1828565 h 2612312"/>
                <a:gd name="connsiteX4" fmla="*/ 2359120 w 6524552"/>
                <a:gd name="connsiteY4" fmla="*/ 946824 h 2612312"/>
                <a:gd name="connsiteX5" fmla="*/ 2836472 w 6524552"/>
                <a:gd name="connsiteY5" fmla="*/ 127492 h 2612312"/>
                <a:gd name="connsiteX6" fmla="*/ 3339392 w 6524552"/>
                <a:gd name="connsiteY6" fmla="*/ 5572 h 2612312"/>
                <a:gd name="connsiteX7" fmla="*/ 3796592 w 6524552"/>
                <a:gd name="connsiteY7" fmla="*/ 157972 h 2612312"/>
                <a:gd name="connsiteX8" fmla="*/ 4314752 w 6524552"/>
                <a:gd name="connsiteY8" fmla="*/ 569452 h 2612312"/>
                <a:gd name="connsiteX9" fmla="*/ 4756712 w 6524552"/>
                <a:gd name="connsiteY9" fmla="*/ 630412 h 2612312"/>
                <a:gd name="connsiteX10" fmla="*/ 5168192 w 6524552"/>
                <a:gd name="connsiteY10" fmla="*/ 462772 h 2612312"/>
                <a:gd name="connsiteX11" fmla="*/ 5549192 w 6524552"/>
                <a:gd name="connsiteY11" fmla="*/ 356092 h 2612312"/>
                <a:gd name="connsiteX12" fmla="*/ 5838752 w 6524552"/>
                <a:gd name="connsiteY12" fmla="*/ 538972 h 2612312"/>
                <a:gd name="connsiteX13" fmla="*/ 6524552 w 6524552"/>
                <a:gd name="connsiteY13" fmla="*/ 1377172 h 2612312"/>
                <a:gd name="connsiteX14" fmla="*/ 6524552 w 6524552"/>
                <a:gd name="connsiteY14" fmla="*/ 1377172 h 2612312"/>
                <a:gd name="connsiteX0" fmla="*/ 0 w 6524552"/>
                <a:gd name="connsiteY0" fmla="*/ 1396040 h 2635590"/>
                <a:gd name="connsiteX1" fmla="*/ 758336 w 6524552"/>
                <a:gd name="connsiteY1" fmla="*/ 2066600 h 2635590"/>
                <a:gd name="connsiteX2" fmla="*/ 1565978 w 6524552"/>
                <a:gd name="connsiteY2" fmla="*/ 2609434 h 2635590"/>
                <a:gd name="connsiteX3" fmla="*/ 1998193 w 6524552"/>
                <a:gd name="connsiteY3" fmla="*/ 1828564 h 2635590"/>
                <a:gd name="connsiteX4" fmla="*/ 2359120 w 6524552"/>
                <a:gd name="connsiteY4" fmla="*/ 946823 h 2635590"/>
                <a:gd name="connsiteX5" fmla="*/ 2836472 w 6524552"/>
                <a:gd name="connsiteY5" fmla="*/ 127491 h 2635590"/>
                <a:gd name="connsiteX6" fmla="*/ 3339392 w 6524552"/>
                <a:gd name="connsiteY6" fmla="*/ 5571 h 2635590"/>
                <a:gd name="connsiteX7" fmla="*/ 3796592 w 6524552"/>
                <a:gd name="connsiteY7" fmla="*/ 157971 h 2635590"/>
                <a:gd name="connsiteX8" fmla="*/ 4314752 w 6524552"/>
                <a:gd name="connsiteY8" fmla="*/ 569451 h 2635590"/>
                <a:gd name="connsiteX9" fmla="*/ 4756712 w 6524552"/>
                <a:gd name="connsiteY9" fmla="*/ 630411 h 2635590"/>
                <a:gd name="connsiteX10" fmla="*/ 5168192 w 6524552"/>
                <a:gd name="connsiteY10" fmla="*/ 462771 h 2635590"/>
                <a:gd name="connsiteX11" fmla="*/ 5549192 w 6524552"/>
                <a:gd name="connsiteY11" fmla="*/ 356091 h 2635590"/>
                <a:gd name="connsiteX12" fmla="*/ 5838752 w 6524552"/>
                <a:gd name="connsiteY12" fmla="*/ 538971 h 2635590"/>
                <a:gd name="connsiteX13" fmla="*/ 6524552 w 6524552"/>
                <a:gd name="connsiteY13" fmla="*/ 1377171 h 2635590"/>
                <a:gd name="connsiteX14" fmla="*/ 6524552 w 6524552"/>
                <a:gd name="connsiteY14" fmla="*/ 1377171 h 2635590"/>
                <a:gd name="connsiteX0" fmla="*/ 0 w 6524552"/>
                <a:gd name="connsiteY0" fmla="*/ 1396040 h 2612310"/>
                <a:gd name="connsiteX1" fmla="*/ 758336 w 6524552"/>
                <a:gd name="connsiteY1" fmla="*/ 2066600 h 2612310"/>
                <a:gd name="connsiteX2" fmla="*/ 1565978 w 6524552"/>
                <a:gd name="connsiteY2" fmla="*/ 2609434 h 2612310"/>
                <a:gd name="connsiteX3" fmla="*/ 1998193 w 6524552"/>
                <a:gd name="connsiteY3" fmla="*/ 1828564 h 2612310"/>
                <a:gd name="connsiteX4" fmla="*/ 2359120 w 6524552"/>
                <a:gd name="connsiteY4" fmla="*/ 946823 h 2612310"/>
                <a:gd name="connsiteX5" fmla="*/ 2836472 w 6524552"/>
                <a:gd name="connsiteY5" fmla="*/ 127491 h 2612310"/>
                <a:gd name="connsiteX6" fmla="*/ 3339392 w 6524552"/>
                <a:gd name="connsiteY6" fmla="*/ 5571 h 2612310"/>
                <a:gd name="connsiteX7" fmla="*/ 3796592 w 6524552"/>
                <a:gd name="connsiteY7" fmla="*/ 157971 h 2612310"/>
                <a:gd name="connsiteX8" fmla="*/ 4314752 w 6524552"/>
                <a:gd name="connsiteY8" fmla="*/ 569451 h 2612310"/>
                <a:gd name="connsiteX9" fmla="*/ 4756712 w 6524552"/>
                <a:gd name="connsiteY9" fmla="*/ 630411 h 2612310"/>
                <a:gd name="connsiteX10" fmla="*/ 5168192 w 6524552"/>
                <a:gd name="connsiteY10" fmla="*/ 462771 h 2612310"/>
                <a:gd name="connsiteX11" fmla="*/ 5549192 w 6524552"/>
                <a:gd name="connsiteY11" fmla="*/ 356091 h 2612310"/>
                <a:gd name="connsiteX12" fmla="*/ 5838752 w 6524552"/>
                <a:gd name="connsiteY12" fmla="*/ 538971 h 2612310"/>
                <a:gd name="connsiteX13" fmla="*/ 6524552 w 6524552"/>
                <a:gd name="connsiteY13" fmla="*/ 1377171 h 2612310"/>
                <a:gd name="connsiteX14" fmla="*/ 6524552 w 6524552"/>
                <a:gd name="connsiteY14" fmla="*/ 1377171 h 2612310"/>
                <a:gd name="connsiteX0" fmla="*/ 0 w 6524552"/>
                <a:gd name="connsiteY0" fmla="*/ 1375363 h 2591635"/>
                <a:gd name="connsiteX1" fmla="*/ 758336 w 6524552"/>
                <a:gd name="connsiteY1" fmla="*/ 2045923 h 2591635"/>
                <a:gd name="connsiteX2" fmla="*/ 1565978 w 6524552"/>
                <a:gd name="connsiteY2" fmla="*/ 2588757 h 2591635"/>
                <a:gd name="connsiteX3" fmla="*/ 1998193 w 6524552"/>
                <a:gd name="connsiteY3" fmla="*/ 1807887 h 2591635"/>
                <a:gd name="connsiteX4" fmla="*/ 2359120 w 6524552"/>
                <a:gd name="connsiteY4" fmla="*/ 926146 h 2591635"/>
                <a:gd name="connsiteX5" fmla="*/ 2836472 w 6524552"/>
                <a:gd name="connsiteY5" fmla="*/ 106814 h 2591635"/>
                <a:gd name="connsiteX6" fmla="*/ 3352801 w 6524552"/>
                <a:gd name="connsiteY6" fmla="*/ 13197 h 2591635"/>
                <a:gd name="connsiteX7" fmla="*/ 3796592 w 6524552"/>
                <a:gd name="connsiteY7" fmla="*/ 137294 h 2591635"/>
                <a:gd name="connsiteX8" fmla="*/ 4314752 w 6524552"/>
                <a:gd name="connsiteY8" fmla="*/ 548774 h 2591635"/>
                <a:gd name="connsiteX9" fmla="*/ 4756712 w 6524552"/>
                <a:gd name="connsiteY9" fmla="*/ 609734 h 2591635"/>
                <a:gd name="connsiteX10" fmla="*/ 5168192 w 6524552"/>
                <a:gd name="connsiteY10" fmla="*/ 442094 h 2591635"/>
                <a:gd name="connsiteX11" fmla="*/ 5549192 w 6524552"/>
                <a:gd name="connsiteY11" fmla="*/ 335414 h 2591635"/>
                <a:gd name="connsiteX12" fmla="*/ 5838752 w 6524552"/>
                <a:gd name="connsiteY12" fmla="*/ 518294 h 2591635"/>
                <a:gd name="connsiteX13" fmla="*/ 6524552 w 6524552"/>
                <a:gd name="connsiteY13" fmla="*/ 1356494 h 2591635"/>
                <a:gd name="connsiteX14" fmla="*/ 6524552 w 6524552"/>
                <a:gd name="connsiteY14" fmla="*/ 1356494 h 2591635"/>
                <a:gd name="connsiteX0" fmla="*/ 0 w 6524552"/>
                <a:gd name="connsiteY0" fmla="*/ 1364771 h 2581042"/>
                <a:gd name="connsiteX1" fmla="*/ 758336 w 6524552"/>
                <a:gd name="connsiteY1" fmla="*/ 2035331 h 2581042"/>
                <a:gd name="connsiteX2" fmla="*/ 1565978 w 6524552"/>
                <a:gd name="connsiteY2" fmla="*/ 2578165 h 2581042"/>
                <a:gd name="connsiteX3" fmla="*/ 1998193 w 6524552"/>
                <a:gd name="connsiteY3" fmla="*/ 1797295 h 2581042"/>
                <a:gd name="connsiteX4" fmla="*/ 2359120 w 6524552"/>
                <a:gd name="connsiteY4" fmla="*/ 915554 h 2581042"/>
                <a:gd name="connsiteX5" fmla="*/ 2836471 w 6524552"/>
                <a:gd name="connsiteY5" fmla="*/ 124525 h 2581042"/>
                <a:gd name="connsiteX6" fmla="*/ 3352801 w 6524552"/>
                <a:gd name="connsiteY6" fmla="*/ 2605 h 2581042"/>
                <a:gd name="connsiteX7" fmla="*/ 3796592 w 6524552"/>
                <a:gd name="connsiteY7" fmla="*/ 126702 h 2581042"/>
                <a:gd name="connsiteX8" fmla="*/ 4314752 w 6524552"/>
                <a:gd name="connsiteY8" fmla="*/ 538182 h 2581042"/>
                <a:gd name="connsiteX9" fmla="*/ 4756712 w 6524552"/>
                <a:gd name="connsiteY9" fmla="*/ 599142 h 2581042"/>
                <a:gd name="connsiteX10" fmla="*/ 5168192 w 6524552"/>
                <a:gd name="connsiteY10" fmla="*/ 431502 h 2581042"/>
                <a:gd name="connsiteX11" fmla="*/ 5549192 w 6524552"/>
                <a:gd name="connsiteY11" fmla="*/ 324822 h 2581042"/>
                <a:gd name="connsiteX12" fmla="*/ 5838752 w 6524552"/>
                <a:gd name="connsiteY12" fmla="*/ 507702 h 2581042"/>
                <a:gd name="connsiteX13" fmla="*/ 6524552 w 6524552"/>
                <a:gd name="connsiteY13" fmla="*/ 1345902 h 2581042"/>
                <a:gd name="connsiteX14" fmla="*/ 6524552 w 6524552"/>
                <a:gd name="connsiteY14" fmla="*/ 1345902 h 2581042"/>
                <a:gd name="connsiteX0" fmla="*/ 0 w 6524552"/>
                <a:gd name="connsiteY0" fmla="*/ 1369603 h 2585874"/>
                <a:gd name="connsiteX1" fmla="*/ 758336 w 6524552"/>
                <a:gd name="connsiteY1" fmla="*/ 2040163 h 2585874"/>
                <a:gd name="connsiteX2" fmla="*/ 1565978 w 6524552"/>
                <a:gd name="connsiteY2" fmla="*/ 2582997 h 2585874"/>
                <a:gd name="connsiteX3" fmla="*/ 1998193 w 6524552"/>
                <a:gd name="connsiteY3" fmla="*/ 1802127 h 2585874"/>
                <a:gd name="connsiteX4" fmla="*/ 2359120 w 6524552"/>
                <a:gd name="connsiteY4" fmla="*/ 920386 h 2585874"/>
                <a:gd name="connsiteX5" fmla="*/ 2836471 w 6524552"/>
                <a:gd name="connsiteY5" fmla="*/ 129357 h 2585874"/>
                <a:gd name="connsiteX6" fmla="*/ 3352801 w 6524552"/>
                <a:gd name="connsiteY6" fmla="*/ 7437 h 2585874"/>
                <a:gd name="connsiteX7" fmla="*/ 3796591 w 6524552"/>
                <a:gd name="connsiteY7" fmla="*/ 197574 h 2585874"/>
                <a:gd name="connsiteX8" fmla="*/ 4314752 w 6524552"/>
                <a:gd name="connsiteY8" fmla="*/ 543014 h 2585874"/>
                <a:gd name="connsiteX9" fmla="*/ 4756712 w 6524552"/>
                <a:gd name="connsiteY9" fmla="*/ 603974 h 2585874"/>
                <a:gd name="connsiteX10" fmla="*/ 5168192 w 6524552"/>
                <a:gd name="connsiteY10" fmla="*/ 436334 h 2585874"/>
                <a:gd name="connsiteX11" fmla="*/ 5549192 w 6524552"/>
                <a:gd name="connsiteY11" fmla="*/ 329654 h 2585874"/>
                <a:gd name="connsiteX12" fmla="*/ 5838752 w 6524552"/>
                <a:gd name="connsiteY12" fmla="*/ 512534 h 2585874"/>
                <a:gd name="connsiteX13" fmla="*/ 6524552 w 6524552"/>
                <a:gd name="connsiteY13" fmla="*/ 1350734 h 2585874"/>
                <a:gd name="connsiteX14" fmla="*/ 6524552 w 6524552"/>
                <a:gd name="connsiteY14" fmla="*/ 1350734 h 2585874"/>
                <a:gd name="connsiteX0" fmla="*/ 0 w 6524552"/>
                <a:gd name="connsiteY0" fmla="*/ 1377506 h 2593777"/>
                <a:gd name="connsiteX1" fmla="*/ 758336 w 6524552"/>
                <a:gd name="connsiteY1" fmla="*/ 2048066 h 2593777"/>
                <a:gd name="connsiteX2" fmla="*/ 1565978 w 6524552"/>
                <a:gd name="connsiteY2" fmla="*/ 2590900 h 2593777"/>
                <a:gd name="connsiteX3" fmla="*/ 1998193 w 6524552"/>
                <a:gd name="connsiteY3" fmla="*/ 1810030 h 2593777"/>
                <a:gd name="connsiteX4" fmla="*/ 2359120 w 6524552"/>
                <a:gd name="connsiteY4" fmla="*/ 928289 h 2593777"/>
                <a:gd name="connsiteX5" fmla="*/ 2836471 w 6524552"/>
                <a:gd name="connsiteY5" fmla="*/ 137260 h 2593777"/>
                <a:gd name="connsiteX6" fmla="*/ 3285760 w 6524552"/>
                <a:gd name="connsiteY6" fmla="*/ 5906 h 2593777"/>
                <a:gd name="connsiteX7" fmla="*/ 3796591 w 6524552"/>
                <a:gd name="connsiteY7" fmla="*/ 205477 h 2593777"/>
                <a:gd name="connsiteX8" fmla="*/ 4314752 w 6524552"/>
                <a:gd name="connsiteY8" fmla="*/ 550917 h 2593777"/>
                <a:gd name="connsiteX9" fmla="*/ 4756712 w 6524552"/>
                <a:gd name="connsiteY9" fmla="*/ 611877 h 2593777"/>
                <a:gd name="connsiteX10" fmla="*/ 5168192 w 6524552"/>
                <a:gd name="connsiteY10" fmla="*/ 444237 h 2593777"/>
                <a:gd name="connsiteX11" fmla="*/ 5549192 w 6524552"/>
                <a:gd name="connsiteY11" fmla="*/ 337557 h 2593777"/>
                <a:gd name="connsiteX12" fmla="*/ 5838752 w 6524552"/>
                <a:gd name="connsiteY12" fmla="*/ 520437 h 2593777"/>
                <a:gd name="connsiteX13" fmla="*/ 6524552 w 6524552"/>
                <a:gd name="connsiteY13" fmla="*/ 1358637 h 2593777"/>
                <a:gd name="connsiteX14" fmla="*/ 6524552 w 6524552"/>
                <a:gd name="connsiteY14" fmla="*/ 1358637 h 2593777"/>
                <a:gd name="connsiteX0" fmla="*/ 0 w 6524552"/>
                <a:gd name="connsiteY0" fmla="*/ 1373148 h 2589419"/>
                <a:gd name="connsiteX1" fmla="*/ 758336 w 6524552"/>
                <a:gd name="connsiteY1" fmla="*/ 2043708 h 2589419"/>
                <a:gd name="connsiteX2" fmla="*/ 1565978 w 6524552"/>
                <a:gd name="connsiteY2" fmla="*/ 2586542 h 2589419"/>
                <a:gd name="connsiteX3" fmla="*/ 1998193 w 6524552"/>
                <a:gd name="connsiteY3" fmla="*/ 1805672 h 2589419"/>
                <a:gd name="connsiteX4" fmla="*/ 2359120 w 6524552"/>
                <a:gd name="connsiteY4" fmla="*/ 923931 h 2589419"/>
                <a:gd name="connsiteX5" fmla="*/ 2836471 w 6524552"/>
                <a:gd name="connsiteY5" fmla="*/ 132902 h 2589419"/>
                <a:gd name="connsiteX6" fmla="*/ 3285760 w 6524552"/>
                <a:gd name="connsiteY6" fmla="*/ 1548 h 2589419"/>
                <a:gd name="connsiteX7" fmla="*/ 3796591 w 6524552"/>
                <a:gd name="connsiteY7" fmla="*/ 201119 h 2589419"/>
                <a:gd name="connsiteX8" fmla="*/ 4314752 w 6524552"/>
                <a:gd name="connsiteY8" fmla="*/ 546559 h 2589419"/>
                <a:gd name="connsiteX9" fmla="*/ 4756712 w 6524552"/>
                <a:gd name="connsiteY9" fmla="*/ 607519 h 2589419"/>
                <a:gd name="connsiteX10" fmla="*/ 5168192 w 6524552"/>
                <a:gd name="connsiteY10" fmla="*/ 439879 h 2589419"/>
                <a:gd name="connsiteX11" fmla="*/ 5549192 w 6524552"/>
                <a:gd name="connsiteY11" fmla="*/ 333199 h 2589419"/>
                <a:gd name="connsiteX12" fmla="*/ 5838752 w 6524552"/>
                <a:gd name="connsiteY12" fmla="*/ 516079 h 2589419"/>
                <a:gd name="connsiteX13" fmla="*/ 6524552 w 6524552"/>
                <a:gd name="connsiteY13" fmla="*/ 1354279 h 2589419"/>
                <a:gd name="connsiteX14" fmla="*/ 6524552 w 6524552"/>
                <a:gd name="connsiteY14" fmla="*/ 1354279 h 2589419"/>
                <a:gd name="connsiteX0" fmla="*/ 0 w 6524552"/>
                <a:gd name="connsiteY0" fmla="*/ 1372982 h 2589253"/>
                <a:gd name="connsiteX1" fmla="*/ 758336 w 6524552"/>
                <a:gd name="connsiteY1" fmla="*/ 2043542 h 2589253"/>
                <a:gd name="connsiteX2" fmla="*/ 1565978 w 6524552"/>
                <a:gd name="connsiteY2" fmla="*/ 2586376 h 2589253"/>
                <a:gd name="connsiteX3" fmla="*/ 1998193 w 6524552"/>
                <a:gd name="connsiteY3" fmla="*/ 1805506 h 2589253"/>
                <a:gd name="connsiteX4" fmla="*/ 2359120 w 6524552"/>
                <a:gd name="connsiteY4" fmla="*/ 923765 h 2589253"/>
                <a:gd name="connsiteX5" fmla="*/ 2836471 w 6524552"/>
                <a:gd name="connsiteY5" fmla="*/ 132736 h 2589253"/>
                <a:gd name="connsiteX6" fmla="*/ 3285760 w 6524552"/>
                <a:gd name="connsiteY6" fmla="*/ 1382 h 2589253"/>
                <a:gd name="connsiteX7" fmla="*/ 3796591 w 6524552"/>
                <a:gd name="connsiteY7" fmla="*/ 200953 h 2589253"/>
                <a:gd name="connsiteX8" fmla="*/ 4167263 w 6524552"/>
                <a:gd name="connsiteY8" fmla="*/ 442616 h 2589253"/>
                <a:gd name="connsiteX9" fmla="*/ 4756712 w 6524552"/>
                <a:gd name="connsiteY9" fmla="*/ 607353 h 2589253"/>
                <a:gd name="connsiteX10" fmla="*/ 5168192 w 6524552"/>
                <a:gd name="connsiteY10" fmla="*/ 439713 h 2589253"/>
                <a:gd name="connsiteX11" fmla="*/ 5549192 w 6524552"/>
                <a:gd name="connsiteY11" fmla="*/ 333033 h 2589253"/>
                <a:gd name="connsiteX12" fmla="*/ 5838752 w 6524552"/>
                <a:gd name="connsiteY12" fmla="*/ 515913 h 2589253"/>
                <a:gd name="connsiteX13" fmla="*/ 6524552 w 6524552"/>
                <a:gd name="connsiteY13" fmla="*/ 1354113 h 2589253"/>
                <a:gd name="connsiteX14" fmla="*/ 6524552 w 6524552"/>
                <a:gd name="connsiteY14" fmla="*/ 1354113 h 2589253"/>
                <a:gd name="connsiteX0" fmla="*/ 0 w 6524552"/>
                <a:gd name="connsiteY0" fmla="*/ 1372982 h 2589253"/>
                <a:gd name="connsiteX1" fmla="*/ 758336 w 6524552"/>
                <a:gd name="connsiteY1" fmla="*/ 2043542 h 2589253"/>
                <a:gd name="connsiteX2" fmla="*/ 1565978 w 6524552"/>
                <a:gd name="connsiteY2" fmla="*/ 2586376 h 2589253"/>
                <a:gd name="connsiteX3" fmla="*/ 1998193 w 6524552"/>
                <a:gd name="connsiteY3" fmla="*/ 1805506 h 2589253"/>
                <a:gd name="connsiteX4" fmla="*/ 2359120 w 6524552"/>
                <a:gd name="connsiteY4" fmla="*/ 923765 h 2589253"/>
                <a:gd name="connsiteX5" fmla="*/ 2836471 w 6524552"/>
                <a:gd name="connsiteY5" fmla="*/ 132736 h 2589253"/>
                <a:gd name="connsiteX6" fmla="*/ 3285760 w 6524552"/>
                <a:gd name="connsiteY6" fmla="*/ 1382 h 2589253"/>
                <a:gd name="connsiteX7" fmla="*/ 3796591 w 6524552"/>
                <a:gd name="connsiteY7" fmla="*/ 200953 h 2589253"/>
                <a:gd name="connsiteX8" fmla="*/ 4167263 w 6524552"/>
                <a:gd name="connsiteY8" fmla="*/ 442616 h 2589253"/>
                <a:gd name="connsiteX9" fmla="*/ 4582407 w 6524552"/>
                <a:gd name="connsiteY9" fmla="*/ 503575 h 2589253"/>
                <a:gd name="connsiteX10" fmla="*/ 5168192 w 6524552"/>
                <a:gd name="connsiteY10" fmla="*/ 439713 h 2589253"/>
                <a:gd name="connsiteX11" fmla="*/ 5549192 w 6524552"/>
                <a:gd name="connsiteY11" fmla="*/ 333033 h 2589253"/>
                <a:gd name="connsiteX12" fmla="*/ 5838752 w 6524552"/>
                <a:gd name="connsiteY12" fmla="*/ 515913 h 2589253"/>
                <a:gd name="connsiteX13" fmla="*/ 6524552 w 6524552"/>
                <a:gd name="connsiteY13" fmla="*/ 1354113 h 2589253"/>
                <a:gd name="connsiteX14" fmla="*/ 6524552 w 6524552"/>
                <a:gd name="connsiteY14" fmla="*/ 1354113 h 2589253"/>
                <a:gd name="connsiteX0" fmla="*/ 0 w 6524552"/>
                <a:gd name="connsiteY0" fmla="*/ 1372982 h 2589253"/>
                <a:gd name="connsiteX1" fmla="*/ 758336 w 6524552"/>
                <a:gd name="connsiteY1" fmla="*/ 2043542 h 2589253"/>
                <a:gd name="connsiteX2" fmla="*/ 1565978 w 6524552"/>
                <a:gd name="connsiteY2" fmla="*/ 2586376 h 2589253"/>
                <a:gd name="connsiteX3" fmla="*/ 1998193 w 6524552"/>
                <a:gd name="connsiteY3" fmla="*/ 1805506 h 2589253"/>
                <a:gd name="connsiteX4" fmla="*/ 2359120 w 6524552"/>
                <a:gd name="connsiteY4" fmla="*/ 923765 h 2589253"/>
                <a:gd name="connsiteX5" fmla="*/ 2836471 w 6524552"/>
                <a:gd name="connsiteY5" fmla="*/ 132736 h 2589253"/>
                <a:gd name="connsiteX6" fmla="*/ 3285760 w 6524552"/>
                <a:gd name="connsiteY6" fmla="*/ 1382 h 2589253"/>
                <a:gd name="connsiteX7" fmla="*/ 3796591 w 6524552"/>
                <a:gd name="connsiteY7" fmla="*/ 200953 h 2589253"/>
                <a:gd name="connsiteX8" fmla="*/ 4167263 w 6524552"/>
                <a:gd name="connsiteY8" fmla="*/ 442616 h 2589253"/>
                <a:gd name="connsiteX9" fmla="*/ 4582407 w 6524552"/>
                <a:gd name="connsiteY9" fmla="*/ 503575 h 2589253"/>
                <a:gd name="connsiteX10" fmla="*/ 5074336 w 6524552"/>
                <a:gd name="connsiteY10" fmla="*/ 383107 h 2589253"/>
                <a:gd name="connsiteX11" fmla="*/ 5549192 w 6524552"/>
                <a:gd name="connsiteY11" fmla="*/ 333033 h 2589253"/>
                <a:gd name="connsiteX12" fmla="*/ 5838752 w 6524552"/>
                <a:gd name="connsiteY12" fmla="*/ 515913 h 2589253"/>
                <a:gd name="connsiteX13" fmla="*/ 6524552 w 6524552"/>
                <a:gd name="connsiteY13" fmla="*/ 1354113 h 2589253"/>
                <a:gd name="connsiteX14" fmla="*/ 6524552 w 6524552"/>
                <a:gd name="connsiteY14" fmla="*/ 1354113 h 2589253"/>
                <a:gd name="connsiteX0" fmla="*/ 0 w 6524552"/>
                <a:gd name="connsiteY0" fmla="*/ 1372982 h 2589253"/>
                <a:gd name="connsiteX1" fmla="*/ 758336 w 6524552"/>
                <a:gd name="connsiteY1" fmla="*/ 2043542 h 2589253"/>
                <a:gd name="connsiteX2" fmla="*/ 1565978 w 6524552"/>
                <a:gd name="connsiteY2" fmla="*/ 2586376 h 2589253"/>
                <a:gd name="connsiteX3" fmla="*/ 1998193 w 6524552"/>
                <a:gd name="connsiteY3" fmla="*/ 1805506 h 2589253"/>
                <a:gd name="connsiteX4" fmla="*/ 2359120 w 6524552"/>
                <a:gd name="connsiteY4" fmla="*/ 923765 h 2589253"/>
                <a:gd name="connsiteX5" fmla="*/ 2836471 w 6524552"/>
                <a:gd name="connsiteY5" fmla="*/ 132736 h 2589253"/>
                <a:gd name="connsiteX6" fmla="*/ 3285760 w 6524552"/>
                <a:gd name="connsiteY6" fmla="*/ 1382 h 2589253"/>
                <a:gd name="connsiteX7" fmla="*/ 3796591 w 6524552"/>
                <a:gd name="connsiteY7" fmla="*/ 200953 h 2589253"/>
                <a:gd name="connsiteX8" fmla="*/ 4167263 w 6524552"/>
                <a:gd name="connsiteY8" fmla="*/ 442616 h 2589253"/>
                <a:gd name="connsiteX9" fmla="*/ 4582407 w 6524552"/>
                <a:gd name="connsiteY9" fmla="*/ 503575 h 2589253"/>
                <a:gd name="connsiteX10" fmla="*/ 5074336 w 6524552"/>
                <a:gd name="connsiteY10" fmla="*/ 383107 h 2589253"/>
                <a:gd name="connsiteX11" fmla="*/ 5562601 w 6524552"/>
                <a:gd name="connsiteY11" fmla="*/ 399073 h 2589253"/>
                <a:gd name="connsiteX12" fmla="*/ 5838752 w 6524552"/>
                <a:gd name="connsiteY12" fmla="*/ 515913 h 2589253"/>
                <a:gd name="connsiteX13" fmla="*/ 6524552 w 6524552"/>
                <a:gd name="connsiteY13" fmla="*/ 1354113 h 2589253"/>
                <a:gd name="connsiteX14" fmla="*/ 6524552 w 6524552"/>
                <a:gd name="connsiteY14" fmla="*/ 1354113 h 2589253"/>
                <a:gd name="connsiteX0" fmla="*/ 0 w 6524552"/>
                <a:gd name="connsiteY0" fmla="*/ 1372982 h 2589253"/>
                <a:gd name="connsiteX1" fmla="*/ 758336 w 6524552"/>
                <a:gd name="connsiteY1" fmla="*/ 2043542 h 2589253"/>
                <a:gd name="connsiteX2" fmla="*/ 1565978 w 6524552"/>
                <a:gd name="connsiteY2" fmla="*/ 2586376 h 2589253"/>
                <a:gd name="connsiteX3" fmla="*/ 1998193 w 6524552"/>
                <a:gd name="connsiteY3" fmla="*/ 1805506 h 2589253"/>
                <a:gd name="connsiteX4" fmla="*/ 2359120 w 6524552"/>
                <a:gd name="connsiteY4" fmla="*/ 923765 h 2589253"/>
                <a:gd name="connsiteX5" fmla="*/ 2836471 w 6524552"/>
                <a:gd name="connsiteY5" fmla="*/ 132736 h 2589253"/>
                <a:gd name="connsiteX6" fmla="*/ 3285760 w 6524552"/>
                <a:gd name="connsiteY6" fmla="*/ 1382 h 2589253"/>
                <a:gd name="connsiteX7" fmla="*/ 3796591 w 6524552"/>
                <a:gd name="connsiteY7" fmla="*/ 200953 h 2589253"/>
                <a:gd name="connsiteX8" fmla="*/ 4167263 w 6524552"/>
                <a:gd name="connsiteY8" fmla="*/ 442616 h 2589253"/>
                <a:gd name="connsiteX9" fmla="*/ 4582407 w 6524552"/>
                <a:gd name="connsiteY9" fmla="*/ 503575 h 2589253"/>
                <a:gd name="connsiteX10" fmla="*/ 5074336 w 6524552"/>
                <a:gd name="connsiteY10" fmla="*/ 383107 h 2589253"/>
                <a:gd name="connsiteX11" fmla="*/ 5562601 w 6524552"/>
                <a:gd name="connsiteY11" fmla="*/ 399073 h 2589253"/>
                <a:gd name="connsiteX12" fmla="*/ 5838752 w 6524552"/>
                <a:gd name="connsiteY12" fmla="*/ 515913 h 2589253"/>
                <a:gd name="connsiteX13" fmla="*/ 6524552 w 6524552"/>
                <a:gd name="connsiteY13" fmla="*/ 1354113 h 2589253"/>
                <a:gd name="connsiteX14" fmla="*/ 6524552 w 6524552"/>
                <a:gd name="connsiteY14" fmla="*/ 1354113 h 2589253"/>
                <a:gd name="connsiteX0" fmla="*/ 0 w 6524552"/>
                <a:gd name="connsiteY0" fmla="*/ 1372982 h 2589253"/>
                <a:gd name="connsiteX1" fmla="*/ 758336 w 6524552"/>
                <a:gd name="connsiteY1" fmla="*/ 2043542 h 2589253"/>
                <a:gd name="connsiteX2" fmla="*/ 1565978 w 6524552"/>
                <a:gd name="connsiteY2" fmla="*/ 2586376 h 2589253"/>
                <a:gd name="connsiteX3" fmla="*/ 1998193 w 6524552"/>
                <a:gd name="connsiteY3" fmla="*/ 1805506 h 2589253"/>
                <a:gd name="connsiteX4" fmla="*/ 2359120 w 6524552"/>
                <a:gd name="connsiteY4" fmla="*/ 923765 h 2589253"/>
                <a:gd name="connsiteX5" fmla="*/ 2836471 w 6524552"/>
                <a:gd name="connsiteY5" fmla="*/ 132736 h 2589253"/>
                <a:gd name="connsiteX6" fmla="*/ 3285760 w 6524552"/>
                <a:gd name="connsiteY6" fmla="*/ 1382 h 2589253"/>
                <a:gd name="connsiteX7" fmla="*/ 3796591 w 6524552"/>
                <a:gd name="connsiteY7" fmla="*/ 200953 h 2589253"/>
                <a:gd name="connsiteX8" fmla="*/ 4167263 w 6524552"/>
                <a:gd name="connsiteY8" fmla="*/ 442616 h 2589253"/>
                <a:gd name="connsiteX9" fmla="*/ 4582407 w 6524552"/>
                <a:gd name="connsiteY9" fmla="*/ 503575 h 2589253"/>
                <a:gd name="connsiteX10" fmla="*/ 5074336 w 6524552"/>
                <a:gd name="connsiteY10" fmla="*/ 383107 h 2589253"/>
                <a:gd name="connsiteX11" fmla="*/ 5562601 w 6524552"/>
                <a:gd name="connsiteY11" fmla="*/ 399073 h 2589253"/>
                <a:gd name="connsiteX12" fmla="*/ 5946017 w 6524552"/>
                <a:gd name="connsiteY12" fmla="*/ 638558 h 2589253"/>
                <a:gd name="connsiteX13" fmla="*/ 6524552 w 6524552"/>
                <a:gd name="connsiteY13" fmla="*/ 1354113 h 2589253"/>
                <a:gd name="connsiteX14" fmla="*/ 6524552 w 6524552"/>
                <a:gd name="connsiteY14" fmla="*/ 1354113 h 2589253"/>
                <a:gd name="connsiteX0" fmla="*/ 0 w 6578184"/>
                <a:gd name="connsiteY0" fmla="*/ 1372982 h 2589253"/>
                <a:gd name="connsiteX1" fmla="*/ 758336 w 6578184"/>
                <a:gd name="connsiteY1" fmla="*/ 2043542 h 2589253"/>
                <a:gd name="connsiteX2" fmla="*/ 1565978 w 6578184"/>
                <a:gd name="connsiteY2" fmla="*/ 2586376 h 2589253"/>
                <a:gd name="connsiteX3" fmla="*/ 1998193 w 6578184"/>
                <a:gd name="connsiteY3" fmla="*/ 1805506 h 2589253"/>
                <a:gd name="connsiteX4" fmla="*/ 2359120 w 6578184"/>
                <a:gd name="connsiteY4" fmla="*/ 923765 h 2589253"/>
                <a:gd name="connsiteX5" fmla="*/ 2836471 w 6578184"/>
                <a:gd name="connsiteY5" fmla="*/ 132736 h 2589253"/>
                <a:gd name="connsiteX6" fmla="*/ 3285760 w 6578184"/>
                <a:gd name="connsiteY6" fmla="*/ 1382 h 2589253"/>
                <a:gd name="connsiteX7" fmla="*/ 3796591 w 6578184"/>
                <a:gd name="connsiteY7" fmla="*/ 200953 h 2589253"/>
                <a:gd name="connsiteX8" fmla="*/ 4167263 w 6578184"/>
                <a:gd name="connsiteY8" fmla="*/ 442616 h 2589253"/>
                <a:gd name="connsiteX9" fmla="*/ 4582407 w 6578184"/>
                <a:gd name="connsiteY9" fmla="*/ 503575 h 2589253"/>
                <a:gd name="connsiteX10" fmla="*/ 5074336 w 6578184"/>
                <a:gd name="connsiteY10" fmla="*/ 383107 h 2589253"/>
                <a:gd name="connsiteX11" fmla="*/ 5562601 w 6578184"/>
                <a:gd name="connsiteY11" fmla="*/ 399073 h 2589253"/>
                <a:gd name="connsiteX12" fmla="*/ 5946017 w 6578184"/>
                <a:gd name="connsiteY12" fmla="*/ 638558 h 2589253"/>
                <a:gd name="connsiteX13" fmla="*/ 6524552 w 6578184"/>
                <a:gd name="connsiteY13" fmla="*/ 1354113 h 2589253"/>
                <a:gd name="connsiteX14" fmla="*/ 6578184 w 6578184"/>
                <a:gd name="connsiteY14" fmla="*/ 1476758 h 2589253"/>
                <a:gd name="connsiteX0" fmla="*/ 0 w 6605000"/>
                <a:gd name="connsiteY0" fmla="*/ 2118293 h 2588593"/>
                <a:gd name="connsiteX1" fmla="*/ 785152 w 6605000"/>
                <a:gd name="connsiteY1" fmla="*/ 2043542 h 2588593"/>
                <a:gd name="connsiteX2" fmla="*/ 1592794 w 6605000"/>
                <a:gd name="connsiteY2" fmla="*/ 2586376 h 2588593"/>
                <a:gd name="connsiteX3" fmla="*/ 2025009 w 6605000"/>
                <a:gd name="connsiteY3" fmla="*/ 1805506 h 2588593"/>
                <a:gd name="connsiteX4" fmla="*/ 2385936 w 6605000"/>
                <a:gd name="connsiteY4" fmla="*/ 923765 h 2588593"/>
                <a:gd name="connsiteX5" fmla="*/ 2863287 w 6605000"/>
                <a:gd name="connsiteY5" fmla="*/ 132736 h 2588593"/>
                <a:gd name="connsiteX6" fmla="*/ 3312576 w 6605000"/>
                <a:gd name="connsiteY6" fmla="*/ 1382 h 2588593"/>
                <a:gd name="connsiteX7" fmla="*/ 3823407 w 6605000"/>
                <a:gd name="connsiteY7" fmla="*/ 200953 h 2588593"/>
                <a:gd name="connsiteX8" fmla="*/ 4194079 w 6605000"/>
                <a:gd name="connsiteY8" fmla="*/ 442616 h 2588593"/>
                <a:gd name="connsiteX9" fmla="*/ 4609223 w 6605000"/>
                <a:gd name="connsiteY9" fmla="*/ 503575 h 2588593"/>
                <a:gd name="connsiteX10" fmla="*/ 5101152 w 6605000"/>
                <a:gd name="connsiteY10" fmla="*/ 383107 h 2588593"/>
                <a:gd name="connsiteX11" fmla="*/ 5589417 w 6605000"/>
                <a:gd name="connsiteY11" fmla="*/ 399073 h 2588593"/>
                <a:gd name="connsiteX12" fmla="*/ 5972833 w 6605000"/>
                <a:gd name="connsiteY12" fmla="*/ 638558 h 2588593"/>
                <a:gd name="connsiteX13" fmla="*/ 6551368 w 6605000"/>
                <a:gd name="connsiteY13" fmla="*/ 1354113 h 2588593"/>
                <a:gd name="connsiteX14" fmla="*/ 6605000 w 6605000"/>
                <a:gd name="connsiteY14" fmla="*/ 1476758 h 2588593"/>
                <a:gd name="connsiteX0" fmla="*/ 0 w 6605000"/>
                <a:gd name="connsiteY0" fmla="*/ 2118293 h 2586494"/>
                <a:gd name="connsiteX1" fmla="*/ 905825 w 6605000"/>
                <a:gd name="connsiteY1" fmla="*/ 1751078 h 2586494"/>
                <a:gd name="connsiteX2" fmla="*/ 1592794 w 6605000"/>
                <a:gd name="connsiteY2" fmla="*/ 2586376 h 2586494"/>
                <a:gd name="connsiteX3" fmla="*/ 2025009 w 6605000"/>
                <a:gd name="connsiteY3" fmla="*/ 1805506 h 2586494"/>
                <a:gd name="connsiteX4" fmla="*/ 2385936 w 6605000"/>
                <a:gd name="connsiteY4" fmla="*/ 923765 h 2586494"/>
                <a:gd name="connsiteX5" fmla="*/ 2863287 w 6605000"/>
                <a:gd name="connsiteY5" fmla="*/ 132736 h 2586494"/>
                <a:gd name="connsiteX6" fmla="*/ 3312576 w 6605000"/>
                <a:gd name="connsiteY6" fmla="*/ 1382 h 2586494"/>
                <a:gd name="connsiteX7" fmla="*/ 3823407 w 6605000"/>
                <a:gd name="connsiteY7" fmla="*/ 200953 h 2586494"/>
                <a:gd name="connsiteX8" fmla="*/ 4194079 w 6605000"/>
                <a:gd name="connsiteY8" fmla="*/ 442616 h 2586494"/>
                <a:gd name="connsiteX9" fmla="*/ 4609223 w 6605000"/>
                <a:gd name="connsiteY9" fmla="*/ 503575 h 2586494"/>
                <a:gd name="connsiteX10" fmla="*/ 5101152 w 6605000"/>
                <a:gd name="connsiteY10" fmla="*/ 383107 h 2586494"/>
                <a:gd name="connsiteX11" fmla="*/ 5589417 w 6605000"/>
                <a:gd name="connsiteY11" fmla="*/ 399073 h 2586494"/>
                <a:gd name="connsiteX12" fmla="*/ 5972833 w 6605000"/>
                <a:gd name="connsiteY12" fmla="*/ 638558 h 2586494"/>
                <a:gd name="connsiteX13" fmla="*/ 6551368 w 6605000"/>
                <a:gd name="connsiteY13" fmla="*/ 1354113 h 2586494"/>
                <a:gd name="connsiteX14" fmla="*/ 6605000 w 6605000"/>
                <a:gd name="connsiteY14" fmla="*/ 1476758 h 2586494"/>
                <a:gd name="connsiteX0" fmla="*/ 0 w 6605000"/>
                <a:gd name="connsiteY0" fmla="*/ 2118293 h 2226583"/>
                <a:gd name="connsiteX1" fmla="*/ 905825 w 6605000"/>
                <a:gd name="connsiteY1" fmla="*/ 1751078 h 2226583"/>
                <a:gd name="connsiteX2" fmla="*/ 1713467 w 6605000"/>
                <a:gd name="connsiteY2" fmla="*/ 520264 h 2226583"/>
                <a:gd name="connsiteX3" fmla="*/ 2025009 w 6605000"/>
                <a:gd name="connsiteY3" fmla="*/ 1805506 h 2226583"/>
                <a:gd name="connsiteX4" fmla="*/ 2385936 w 6605000"/>
                <a:gd name="connsiteY4" fmla="*/ 923765 h 2226583"/>
                <a:gd name="connsiteX5" fmla="*/ 2863287 w 6605000"/>
                <a:gd name="connsiteY5" fmla="*/ 132736 h 2226583"/>
                <a:gd name="connsiteX6" fmla="*/ 3312576 w 6605000"/>
                <a:gd name="connsiteY6" fmla="*/ 1382 h 2226583"/>
                <a:gd name="connsiteX7" fmla="*/ 3823407 w 6605000"/>
                <a:gd name="connsiteY7" fmla="*/ 200953 h 2226583"/>
                <a:gd name="connsiteX8" fmla="*/ 4194079 w 6605000"/>
                <a:gd name="connsiteY8" fmla="*/ 442616 h 2226583"/>
                <a:gd name="connsiteX9" fmla="*/ 4609223 w 6605000"/>
                <a:gd name="connsiteY9" fmla="*/ 503575 h 2226583"/>
                <a:gd name="connsiteX10" fmla="*/ 5101152 w 6605000"/>
                <a:gd name="connsiteY10" fmla="*/ 383107 h 2226583"/>
                <a:gd name="connsiteX11" fmla="*/ 5589417 w 6605000"/>
                <a:gd name="connsiteY11" fmla="*/ 399073 h 2226583"/>
                <a:gd name="connsiteX12" fmla="*/ 5972833 w 6605000"/>
                <a:gd name="connsiteY12" fmla="*/ 638558 h 2226583"/>
                <a:gd name="connsiteX13" fmla="*/ 6551368 w 6605000"/>
                <a:gd name="connsiteY13" fmla="*/ 1354113 h 2226583"/>
                <a:gd name="connsiteX14" fmla="*/ 6605000 w 6605000"/>
                <a:gd name="connsiteY14" fmla="*/ 1476758 h 2226583"/>
                <a:gd name="connsiteX0" fmla="*/ 0 w 6605000"/>
                <a:gd name="connsiteY0" fmla="*/ 2192877 h 2460008"/>
                <a:gd name="connsiteX1" fmla="*/ 905825 w 6605000"/>
                <a:gd name="connsiteY1" fmla="*/ 1825662 h 2460008"/>
                <a:gd name="connsiteX2" fmla="*/ 1713467 w 6605000"/>
                <a:gd name="connsiteY2" fmla="*/ 594848 h 2460008"/>
                <a:gd name="connsiteX3" fmla="*/ 2025009 w 6605000"/>
                <a:gd name="connsiteY3" fmla="*/ 1880090 h 2460008"/>
                <a:gd name="connsiteX4" fmla="*/ 2439568 w 6605000"/>
                <a:gd name="connsiteY4" fmla="*/ 2375757 h 2460008"/>
                <a:gd name="connsiteX5" fmla="*/ 2863287 w 6605000"/>
                <a:gd name="connsiteY5" fmla="*/ 207320 h 2460008"/>
                <a:gd name="connsiteX6" fmla="*/ 3312576 w 6605000"/>
                <a:gd name="connsiteY6" fmla="*/ 75966 h 2460008"/>
                <a:gd name="connsiteX7" fmla="*/ 3823407 w 6605000"/>
                <a:gd name="connsiteY7" fmla="*/ 275537 h 2460008"/>
                <a:gd name="connsiteX8" fmla="*/ 4194079 w 6605000"/>
                <a:gd name="connsiteY8" fmla="*/ 517200 h 2460008"/>
                <a:gd name="connsiteX9" fmla="*/ 4609223 w 6605000"/>
                <a:gd name="connsiteY9" fmla="*/ 578159 h 2460008"/>
                <a:gd name="connsiteX10" fmla="*/ 5101152 w 6605000"/>
                <a:gd name="connsiteY10" fmla="*/ 457691 h 2460008"/>
                <a:gd name="connsiteX11" fmla="*/ 5589417 w 6605000"/>
                <a:gd name="connsiteY11" fmla="*/ 473657 h 2460008"/>
                <a:gd name="connsiteX12" fmla="*/ 5972833 w 6605000"/>
                <a:gd name="connsiteY12" fmla="*/ 713142 h 2460008"/>
                <a:gd name="connsiteX13" fmla="*/ 6551368 w 6605000"/>
                <a:gd name="connsiteY13" fmla="*/ 1428697 h 2460008"/>
                <a:gd name="connsiteX14" fmla="*/ 6605000 w 6605000"/>
                <a:gd name="connsiteY14" fmla="*/ 1551342 h 2460008"/>
                <a:gd name="connsiteX0" fmla="*/ 0 w 6605000"/>
                <a:gd name="connsiteY0" fmla="*/ 2254931 h 2746745"/>
                <a:gd name="connsiteX1" fmla="*/ 905825 w 6605000"/>
                <a:gd name="connsiteY1" fmla="*/ 1887716 h 2746745"/>
                <a:gd name="connsiteX2" fmla="*/ 1713467 w 6605000"/>
                <a:gd name="connsiteY2" fmla="*/ 656902 h 2746745"/>
                <a:gd name="connsiteX3" fmla="*/ 2025009 w 6605000"/>
                <a:gd name="connsiteY3" fmla="*/ 1942144 h 2746745"/>
                <a:gd name="connsiteX4" fmla="*/ 2439568 w 6605000"/>
                <a:gd name="connsiteY4" fmla="*/ 2437811 h 2746745"/>
                <a:gd name="connsiteX5" fmla="*/ 3131449 w 6605000"/>
                <a:gd name="connsiteY5" fmla="*/ 2590212 h 2746745"/>
                <a:gd name="connsiteX6" fmla="*/ 3312576 w 6605000"/>
                <a:gd name="connsiteY6" fmla="*/ 138020 h 2746745"/>
                <a:gd name="connsiteX7" fmla="*/ 3823407 w 6605000"/>
                <a:gd name="connsiteY7" fmla="*/ 337591 h 2746745"/>
                <a:gd name="connsiteX8" fmla="*/ 4194079 w 6605000"/>
                <a:gd name="connsiteY8" fmla="*/ 579254 h 2746745"/>
                <a:gd name="connsiteX9" fmla="*/ 4609223 w 6605000"/>
                <a:gd name="connsiteY9" fmla="*/ 640213 h 2746745"/>
                <a:gd name="connsiteX10" fmla="*/ 5101152 w 6605000"/>
                <a:gd name="connsiteY10" fmla="*/ 519745 h 2746745"/>
                <a:gd name="connsiteX11" fmla="*/ 5589417 w 6605000"/>
                <a:gd name="connsiteY11" fmla="*/ 535711 h 2746745"/>
                <a:gd name="connsiteX12" fmla="*/ 5972833 w 6605000"/>
                <a:gd name="connsiteY12" fmla="*/ 775196 h 2746745"/>
                <a:gd name="connsiteX13" fmla="*/ 6551368 w 6605000"/>
                <a:gd name="connsiteY13" fmla="*/ 1490751 h 2746745"/>
                <a:gd name="connsiteX14" fmla="*/ 6605000 w 6605000"/>
                <a:gd name="connsiteY14" fmla="*/ 1613396 h 2746745"/>
                <a:gd name="connsiteX0" fmla="*/ 0 w 6605000"/>
                <a:gd name="connsiteY0" fmla="*/ 1999334 h 2346615"/>
                <a:gd name="connsiteX1" fmla="*/ 905825 w 6605000"/>
                <a:gd name="connsiteY1" fmla="*/ 1632119 h 2346615"/>
                <a:gd name="connsiteX2" fmla="*/ 1713467 w 6605000"/>
                <a:gd name="connsiteY2" fmla="*/ 401305 h 2346615"/>
                <a:gd name="connsiteX3" fmla="*/ 2025009 w 6605000"/>
                <a:gd name="connsiteY3" fmla="*/ 1686547 h 2346615"/>
                <a:gd name="connsiteX4" fmla="*/ 2439568 w 6605000"/>
                <a:gd name="connsiteY4" fmla="*/ 2182214 h 2346615"/>
                <a:gd name="connsiteX5" fmla="*/ 3131449 w 6605000"/>
                <a:gd name="connsiteY5" fmla="*/ 2334615 h 2346615"/>
                <a:gd name="connsiteX6" fmla="*/ 3822083 w 6605000"/>
                <a:gd name="connsiteY6" fmla="*/ 1910797 h 2346615"/>
                <a:gd name="connsiteX7" fmla="*/ 3823407 w 6605000"/>
                <a:gd name="connsiteY7" fmla="*/ 81994 h 2346615"/>
                <a:gd name="connsiteX8" fmla="*/ 4194079 w 6605000"/>
                <a:gd name="connsiteY8" fmla="*/ 323657 h 2346615"/>
                <a:gd name="connsiteX9" fmla="*/ 4609223 w 6605000"/>
                <a:gd name="connsiteY9" fmla="*/ 384616 h 2346615"/>
                <a:gd name="connsiteX10" fmla="*/ 5101152 w 6605000"/>
                <a:gd name="connsiteY10" fmla="*/ 264148 h 2346615"/>
                <a:gd name="connsiteX11" fmla="*/ 5589417 w 6605000"/>
                <a:gd name="connsiteY11" fmla="*/ 280114 h 2346615"/>
                <a:gd name="connsiteX12" fmla="*/ 5972833 w 6605000"/>
                <a:gd name="connsiteY12" fmla="*/ 519599 h 2346615"/>
                <a:gd name="connsiteX13" fmla="*/ 6551368 w 6605000"/>
                <a:gd name="connsiteY13" fmla="*/ 1235154 h 2346615"/>
                <a:gd name="connsiteX14" fmla="*/ 6605000 w 6605000"/>
                <a:gd name="connsiteY14" fmla="*/ 1357799 h 2346615"/>
                <a:gd name="connsiteX0" fmla="*/ 0 w 6605000"/>
                <a:gd name="connsiteY0" fmla="*/ 1788333 h 2135612"/>
                <a:gd name="connsiteX1" fmla="*/ 905825 w 6605000"/>
                <a:gd name="connsiteY1" fmla="*/ 1421118 h 2135612"/>
                <a:gd name="connsiteX2" fmla="*/ 1713467 w 6605000"/>
                <a:gd name="connsiteY2" fmla="*/ 190304 h 2135612"/>
                <a:gd name="connsiteX3" fmla="*/ 2025009 w 6605000"/>
                <a:gd name="connsiteY3" fmla="*/ 1475546 h 2135612"/>
                <a:gd name="connsiteX4" fmla="*/ 2439568 w 6605000"/>
                <a:gd name="connsiteY4" fmla="*/ 1971213 h 2135612"/>
                <a:gd name="connsiteX5" fmla="*/ 3131449 w 6605000"/>
                <a:gd name="connsiteY5" fmla="*/ 2123614 h 2135612"/>
                <a:gd name="connsiteX6" fmla="*/ 3822083 w 6605000"/>
                <a:gd name="connsiteY6" fmla="*/ 1699796 h 2135612"/>
                <a:gd name="connsiteX7" fmla="*/ 4306098 w 6605000"/>
                <a:gd name="connsiteY7" fmla="*/ 1908802 h 2135612"/>
                <a:gd name="connsiteX8" fmla="*/ 4194079 w 6605000"/>
                <a:gd name="connsiteY8" fmla="*/ 112656 h 2135612"/>
                <a:gd name="connsiteX9" fmla="*/ 4609223 w 6605000"/>
                <a:gd name="connsiteY9" fmla="*/ 173615 h 2135612"/>
                <a:gd name="connsiteX10" fmla="*/ 5101152 w 6605000"/>
                <a:gd name="connsiteY10" fmla="*/ 53147 h 2135612"/>
                <a:gd name="connsiteX11" fmla="*/ 5589417 w 6605000"/>
                <a:gd name="connsiteY11" fmla="*/ 69113 h 2135612"/>
                <a:gd name="connsiteX12" fmla="*/ 5972833 w 6605000"/>
                <a:gd name="connsiteY12" fmla="*/ 308598 h 2135612"/>
                <a:gd name="connsiteX13" fmla="*/ 6551368 w 6605000"/>
                <a:gd name="connsiteY13" fmla="*/ 1024153 h 2135612"/>
                <a:gd name="connsiteX14" fmla="*/ 6605000 w 6605000"/>
                <a:gd name="connsiteY14" fmla="*/ 1146798 h 2135612"/>
                <a:gd name="connsiteX0" fmla="*/ 0 w 6605000"/>
                <a:gd name="connsiteY0" fmla="*/ 1890922 h 2238202"/>
                <a:gd name="connsiteX1" fmla="*/ 905825 w 6605000"/>
                <a:gd name="connsiteY1" fmla="*/ 1523707 h 2238202"/>
                <a:gd name="connsiteX2" fmla="*/ 1713467 w 6605000"/>
                <a:gd name="connsiteY2" fmla="*/ 292893 h 2238202"/>
                <a:gd name="connsiteX3" fmla="*/ 2025009 w 6605000"/>
                <a:gd name="connsiteY3" fmla="*/ 1578135 h 2238202"/>
                <a:gd name="connsiteX4" fmla="*/ 2439568 w 6605000"/>
                <a:gd name="connsiteY4" fmla="*/ 2073802 h 2238202"/>
                <a:gd name="connsiteX5" fmla="*/ 3131449 w 6605000"/>
                <a:gd name="connsiteY5" fmla="*/ 2226203 h 2238202"/>
                <a:gd name="connsiteX6" fmla="*/ 3822083 w 6605000"/>
                <a:gd name="connsiteY6" fmla="*/ 1802385 h 2238202"/>
                <a:gd name="connsiteX7" fmla="*/ 4306098 w 6605000"/>
                <a:gd name="connsiteY7" fmla="*/ 2011391 h 2238202"/>
                <a:gd name="connsiteX8" fmla="*/ 4194079 w 6605000"/>
                <a:gd name="connsiteY8" fmla="*/ 215245 h 2238202"/>
                <a:gd name="connsiteX9" fmla="*/ 4863976 w 6605000"/>
                <a:gd name="connsiteY9" fmla="*/ 2200801 h 2238202"/>
                <a:gd name="connsiteX10" fmla="*/ 5101152 w 6605000"/>
                <a:gd name="connsiteY10" fmla="*/ 155736 h 2238202"/>
                <a:gd name="connsiteX11" fmla="*/ 5589417 w 6605000"/>
                <a:gd name="connsiteY11" fmla="*/ 171702 h 2238202"/>
                <a:gd name="connsiteX12" fmla="*/ 5972833 w 6605000"/>
                <a:gd name="connsiteY12" fmla="*/ 411187 h 2238202"/>
                <a:gd name="connsiteX13" fmla="*/ 6551368 w 6605000"/>
                <a:gd name="connsiteY13" fmla="*/ 1126742 h 2238202"/>
                <a:gd name="connsiteX14" fmla="*/ 6605000 w 6605000"/>
                <a:gd name="connsiteY14" fmla="*/ 1249387 h 2238202"/>
                <a:gd name="connsiteX0" fmla="*/ 0 w 6605000"/>
                <a:gd name="connsiteY0" fmla="*/ 1890922 h 2311117"/>
                <a:gd name="connsiteX1" fmla="*/ 905825 w 6605000"/>
                <a:gd name="connsiteY1" fmla="*/ 1523707 h 2311117"/>
                <a:gd name="connsiteX2" fmla="*/ 1713467 w 6605000"/>
                <a:gd name="connsiteY2" fmla="*/ 292893 h 2311117"/>
                <a:gd name="connsiteX3" fmla="*/ 2025009 w 6605000"/>
                <a:gd name="connsiteY3" fmla="*/ 1578135 h 2311117"/>
                <a:gd name="connsiteX4" fmla="*/ 2439568 w 6605000"/>
                <a:gd name="connsiteY4" fmla="*/ 2073802 h 2311117"/>
                <a:gd name="connsiteX5" fmla="*/ 3131449 w 6605000"/>
                <a:gd name="connsiteY5" fmla="*/ 2226203 h 2311117"/>
                <a:gd name="connsiteX6" fmla="*/ 3822083 w 6605000"/>
                <a:gd name="connsiteY6" fmla="*/ 1802385 h 2311117"/>
                <a:gd name="connsiteX7" fmla="*/ 4306098 w 6605000"/>
                <a:gd name="connsiteY7" fmla="*/ 2011391 h 2311117"/>
                <a:gd name="connsiteX8" fmla="*/ 4863976 w 6605000"/>
                <a:gd name="connsiteY8" fmla="*/ 2200801 h 2311117"/>
                <a:gd name="connsiteX9" fmla="*/ 5101152 w 6605000"/>
                <a:gd name="connsiteY9" fmla="*/ 155736 h 2311117"/>
                <a:gd name="connsiteX10" fmla="*/ 5589417 w 6605000"/>
                <a:gd name="connsiteY10" fmla="*/ 171702 h 2311117"/>
                <a:gd name="connsiteX11" fmla="*/ 5972833 w 6605000"/>
                <a:gd name="connsiteY11" fmla="*/ 411187 h 2311117"/>
                <a:gd name="connsiteX12" fmla="*/ 6551368 w 6605000"/>
                <a:gd name="connsiteY12" fmla="*/ 1126742 h 2311117"/>
                <a:gd name="connsiteX13" fmla="*/ 6605000 w 6605000"/>
                <a:gd name="connsiteY13" fmla="*/ 1249387 h 2311117"/>
                <a:gd name="connsiteX0" fmla="*/ 0 w 6605000"/>
                <a:gd name="connsiteY0" fmla="*/ 1832628 h 2323536"/>
                <a:gd name="connsiteX1" fmla="*/ 905825 w 6605000"/>
                <a:gd name="connsiteY1" fmla="*/ 1465413 h 2323536"/>
                <a:gd name="connsiteX2" fmla="*/ 1713467 w 6605000"/>
                <a:gd name="connsiteY2" fmla="*/ 234599 h 2323536"/>
                <a:gd name="connsiteX3" fmla="*/ 2025009 w 6605000"/>
                <a:gd name="connsiteY3" fmla="*/ 1519841 h 2323536"/>
                <a:gd name="connsiteX4" fmla="*/ 2439568 w 6605000"/>
                <a:gd name="connsiteY4" fmla="*/ 2015508 h 2323536"/>
                <a:gd name="connsiteX5" fmla="*/ 3131449 w 6605000"/>
                <a:gd name="connsiteY5" fmla="*/ 2167909 h 2323536"/>
                <a:gd name="connsiteX6" fmla="*/ 3822083 w 6605000"/>
                <a:gd name="connsiteY6" fmla="*/ 1744091 h 2323536"/>
                <a:gd name="connsiteX7" fmla="*/ 4306098 w 6605000"/>
                <a:gd name="connsiteY7" fmla="*/ 1953097 h 2323536"/>
                <a:gd name="connsiteX8" fmla="*/ 4863976 w 6605000"/>
                <a:gd name="connsiteY8" fmla="*/ 2142507 h 2323536"/>
                <a:gd name="connsiteX9" fmla="*/ 5449762 w 6605000"/>
                <a:gd name="connsiteY9" fmla="*/ 2172988 h 2323536"/>
                <a:gd name="connsiteX10" fmla="*/ 5589417 w 6605000"/>
                <a:gd name="connsiteY10" fmla="*/ 113408 h 2323536"/>
                <a:gd name="connsiteX11" fmla="*/ 5972833 w 6605000"/>
                <a:gd name="connsiteY11" fmla="*/ 352893 h 2323536"/>
                <a:gd name="connsiteX12" fmla="*/ 6551368 w 6605000"/>
                <a:gd name="connsiteY12" fmla="*/ 1068448 h 2323536"/>
                <a:gd name="connsiteX13" fmla="*/ 6605000 w 6605000"/>
                <a:gd name="connsiteY13" fmla="*/ 1191093 h 2323536"/>
                <a:gd name="connsiteX0" fmla="*/ 0 w 6605000"/>
                <a:gd name="connsiteY0" fmla="*/ 1598091 h 2003434"/>
                <a:gd name="connsiteX1" fmla="*/ 905825 w 6605000"/>
                <a:gd name="connsiteY1" fmla="*/ 1230876 h 2003434"/>
                <a:gd name="connsiteX2" fmla="*/ 1713467 w 6605000"/>
                <a:gd name="connsiteY2" fmla="*/ 62 h 2003434"/>
                <a:gd name="connsiteX3" fmla="*/ 2025009 w 6605000"/>
                <a:gd name="connsiteY3" fmla="*/ 1285304 h 2003434"/>
                <a:gd name="connsiteX4" fmla="*/ 2439568 w 6605000"/>
                <a:gd name="connsiteY4" fmla="*/ 1780971 h 2003434"/>
                <a:gd name="connsiteX5" fmla="*/ 3131449 w 6605000"/>
                <a:gd name="connsiteY5" fmla="*/ 1933372 h 2003434"/>
                <a:gd name="connsiteX6" fmla="*/ 3822083 w 6605000"/>
                <a:gd name="connsiteY6" fmla="*/ 1509554 h 2003434"/>
                <a:gd name="connsiteX7" fmla="*/ 4306098 w 6605000"/>
                <a:gd name="connsiteY7" fmla="*/ 1718560 h 2003434"/>
                <a:gd name="connsiteX8" fmla="*/ 4863976 w 6605000"/>
                <a:gd name="connsiteY8" fmla="*/ 1907970 h 2003434"/>
                <a:gd name="connsiteX9" fmla="*/ 5449762 w 6605000"/>
                <a:gd name="connsiteY9" fmla="*/ 1938451 h 2003434"/>
                <a:gd name="connsiteX10" fmla="*/ 5884395 w 6605000"/>
                <a:gd name="connsiteY10" fmla="*/ 1841205 h 2003434"/>
                <a:gd name="connsiteX11" fmla="*/ 5972833 w 6605000"/>
                <a:gd name="connsiteY11" fmla="*/ 118356 h 2003434"/>
                <a:gd name="connsiteX12" fmla="*/ 6551368 w 6605000"/>
                <a:gd name="connsiteY12" fmla="*/ 833911 h 2003434"/>
                <a:gd name="connsiteX13" fmla="*/ 6605000 w 6605000"/>
                <a:gd name="connsiteY13" fmla="*/ 956556 h 2003434"/>
                <a:gd name="connsiteX0" fmla="*/ 0 w 6605000"/>
                <a:gd name="connsiteY0" fmla="*/ 1598091 h 2071260"/>
                <a:gd name="connsiteX1" fmla="*/ 905825 w 6605000"/>
                <a:gd name="connsiteY1" fmla="*/ 1230876 h 2071260"/>
                <a:gd name="connsiteX2" fmla="*/ 1713467 w 6605000"/>
                <a:gd name="connsiteY2" fmla="*/ 62 h 2071260"/>
                <a:gd name="connsiteX3" fmla="*/ 2025009 w 6605000"/>
                <a:gd name="connsiteY3" fmla="*/ 1285304 h 2071260"/>
                <a:gd name="connsiteX4" fmla="*/ 2439568 w 6605000"/>
                <a:gd name="connsiteY4" fmla="*/ 1780971 h 2071260"/>
                <a:gd name="connsiteX5" fmla="*/ 3131449 w 6605000"/>
                <a:gd name="connsiteY5" fmla="*/ 1933372 h 2071260"/>
                <a:gd name="connsiteX6" fmla="*/ 3822083 w 6605000"/>
                <a:gd name="connsiteY6" fmla="*/ 1509554 h 2071260"/>
                <a:gd name="connsiteX7" fmla="*/ 4306098 w 6605000"/>
                <a:gd name="connsiteY7" fmla="*/ 1718560 h 2071260"/>
                <a:gd name="connsiteX8" fmla="*/ 4863976 w 6605000"/>
                <a:gd name="connsiteY8" fmla="*/ 1907970 h 2071260"/>
                <a:gd name="connsiteX9" fmla="*/ 5449762 w 6605000"/>
                <a:gd name="connsiteY9" fmla="*/ 1938451 h 2071260"/>
                <a:gd name="connsiteX10" fmla="*/ 5972833 w 6605000"/>
                <a:gd name="connsiteY10" fmla="*/ 118356 h 2071260"/>
                <a:gd name="connsiteX11" fmla="*/ 6551368 w 6605000"/>
                <a:gd name="connsiteY11" fmla="*/ 833911 h 2071260"/>
                <a:gd name="connsiteX12" fmla="*/ 6605000 w 6605000"/>
                <a:gd name="connsiteY12" fmla="*/ 956556 h 2071260"/>
                <a:gd name="connsiteX0" fmla="*/ 0 w 6605000"/>
                <a:gd name="connsiteY0" fmla="*/ 1598091 h 2018259"/>
                <a:gd name="connsiteX1" fmla="*/ 905825 w 6605000"/>
                <a:gd name="connsiteY1" fmla="*/ 1230876 h 2018259"/>
                <a:gd name="connsiteX2" fmla="*/ 1713467 w 6605000"/>
                <a:gd name="connsiteY2" fmla="*/ 62 h 2018259"/>
                <a:gd name="connsiteX3" fmla="*/ 2025009 w 6605000"/>
                <a:gd name="connsiteY3" fmla="*/ 1285304 h 2018259"/>
                <a:gd name="connsiteX4" fmla="*/ 2439568 w 6605000"/>
                <a:gd name="connsiteY4" fmla="*/ 1780971 h 2018259"/>
                <a:gd name="connsiteX5" fmla="*/ 3131449 w 6605000"/>
                <a:gd name="connsiteY5" fmla="*/ 1933372 h 2018259"/>
                <a:gd name="connsiteX6" fmla="*/ 3822083 w 6605000"/>
                <a:gd name="connsiteY6" fmla="*/ 1509554 h 2018259"/>
                <a:gd name="connsiteX7" fmla="*/ 4306098 w 6605000"/>
                <a:gd name="connsiteY7" fmla="*/ 1718560 h 2018259"/>
                <a:gd name="connsiteX8" fmla="*/ 4863976 w 6605000"/>
                <a:gd name="connsiteY8" fmla="*/ 1907970 h 2018259"/>
                <a:gd name="connsiteX9" fmla="*/ 5449762 w 6605000"/>
                <a:gd name="connsiteY9" fmla="*/ 1938451 h 2018259"/>
                <a:gd name="connsiteX10" fmla="*/ 6551368 w 6605000"/>
                <a:gd name="connsiteY10" fmla="*/ 833911 h 2018259"/>
                <a:gd name="connsiteX11" fmla="*/ 6605000 w 6605000"/>
                <a:gd name="connsiteY11" fmla="*/ 956556 h 2018259"/>
                <a:gd name="connsiteX0" fmla="*/ 0 w 6605000"/>
                <a:gd name="connsiteY0" fmla="*/ 1598091 h 2009175"/>
                <a:gd name="connsiteX1" fmla="*/ 905825 w 6605000"/>
                <a:gd name="connsiteY1" fmla="*/ 1230876 h 2009175"/>
                <a:gd name="connsiteX2" fmla="*/ 1713467 w 6605000"/>
                <a:gd name="connsiteY2" fmla="*/ 62 h 2009175"/>
                <a:gd name="connsiteX3" fmla="*/ 2025009 w 6605000"/>
                <a:gd name="connsiteY3" fmla="*/ 1285304 h 2009175"/>
                <a:gd name="connsiteX4" fmla="*/ 2439568 w 6605000"/>
                <a:gd name="connsiteY4" fmla="*/ 1780971 h 2009175"/>
                <a:gd name="connsiteX5" fmla="*/ 3131449 w 6605000"/>
                <a:gd name="connsiteY5" fmla="*/ 1933372 h 2009175"/>
                <a:gd name="connsiteX6" fmla="*/ 3822083 w 6605000"/>
                <a:gd name="connsiteY6" fmla="*/ 1509554 h 2009175"/>
                <a:gd name="connsiteX7" fmla="*/ 4306098 w 6605000"/>
                <a:gd name="connsiteY7" fmla="*/ 1718560 h 2009175"/>
                <a:gd name="connsiteX8" fmla="*/ 4863976 w 6605000"/>
                <a:gd name="connsiteY8" fmla="*/ 1907970 h 2009175"/>
                <a:gd name="connsiteX9" fmla="*/ 5449762 w 6605000"/>
                <a:gd name="connsiteY9" fmla="*/ 1938451 h 2009175"/>
                <a:gd name="connsiteX10" fmla="*/ 6605000 w 6605000"/>
                <a:gd name="connsiteY10" fmla="*/ 956556 h 2009175"/>
                <a:gd name="connsiteX0" fmla="*/ 0 w 6430695"/>
                <a:gd name="connsiteY0" fmla="*/ 1598091 h 1963064"/>
                <a:gd name="connsiteX1" fmla="*/ 905825 w 6430695"/>
                <a:gd name="connsiteY1" fmla="*/ 1230876 h 1963064"/>
                <a:gd name="connsiteX2" fmla="*/ 1713467 w 6430695"/>
                <a:gd name="connsiteY2" fmla="*/ 62 h 1963064"/>
                <a:gd name="connsiteX3" fmla="*/ 2025009 w 6430695"/>
                <a:gd name="connsiteY3" fmla="*/ 1285304 h 1963064"/>
                <a:gd name="connsiteX4" fmla="*/ 2439568 w 6430695"/>
                <a:gd name="connsiteY4" fmla="*/ 1780971 h 1963064"/>
                <a:gd name="connsiteX5" fmla="*/ 3131449 w 6430695"/>
                <a:gd name="connsiteY5" fmla="*/ 1933372 h 1963064"/>
                <a:gd name="connsiteX6" fmla="*/ 3822083 w 6430695"/>
                <a:gd name="connsiteY6" fmla="*/ 1509554 h 1963064"/>
                <a:gd name="connsiteX7" fmla="*/ 4306098 w 6430695"/>
                <a:gd name="connsiteY7" fmla="*/ 1718560 h 1963064"/>
                <a:gd name="connsiteX8" fmla="*/ 4863976 w 6430695"/>
                <a:gd name="connsiteY8" fmla="*/ 1907970 h 1963064"/>
                <a:gd name="connsiteX9" fmla="*/ 5449762 w 6430695"/>
                <a:gd name="connsiteY9" fmla="*/ 1938451 h 1963064"/>
                <a:gd name="connsiteX10" fmla="*/ 6430695 w 6430695"/>
                <a:gd name="connsiteY10" fmla="*/ 1579220 h 1963064"/>
                <a:gd name="connsiteX0" fmla="*/ 0 w 6430695"/>
                <a:gd name="connsiteY0" fmla="*/ 1598091 h 1963064"/>
                <a:gd name="connsiteX1" fmla="*/ 905825 w 6430695"/>
                <a:gd name="connsiteY1" fmla="*/ 1230876 h 1963064"/>
                <a:gd name="connsiteX2" fmla="*/ 1713467 w 6430695"/>
                <a:gd name="connsiteY2" fmla="*/ 62 h 1963064"/>
                <a:gd name="connsiteX3" fmla="*/ 2025009 w 6430695"/>
                <a:gd name="connsiteY3" fmla="*/ 1285304 h 1963064"/>
                <a:gd name="connsiteX4" fmla="*/ 2439568 w 6430695"/>
                <a:gd name="connsiteY4" fmla="*/ 1780971 h 1963064"/>
                <a:gd name="connsiteX5" fmla="*/ 3131449 w 6430695"/>
                <a:gd name="connsiteY5" fmla="*/ 1933372 h 1963064"/>
                <a:gd name="connsiteX6" fmla="*/ 3862308 w 6430695"/>
                <a:gd name="connsiteY6" fmla="*/ 1462382 h 1963064"/>
                <a:gd name="connsiteX7" fmla="*/ 4306098 w 6430695"/>
                <a:gd name="connsiteY7" fmla="*/ 1718560 h 1963064"/>
                <a:gd name="connsiteX8" fmla="*/ 4863976 w 6430695"/>
                <a:gd name="connsiteY8" fmla="*/ 1907970 h 1963064"/>
                <a:gd name="connsiteX9" fmla="*/ 5449762 w 6430695"/>
                <a:gd name="connsiteY9" fmla="*/ 1938451 h 1963064"/>
                <a:gd name="connsiteX10" fmla="*/ 6430695 w 6430695"/>
                <a:gd name="connsiteY10" fmla="*/ 1579220 h 1963064"/>
                <a:gd name="connsiteX0" fmla="*/ 0 w 6430695"/>
                <a:gd name="connsiteY0" fmla="*/ 1598091 h 1948843"/>
                <a:gd name="connsiteX1" fmla="*/ 905825 w 6430695"/>
                <a:gd name="connsiteY1" fmla="*/ 1230876 h 1948843"/>
                <a:gd name="connsiteX2" fmla="*/ 1713467 w 6430695"/>
                <a:gd name="connsiteY2" fmla="*/ 62 h 1948843"/>
                <a:gd name="connsiteX3" fmla="*/ 2025009 w 6430695"/>
                <a:gd name="connsiteY3" fmla="*/ 1285304 h 1948843"/>
                <a:gd name="connsiteX4" fmla="*/ 2439568 w 6430695"/>
                <a:gd name="connsiteY4" fmla="*/ 1780971 h 1948843"/>
                <a:gd name="connsiteX5" fmla="*/ 3131449 w 6430695"/>
                <a:gd name="connsiteY5" fmla="*/ 1933372 h 1948843"/>
                <a:gd name="connsiteX6" fmla="*/ 3862308 w 6430695"/>
                <a:gd name="connsiteY6" fmla="*/ 1462382 h 1948843"/>
                <a:gd name="connsiteX7" fmla="*/ 4306098 w 6430695"/>
                <a:gd name="connsiteY7" fmla="*/ 1718560 h 1948843"/>
                <a:gd name="connsiteX8" fmla="*/ 4863976 w 6430695"/>
                <a:gd name="connsiteY8" fmla="*/ 1907970 h 1948843"/>
                <a:gd name="connsiteX9" fmla="*/ 5583842 w 6430695"/>
                <a:gd name="connsiteY9" fmla="*/ 1919583 h 1948843"/>
                <a:gd name="connsiteX10" fmla="*/ 6430695 w 6430695"/>
                <a:gd name="connsiteY10" fmla="*/ 1579220 h 1948843"/>
                <a:gd name="connsiteX0" fmla="*/ 0 w 6430695"/>
                <a:gd name="connsiteY0" fmla="*/ 1598091 h 1955723"/>
                <a:gd name="connsiteX1" fmla="*/ 905825 w 6430695"/>
                <a:gd name="connsiteY1" fmla="*/ 1230876 h 1955723"/>
                <a:gd name="connsiteX2" fmla="*/ 1713467 w 6430695"/>
                <a:gd name="connsiteY2" fmla="*/ 62 h 1955723"/>
                <a:gd name="connsiteX3" fmla="*/ 2025009 w 6430695"/>
                <a:gd name="connsiteY3" fmla="*/ 1285304 h 1955723"/>
                <a:gd name="connsiteX4" fmla="*/ 2466385 w 6430695"/>
                <a:gd name="connsiteY4" fmla="*/ 1818708 h 1955723"/>
                <a:gd name="connsiteX5" fmla="*/ 3131449 w 6430695"/>
                <a:gd name="connsiteY5" fmla="*/ 1933372 h 1955723"/>
                <a:gd name="connsiteX6" fmla="*/ 3862308 w 6430695"/>
                <a:gd name="connsiteY6" fmla="*/ 1462382 h 1955723"/>
                <a:gd name="connsiteX7" fmla="*/ 4306098 w 6430695"/>
                <a:gd name="connsiteY7" fmla="*/ 1718560 h 1955723"/>
                <a:gd name="connsiteX8" fmla="*/ 4863976 w 6430695"/>
                <a:gd name="connsiteY8" fmla="*/ 1907970 h 1955723"/>
                <a:gd name="connsiteX9" fmla="*/ 5583842 w 6430695"/>
                <a:gd name="connsiteY9" fmla="*/ 1919583 h 1955723"/>
                <a:gd name="connsiteX10" fmla="*/ 6430695 w 6430695"/>
                <a:gd name="connsiteY10" fmla="*/ 1579220 h 1955723"/>
                <a:gd name="connsiteX0" fmla="*/ 0 w 6430695"/>
                <a:gd name="connsiteY0" fmla="*/ 1607525 h 1965159"/>
                <a:gd name="connsiteX1" fmla="*/ 905825 w 6430695"/>
                <a:gd name="connsiteY1" fmla="*/ 1240310 h 1965159"/>
                <a:gd name="connsiteX2" fmla="*/ 1740283 w 6430695"/>
                <a:gd name="connsiteY2" fmla="*/ 62 h 1965159"/>
                <a:gd name="connsiteX3" fmla="*/ 2025009 w 6430695"/>
                <a:gd name="connsiteY3" fmla="*/ 1294738 h 1965159"/>
                <a:gd name="connsiteX4" fmla="*/ 2466385 w 6430695"/>
                <a:gd name="connsiteY4" fmla="*/ 1828142 h 1965159"/>
                <a:gd name="connsiteX5" fmla="*/ 3131449 w 6430695"/>
                <a:gd name="connsiteY5" fmla="*/ 1942806 h 1965159"/>
                <a:gd name="connsiteX6" fmla="*/ 3862308 w 6430695"/>
                <a:gd name="connsiteY6" fmla="*/ 1471816 h 1965159"/>
                <a:gd name="connsiteX7" fmla="*/ 4306098 w 6430695"/>
                <a:gd name="connsiteY7" fmla="*/ 1727994 h 1965159"/>
                <a:gd name="connsiteX8" fmla="*/ 4863976 w 6430695"/>
                <a:gd name="connsiteY8" fmla="*/ 1917404 h 1965159"/>
                <a:gd name="connsiteX9" fmla="*/ 5583842 w 6430695"/>
                <a:gd name="connsiteY9" fmla="*/ 1929017 h 1965159"/>
                <a:gd name="connsiteX10" fmla="*/ 6430695 w 6430695"/>
                <a:gd name="connsiteY10" fmla="*/ 1588654 h 1965159"/>
                <a:gd name="connsiteX0" fmla="*/ 0 w 6430695"/>
                <a:gd name="connsiteY0" fmla="*/ 1607784 h 1965416"/>
                <a:gd name="connsiteX1" fmla="*/ 852193 w 6430695"/>
                <a:gd name="connsiteY1" fmla="*/ 1174529 h 1965416"/>
                <a:gd name="connsiteX2" fmla="*/ 1740283 w 6430695"/>
                <a:gd name="connsiteY2" fmla="*/ 321 h 1965416"/>
                <a:gd name="connsiteX3" fmla="*/ 2025009 w 6430695"/>
                <a:gd name="connsiteY3" fmla="*/ 1294997 h 1965416"/>
                <a:gd name="connsiteX4" fmla="*/ 2466385 w 6430695"/>
                <a:gd name="connsiteY4" fmla="*/ 1828401 h 1965416"/>
                <a:gd name="connsiteX5" fmla="*/ 3131449 w 6430695"/>
                <a:gd name="connsiteY5" fmla="*/ 1943065 h 1965416"/>
                <a:gd name="connsiteX6" fmla="*/ 3862308 w 6430695"/>
                <a:gd name="connsiteY6" fmla="*/ 1472075 h 1965416"/>
                <a:gd name="connsiteX7" fmla="*/ 4306098 w 6430695"/>
                <a:gd name="connsiteY7" fmla="*/ 1728253 h 1965416"/>
                <a:gd name="connsiteX8" fmla="*/ 4863976 w 6430695"/>
                <a:gd name="connsiteY8" fmla="*/ 1917663 h 1965416"/>
                <a:gd name="connsiteX9" fmla="*/ 5583842 w 6430695"/>
                <a:gd name="connsiteY9" fmla="*/ 1929276 h 1965416"/>
                <a:gd name="connsiteX10" fmla="*/ 6430695 w 6430695"/>
                <a:gd name="connsiteY10" fmla="*/ 1588913 h 1965416"/>
                <a:gd name="connsiteX0" fmla="*/ 0 w 6430695"/>
                <a:gd name="connsiteY0" fmla="*/ 1607784 h 1965417"/>
                <a:gd name="connsiteX1" fmla="*/ 852193 w 6430695"/>
                <a:gd name="connsiteY1" fmla="*/ 1174529 h 1965417"/>
                <a:gd name="connsiteX2" fmla="*/ 1740283 w 6430695"/>
                <a:gd name="connsiteY2" fmla="*/ 321 h 1965417"/>
                <a:gd name="connsiteX3" fmla="*/ 2025009 w 6430695"/>
                <a:gd name="connsiteY3" fmla="*/ 1294997 h 1965417"/>
                <a:gd name="connsiteX4" fmla="*/ 2466385 w 6430695"/>
                <a:gd name="connsiteY4" fmla="*/ 1828401 h 1965417"/>
                <a:gd name="connsiteX5" fmla="*/ 3131449 w 6430695"/>
                <a:gd name="connsiteY5" fmla="*/ 1943065 h 1965417"/>
                <a:gd name="connsiteX6" fmla="*/ 3862308 w 6430695"/>
                <a:gd name="connsiteY6" fmla="*/ 1472075 h 1965417"/>
                <a:gd name="connsiteX7" fmla="*/ 4306098 w 6430695"/>
                <a:gd name="connsiteY7" fmla="*/ 1728253 h 1965417"/>
                <a:gd name="connsiteX8" fmla="*/ 4863976 w 6430695"/>
                <a:gd name="connsiteY8" fmla="*/ 1917663 h 1965417"/>
                <a:gd name="connsiteX9" fmla="*/ 5583842 w 6430695"/>
                <a:gd name="connsiteY9" fmla="*/ 1929276 h 1965417"/>
                <a:gd name="connsiteX10" fmla="*/ 6430695 w 6430695"/>
                <a:gd name="connsiteY10" fmla="*/ 1588913 h 1965417"/>
                <a:gd name="connsiteX0" fmla="*/ 0 w 6430695"/>
                <a:gd name="connsiteY0" fmla="*/ 1607784 h 1965417"/>
                <a:gd name="connsiteX1" fmla="*/ 852193 w 6430695"/>
                <a:gd name="connsiteY1" fmla="*/ 1174529 h 1965417"/>
                <a:gd name="connsiteX2" fmla="*/ 1740283 w 6430695"/>
                <a:gd name="connsiteY2" fmla="*/ 321 h 1965417"/>
                <a:gd name="connsiteX3" fmla="*/ 2025009 w 6430695"/>
                <a:gd name="connsiteY3" fmla="*/ 1294997 h 1965417"/>
                <a:gd name="connsiteX4" fmla="*/ 2466385 w 6430695"/>
                <a:gd name="connsiteY4" fmla="*/ 1828401 h 1965417"/>
                <a:gd name="connsiteX5" fmla="*/ 3131449 w 6430695"/>
                <a:gd name="connsiteY5" fmla="*/ 1943065 h 1965417"/>
                <a:gd name="connsiteX6" fmla="*/ 3862308 w 6430695"/>
                <a:gd name="connsiteY6" fmla="*/ 1472075 h 1965417"/>
                <a:gd name="connsiteX7" fmla="*/ 4306098 w 6430695"/>
                <a:gd name="connsiteY7" fmla="*/ 1728253 h 1965417"/>
                <a:gd name="connsiteX8" fmla="*/ 4863976 w 6430695"/>
                <a:gd name="connsiteY8" fmla="*/ 1917663 h 1965417"/>
                <a:gd name="connsiteX9" fmla="*/ 5583842 w 6430695"/>
                <a:gd name="connsiteY9" fmla="*/ 1929276 h 1965417"/>
                <a:gd name="connsiteX10" fmla="*/ 6430695 w 6430695"/>
                <a:gd name="connsiteY10" fmla="*/ 1588913 h 1965417"/>
                <a:gd name="connsiteX0" fmla="*/ 0 w 6430695"/>
                <a:gd name="connsiteY0" fmla="*/ 1626654 h 1965418"/>
                <a:gd name="connsiteX1" fmla="*/ 852193 w 6430695"/>
                <a:gd name="connsiteY1" fmla="*/ 1174530 h 1965418"/>
                <a:gd name="connsiteX2" fmla="*/ 1740283 w 6430695"/>
                <a:gd name="connsiteY2" fmla="*/ 322 h 1965418"/>
                <a:gd name="connsiteX3" fmla="*/ 2025009 w 6430695"/>
                <a:gd name="connsiteY3" fmla="*/ 1294998 h 1965418"/>
                <a:gd name="connsiteX4" fmla="*/ 2466385 w 6430695"/>
                <a:gd name="connsiteY4" fmla="*/ 1828402 h 1965418"/>
                <a:gd name="connsiteX5" fmla="*/ 3131449 w 6430695"/>
                <a:gd name="connsiteY5" fmla="*/ 1943066 h 1965418"/>
                <a:gd name="connsiteX6" fmla="*/ 3862308 w 6430695"/>
                <a:gd name="connsiteY6" fmla="*/ 1472076 h 1965418"/>
                <a:gd name="connsiteX7" fmla="*/ 4306098 w 6430695"/>
                <a:gd name="connsiteY7" fmla="*/ 1728254 h 1965418"/>
                <a:gd name="connsiteX8" fmla="*/ 4863976 w 6430695"/>
                <a:gd name="connsiteY8" fmla="*/ 1917664 h 1965418"/>
                <a:gd name="connsiteX9" fmla="*/ 5583842 w 6430695"/>
                <a:gd name="connsiteY9" fmla="*/ 1929277 h 1965418"/>
                <a:gd name="connsiteX10" fmla="*/ 6430695 w 6430695"/>
                <a:gd name="connsiteY10" fmla="*/ 1588914 h 1965418"/>
                <a:gd name="connsiteX0" fmla="*/ 0 w 6430695"/>
                <a:gd name="connsiteY0" fmla="*/ 1626654 h 1965418"/>
                <a:gd name="connsiteX1" fmla="*/ 852193 w 6430695"/>
                <a:gd name="connsiteY1" fmla="*/ 1174530 h 1965418"/>
                <a:gd name="connsiteX2" fmla="*/ 1740283 w 6430695"/>
                <a:gd name="connsiteY2" fmla="*/ 322 h 1965418"/>
                <a:gd name="connsiteX3" fmla="*/ 2025009 w 6430695"/>
                <a:gd name="connsiteY3" fmla="*/ 1294998 h 1965418"/>
                <a:gd name="connsiteX4" fmla="*/ 2466385 w 6430695"/>
                <a:gd name="connsiteY4" fmla="*/ 1828402 h 1965418"/>
                <a:gd name="connsiteX5" fmla="*/ 3131449 w 6430695"/>
                <a:gd name="connsiteY5" fmla="*/ 1943066 h 1965418"/>
                <a:gd name="connsiteX6" fmla="*/ 3862308 w 6430695"/>
                <a:gd name="connsiteY6" fmla="*/ 1472076 h 1965418"/>
                <a:gd name="connsiteX7" fmla="*/ 4306098 w 6430695"/>
                <a:gd name="connsiteY7" fmla="*/ 1728254 h 1965418"/>
                <a:gd name="connsiteX8" fmla="*/ 4863976 w 6430695"/>
                <a:gd name="connsiteY8" fmla="*/ 1917664 h 1965418"/>
                <a:gd name="connsiteX9" fmla="*/ 5583842 w 6430695"/>
                <a:gd name="connsiteY9" fmla="*/ 1929277 h 1965418"/>
                <a:gd name="connsiteX10" fmla="*/ 6430695 w 6430695"/>
                <a:gd name="connsiteY10" fmla="*/ 1588914 h 1965418"/>
                <a:gd name="connsiteX0" fmla="*/ 0 w 6430695"/>
                <a:gd name="connsiteY0" fmla="*/ 1647689 h 1986453"/>
                <a:gd name="connsiteX1" fmla="*/ 852193 w 6430695"/>
                <a:gd name="connsiteY1" fmla="*/ 1195565 h 1986453"/>
                <a:gd name="connsiteX2" fmla="*/ 1261384 w 6430695"/>
                <a:gd name="connsiteY2" fmla="*/ 557950 h 1986453"/>
                <a:gd name="connsiteX3" fmla="*/ 1740283 w 6430695"/>
                <a:gd name="connsiteY3" fmla="*/ 21357 h 1986453"/>
                <a:gd name="connsiteX4" fmla="*/ 2025009 w 6430695"/>
                <a:gd name="connsiteY4" fmla="*/ 1316033 h 1986453"/>
                <a:gd name="connsiteX5" fmla="*/ 2466385 w 6430695"/>
                <a:gd name="connsiteY5" fmla="*/ 1849437 h 1986453"/>
                <a:gd name="connsiteX6" fmla="*/ 3131449 w 6430695"/>
                <a:gd name="connsiteY6" fmla="*/ 1964101 h 1986453"/>
                <a:gd name="connsiteX7" fmla="*/ 3862308 w 6430695"/>
                <a:gd name="connsiteY7" fmla="*/ 1493111 h 1986453"/>
                <a:gd name="connsiteX8" fmla="*/ 4306098 w 6430695"/>
                <a:gd name="connsiteY8" fmla="*/ 1749289 h 1986453"/>
                <a:gd name="connsiteX9" fmla="*/ 4863976 w 6430695"/>
                <a:gd name="connsiteY9" fmla="*/ 1938699 h 1986453"/>
                <a:gd name="connsiteX10" fmla="*/ 5583842 w 6430695"/>
                <a:gd name="connsiteY10" fmla="*/ 1950312 h 1986453"/>
                <a:gd name="connsiteX11" fmla="*/ 6430695 w 6430695"/>
                <a:gd name="connsiteY11" fmla="*/ 1609949 h 1986453"/>
                <a:gd name="connsiteX0" fmla="*/ 0 w 6430695"/>
                <a:gd name="connsiteY0" fmla="*/ 1648482 h 1987246"/>
                <a:gd name="connsiteX1" fmla="*/ 852193 w 6430695"/>
                <a:gd name="connsiteY1" fmla="*/ 1196358 h 1987246"/>
                <a:gd name="connsiteX2" fmla="*/ 1234568 w 6430695"/>
                <a:gd name="connsiteY2" fmla="*/ 549309 h 1987246"/>
                <a:gd name="connsiteX3" fmla="*/ 1740283 w 6430695"/>
                <a:gd name="connsiteY3" fmla="*/ 22150 h 1987246"/>
                <a:gd name="connsiteX4" fmla="*/ 2025009 w 6430695"/>
                <a:gd name="connsiteY4" fmla="*/ 1316826 h 1987246"/>
                <a:gd name="connsiteX5" fmla="*/ 2466385 w 6430695"/>
                <a:gd name="connsiteY5" fmla="*/ 1850230 h 1987246"/>
                <a:gd name="connsiteX6" fmla="*/ 3131449 w 6430695"/>
                <a:gd name="connsiteY6" fmla="*/ 1964894 h 1987246"/>
                <a:gd name="connsiteX7" fmla="*/ 3862308 w 6430695"/>
                <a:gd name="connsiteY7" fmla="*/ 1493904 h 1987246"/>
                <a:gd name="connsiteX8" fmla="*/ 4306098 w 6430695"/>
                <a:gd name="connsiteY8" fmla="*/ 1750082 h 1987246"/>
                <a:gd name="connsiteX9" fmla="*/ 4863976 w 6430695"/>
                <a:gd name="connsiteY9" fmla="*/ 1939492 h 1987246"/>
                <a:gd name="connsiteX10" fmla="*/ 5583842 w 6430695"/>
                <a:gd name="connsiteY10" fmla="*/ 1951105 h 1987246"/>
                <a:gd name="connsiteX11" fmla="*/ 6430695 w 6430695"/>
                <a:gd name="connsiteY11" fmla="*/ 1610742 h 1987246"/>
                <a:gd name="connsiteX0" fmla="*/ 0 w 6430695"/>
                <a:gd name="connsiteY0" fmla="*/ 1649213 h 1987977"/>
                <a:gd name="connsiteX1" fmla="*/ 852193 w 6430695"/>
                <a:gd name="connsiteY1" fmla="*/ 1197089 h 1987977"/>
                <a:gd name="connsiteX2" fmla="*/ 1234568 w 6430695"/>
                <a:gd name="connsiteY2" fmla="*/ 550040 h 1987977"/>
                <a:gd name="connsiteX3" fmla="*/ 1740283 w 6430695"/>
                <a:gd name="connsiteY3" fmla="*/ 22881 h 1987977"/>
                <a:gd name="connsiteX4" fmla="*/ 2025009 w 6430695"/>
                <a:gd name="connsiteY4" fmla="*/ 1317557 h 1987977"/>
                <a:gd name="connsiteX5" fmla="*/ 2466385 w 6430695"/>
                <a:gd name="connsiteY5" fmla="*/ 1850961 h 1987977"/>
                <a:gd name="connsiteX6" fmla="*/ 3131449 w 6430695"/>
                <a:gd name="connsiteY6" fmla="*/ 1965625 h 1987977"/>
                <a:gd name="connsiteX7" fmla="*/ 3862308 w 6430695"/>
                <a:gd name="connsiteY7" fmla="*/ 1494635 h 1987977"/>
                <a:gd name="connsiteX8" fmla="*/ 4306098 w 6430695"/>
                <a:gd name="connsiteY8" fmla="*/ 1750813 h 1987977"/>
                <a:gd name="connsiteX9" fmla="*/ 4863976 w 6430695"/>
                <a:gd name="connsiteY9" fmla="*/ 1940223 h 1987977"/>
                <a:gd name="connsiteX10" fmla="*/ 5583842 w 6430695"/>
                <a:gd name="connsiteY10" fmla="*/ 1951836 h 1987977"/>
                <a:gd name="connsiteX11" fmla="*/ 6430695 w 6430695"/>
                <a:gd name="connsiteY11" fmla="*/ 1611473 h 1987977"/>
                <a:gd name="connsiteX0" fmla="*/ 0 w 6430695"/>
                <a:gd name="connsiteY0" fmla="*/ 1649213 h 1987977"/>
                <a:gd name="connsiteX1" fmla="*/ 852193 w 6430695"/>
                <a:gd name="connsiteY1" fmla="*/ 1197089 h 1987977"/>
                <a:gd name="connsiteX2" fmla="*/ 1234568 w 6430695"/>
                <a:gd name="connsiteY2" fmla="*/ 550040 h 1987977"/>
                <a:gd name="connsiteX3" fmla="*/ 1740283 w 6430695"/>
                <a:gd name="connsiteY3" fmla="*/ 22881 h 1987977"/>
                <a:gd name="connsiteX4" fmla="*/ 2025009 w 6430695"/>
                <a:gd name="connsiteY4" fmla="*/ 1317557 h 1987977"/>
                <a:gd name="connsiteX5" fmla="*/ 2466385 w 6430695"/>
                <a:gd name="connsiteY5" fmla="*/ 1850961 h 1987977"/>
                <a:gd name="connsiteX6" fmla="*/ 3131449 w 6430695"/>
                <a:gd name="connsiteY6" fmla="*/ 1965625 h 1987977"/>
                <a:gd name="connsiteX7" fmla="*/ 3862308 w 6430695"/>
                <a:gd name="connsiteY7" fmla="*/ 1494635 h 1987977"/>
                <a:gd name="connsiteX8" fmla="*/ 4306098 w 6430695"/>
                <a:gd name="connsiteY8" fmla="*/ 1750813 h 1987977"/>
                <a:gd name="connsiteX9" fmla="*/ 4863976 w 6430695"/>
                <a:gd name="connsiteY9" fmla="*/ 1940223 h 1987977"/>
                <a:gd name="connsiteX10" fmla="*/ 5583842 w 6430695"/>
                <a:gd name="connsiteY10" fmla="*/ 1951836 h 1987977"/>
                <a:gd name="connsiteX11" fmla="*/ 6430695 w 6430695"/>
                <a:gd name="connsiteY11" fmla="*/ 1611473 h 1987977"/>
                <a:gd name="connsiteX0" fmla="*/ 0 w 6430695"/>
                <a:gd name="connsiteY0" fmla="*/ 1649213 h 1987977"/>
                <a:gd name="connsiteX1" fmla="*/ 852193 w 6430695"/>
                <a:gd name="connsiteY1" fmla="*/ 1197089 h 1987977"/>
                <a:gd name="connsiteX2" fmla="*/ 1234568 w 6430695"/>
                <a:gd name="connsiteY2" fmla="*/ 550040 h 1987977"/>
                <a:gd name="connsiteX3" fmla="*/ 1726875 w 6430695"/>
                <a:gd name="connsiteY3" fmla="*/ 22882 h 1987977"/>
                <a:gd name="connsiteX4" fmla="*/ 2025009 w 6430695"/>
                <a:gd name="connsiteY4" fmla="*/ 1317557 h 1987977"/>
                <a:gd name="connsiteX5" fmla="*/ 2466385 w 6430695"/>
                <a:gd name="connsiteY5" fmla="*/ 1850961 h 1987977"/>
                <a:gd name="connsiteX6" fmla="*/ 3131449 w 6430695"/>
                <a:gd name="connsiteY6" fmla="*/ 1965625 h 1987977"/>
                <a:gd name="connsiteX7" fmla="*/ 3862308 w 6430695"/>
                <a:gd name="connsiteY7" fmla="*/ 1494635 h 1987977"/>
                <a:gd name="connsiteX8" fmla="*/ 4306098 w 6430695"/>
                <a:gd name="connsiteY8" fmla="*/ 1750813 h 1987977"/>
                <a:gd name="connsiteX9" fmla="*/ 4863976 w 6430695"/>
                <a:gd name="connsiteY9" fmla="*/ 1940223 h 1987977"/>
                <a:gd name="connsiteX10" fmla="*/ 5583842 w 6430695"/>
                <a:gd name="connsiteY10" fmla="*/ 1951836 h 1987977"/>
                <a:gd name="connsiteX11" fmla="*/ 6430695 w 6430695"/>
                <a:gd name="connsiteY11" fmla="*/ 1611473 h 1987977"/>
                <a:gd name="connsiteX0" fmla="*/ 0 w 6430695"/>
                <a:gd name="connsiteY0" fmla="*/ 1626468 h 1965232"/>
                <a:gd name="connsiteX1" fmla="*/ 852193 w 6430695"/>
                <a:gd name="connsiteY1" fmla="*/ 1174344 h 1965232"/>
                <a:gd name="connsiteX2" fmla="*/ 1234568 w 6430695"/>
                <a:gd name="connsiteY2" fmla="*/ 527295 h 1965232"/>
                <a:gd name="connsiteX3" fmla="*/ 1726875 w 6430695"/>
                <a:gd name="connsiteY3" fmla="*/ 137 h 1965232"/>
                <a:gd name="connsiteX4" fmla="*/ 2025009 w 6430695"/>
                <a:gd name="connsiteY4" fmla="*/ 1294812 h 1965232"/>
                <a:gd name="connsiteX5" fmla="*/ 2466385 w 6430695"/>
                <a:gd name="connsiteY5" fmla="*/ 1828216 h 1965232"/>
                <a:gd name="connsiteX6" fmla="*/ 3131449 w 6430695"/>
                <a:gd name="connsiteY6" fmla="*/ 1942880 h 1965232"/>
                <a:gd name="connsiteX7" fmla="*/ 3862308 w 6430695"/>
                <a:gd name="connsiteY7" fmla="*/ 1471890 h 1965232"/>
                <a:gd name="connsiteX8" fmla="*/ 4306098 w 6430695"/>
                <a:gd name="connsiteY8" fmla="*/ 1728068 h 1965232"/>
                <a:gd name="connsiteX9" fmla="*/ 4863976 w 6430695"/>
                <a:gd name="connsiteY9" fmla="*/ 1917478 h 1965232"/>
                <a:gd name="connsiteX10" fmla="*/ 5583842 w 6430695"/>
                <a:gd name="connsiteY10" fmla="*/ 1929091 h 1965232"/>
                <a:gd name="connsiteX11" fmla="*/ 6430695 w 6430695"/>
                <a:gd name="connsiteY11" fmla="*/ 1588728 h 1965232"/>
                <a:gd name="connsiteX0" fmla="*/ 0 w 6430695"/>
                <a:gd name="connsiteY0" fmla="*/ 1635901 h 1974665"/>
                <a:gd name="connsiteX1" fmla="*/ 852193 w 6430695"/>
                <a:gd name="connsiteY1" fmla="*/ 1183777 h 1974665"/>
                <a:gd name="connsiteX2" fmla="*/ 1234568 w 6430695"/>
                <a:gd name="connsiteY2" fmla="*/ 536728 h 1974665"/>
                <a:gd name="connsiteX3" fmla="*/ 1659834 w 6430695"/>
                <a:gd name="connsiteY3" fmla="*/ 135 h 1974665"/>
                <a:gd name="connsiteX4" fmla="*/ 2025009 w 6430695"/>
                <a:gd name="connsiteY4" fmla="*/ 1304245 h 1974665"/>
                <a:gd name="connsiteX5" fmla="*/ 2466385 w 6430695"/>
                <a:gd name="connsiteY5" fmla="*/ 1837649 h 1974665"/>
                <a:gd name="connsiteX6" fmla="*/ 3131449 w 6430695"/>
                <a:gd name="connsiteY6" fmla="*/ 1952313 h 1974665"/>
                <a:gd name="connsiteX7" fmla="*/ 3862308 w 6430695"/>
                <a:gd name="connsiteY7" fmla="*/ 1481323 h 1974665"/>
                <a:gd name="connsiteX8" fmla="*/ 4306098 w 6430695"/>
                <a:gd name="connsiteY8" fmla="*/ 1737501 h 1974665"/>
                <a:gd name="connsiteX9" fmla="*/ 4863976 w 6430695"/>
                <a:gd name="connsiteY9" fmla="*/ 1926911 h 1974665"/>
                <a:gd name="connsiteX10" fmla="*/ 5583842 w 6430695"/>
                <a:gd name="connsiteY10" fmla="*/ 1938524 h 1974665"/>
                <a:gd name="connsiteX11" fmla="*/ 6430695 w 6430695"/>
                <a:gd name="connsiteY11" fmla="*/ 1598161 h 1974665"/>
                <a:gd name="connsiteX0" fmla="*/ 0 w 6430695"/>
                <a:gd name="connsiteY0" fmla="*/ 1635901 h 1974665"/>
                <a:gd name="connsiteX1" fmla="*/ 852193 w 6430695"/>
                <a:gd name="connsiteY1" fmla="*/ 1183777 h 1974665"/>
                <a:gd name="connsiteX2" fmla="*/ 1234568 w 6430695"/>
                <a:gd name="connsiteY2" fmla="*/ 536728 h 1974665"/>
                <a:gd name="connsiteX3" fmla="*/ 1713467 w 6430695"/>
                <a:gd name="connsiteY3" fmla="*/ 135 h 1974665"/>
                <a:gd name="connsiteX4" fmla="*/ 2025009 w 6430695"/>
                <a:gd name="connsiteY4" fmla="*/ 1304245 h 1974665"/>
                <a:gd name="connsiteX5" fmla="*/ 2466385 w 6430695"/>
                <a:gd name="connsiteY5" fmla="*/ 1837649 h 1974665"/>
                <a:gd name="connsiteX6" fmla="*/ 3131449 w 6430695"/>
                <a:gd name="connsiteY6" fmla="*/ 1952313 h 1974665"/>
                <a:gd name="connsiteX7" fmla="*/ 3862308 w 6430695"/>
                <a:gd name="connsiteY7" fmla="*/ 1481323 h 1974665"/>
                <a:gd name="connsiteX8" fmla="*/ 4306098 w 6430695"/>
                <a:gd name="connsiteY8" fmla="*/ 1737501 h 1974665"/>
                <a:gd name="connsiteX9" fmla="*/ 4863976 w 6430695"/>
                <a:gd name="connsiteY9" fmla="*/ 1926911 h 1974665"/>
                <a:gd name="connsiteX10" fmla="*/ 5583842 w 6430695"/>
                <a:gd name="connsiteY10" fmla="*/ 1938524 h 1974665"/>
                <a:gd name="connsiteX11" fmla="*/ 6430695 w 6430695"/>
                <a:gd name="connsiteY11" fmla="*/ 1598161 h 1974665"/>
                <a:gd name="connsiteX0" fmla="*/ 0 w 6430695"/>
                <a:gd name="connsiteY0" fmla="*/ 1635902 h 1979614"/>
                <a:gd name="connsiteX1" fmla="*/ 852193 w 6430695"/>
                <a:gd name="connsiteY1" fmla="*/ 1183778 h 1979614"/>
                <a:gd name="connsiteX2" fmla="*/ 1234568 w 6430695"/>
                <a:gd name="connsiteY2" fmla="*/ 536729 h 1979614"/>
                <a:gd name="connsiteX3" fmla="*/ 1713467 w 6430695"/>
                <a:gd name="connsiteY3" fmla="*/ 136 h 1979614"/>
                <a:gd name="connsiteX4" fmla="*/ 2025009 w 6430695"/>
                <a:gd name="connsiteY4" fmla="*/ 1304246 h 1979614"/>
                <a:gd name="connsiteX5" fmla="*/ 2452976 w 6430695"/>
                <a:gd name="connsiteY5" fmla="*/ 1856519 h 1979614"/>
                <a:gd name="connsiteX6" fmla="*/ 3131449 w 6430695"/>
                <a:gd name="connsiteY6" fmla="*/ 1952314 h 1979614"/>
                <a:gd name="connsiteX7" fmla="*/ 3862308 w 6430695"/>
                <a:gd name="connsiteY7" fmla="*/ 1481324 h 1979614"/>
                <a:gd name="connsiteX8" fmla="*/ 4306098 w 6430695"/>
                <a:gd name="connsiteY8" fmla="*/ 1737502 h 1979614"/>
                <a:gd name="connsiteX9" fmla="*/ 4863976 w 6430695"/>
                <a:gd name="connsiteY9" fmla="*/ 1926912 h 1979614"/>
                <a:gd name="connsiteX10" fmla="*/ 5583842 w 6430695"/>
                <a:gd name="connsiteY10" fmla="*/ 1938525 h 1979614"/>
                <a:gd name="connsiteX11" fmla="*/ 6430695 w 6430695"/>
                <a:gd name="connsiteY11" fmla="*/ 1598162 h 1979614"/>
                <a:gd name="connsiteX0" fmla="*/ 0 w 6430695"/>
                <a:gd name="connsiteY0" fmla="*/ 1645335 h 1989045"/>
                <a:gd name="connsiteX1" fmla="*/ 852193 w 6430695"/>
                <a:gd name="connsiteY1" fmla="*/ 1193211 h 1989045"/>
                <a:gd name="connsiteX2" fmla="*/ 1234568 w 6430695"/>
                <a:gd name="connsiteY2" fmla="*/ 546162 h 1989045"/>
                <a:gd name="connsiteX3" fmla="*/ 1679946 w 6430695"/>
                <a:gd name="connsiteY3" fmla="*/ 135 h 1989045"/>
                <a:gd name="connsiteX4" fmla="*/ 2025009 w 6430695"/>
                <a:gd name="connsiteY4" fmla="*/ 1313679 h 1989045"/>
                <a:gd name="connsiteX5" fmla="*/ 2452976 w 6430695"/>
                <a:gd name="connsiteY5" fmla="*/ 1865952 h 1989045"/>
                <a:gd name="connsiteX6" fmla="*/ 3131449 w 6430695"/>
                <a:gd name="connsiteY6" fmla="*/ 1961747 h 1989045"/>
                <a:gd name="connsiteX7" fmla="*/ 3862308 w 6430695"/>
                <a:gd name="connsiteY7" fmla="*/ 1490757 h 1989045"/>
                <a:gd name="connsiteX8" fmla="*/ 4306098 w 6430695"/>
                <a:gd name="connsiteY8" fmla="*/ 1746935 h 1989045"/>
                <a:gd name="connsiteX9" fmla="*/ 4863976 w 6430695"/>
                <a:gd name="connsiteY9" fmla="*/ 1936345 h 1989045"/>
                <a:gd name="connsiteX10" fmla="*/ 5583842 w 6430695"/>
                <a:gd name="connsiteY10" fmla="*/ 1947958 h 1989045"/>
                <a:gd name="connsiteX11" fmla="*/ 6430695 w 6430695"/>
                <a:gd name="connsiteY11" fmla="*/ 1607595 h 1989045"/>
                <a:gd name="connsiteX0" fmla="*/ 0 w 6430695"/>
                <a:gd name="connsiteY0" fmla="*/ 1645972 h 1989684"/>
                <a:gd name="connsiteX1" fmla="*/ 852193 w 6430695"/>
                <a:gd name="connsiteY1" fmla="*/ 1193848 h 1989684"/>
                <a:gd name="connsiteX2" fmla="*/ 1234568 w 6430695"/>
                <a:gd name="connsiteY2" fmla="*/ 546799 h 1989684"/>
                <a:gd name="connsiteX3" fmla="*/ 1679946 w 6430695"/>
                <a:gd name="connsiteY3" fmla="*/ 772 h 1989684"/>
                <a:gd name="connsiteX4" fmla="*/ 2025009 w 6430695"/>
                <a:gd name="connsiteY4" fmla="*/ 1314316 h 1989684"/>
                <a:gd name="connsiteX5" fmla="*/ 2452976 w 6430695"/>
                <a:gd name="connsiteY5" fmla="*/ 1866589 h 1989684"/>
                <a:gd name="connsiteX6" fmla="*/ 3131449 w 6430695"/>
                <a:gd name="connsiteY6" fmla="*/ 1962384 h 1989684"/>
                <a:gd name="connsiteX7" fmla="*/ 3862308 w 6430695"/>
                <a:gd name="connsiteY7" fmla="*/ 1491394 h 1989684"/>
                <a:gd name="connsiteX8" fmla="*/ 4306098 w 6430695"/>
                <a:gd name="connsiteY8" fmla="*/ 1747572 h 1989684"/>
                <a:gd name="connsiteX9" fmla="*/ 4863976 w 6430695"/>
                <a:gd name="connsiteY9" fmla="*/ 1936982 h 1989684"/>
                <a:gd name="connsiteX10" fmla="*/ 5583842 w 6430695"/>
                <a:gd name="connsiteY10" fmla="*/ 1948595 h 1989684"/>
                <a:gd name="connsiteX11" fmla="*/ 6430695 w 6430695"/>
                <a:gd name="connsiteY11" fmla="*/ 1608232 h 1989684"/>
                <a:gd name="connsiteX0" fmla="*/ 0 w 6430695"/>
                <a:gd name="connsiteY0" fmla="*/ 1645973 h 1989684"/>
                <a:gd name="connsiteX1" fmla="*/ 852193 w 6430695"/>
                <a:gd name="connsiteY1" fmla="*/ 1193849 h 1989684"/>
                <a:gd name="connsiteX2" fmla="*/ 1234568 w 6430695"/>
                <a:gd name="connsiteY2" fmla="*/ 546800 h 1989684"/>
                <a:gd name="connsiteX3" fmla="*/ 1679946 w 6430695"/>
                <a:gd name="connsiteY3" fmla="*/ 773 h 1989684"/>
                <a:gd name="connsiteX4" fmla="*/ 2025009 w 6430695"/>
                <a:gd name="connsiteY4" fmla="*/ 1314317 h 1989684"/>
                <a:gd name="connsiteX5" fmla="*/ 2452976 w 6430695"/>
                <a:gd name="connsiteY5" fmla="*/ 1866590 h 1989684"/>
                <a:gd name="connsiteX6" fmla="*/ 3131449 w 6430695"/>
                <a:gd name="connsiteY6" fmla="*/ 1962385 h 1989684"/>
                <a:gd name="connsiteX7" fmla="*/ 3862308 w 6430695"/>
                <a:gd name="connsiteY7" fmla="*/ 1491395 h 1989684"/>
                <a:gd name="connsiteX8" fmla="*/ 4306098 w 6430695"/>
                <a:gd name="connsiteY8" fmla="*/ 1747573 h 1989684"/>
                <a:gd name="connsiteX9" fmla="*/ 4863976 w 6430695"/>
                <a:gd name="connsiteY9" fmla="*/ 1936983 h 1989684"/>
                <a:gd name="connsiteX10" fmla="*/ 5583842 w 6430695"/>
                <a:gd name="connsiteY10" fmla="*/ 1948596 h 1989684"/>
                <a:gd name="connsiteX11" fmla="*/ 6430695 w 6430695"/>
                <a:gd name="connsiteY11" fmla="*/ 1608233 h 1989684"/>
                <a:gd name="connsiteX0" fmla="*/ 0 w 6430695"/>
                <a:gd name="connsiteY0" fmla="*/ 1645973 h 1987426"/>
                <a:gd name="connsiteX1" fmla="*/ 852193 w 6430695"/>
                <a:gd name="connsiteY1" fmla="*/ 1193849 h 1987426"/>
                <a:gd name="connsiteX2" fmla="*/ 1234568 w 6430695"/>
                <a:gd name="connsiteY2" fmla="*/ 546800 h 1987426"/>
                <a:gd name="connsiteX3" fmla="*/ 1679946 w 6430695"/>
                <a:gd name="connsiteY3" fmla="*/ 773 h 1987426"/>
                <a:gd name="connsiteX4" fmla="*/ 2025009 w 6430695"/>
                <a:gd name="connsiteY4" fmla="*/ 1314317 h 1987426"/>
                <a:gd name="connsiteX5" fmla="*/ 2053451 w 6430695"/>
                <a:gd name="connsiteY5" fmla="*/ 1390733 h 1987426"/>
                <a:gd name="connsiteX6" fmla="*/ 2452976 w 6430695"/>
                <a:gd name="connsiteY6" fmla="*/ 1866590 h 1987426"/>
                <a:gd name="connsiteX7" fmla="*/ 3131449 w 6430695"/>
                <a:gd name="connsiteY7" fmla="*/ 1962385 h 1987426"/>
                <a:gd name="connsiteX8" fmla="*/ 3862308 w 6430695"/>
                <a:gd name="connsiteY8" fmla="*/ 1491395 h 1987426"/>
                <a:gd name="connsiteX9" fmla="*/ 4306098 w 6430695"/>
                <a:gd name="connsiteY9" fmla="*/ 1747573 h 1987426"/>
                <a:gd name="connsiteX10" fmla="*/ 4863976 w 6430695"/>
                <a:gd name="connsiteY10" fmla="*/ 1936983 h 1987426"/>
                <a:gd name="connsiteX11" fmla="*/ 5583842 w 6430695"/>
                <a:gd name="connsiteY11" fmla="*/ 1948596 h 1987426"/>
                <a:gd name="connsiteX12" fmla="*/ 6430695 w 6430695"/>
                <a:gd name="connsiteY12" fmla="*/ 1608233 h 1987426"/>
                <a:gd name="connsiteX0" fmla="*/ 0 w 6430695"/>
                <a:gd name="connsiteY0" fmla="*/ 1645973 h 1989684"/>
                <a:gd name="connsiteX1" fmla="*/ 852193 w 6430695"/>
                <a:gd name="connsiteY1" fmla="*/ 1193849 h 1989684"/>
                <a:gd name="connsiteX2" fmla="*/ 1234568 w 6430695"/>
                <a:gd name="connsiteY2" fmla="*/ 546800 h 1989684"/>
                <a:gd name="connsiteX3" fmla="*/ 1679946 w 6430695"/>
                <a:gd name="connsiteY3" fmla="*/ 773 h 1989684"/>
                <a:gd name="connsiteX4" fmla="*/ 2025009 w 6430695"/>
                <a:gd name="connsiteY4" fmla="*/ 1314317 h 1989684"/>
                <a:gd name="connsiteX5" fmla="*/ 2452976 w 6430695"/>
                <a:gd name="connsiteY5" fmla="*/ 1866590 h 1989684"/>
                <a:gd name="connsiteX6" fmla="*/ 3131449 w 6430695"/>
                <a:gd name="connsiteY6" fmla="*/ 1962385 h 1989684"/>
                <a:gd name="connsiteX7" fmla="*/ 3862308 w 6430695"/>
                <a:gd name="connsiteY7" fmla="*/ 1491395 h 1989684"/>
                <a:gd name="connsiteX8" fmla="*/ 4306098 w 6430695"/>
                <a:gd name="connsiteY8" fmla="*/ 1747573 h 1989684"/>
                <a:gd name="connsiteX9" fmla="*/ 4863976 w 6430695"/>
                <a:gd name="connsiteY9" fmla="*/ 1936983 h 1989684"/>
                <a:gd name="connsiteX10" fmla="*/ 5583842 w 6430695"/>
                <a:gd name="connsiteY10" fmla="*/ 1948596 h 1989684"/>
                <a:gd name="connsiteX11" fmla="*/ 6430695 w 6430695"/>
                <a:gd name="connsiteY11" fmla="*/ 1608233 h 1989684"/>
                <a:gd name="connsiteX0" fmla="*/ 0 w 6430695"/>
                <a:gd name="connsiteY0" fmla="*/ 1645261 h 1988972"/>
                <a:gd name="connsiteX1" fmla="*/ 852193 w 6430695"/>
                <a:gd name="connsiteY1" fmla="*/ 1193137 h 1988972"/>
                <a:gd name="connsiteX2" fmla="*/ 1234568 w 6430695"/>
                <a:gd name="connsiteY2" fmla="*/ 546088 h 1988972"/>
                <a:gd name="connsiteX3" fmla="*/ 1679946 w 6430695"/>
                <a:gd name="connsiteY3" fmla="*/ 61 h 1988972"/>
                <a:gd name="connsiteX4" fmla="*/ 2025009 w 6430695"/>
                <a:gd name="connsiteY4" fmla="*/ 1313605 h 1988972"/>
                <a:gd name="connsiteX5" fmla="*/ 2452976 w 6430695"/>
                <a:gd name="connsiteY5" fmla="*/ 1865878 h 1988972"/>
                <a:gd name="connsiteX6" fmla="*/ 3131449 w 6430695"/>
                <a:gd name="connsiteY6" fmla="*/ 1961673 h 1988972"/>
                <a:gd name="connsiteX7" fmla="*/ 3862308 w 6430695"/>
                <a:gd name="connsiteY7" fmla="*/ 1490683 h 1988972"/>
                <a:gd name="connsiteX8" fmla="*/ 4306098 w 6430695"/>
                <a:gd name="connsiteY8" fmla="*/ 1746861 h 1988972"/>
                <a:gd name="connsiteX9" fmla="*/ 4863976 w 6430695"/>
                <a:gd name="connsiteY9" fmla="*/ 1936271 h 1988972"/>
                <a:gd name="connsiteX10" fmla="*/ 5583842 w 6430695"/>
                <a:gd name="connsiteY10" fmla="*/ 1947884 h 1988972"/>
                <a:gd name="connsiteX11" fmla="*/ 6430695 w 6430695"/>
                <a:gd name="connsiteY11" fmla="*/ 1607521 h 1988972"/>
                <a:gd name="connsiteX0" fmla="*/ 0 w 6430695"/>
                <a:gd name="connsiteY0" fmla="*/ 1654692 h 1998403"/>
                <a:gd name="connsiteX1" fmla="*/ 852193 w 6430695"/>
                <a:gd name="connsiteY1" fmla="*/ 1202568 h 1998403"/>
                <a:gd name="connsiteX2" fmla="*/ 1234568 w 6430695"/>
                <a:gd name="connsiteY2" fmla="*/ 555519 h 1998403"/>
                <a:gd name="connsiteX3" fmla="*/ 1673242 w 6430695"/>
                <a:gd name="connsiteY3" fmla="*/ 58 h 1998403"/>
                <a:gd name="connsiteX4" fmla="*/ 2025009 w 6430695"/>
                <a:gd name="connsiteY4" fmla="*/ 1323036 h 1998403"/>
                <a:gd name="connsiteX5" fmla="*/ 2452976 w 6430695"/>
                <a:gd name="connsiteY5" fmla="*/ 1875309 h 1998403"/>
                <a:gd name="connsiteX6" fmla="*/ 3131449 w 6430695"/>
                <a:gd name="connsiteY6" fmla="*/ 1971104 h 1998403"/>
                <a:gd name="connsiteX7" fmla="*/ 3862308 w 6430695"/>
                <a:gd name="connsiteY7" fmla="*/ 1500114 h 1998403"/>
                <a:gd name="connsiteX8" fmla="*/ 4306098 w 6430695"/>
                <a:gd name="connsiteY8" fmla="*/ 1756292 h 1998403"/>
                <a:gd name="connsiteX9" fmla="*/ 4863976 w 6430695"/>
                <a:gd name="connsiteY9" fmla="*/ 1945702 h 1998403"/>
                <a:gd name="connsiteX10" fmla="*/ 5583842 w 6430695"/>
                <a:gd name="connsiteY10" fmla="*/ 1957315 h 1998403"/>
                <a:gd name="connsiteX11" fmla="*/ 6430695 w 6430695"/>
                <a:gd name="connsiteY11" fmla="*/ 1616952 h 1998403"/>
                <a:gd name="connsiteX0" fmla="*/ 0 w 6430695"/>
                <a:gd name="connsiteY0" fmla="*/ 1654679 h 1998390"/>
                <a:gd name="connsiteX1" fmla="*/ 852193 w 6430695"/>
                <a:gd name="connsiteY1" fmla="*/ 1202555 h 1998390"/>
                <a:gd name="connsiteX2" fmla="*/ 1234568 w 6430695"/>
                <a:gd name="connsiteY2" fmla="*/ 555506 h 1998390"/>
                <a:gd name="connsiteX3" fmla="*/ 1673242 w 6430695"/>
                <a:gd name="connsiteY3" fmla="*/ 45 h 1998390"/>
                <a:gd name="connsiteX4" fmla="*/ 2025009 w 6430695"/>
                <a:gd name="connsiteY4" fmla="*/ 1323023 h 1998390"/>
                <a:gd name="connsiteX5" fmla="*/ 2452976 w 6430695"/>
                <a:gd name="connsiteY5" fmla="*/ 1875296 h 1998390"/>
                <a:gd name="connsiteX6" fmla="*/ 3131449 w 6430695"/>
                <a:gd name="connsiteY6" fmla="*/ 1971091 h 1998390"/>
                <a:gd name="connsiteX7" fmla="*/ 3862308 w 6430695"/>
                <a:gd name="connsiteY7" fmla="*/ 1500101 h 1998390"/>
                <a:gd name="connsiteX8" fmla="*/ 4306098 w 6430695"/>
                <a:gd name="connsiteY8" fmla="*/ 1756279 h 1998390"/>
                <a:gd name="connsiteX9" fmla="*/ 4863976 w 6430695"/>
                <a:gd name="connsiteY9" fmla="*/ 1945689 h 1998390"/>
                <a:gd name="connsiteX10" fmla="*/ 5583842 w 6430695"/>
                <a:gd name="connsiteY10" fmla="*/ 1957302 h 1998390"/>
                <a:gd name="connsiteX11" fmla="*/ 6430695 w 6430695"/>
                <a:gd name="connsiteY11" fmla="*/ 1616939 h 1998390"/>
                <a:gd name="connsiteX0" fmla="*/ 0 w 6430695"/>
                <a:gd name="connsiteY0" fmla="*/ 1654679 h 1998390"/>
                <a:gd name="connsiteX1" fmla="*/ 852193 w 6430695"/>
                <a:gd name="connsiteY1" fmla="*/ 1202555 h 1998390"/>
                <a:gd name="connsiteX2" fmla="*/ 1234568 w 6430695"/>
                <a:gd name="connsiteY2" fmla="*/ 555506 h 1998390"/>
                <a:gd name="connsiteX3" fmla="*/ 1673242 w 6430695"/>
                <a:gd name="connsiteY3" fmla="*/ 45 h 1998390"/>
                <a:gd name="connsiteX4" fmla="*/ 2025009 w 6430695"/>
                <a:gd name="connsiteY4" fmla="*/ 1323023 h 1998390"/>
                <a:gd name="connsiteX5" fmla="*/ 2452976 w 6430695"/>
                <a:gd name="connsiteY5" fmla="*/ 1875296 h 1998390"/>
                <a:gd name="connsiteX6" fmla="*/ 3131449 w 6430695"/>
                <a:gd name="connsiteY6" fmla="*/ 1971091 h 1998390"/>
                <a:gd name="connsiteX7" fmla="*/ 3862308 w 6430695"/>
                <a:gd name="connsiteY7" fmla="*/ 1500101 h 1998390"/>
                <a:gd name="connsiteX8" fmla="*/ 4306098 w 6430695"/>
                <a:gd name="connsiteY8" fmla="*/ 1756279 h 1998390"/>
                <a:gd name="connsiteX9" fmla="*/ 4863976 w 6430695"/>
                <a:gd name="connsiteY9" fmla="*/ 1945689 h 1998390"/>
                <a:gd name="connsiteX10" fmla="*/ 5583842 w 6430695"/>
                <a:gd name="connsiteY10" fmla="*/ 1957302 h 1998390"/>
                <a:gd name="connsiteX11" fmla="*/ 6430695 w 6430695"/>
                <a:gd name="connsiteY11" fmla="*/ 1616939 h 1998390"/>
                <a:gd name="connsiteX0" fmla="*/ 0 w 6430695"/>
                <a:gd name="connsiteY0" fmla="*/ 1654679 h 1998390"/>
                <a:gd name="connsiteX1" fmla="*/ 852193 w 6430695"/>
                <a:gd name="connsiteY1" fmla="*/ 1202555 h 1998390"/>
                <a:gd name="connsiteX2" fmla="*/ 1234568 w 6430695"/>
                <a:gd name="connsiteY2" fmla="*/ 555506 h 1998390"/>
                <a:gd name="connsiteX3" fmla="*/ 1673242 w 6430695"/>
                <a:gd name="connsiteY3" fmla="*/ 45 h 1998390"/>
                <a:gd name="connsiteX4" fmla="*/ 2025009 w 6430695"/>
                <a:gd name="connsiteY4" fmla="*/ 1323023 h 1998390"/>
                <a:gd name="connsiteX5" fmla="*/ 2452976 w 6430695"/>
                <a:gd name="connsiteY5" fmla="*/ 1875296 h 1998390"/>
                <a:gd name="connsiteX6" fmla="*/ 3131449 w 6430695"/>
                <a:gd name="connsiteY6" fmla="*/ 1971091 h 1998390"/>
                <a:gd name="connsiteX7" fmla="*/ 3862308 w 6430695"/>
                <a:gd name="connsiteY7" fmla="*/ 1500101 h 1998390"/>
                <a:gd name="connsiteX8" fmla="*/ 4306098 w 6430695"/>
                <a:gd name="connsiteY8" fmla="*/ 1756279 h 1998390"/>
                <a:gd name="connsiteX9" fmla="*/ 4863976 w 6430695"/>
                <a:gd name="connsiteY9" fmla="*/ 1945689 h 1998390"/>
                <a:gd name="connsiteX10" fmla="*/ 5583842 w 6430695"/>
                <a:gd name="connsiteY10" fmla="*/ 1957302 h 1998390"/>
                <a:gd name="connsiteX11" fmla="*/ 6430695 w 6430695"/>
                <a:gd name="connsiteY11" fmla="*/ 1616939 h 1998390"/>
                <a:gd name="connsiteX0" fmla="*/ 0 w 6430695"/>
                <a:gd name="connsiteY0" fmla="*/ 1654679 h 1998390"/>
                <a:gd name="connsiteX1" fmla="*/ 852193 w 6430695"/>
                <a:gd name="connsiteY1" fmla="*/ 1202555 h 1998390"/>
                <a:gd name="connsiteX2" fmla="*/ 1234568 w 6430695"/>
                <a:gd name="connsiteY2" fmla="*/ 555506 h 1998390"/>
                <a:gd name="connsiteX3" fmla="*/ 1673242 w 6430695"/>
                <a:gd name="connsiteY3" fmla="*/ 45 h 1998390"/>
                <a:gd name="connsiteX4" fmla="*/ 2025009 w 6430695"/>
                <a:gd name="connsiteY4" fmla="*/ 1323023 h 1998390"/>
                <a:gd name="connsiteX5" fmla="*/ 2452976 w 6430695"/>
                <a:gd name="connsiteY5" fmla="*/ 1875296 h 1998390"/>
                <a:gd name="connsiteX6" fmla="*/ 3131449 w 6430695"/>
                <a:gd name="connsiteY6" fmla="*/ 1971091 h 1998390"/>
                <a:gd name="connsiteX7" fmla="*/ 3862308 w 6430695"/>
                <a:gd name="connsiteY7" fmla="*/ 1500101 h 1998390"/>
                <a:gd name="connsiteX8" fmla="*/ 4306098 w 6430695"/>
                <a:gd name="connsiteY8" fmla="*/ 1756279 h 1998390"/>
                <a:gd name="connsiteX9" fmla="*/ 4863976 w 6430695"/>
                <a:gd name="connsiteY9" fmla="*/ 1945689 h 1998390"/>
                <a:gd name="connsiteX10" fmla="*/ 5583842 w 6430695"/>
                <a:gd name="connsiteY10" fmla="*/ 1957302 h 1998390"/>
                <a:gd name="connsiteX11" fmla="*/ 6430695 w 6430695"/>
                <a:gd name="connsiteY11" fmla="*/ 1616939 h 1998390"/>
                <a:gd name="connsiteX0" fmla="*/ 0 w 6430695"/>
                <a:gd name="connsiteY0" fmla="*/ 1654679 h 1998390"/>
                <a:gd name="connsiteX1" fmla="*/ 852193 w 6430695"/>
                <a:gd name="connsiteY1" fmla="*/ 1202555 h 1998390"/>
                <a:gd name="connsiteX2" fmla="*/ 1234568 w 6430695"/>
                <a:gd name="connsiteY2" fmla="*/ 555506 h 1998390"/>
                <a:gd name="connsiteX3" fmla="*/ 1673242 w 6430695"/>
                <a:gd name="connsiteY3" fmla="*/ 45 h 1998390"/>
                <a:gd name="connsiteX4" fmla="*/ 2025009 w 6430695"/>
                <a:gd name="connsiteY4" fmla="*/ 1323023 h 1998390"/>
                <a:gd name="connsiteX5" fmla="*/ 2452976 w 6430695"/>
                <a:gd name="connsiteY5" fmla="*/ 1875296 h 1998390"/>
                <a:gd name="connsiteX6" fmla="*/ 3131449 w 6430695"/>
                <a:gd name="connsiteY6" fmla="*/ 1971091 h 1998390"/>
                <a:gd name="connsiteX7" fmla="*/ 3862308 w 6430695"/>
                <a:gd name="connsiteY7" fmla="*/ 1500101 h 1998390"/>
                <a:gd name="connsiteX8" fmla="*/ 4306098 w 6430695"/>
                <a:gd name="connsiteY8" fmla="*/ 1756279 h 1998390"/>
                <a:gd name="connsiteX9" fmla="*/ 4863976 w 6430695"/>
                <a:gd name="connsiteY9" fmla="*/ 1945689 h 1998390"/>
                <a:gd name="connsiteX10" fmla="*/ 5583842 w 6430695"/>
                <a:gd name="connsiteY10" fmla="*/ 1957302 h 1998390"/>
                <a:gd name="connsiteX11" fmla="*/ 6430695 w 6430695"/>
                <a:gd name="connsiteY11" fmla="*/ 1616939 h 1998390"/>
                <a:gd name="connsiteX0" fmla="*/ 0 w 6430695"/>
                <a:gd name="connsiteY0" fmla="*/ 1655209 h 1998920"/>
                <a:gd name="connsiteX1" fmla="*/ 852193 w 6430695"/>
                <a:gd name="connsiteY1" fmla="*/ 1203085 h 1998920"/>
                <a:gd name="connsiteX2" fmla="*/ 1234568 w 6430695"/>
                <a:gd name="connsiteY2" fmla="*/ 556036 h 1998920"/>
                <a:gd name="connsiteX3" fmla="*/ 1673242 w 6430695"/>
                <a:gd name="connsiteY3" fmla="*/ 575 h 1998920"/>
                <a:gd name="connsiteX4" fmla="*/ 2025009 w 6430695"/>
                <a:gd name="connsiteY4" fmla="*/ 1323553 h 1998920"/>
                <a:gd name="connsiteX5" fmla="*/ 2452976 w 6430695"/>
                <a:gd name="connsiteY5" fmla="*/ 1875826 h 1998920"/>
                <a:gd name="connsiteX6" fmla="*/ 3131449 w 6430695"/>
                <a:gd name="connsiteY6" fmla="*/ 1971621 h 1998920"/>
                <a:gd name="connsiteX7" fmla="*/ 3862308 w 6430695"/>
                <a:gd name="connsiteY7" fmla="*/ 1500631 h 1998920"/>
                <a:gd name="connsiteX8" fmla="*/ 4306098 w 6430695"/>
                <a:gd name="connsiteY8" fmla="*/ 1756809 h 1998920"/>
                <a:gd name="connsiteX9" fmla="*/ 4863976 w 6430695"/>
                <a:gd name="connsiteY9" fmla="*/ 1946219 h 1998920"/>
                <a:gd name="connsiteX10" fmla="*/ 5583842 w 6430695"/>
                <a:gd name="connsiteY10" fmla="*/ 1957832 h 1998920"/>
                <a:gd name="connsiteX11" fmla="*/ 6430695 w 6430695"/>
                <a:gd name="connsiteY11" fmla="*/ 1617469 h 1998920"/>
                <a:gd name="connsiteX0" fmla="*/ 0 w 6430695"/>
                <a:gd name="connsiteY0" fmla="*/ 1655209 h 1998920"/>
                <a:gd name="connsiteX1" fmla="*/ 852193 w 6430695"/>
                <a:gd name="connsiteY1" fmla="*/ 1203085 h 1998920"/>
                <a:gd name="connsiteX2" fmla="*/ 1234568 w 6430695"/>
                <a:gd name="connsiteY2" fmla="*/ 556036 h 1998920"/>
                <a:gd name="connsiteX3" fmla="*/ 1673242 w 6430695"/>
                <a:gd name="connsiteY3" fmla="*/ 575 h 1998920"/>
                <a:gd name="connsiteX4" fmla="*/ 2025009 w 6430695"/>
                <a:gd name="connsiteY4" fmla="*/ 1323553 h 1998920"/>
                <a:gd name="connsiteX5" fmla="*/ 2452976 w 6430695"/>
                <a:gd name="connsiteY5" fmla="*/ 1875826 h 1998920"/>
                <a:gd name="connsiteX6" fmla="*/ 3131449 w 6430695"/>
                <a:gd name="connsiteY6" fmla="*/ 1971621 h 1998920"/>
                <a:gd name="connsiteX7" fmla="*/ 3862308 w 6430695"/>
                <a:gd name="connsiteY7" fmla="*/ 1500631 h 1998920"/>
                <a:gd name="connsiteX8" fmla="*/ 4306098 w 6430695"/>
                <a:gd name="connsiteY8" fmla="*/ 1756809 h 1998920"/>
                <a:gd name="connsiteX9" fmla="*/ 4863976 w 6430695"/>
                <a:gd name="connsiteY9" fmla="*/ 1946219 h 1998920"/>
                <a:gd name="connsiteX10" fmla="*/ 5583842 w 6430695"/>
                <a:gd name="connsiteY10" fmla="*/ 1957832 h 1998920"/>
                <a:gd name="connsiteX11" fmla="*/ 6430695 w 6430695"/>
                <a:gd name="connsiteY11" fmla="*/ 1617469 h 1998920"/>
                <a:gd name="connsiteX0" fmla="*/ 0 w 6430695"/>
                <a:gd name="connsiteY0" fmla="*/ 1655209 h 1998920"/>
                <a:gd name="connsiteX1" fmla="*/ 852193 w 6430695"/>
                <a:gd name="connsiteY1" fmla="*/ 1203085 h 1998920"/>
                <a:gd name="connsiteX2" fmla="*/ 1234568 w 6430695"/>
                <a:gd name="connsiteY2" fmla="*/ 556036 h 1998920"/>
                <a:gd name="connsiteX3" fmla="*/ 1673242 w 6430695"/>
                <a:gd name="connsiteY3" fmla="*/ 575 h 1998920"/>
                <a:gd name="connsiteX4" fmla="*/ 2025009 w 6430695"/>
                <a:gd name="connsiteY4" fmla="*/ 1323553 h 1998920"/>
                <a:gd name="connsiteX5" fmla="*/ 2452976 w 6430695"/>
                <a:gd name="connsiteY5" fmla="*/ 1875826 h 1998920"/>
                <a:gd name="connsiteX6" fmla="*/ 3131449 w 6430695"/>
                <a:gd name="connsiteY6" fmla="*/ 1971621 h 1998920"/>
                <a:gd name="connsiteX7" fmla="*/ 3862308 w 6430695"/>
                <a:gd name="connsiteY7" fmla="*/ 1500631 h 1998920"/>
                <a:gd name="connsiteX8" fmla="*/ 4306098 w 6430695"/>
                <a:gd name="connsiteY8" fmla="*/ 1756809 h 1998920"/>
                <a:gd name="connsiteX9" fmla="*/ 4863976 w 6430695"/>
                <a:gd name="connsiteY9" fmla="*/ 1946219 h 1998920"/>
                <a:gd name="connsiteX10" fmla="*/ 5583842 w 6430695"/>
                <a:gd name="connsiteY10" fmla="*/ 1957832 h 1998920"/>
                <a:gd name="connsiteX11" fmla="*/ 6430695 w 6430695"/>
                <a:gd name="connsiteY11" fmla="*/ 1617469 h 1998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430695" h="1998920">
                  <a:moveTo>
                    <a:pt x="0" y="1655209"/>
                  </a:moveTo>
                  <a:cubicBezTo>
                    <a:pt x="349250" y="1515691"/>
                    <a:pt x="726880" y="1334391"/>
                    <a:pt x="852193" y="1203085"/>
                  </a:cubicBezTo>
                  <a:cubicBezTo>
                    <a:pt x="977506" y="1071779"/>
                    <a:pt x="1180410" y="704566"/>
                    <a:pt x="1234568" y="556036"/>
                  </a:cubicBezTo>
                  <a:cubicBezTo>
                    <a:pt x="1288726" y="459395"/>
                    <a:pt x="1481166" y="-18849"/>
                    <a:pt x="1673242" y="575"/>
                  </a:cubicBezTo>
                  <a:cubicBezTo>
                    <a:pt x="1865318" y="19999"/>
                    <a:pt x="1895053" y="1011011"/>
                    <a:pt x="2025009" y="1323553"/>
                  </a:cubicBezTo>
                  <a:cubicBezTo>
                    <a:pt x="2154965" y="1636095"/>
                    <a:pt x="2268569" y="1767815"/>
                    <a:pt x="2452976" y="1875826"/>
                  </a:cubicBezTo>
                  <a:cubicBezTo>
                    <a:pt x="2637383" y="1983837"/>
                    <a:pt x="2896560" y="2034154"/>
                    <a:pt x="3131449" y="1971621"/>
                  </a:cubicBezTo>
                  <a:cubicBezTo>
                    <a:pt x="3366338" y="1909089"/>
                    <a:pt x="3666533" y="1536433"/>
                    <a:pt x="3862308" y="1500631"/>
                  </a:cubicBezTo>
                  <a:cubicBezTo>
                    <a:pt x="4058083" y="1464829"/>
                    <a:pt x="4199490" y="1687262"/>
                    <a:pt x="4306098" y="1756809"/>
                  </a:cubicBezTo>
                  <a:cubicBezTo>
                    <a:pt x="4412706" y="1826356"/>
                    <a:pt x="4651019" y="1912715"/>
                    <a:pt x="4863976" y="1946219"/>
                  </a:cubicBezTo>
                  <a:cubicBezTo>
                    <a:pt x="5076933" y="1979723"/>
                    <a:pt x="5322722" y="2012624"/>
                    <a:pt x="5583842" y="1957832"/>
                  </a:cubicBezTo>
                  <a:cubicBezTo>
                    <a:pt x="5844962" y="1903040"/>
                    <a:pt x="6190021" y="1822030"/>
                    <a:pt x="6430695" y="1617469"/>
                  </a:cubicBezTo>
                </a:path>
              </a:pathLst>
            </a:cu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9" name="テキスト ボックス 27"/>
            <p:cNvSpPr txBox="1">
              <a:spLocks noChangeArrowheads="1"/>
            </p:cNvSpPr>
            <p:nvPr/>
          </p:nvSpPr>
          <p:spPr bwMode="auto">
            <a:xfrm>
              <a:off x="2219619" y="5866608"/>
              <a:ext cx="31458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400">
                  <a:solidFill>
                    <a:schemeClr val="tx1"/>
                  </a:solidFill>
                  <a:latin typeface="Times New Roman" charset="0"/>
                  <a:ea typeface="ＭＳ Ｐゴシック" charset="-128"/>
                </a:defRPr>
              </a:lvl1pPr>
              <a:lvl2pPr marL="742950" indent="-285750">
                <a:spcBef>
                  <a:spcPct val="20000"/>
                </a:spcBef>
                <a:buChar char="–"/>
                <a:defRPr kumimoji="1" sz="2800">
                  <a:solidFill>
                    <a:schemeClr val="tx1"/>
                  </a:solidFill>
                  <a:latin typeface="Times New Roman" charset="0"/>
                  <a:ea typeface="ＭＳ Ｐゴシック" charset="-128"/>
                </a:defRPr>
              </a:lvl2pPr>
              <a:lvl3pPr marL="1143000" indent="-228600">
                <a:spcBef>
                  <a:spcPct val="20000"/>
                </a:spcBef>
                <a:buChar char="•"/>
                <a:defRPr kumimoji="1" sz="2400">
                  <a:solidFill>
                    <a:schemeClr val="tx1"/>
                  </a:solidFill>
                  <a:latin typeface="Times New Roman" charset="0"/>
                  <a:ea typeface="ＭＳ Ｐゴシック" charset="-128"/>
                </a:defRPr>
              </a:lvl3pPr>
              <a:lvl4pPr marL="1600200" indent="-228600">
                <a:spcBef>
                  <a:spcPct val="20000"/>
                </a:spcBef>
                <a:buChar char="–"/>
                <a:defRPr kumimoji="1" sz="2000">
                  <a:solidFill>
                    <a:schemeClr val="tx1"/>
                  </a:solidFill>
                  <a:latin typeface="Times New Roman" charset="0"/>
                  <a:ea typeface="ＭＳ Ｐゴシック" charset="-128"/>
                </a:defRPr>
              </a:lvl4pPr>
              <a:lvl5pPr marL="2057400" indent="-228600">
                <a:spcBef>
                  <a:spcPct val="20000"/>
                </a:spcBef>
                <a:buChar char="»"/>
                <a:defRPr kumimoji="1"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9pPr>
            </a:lstStyle>
            <a:p>
              <a:pPr>
                <a:spcBef>
                  <a:spcPct val="0"/>
                </a:spcBef>
                <a:buFontTx/>
                <a:buNone/>
              </a:pPr>
              <a:r>
                <a:rPr lang="en-US" altLang="ja-JP" sz="2400"/>
                <a:t>6</a:t>
              </a:r>
              <a:endParaRPr lang="ja-JP" altLang="en-US" sz="2400" dirty="0"/>
            </a:p>
          </p:txBody>
        </p:sp>
        <p:sp>
          <p:nvSpPr>
            <p:cNvPr id="40" name="テキスト ボックス 28"/>
            <p:cNvSpPr txBox="1">
              <a:spLocks noChangeArrowheads="1"/>
            </p:cNvSpPr>
            <p:nvPr/>
          </p:nvSpPr>
          <p:spPr bwMode="auto">
            <a:xfrm>
              <a:off x="2891658" y="5867993"/>
              <a:ext cx="5413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400">
                  <a:solidFill>
                    <a:schemeClr val="tx1"/>
                  </a:solidFill>
                  <a:latin typeface="Times New Roman" charset="0"/>
                  <a:ea typeface="ＭＳ Ｐゴシック" charset="-128"/>
                </a:defRPr>
              </a:lvl1pPr>
              <a:lvl2pPr marL="742950" indent="-285750">
                <a:spcBef>
                  <a:spcPct val="20000"/>
                </a:spcBef>
                <a:buChar char="–"/>
                <a:defRPr kumimoji="1" sz="2800">
                  <a:solidFill>
                    <a:schemeClr val="tx1"/>
                  </a:solidFill>
                  <a:latin typeface="Times New Roman" charset="0"/>
                  <a:ea typeface="ＭＳ Ｐゴシック" charset="-128"/>
                </a:defRPr>
              </a:lvl2pPr>
              <a:lvl3pPr marL="1143000" indent="-228600">
                <a:spcBef>
                  <a:spcPct val="20000"/>
                </a:spcBef>
                <a:buChar char="•"/>
                <a:defRPr kumimoji="1" sz="2400">
                  <a:solidFill>
                    <a:schemeClr val="tx1"/>
                  </a:solidFill>
                  <a:latin typeface="Times New Roman" charset="0"/>
                  <a:ea typeface="ＭＳ Ｐゴシック" charset="-128"/>
                </a:defRPr>
              </a:lvl3pPr>
              <a:lvl4pPr marL="1600200" indent="-228600">
                <a:spcBef>
                  <a:spcPct val="20000"/>
                </a:spcBef>
                <a:buChar char="–"/>
                <a:defRPr kumimoji="1" sz="2000">
                  <a:solidFill>
                    <a:schemeClr val="tx1"/>
                  </a:solidFill>
                  <a:latin typeface="Times New Roman" charset="0"/>
                  <a:ea typeface="ＭＳ Ｐゴシック" charset="-128"/>
                </a:defRPr>
              </a:lvl4pPr>
              <a:lvl5pPr marL="2057400" indent="-228600">
                <a:spcBef>
                  <a:spcPct val="20000"/>
                </a:spcBef>
                <a:buChar char="»"/>
                <a:defRPr kumimoji="1"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9pPr>
            </a:lstStyle>
            <a:p>
              <a:pPr>
                <a:spcBef>
                  <a:spcPct val="0"/>
                </a:spcBef>
                <a:buFontTx/>
                <a:buNone/>
              </a:pPr>
              <a:r>
                <a:rPr lang="en-US" altLang="ja-JP" sz="2400" dirty="0"/>
                <a:t>12</a:t>
              </a:r>
              <a:endParaRPr lang="ja-JP" altLang="en-US" sz="2400" dirty="0"/>
            </a:p>
          </p:txBody>
        </p:sp>
        <p:sp>
          <p:nvSpPr>
            <p:cNvPr id="41" name="テキスト ボックス 29"/>
            <p:cNvSpPr txBox="1">
              <a:spLocks noChangeArrowheads="1"/>
            </p:cNvSpPr>
            <p:nvPr/>
          </p:nvSpPr>
          <p:spPr bwMode="auto">
            <a:xfrm>
              <a:off x="3687678" y="5893393"/>
              <a:ext cx="5851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400">
                  <a:solidFill>
                    <a:schemeClr val="tx1"/>
                  </a:solidFill>
                  <a:latin typeface="Times New Roman" charset="0"/>
                  <a:ea typeface="ＭＳ Ｐゴシック" charset="-128"/>
                </a:defRPr>
              </a:lvl1pPr>
              <a:lvl2pPr marL="742950" indent="-285750">
                <a:spcBef>
                  <a:spcPct val="20000"/>
                </a:spcBef>
                <a:buChar char="–"/>
                <a:defRPr kumimoji="1" sz="2800">
                  <a:solidFill>
                    <a:schemeClr val="tx1"/>
                  </a:solidFill>
                  <a:latin typeface="Times New Roman" charset="0"/>
                  <a:ea typeface="ＭＳ Ｐゴシック" charset="-128"/>
                </a:defRPr>
              </a:lvl2pPr>
              <a:lvl3pPr marL="1143000" indent="-228600">
                <a:spcBef>
                  <a:spcPct val="20000"/>
                </a:spcBef>
                <a:buChar char="•"/>
                <a:defRPr kumimoji="1" sz="2400">
                  <a:solidFill>
                    <a:schemeClr val="tx1"/>
                  </a:solidFill>
                  <a:latin typeface="Times New Roman" charset="0"/>
                  <a:ea typeface="ＭＳ Ｐゴシック" charset="-128"/>
                </a:defRPr>
              </a:lvl3pPr>
              <a:lvl4pPr marL="1600200" indent="-228600">
                <a:spcBef>
                  <a:spcPct val="20000"/>
                </a:spcBef>
                <a:buChar char="–"/>
                <a:defRPr kumimoji="1" sz="2000">
                  <a:solidFill>
                    <a:schemeClr val="tx1"/>
                  </a:solidFill>
                  <a:latin typeface="Times New Roman" charset="0"/>
                  <a:ea typeface="ＭＳ Ｐゴシック" charset="-128"/>
                </a:defRPr>
              </a:lvl4pPr>
              <a:lvl5pPr marL="2057400" indent="-228600">
                <a:spcBef>
                  <a:spcPct val="20000"/>
                </a:spcBef>
                <a:buChar char="»"/>
                <a:defRPr kumimoji="1"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9pPr>
            </a:lstStyle>
            <a:p>
              <a:pPr>
                <a:spcBef>
                  <a:spcPct val="0"/>
                </a:spcBef>
                <a:buFontTx/>
                <a:buNone/>
              </a:pPr>
              <a:r>
                <a:rPr lang="en-US" altLang="ja-JP" sz="2400"/>
                <a:t>18</a:t>
              </a:r>
              <a:endParaRPr lang="ja-JP" altLang="en-US" sz="2400" dirty="0"/>
            </a:p>
          </p:txBody>
        </p:sp>
        <p:sp>
          <p:nvSpPr>
            <p:cNvPr id="42" name="テキスト ボックス 30"/>
            <p:cNvSpPr txBox="1">
              <a:spLocks noChangeArrowheads="1"/>
            </p:cNvSpPr>
            <p:nvPr/>
          </p:nvSpPr>
          <p:spPr bwMode="auto">
            <a:xfrm>
              <a:off x="4496568" y="5904423"/>
              <a:ext cx="5167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400">
                  <a:solidFill>
                    <a:schemeClr val="tx1"/>
                  </a:solidFill>
                  <a:latin typeface="Times New Roman" charset="0"/>
                  <a:ea typeface="ＭＳ Ｐゴシック" charset="-128"/>
                </a:defRPr>
              </a:lvl1pPr>
              <a:lvl2pPr marL="742950" indent="-285750">
                <a:spcBef>
                  <a:spcPct val="20000"/>
                </a:spcBef>
                <a:buChar char="–"/>
                <a:defRPr kumimoji="1" sz="2800">
                  <a:solidFill>
                    <a:schemeClr val="tx1"/>
                  </a:solidFill>
                  <a:latin typeface="Times New Roman" charset="0"/>
                  <a:ea typeface="ＭＳ Ｐゴシック" charset="-128"/>
                </a:defRPr>
              </a:lvl2pPr>
              <a:lvl3pPr marL="1143000" indent="-228600">
                <a:spcBef>
                  <a:spcPct val="20000"/>
                </a:spcBef>
                <a:buChar char="•"/>
                <a:defRPr kumimoji="1" sz="2400">
                  <a:solidFill>
                    <a:schemeClr val="tx1"/>
                  </a:solidFill>
                  <a:latin typeface="Times New Roman" charset="0"/>
                  <a:ea typeface="ＭＳ Ｐゴシック" charset="-128"/>
                </a:defRPr>
              </a:lvl3pPr>
              <a:lvl4pPr marL="1600200" indent="-228600">
                <a:spcBef>
                  <a:spcPct val="20000"/>
                </a:spcBef>
                <a:buChar char="–"/>
                <a:defRPr kumimoji="1" sz="2000">
                  <a:solidFill>
                    <a:schemeClr val="tx1"/>
                  </a:solidFill>
                  <a:latin typeface="Times New Roman" charset="0"/>
                  <a:ea typeface="ＭＳ Ｐゴシック" charset="-128"/>
                </a:defRPr>
              </a:lvl4pPr>
              <a:lvl5pPr marL="2057400" indent="-228600">
                <a:spcBef>
                  <a:spcPct val="20000"/>
                </a:spcBef>
                <a:buChar char="»"/>
                <a:defRPr kumimoji="1"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9pPr>
            </a:lstStyle>
            <a:p>
              <a:pPr>
                <a:spcBef>
                  <a:spcPct val="0"/>
                </a:spcBef>
                <a:buFontTx/>
                <a:buNone/>
              </a:pPr>
              <a:r>
                <a:rPr lang="en-US" altLang="ja-JP" sz="2400"/>
                <a:t>24</a:t>
              </a:r>
              <a:endParaRPr lang="ja-JP" altLang="en-US" sz="2400" dirty="0"/>
            </a:p>
          </p:txBody>
        </p:sp>
        <p:sp>
          <p:nvSpPr>
            <p:cNvPr id="43" name="テキスト ボックス 31"/>
            <p:cNvSpPr txBox="1">
              <a:spLocks noChangeArrowheads="1"/>
            </p:cNvSpPr>
            <p:nvPr/>
          </p:nvSpPr>
          <p:spPr bwMode="auto">
            <a:xfrm>
              <a:off x="1362619" y="5860623"/>
              <a:ext cx="3122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400">
                  <a:solidFill>
                    <a:schemeClr val="tx1"/>
                  </a:solidFill>
                  <a:latin typeface="Times New Roman" charset="0"/>
                  <a:ea typeface="ＭＳ Ｐゴシック" charset="-128"/>
                </a:defRPr>
              </a:lvl1pPr>
              <a:lvl2pPr marL="742950" indent="-285750">
                <a:spcBef>
                  <a:spcPct val="20000"/>
                </a:spcBef>
                <a:buChar char="–"/>
                <a:defRPr kumimoji="1" sz="2800">
                  <a:solidFill>
                    <a:schemeClr val="tx1"/>
                  </a:solidFill>
                  <a:latin typeface="Times New Roman" charset="0"/>
                  <a:ea typeface="ＭＳ Ｐゴシック" charset="-128"/>
                </a:defRPr>
              </a:lvl2pPr>
              <a:lvl3pPr marL="1143000" indent="-228600">
                <a:spcBef>
                  <a:spcPct val="20000"/>
                </a:spcBef>
                <a:buChar char="•"/>
                <a:defRPr kumimoji="1" sz="2400">
                  <a:solidFill>
                    <a:schemeClr val="tx1"/>
                  </a:solidFill>
                  <a:latin typeface="Times New Roman" charset="0"/>
                  <a:ea typeface="ＭＳ Ｐゴシック" charset="-128"/>
                </a:defRPr>
              </a:lvl3pPr>
              <a:lvl4pPr marL="1600200" indent="-228600">
                <a:spcBef>
                  <a:spcPct val="20000"/>
                </a:spcBef>
                <a:buChar char="–"/>
                <a:defRPr kumimoji="1" sz="2000">
                  <a:solidFill>
                    <a:schemeClr val="tx1"/>
                  </a:solidFill>
                  <a:latin typeface="Times New Roman" charset="0"/>
                  <a:ea typeface="ＭＳ Ｐゴシック" charset="-128"/>
                </a:defRPr>
              </a:lvl4pPr>
              <a:lvl5pPr marL="2057400" indent="-228600">
                <a:spcBef>
                  <a:spcPct val="20000"/>
                </a:spcBef>
                <a:buChar char="»"/>
                <a:defRPr kumimoji="1"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9pPr>
            </a:lstStyle>
            <a:p>
              <a:pPr>
                <a:spcBef>
                  <a:spcPct val="0"/>
                </a:spcBef>
                <a:buFontTx/>
                <a:buNone/>
              </a:pPr>
              <a:r>
                <a:rPr lang="en-US" altLang="ja-JP" sz="2400"/>
                <a:t>0</a:t>
              </a:r>
              <a:endParaRPr lang="ja-JP" altLang="en-US" sz="2400" dirty="0"/>
            </a:p>
          </p:txBody>
        </p:sp>
        <p:sp>
          <p:nvSpPr>
            <p:cNvPr id="44" name="テキスト ボックス 32"/>
            <p:cNvSpPr txBox="1">
              <a:spLocks noChangeArrowheads="1"/>
            </p:cNvSpPr>
            <p:nvPr/>
          </p:nvSpPr>
          <p:spPr bwMode="auto">
            <a:xfrm>
              <a:off x="756850" y="4590688"/>
              <a:ext cx="5961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400">
                  <a:solidFill>
                    <a:schemeClr val="tx1"/>
                  </a:solidFill>
                  <a:latin typeface="Times New Roman" charset="0"/>
                  <a:ea typeface="ＭＳ Ｐゴシック" charset="-128"/>
                </a:defRPr>
              </a:lvl1pPr>
              <a:lvl2pPr marL="742950" indent="-285750">
                <a:spcBef>
                  <a:spcPct val="20000"/>
                </a:spcBef>
                <a:buChar char="–"/>
                <a:defRPr kumimoji="1" sz="2800">
                  <a:solidFill>
                    <a:schemeClr val="tx1"/>
                  </a:solidFill>
                  <a:latin typeface="Times New Roman" charset="0"/>
                  <a:ea typeface="ＭＳ Ｐゴシック" charset="-128"/>
                </a:defRPr>
              </a:lvl2pPr>
              <a:lvl3pPr marL="1143000" indent="-228600">
                <a:spcBef>
                  <a:spcPct val="20000"/>
                </a:spcBef>
                <a:buChar char="•"/>
                <a:defRPr kumimoji="1" sz="2400">
                  <a:solidFill>
                    <a:schemeClr val="tx1"/>
                  </a:solidFill>
                  <a:latin typeface="Times New Roman" charset="0"/>
                  <a:ea typeface="ＭＳ Ｐゴシック" charset="-128"/>
                </a:defRPr>
              </a:lvl3pPr>
              <a:lvl4pPr marL="1600200" indent="-228600">
                <a:spcBef>
                  <a:spcPct val="20000"/>
                </a:spcBef>
                <a:buChar char="–"/>
                <a:defRPr kumimoji="1" sz="2000">
                  <a:solidFill>
                    <a:schemeClr val="tx1"/>
                  </a:solidFill>
                  <a:latin typeface="Times New Roman" charset="0"/>
                  <a:ea typeface="ＭＳ Ｐゴシック" charset="-128"/>
                </a:defRPr>
              </a:lvl4pPr>
              <a:lvl5pPr marL="2057400" indent="-228600">
                <a:spcBef>
                  <a:spcPct val="20000"/>
                </a:spcBef>
                <a:buChar char="»"/>
                <a:defRPr kumimoji="1"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9pPr>
            </a:lstStyle>
            <a:p>
              <a:pPr>
                <a:spcBef>
                  <a:spcPct val="0"/>
                </a:spcBef>
                <a:buFontTx/>
                <a:buNone/>
              </a:pPr>
              <a:r>
                <a:rPr lang="en-US" altLang="ja-JP" sz="2400" smtClean="0"/>
                <a:t>30</a:t>
              </a:r>
              <a:endParaRPr lang="ja-JP" altLang="en-US" sz="2400" dirty="0"/>
            </a:p>
          </p:txBody>
        </p:sp>
        <p:sp>
          <p:nvSpPr>
            <p:cNvPr id="46" name="テキスト ボックス 38"/>
            <p:cNvSpPr txBox="1">
              <a:spLocks noChangeArrowheads="1"/>
            </p:cNvSpPr>
            <p:nvPr/>
          </p:nvSpPr>
          <p:spPr bwMode="auto">
            <a:xfrm>
              <a:off x="751549" y="4120722"/>
              <a:ext cx="58289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400">
                  <a:solidFill>
                    <a:schemeClr val="tx1"/>
                  </a:solidFill>
                  <a:latin typeface="Times New Roman" charset="0"/>
                  <a:ea typeface="ＭＳ Ｐゴシック" charset="-128"/>
                </a:defRPr>
              </a:lvl1pPr>
              <a:lvl2pPr marL="742950" indent="-285750">
                <a:spcBef>
                  <a:spcPct val="20000"/>
                </a:spcBef>
                <a:buChar char="–"/>
                <a:defRPr kumimoji="1" sz="2800">
                  <a:solidFill>
                    <a:schemeClr val="tx1"/>
                  </a:solidFill>
                  <a:latin typeface="Times New Roman" charset="0"/>
                  <a:ea typeface="ＭＳ Ｐゴシック" charset="-128"/>
                </a:defRPr>
              </a:lvl2pPr>
              <a:lvl3pPr marL="1143000" indent="-228600">
                <a:spcBef>
                  <a:spcPct val="20000"/>
                </a:spcBef>
                <a:buChar char="•"/>
                <a:defRPr kumimoji="1" sz="2400">
                  <a:solidFill>
                    <a:schemeClr val="tx1"/>
                  </a:solidFill>
                  <a:latin typeface="Times New Roman" charset="0"/>
                  <a:ea typeface="ＭＳ Ｐゴシック" charset="-128"/>
                </a:defRPr>
              </a:lvl3pPr>
              <a:lvl4pPr marL="1600200" indent="-228600">
                <a:spcBef>
                  <a:spcPct val="20000"/>
                </a:spcBef>
                <a:buChar char="–"/>
                <a:defRPr kumimoji="1" sz="2000">
                  <a:solidFill>
                    <a:schemeClr val="tx1"/>
                  </a:solidFill>
                  <a:latin typeface="Times New Roman" charset="0"/>
                  <a:ea typeface="ＭＳ Ｐゴシック" charset="-128"/>
                </a:defRPr>
              </a:lvl4pPr>
              <a:lvl5pPr marL="2057400" indent="-228600">
                <a:spcBef>
                  <a:spcPct val="20000"/>
                </a:spcBef>
                <a:buChar char="»"/>
                <a:defRPr kumimoji="1"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9pPr>
            </a:lstStyle>
            <a:p>
              <a:pPr>
                <a:spcBef>
                  <a:spcPct val="0"/>
                </a:spcBef>
                <a:buFontTx/>
                <a:buNone/>
              </a:pPr>
              <a:r>
                <a:rPr lang="en-US" altLang="ja-JP" sz="2400" smtClean="0"/>
                <a:t>40</a:t>
              </a:r>
              <a:endParaRPr lang="ja-JP" altLang="en-US" sz="2400" dirty="0"/>
            </a:p>
          </p:txBody>
        </p:sp>
        <p:sp>
          <p:nvSpPr>
            <p:cNvPr id="47" name="テキスト ボックス 39"/>
            <p:cNvSpPr txBox="1">
              <a:spLocks noChangeArrowheads="1"/>
            </p:cNvSpPr>
            <p:nvPr/>
          </p:nvSpPr>
          <p:spPr bwMode="auto">
            <a:xfrm>
              <a:off x="743751" y="5049643"/>
              <a:ext cx="5065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400">
                  <a:solidFill>
                    <a:schemeClr val="tx1"/>
                  </a:solidFill>
                  <a:latin typeface="Times New Roman" charset="0"/>
                  <a:ea typeface="ＭＳ Ｐゴシック" charset="-128"/>
                </a:defRPr>
              </a:lvl1pPr>
              <a:lvl2pPr marL="742950" indent="-285750">
                <a:spcBef>
                  <a:spcPct val="20000"/>
                </a:spcBef>
                <a:buChar char="–"/>
                <a:defRPr kumimoji="1" sz="2800">
                  <a:solidFill>
                    <a:schemeClr val="tx1"/>
                  </a:solidFill>
                  <a:latin typeface="Times New Roman" charset="0"/>
                  <a:ea typeface="ＭＳ Ｐゴシック" charset="-128"/>
                </a:defRPr>
              </a:lvl2pPr>
              <a:lvl3pPr marL="1143000" indent="-228600">
                <a:spcBef>
                  <a:spcPct val="20000"/>
                </a:spcBef>
                <a:buChar char="•"/>
                <a:defRPr kumimoji="1" sz="2400">
                  <a:solidFill>
                    <a:schemeClr val="tx1"/>
                  </a:solidFill>
                  <a:latin typeface="Times New Roman" charset="0"/>
                  <a:ea typeface="ＭＳ Ｐゴシック" charset="-128"/>
                </a:defRPr>
              </a:lvl3pPr>
              <a:lvl4pPr marL="1600200" indent="-228600">
                <a:spcBef>
                  <a:spcPct val="20000"/>
                </a:spcBef>
                <a:buChar char="–"/>
                <a:defRPr kumimoji="1" sz="2000">
                  <a:solidFill>
                    <a:schemeClr val="tx1"/>
                  </a:solidFill>
                  <a:latin typeface="Times New Roman" charset="0"/>
                  <a:ea typeface="ＭＳ Ｐゴシック" charset="-128"/>
                </a:defRPr>
              </a:lvl4pPr>
              <a:lvl5pPr marL="2057400" indent="-228600">
                <a:spcBef>
                  <a:spcPct val="20000"/>
                </a:spcBef>
                <a:buChar char="»"/>
                <a:defRPr kumimoji="1"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9pPr>
            </a:lstStyle>
            <a:p>
              <a:pPr>
                <a:spcBef>
                  <a:spcPct val="0"/>
                </a:spcBef>
                <a:buFontTx/>
                <a:buNone/>
              </a:pPr>
              <a:r>
                <a:rPr lang="en-US" altLang="ja-JP" sz="2400" dirty="0" smtClean="0"/>
                <a:t>20</a:t>
              </a:r>
              <a:endParaRPr lang="ja-JP" altLang="en-US" sz="2400" dirty="0"/>
            </a:p>
          </p:txBody>
        </p:sp>
        <p:cxnSp>
          <p:nvCxnSpPr>
            <p:cNvPr id="48" name="直線コネクタ 47"/>
            <p:cNvCxnSpPr/>
            <p:nvPr/>
          </p:nvCxnSpPr>
          <p:spPr bwMode="auto">
            <a:xfrm>
              <a:off x="1614046" y="4254847"/>
              <a:ext cx="0" cy="1589592"/>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9" name="直線コネクタ 48"/>
            <p:cNvCxnSpPr/>
            <p:nvPr/>
          </p:nvCxnSpPr>
          <p:spPr bwMode="auto">
            <a:xfrm flipH="1">
              <a:off x="1271122" y="4852425"/>
              <a:ext cx="12664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テキスト ボックス 51"/>
            <p:cNvSpPr txBox="1"/>
            <p:nvPr/>
          </p:nvSpPr>
          <p:spPr>
            <a:xfrm>
              <a:off x="243566" y="3899859"/>
              <a:ext cx="461665" cy="2110514"/>
            </a:xfrm>
            <a:prstGeom prst="rect">
              <a:avLst/>
            </a:prstGeom>
            <a:noFill/>
          </p:spPr>
          <p:txBody>
            <a:bodyPr vert="vert270" wrap="none" anchor="ctr" anchorCtr="1">
              <a:spAutoFit/>
            </a:bodyPr>
            <a:lstStyle/>
            <a:p>
              <a:pPr>
                <a:defRPr/>
              </a:pPr>
              <a:r>
                <a:rPr lang="ja-JP" altLang="en-US" sz="1800" dirty="0" smtClean="0"/>
                <a:t>居眠り運転事故（件）</a:t>
              </a:r>
              <a:endParaRPr lang="ja-JP" altLang="en-US" sz="1800" dirty="0"/>
            </a:p>
          </p:txBody>
        </p:sp>
        <p:sp>
          <p:nvSpPr>
            <p:cNvPr id="53" name="テキスト ボックス 31"/>
            <p:cNvSpPr txBox="1">
              <a:spLocks noChangeArrowheads="1"/>
            </p:cNvSpPr>
            <p:nvPr/>
          </p:nvSpPr>
          <p:spPr bwMode="auto">
            <a:xfrm>
              <a:off x="904715" y="5596090"/>
              <a:ext cx="3122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400">
                  <a:solidFill>
                    <a:schemeClr val="tx1"/>
                  </a:solidFill>
                  <a:latin typeface="Times New Roman" charset="0"/>
                  <a:ea typeface="ＭＳ Ｐゴシック" charset="-128"/>
                </a:defRPr>
              </a:lvl1pPr>
              <a:lvl2pPr marL="742950" indent="-285750">
                <a:spcBef>
                  <a:spcPct val="20000"/>
                </a:spcBef>
                <a:buChar char="–"/>
                <a:defRPr kumimoji="1" sz="2800">
                  <a:solidFill>
                    <a:schemeClr val="tx1"/>
                  </a:solidFill>
                  <a:latin typeface="Times New Roman" charset="0"/>
                  <a:ea typeface="ＭＳ Ｐゴシック" charset="-128"/>
                </a:defRPr>
              </a:lvl2pPr>
              <a:lvl3pPr marL="1143000" indent="-228600">
                <a:spcBef>
                  <a:spcPct val="20000"/>
                </a:spcBef>
                <a:buChar char="•"/>
                <a:defRPr kumimoji="1" sz="2400">
                  <a:solidFill>
                    <a:schemeClr val="tx1"/>
                  </a:solidFill>
                  <a:latin typeface="Times New Roman" charset="0"/>
                  <a:ea typeface="ＭＳ Ｐゴシック" charset="-128"/>
                </a:defRPr>
              </a:lvl3pPr>
              <a:lvl4pPr marL="1600200" indent="-228600">
                <a:spcBef>
                  <a:spcPct val="20000"/>
                </a:spcBef>
                <a:buChar char="–"/>
                <a:defRPr kumimoji="1" sz="2000">
                  <a:solidFill>
                    <a:schemeClr val="tx1"/>
                  </a:solidFill>
                  <a:latin typeface="Times New Roman" charset="0"/>
                  <a:ea typeface="ＭＳ Ｐゴシック" charset="-128"/>
                </a:defRPr>
              </a:lvl4pPr>
              <a:lvl5pPr marL="2057400" indent="-228600">
                <a:spcBef>
                  <a:spcPct val="20000"/>
                </a:spcBef>
                <a:buChar char="»"/>
                <a:defRPr kumimoji="1"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9pPr>
            </a:lstStyle>
            <a:p>
              <a:pPr>
                <a:spcBef>
                  <a:spcPct val="0"/>
                </a:spcBef>
                <a:buFontTx/>
                <a:buNone/>
              </a:pPr>
              <a:r>
                <a:rPr lang="en-US" altLang="ja-JP" sz="2400"/>
                <a:t>0</a:t>
              </a:r>
              <a:endParaRPr lang="ja-JP" altLang="en-US" sz="2400" dirty="0"/>
            </a:p>
          </p:txBody>
        </p:sp>
      </p:grpSp>
      <p:sp>
        <p:nvSpPr>
          <p:cNvPr id="18" name="テキスト ボックス 17"/>
          <p:cNvSpPr txBox="1"/>
          <p:nvPr/>
        </p:nvSpPr>
        <p:spPr>
          <a:xfrm>
            <a:off x="4681392" y="3772178"/>
            <a:ext cx="2492990" cy="400110"/>
          </a:xfrm>
          <a:prstGeom prst="rect">
            <a:avLst/>
          </a:prstGeom>
          <a:noFill/>
        </p:spPr>
        <p:txBody>
          <a:bodyPr wrap="none" rtlCol="0">
            <a:spAutoFit/>
          </a:bodyPr>
          <a:lstStyle/>
          <a:p>
            <a:r>
              <a:rPr kumimoji="1" lang="ja-JP" altLang="en-US" sz="2000" dirty="0" smtClean="0"/>
              <a:t>東名高速道路（</a:t>
            </a:r>
            <a:r>
              <a:rPr kumimoji="1" lang="en-US" altLang="ja-JP" sz="2000" dirty="0" smtClean="0"/>
              <a:t>1965</a:t>
            </a:r>
            <a:r>
              <a:rPr kumimoji="1" lang="ja-JP" altLang="en-US" sz="2000" dirty="0" smtClean="0"/>
              <a:t>）</a:t>
            </a:r>
            <a:endParaRPr kumimoji="1" lang="ja-JP" altLang="en-US" sz="2000" dirty="0"/>
          </a:p>
        </p:txBody>
      </p:sp>
      <p:sp>
        <p:nvSpPr>
          <p:cNvPr id="50" name="テキスト ボックス 49"/>
          <p:cNvSpPr txBox="1"/>
          <p:nvPr/>
        </p:nvSpPr>
        <p:spPr>
          <a:xfrm>
            <a:off x="4669048" y="1092319"/>
            <a:ext cx="1893467" cy="400110"/>
          </a:xfrm>
          <a:prstGeom prst="rect">
            <a:avLst/>
          </a:prstGeom>
          <a:noFill/>
        </p:spPr>
        <p:txBody>
          <a:bodyPr wrap="none" rtlCol="0">
            <a:spAutoFit/>
          </a:bodyPr>
          <a:lstStyle/>
          <a:p>
            <a:r>
              <a:rPr kumimoji="1" lang="en-US" altLang="ja-JP" sz="2000" dirty="0" smtClean="0"/>
              <a:t>5</a:t>
            </a:r>
            <a:r>
              <a:rPr kumimoji="1" lang="ja-JP" altLang="en-US" sz="2000" dirty="0" smtClean="0"/>
              <a:t>名　各</a:t>
            </a:r>
            <a:r>
              <a:rPr kumimoji="1" lang="en-US" altLang="ja-JP" sz="2000" dirty="0" smtClean="0"/>
              <a:t>4</a:t>
            </a:r>
            <a:r>
              <a:rPr lang="ja-JP" altLang="en-US" sz="2000" dirty="0" smtClean="0"/>
              <a:t>回平均</a:t>
            </a:r>
            <a:endParaRPr kumimoji="1" lang="ja-JP" altLang="en-US" sz="2000" dirty="0"/>
          </a:p>
        </p:txBody>
      </p:sp>
      <p:sp>
        <p:nvSpPr>
          <p:cNvPr id="51" name="テキスト ボックス 50"/>
          <p:cNvSpPr txBox="1"/>
          <p:nvPr/>
        </p:nvSpPr>
        <p:spPr>
          <a:xfrm>
            <a:off x="4439490" y="6245580"/>
            <a:ext cx="697627" cy="400110"/>
          </a:xfrm>
          <a:prstGeom prst="rect">
            <a:avLst/>
          </a:prstGeom>
          <a:noFill/>
        </p:spPr>
        <p:txBody>
          <a:bodyPr wrap="none" rtlCol="0">
            <a:spAutoFit/>
          </a:bodyPr>
          <a:lstStyle/>
          <a:p>
            <a:r>
              <a:rPr kumimoji="1" lang="ja-JP" altLang="en-US" sz="2000" smtClean="0"/>
              <a:t>時刻</a:t>
            </a:r>
            <a:endParaRPr kumimoji="1" lang="ja-JP" altLang="en-US" sz="2000" dirty="0"/>
          </a:p>
        </p:txBody>
      </p:sp>
      <p:sp>
        <p:nvSpPr>
          <p:cNvPr id="54" name="テキスト ボックス 53"/>
          <p:cNvSpPr txBox="1"/>
          <p:nvPr/>
        </p:nvSpPr>
        <p:spPr>
          <a:xfrm>
            <a:off x="5817912" y="6505129"/>
            <a:ext cx="3318537" cy="338554"/>
          </a:xfrm>
          <a:prstGeom prst="rect">
            <a:avLst/>
          </a:prstGeom>
          <a:noFill/>
        </p:spPr>
        <p:txBody>
          <a:bodyPr wrap="none" rtlCol="0">
            <a:spAutoFit/>
          </a:bodyPr>
          <a:lstStyle/>
          <a:p>
            <a:r>
              <a:rPr kumimoji="1" lang="ja-JP" altLang="en-US" sz="1600" dirty="0" smtClean="0"/>
              <a:t>（</a:t>
            </a:r>
            <a:r>
              <a:rPr lang="en-US" altLang="ja-JP" sz="1600" dirty="0" smtClean="0"/>
              <a:t>『</a:t>
            </a:r>
            <a:r>
              <a:rPr lang="ja-JP" altLang="en-US" sz="1600" dirty="0" smtClean="0"/>
              <a:t>安全人間工学</a:t>
            </a:r>
            <a:r>
              <a:rPr lang="en-US" altLang="ja-JP" sz="1600" dirty="0" smtClean="0"/>
              <a:t>』</a:t>
            </a:r>
            <a:r>
              <a:rPr lang="ja-JP" altLang="en-US" sz="1600" dirty="0" smtClean="0"/>
              <a:t>　</a:t>
            </a:r>
            <a:r>
              <a:rPr lang="en-US" altLang="ja-JP" sz="1600" dirty="0" smtClean="0"/>
              <a:t>p99 </a:t>
            </a:r>
            <a:r>
              <a:rPr lang="ja-JP" altLang="en-US" sz="1600" dirty="0" smtClean="0"/>
              <a:t>図</a:t>
            </a:r>
            <a:r>
              <a:rPr lang="en-US" altLang="ja-JP" sz="1600" dirty="0" smtClean="0"/>
              <a:t>21</a:t>
            </a:r>
            <a:r>
              <a:rPr lang="ja-JP" altLang="en-US" sz="1600" dirty="0" smtClean="0"/>
              <a:t>を改変）</a:t>
            </a:r>
            <a:endParaRPr kumimoji="1" lang="ja-JP" altLang="en-US" sz="1600" dirty="0"/>
          </a:p>
        </p:txBody>
      </p:sp>
    </p:spTree>
    <p:extLst>
      <p:ext uri="{BB962C8B-B14F-4D97-AF65-F5344CB8AC3E}">
        <p14:creationId xmlns:p14="http://schemas.microsoft.com/office/powerpoint/2010/main" val="182930375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9" name="テキスト ボックス 38"/>
          <p:cNvSpPr txBox="1"/>
          <p:nvPr/>
        </p:nvSpPr>
        <p:spPr>
          <a:xfrm>
            <a:off x="5824364" y="6508482"/>
            <a:ext cx="3318537" cy="338554"/>
          </a:xfrm>
          <a:prstGeom prst="rect">
            <a:avLst/>
          </a:prstGeom>
          <a:noFill/>
        </p:spPr>
        <p:txBody>
          <a:bodyPr wrap="none" rtlCol="0">
            <a:spAutoFit/>
          </a:bodyPr>
          <a:lstStyle/>
          <a:p>
            <a:r>
              <a:rPr kumimoji="1" lang="ja-JP" altLang="en-US" sz="1600" dirty="0" smtClean="0"/>
              <a:t>（</a:t>
            </a:r>
            <a:r>
              <a:rPr lang="en-US" altLang="ja-JP" sz="1600" dirty="0" smtClean="0"/>
              <a:t>『</a:t>
            </a:r>
            <a:r>
              <a:rPr lang="ja-JP" altLang="en-US" sz="1600" dirty="0" smtClean="0"/>
              <a:t>安全人間工学</a:t>
            </a:r>
            <a:r>
              <a:rPr lang="en-US" altLang="ja-JP" sz="1600" dirty="0" smtClean="0"/>
              <a:t>』</a:t>
            </a:r>
            <a:r>
              <a:rPr lang="ja-JP" altLang="en-US" sz="1600" dirty="0" smtClean="0"/>
              <a:t>　</a:t>
            </a:r>
            <a:r>
              <a:rPr lang="en-US" altLang="ja-JP" sz="1600" dirty="0" smtClean="0"/>
              <a:t>p168 </a:t>
            </a:r>
            <a:r>
              <a:rPr lang="ja-JP" altLang="en-US" sz="1600" dirty="0" smtClean="0"/>
              <a:t>図</a:t>
            </a:r>
            <a:r>
              <a:rPr lang="en-US" altLang="ja-JP" sz="1600" dirty="0" smtClean="0"/>
              <a:t>3</a:t>
            </a:r>
            <a:r>
              <a:rPr lang="ja-JP" altLang="en-US" sz="1600" dirty="0" smtClean="0"/>
              <a:t>を改変）</a:t>
            </a:r>
            <a:endParaRPr kumimoji="1" lang="ja-JP" altLang="en-US" sz="1600" dirty="0"/>
          </a:p>
        </p:txBody>
      </p:sp>
      <p:sp>
        <p:nvSpPr>
          <p:cNvPr id="40" name="テキスト ボックス 39"/>
          <p:cNvSpPr txBox="1"/>
          <p:nvPr/>
        </p:nvSpPr>
        <p:spPr>
          <a:xfrm>
            <a:off x="323528" y="1697996"/>
            <a:ext cx="1724839" cy="461665"/>
          </a:xfrm>
          <a:prstGeom prst="rect">
            <a:avLst/>
          </a:prstGeom>
          <a:noFill/>
        </p:spPr>
        <p:txBody>
          <a:bodyPr wrap="square" rtlCol="0">
            <a:spAutoFit/>
          </a:bodyPr>
          <a:lstStyle/>
          <a:p>
            <a:r>
              <a:rPr lang="ja-JP" altLang="en-US" dirty="0" smtClean="0"/>
              <a:t>バス運転手</a:t>
            </a:r>
            <a:endParaRPr kumimoji="1" lang="ja-JP" altLang="en-US" dirty="0"/>
          </a:p>
        </p:txBody>
      </p:sp>
      <p:grpSp>
        <p:nvGrpSpPr>
          <p:cNvPr id="5" name="図形グループ 22"/>
          <p:cNvGrpSpPr>
            <a:grpSpLocks/>
          </p:cNvGrpSpPr>
          <p:nvPr/>
        </p:nvGrpSpPr>
        <p:grpSpPr bwMode="auto">
          <a:xfrm>
            <a:off x="1821146" y="2731766"/>
            <a:ext cx="6199815" cy="2794463"/>
            <a:chOff x="1228176" y="1916832"/>
            <a:chExt cx="8352844" cy="4274577"/>
          </a:xfrm>
        </p:grpSpPr>
        <p:cxnSp>
          <p:nvCxnSpPr>
            <p:cNvPr id="17" name="直線コネクタ 16"/>
            <p:cNvCxnSpPr/>
            <p:nvPr/>
          </p:nvCxnSpPr>
          <p:spPr>
            <a:xfrm>
              <a:off x="1259632" y="3356619"/>
              <a:ext cx="8321388" cy="2222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flipH="1">
              <a:off x="1509201" y="1916832"/>
              <a:ext cx="37806" cy="427457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flipH="1">
              <a:off x="1246930" y="2182503"/>
              <a:ext cx="28737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flipH="1">
              <a:off x="1228176" y="4650190"/>
              <a:ext cx="28737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 name="テキスト ボックス 32"/>
          <p:cNvSpPr txBox="1">
            <a:spLocks noChangeArrowheads="1"/>
          </p:cNvSpPr>
          <p:nvPr/>
        </p:nvSpPr>
        <p:spPr bwMode="auto">
          <a:xfrm>
            <a:off x="1316970" y="3470200"/>
            <a:ext cx="731398" cy="642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400">
                <a:solidFill>
                  <a:schemeClr val="tx1"/>
                </a:solidFill>
                <a:latin typeface="Times New Roman" charset="0"/>
                <a:ea typeface="ＭＳ Ｐゴシック" charset="-128"/>
              </a:defRPr>
            </a:lvl1pPr>
            <a:lvl2pPr marL="742950" indent="-285750">
              <a:spcBef>
                <a:spcPct val="20000"/>
              </a:spcBef>
              <a:buChar char="–"/>
              <a:defRPr kumimoji="1" sz="2800">
                <a:solidFill>
                  <a:schemeClr val="tx1"/>
                </a:solidFill>
                <a:latin typeface="Times New Roman" charset="0"/>
                <a:ea typeface="ＭＳ Ｐゴシック" charset="-128"/>
              </a:defRPr>
            </a:lvl2pPr>
            <a:lvl3pPr marL="1143000" indent="-228600">
              <a:spcBef>
                <a:spcPct val="20000"/>
              </a:spcBef>
              <a:buChar char="•"/>
              <a:defRPr kumimoji="1" sz="2400">
                <a:solidFill>
                  <a:schemeClr val="tx1"/>
                </a:solidFill>
                <a:latin typeface="Times New Roman" charset="0"/>
                <a:ea typeface="ＭＳ Ｐゴシック" charset="-128"/>
              </a:defRPr>
            </a:lvl3pPr>
            <a:lvl4pPr marL="1600200" indent="-228600">
              <a:spcBef>
                <a:spcPct val="20000"/>
              </a:spcBef>
              <a:buChar char="–"/>
              <a:defRPr kumimoji="1" sz="2000">
                <a:solidFill>
                  <a:schemeClr val="tx1"/>
                </a:solidFill>
                <a:latin typeface="Times New Roman" charset="0"/>
                <a:ea typeface="ＭＳ Ｐゴシック" charset="-128"/>
              </a:defRPr>
            </a:lvl4pPr>
            <a:lvl5pPr marL="2057400" indent="-228600">
              <a:spcBef>
                <a:spcPct val="20000"/>
              </a:spcBef>
              <a:buChar char="»"/>
              <a:defRPr kumimoji="1"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9pPr>
          </a:lstStyle>
          <a:p>
            <a:pPr>
              <a:spcBef>
                <a:spcPct val="0"/>
              </a:spcBef>
              <a:buFontTx/>
              <a:buNone/>
            </a:pPr>
            <a:r>
              <a:rPr lang="en-US" altLang="ja-JP" sz="2400"/>
              <a:t>0</a:t>
            </a:r>
            <a:endParaRPr lang="ja-JP" altLang="en-US" sz="2400" dirty="0"/>
          </a:p>
        </p:txBody>
      </p:sp>
      <p:sp>
        <p:nvSpPr>
          <p:cNvPr id="9" name="テキスト ボックス 8"/>
          <p:cNvSpPr txBox="1"/>
          <p:nvPr/>
        </p:nvSpPr>
        <p:spPr>
          <a:xfrm>
            <a:off x="435996" y="2384075"/>
            <a:ext cx="553998" cy="3141245"/>
          </a:xfrm>
          <a:prstGeom prst="rect">
            <a:avLst/>
          </a:prstGeom>
          <a:noFill/>
        </p:spPr>
        <p:txBody>
          <a:bodyPr vert="vert270" wrap="none" anchor="ctr" anchorCtr="1">
            <a:spAutoFit/>
          </a:bodyPr>
          <a:lstStyle/>
          <a:p>
            <a:pPr>
              <a:defRPr/>
            </a:pPr>
            <a:r>
              <a:rPr lang="ja-JP" altLang="en-US" dirty="0"/>
              <a:t>フリッカー値の</a:t>
            </a:r>
            <a:r>
              <a:rPr lang="ja-JP" altLang="en-US" dirty="0" smtClean="0"/>
              <a:t>変化（</a:t>
            </a:r>
            <a:r>
              <a:rPr lang="en-US" altLang="ja-JP" dirty="0" smtClean="0"/>
              <a:t>%</a:t>
            </a:r>
            <a:r>
              <a:rPr lang="ja-JP" altLang="en-US" dirty="0" smtClean="0"/>
              <a:t>）</a:t>
            </a:r>
            <a:endParaRPr lang="ja-JP" altLang="en-US" dirty="0"/>
          </a:p>
        </p:txBody>
      </p:sp>
      <p:sp>
        <p:nvSpPr>
          <p:cNvPr id="10" name="テキスト ボックス 38"/>
          <p:cNvSpPr txBox="1">
            <a:spLocks noChangeArrowheads="1"/>
          </p:cNvSpPr>
          <p:nvPr/>
        </p:nvSpPr>
        <p:spPr bwMode="auto">
          <a:xfrm>
            <a:off x="1159448" y="2689412"/>
            <a:ext cx="703640" cy="461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400">
                <a:solidFill>
                  <a:schemeClr val="tx1"/>
                </a:solidFill>
                <a:latin typeface="Times New Roman" charset="0"/>
                <a:ea typeface="ＭＳ Ｐゴシック" charset="-128"/>
              </a:defRPr>
            </a:lvl1pPr>
            <a:lvl2pPr marL="742950" indent="-285750">
              <a:spcBef>
                <a:spcPct val="20000"/>
              </a:spcBef>
              <a:buChar char="–"/>
              <a:defRPr kumimoji="1" sz="2800">
                <a:solidFill>
                  <a:schemeClr val="tx1"/>
                </a:solidFill>
                <a:latin typeface="Times New Roman" charset="0"/>
                <a:ea typeface="ＭＳ Ｐゴシック" charset="-128"/>
              </a:defRPr>
            </a:lvl2pPr>
            <a:lvl3pPr marL="1143000" indent="-228600">
              <a:spcBef>
                <a:spcPct val="20000"/>
              </a:spcBef>
              <a:buChar char="•"/>
              <a:defRPr kumimoji="1" sz="2400">
                <a:solidFill>
                  <a:schemeClr val="tx1"/>
                </a:solidFill>
                <a:latin typeface="Times New Roman" charset="0"/>
                <a:ea typeface="ＭＳ Ｐゴシック" charset="-128"/>
              </a:defRPr>
            </a:lvl3pPr>
            <a:lvl4pPr marL="1600200" indent="-228600">
              <a:spcBef>
                <a:spcPct val="20000"/>
              </a:spcBef>
              <a:buChar char="–"/>
              <a:defRPr kumimoji="1" sz="2000">
                <a:solidFill>
                  <a:schemeClr val="tx1"/>
                </a:solidFill>
                <a:latin typeface="Times New Roman" charset="0"/>
                <a:ea typeface="ＭＳ Ｐゴシック" charset="-128"/>
              </a:defRPr>
            </a:lvl4pPr>
            <a:lvl5pPr marL="2057400" indent="-228600">
              <a:spcBef>
                <a:spcPct val="20000"/>
              </a:spcBef>
              <a:buChar char="»"/>
              <a:defRPr kumimoji="1"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9pPr>
          </a:lstStyle>
          <a:p>
            <a:pPr>
              <a:spcBef>
                <a:spcPct val="0"/>
              </a:spcBef>
              <a:buFontTx/>
              <a:buNone/>
            </a:pPr>
            <a:r>
              <a:rPr lang="en-US" altLang="ja-JP" sz="2400" smtClean="0"/>
              <a:t>10</a:t>
            </a:r>
            <a:endParaRPr lang="ja-JP" altLang="en-US" sz="2400" dirty="0"/>
          </a:p>
        </p:txBody>
      </p:sp>
      <p:sp>
        <p:nvSpPr>
          <p:cNvPr id="11" name="テキスト ボックス 39"/>
          <p:cNvSpPr txBox="1">
            <a:spLocks noChangeArrowheads="1"/>
          </p:cNvSpPr>
          <p:nvPr/>
        </p:nvSpPr>
        <p:spPr bwMode="auto">
          <a:xfrm>
            <a:off x="1032981" y="4296436"/>
            <a:ext cx="853205" cy="461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400">
                <a:solidFill>
                  <a:schemeClr val="tx1"/>
                </a:solidFill>
                <a:latin typeface="Times New Roman" charset="0"/>
                <a:ea typeface="ＭＳ Ｐゴシック" charset="-128"/>
              </a:defRPr>
            </a:lvl1pPr>
            <a:lvl2pPr marL="742950" indent="-285750">
              <a:spcBef>
                <a:spcPct val="20000"/>
              </a:spcBef>
              <a:buChar char="–"/>
              <a:defRPr kumimoji="1" sz="2800">
                <a:solidFill>
                  <a:schemeClr val="tx1"/>
                </a:solidFill>
                <a:latin typeface="Times New Roman" charset="0"/>
                <a:ea typeface="ＭＳ Ｐゴシック" charset="-128"/>
              </a:defRPr>
            </a:lvl2pPr>
            <a:lvl3pPr marL="1143000" indent="-228600">
              <a:spcBef>
                <a:spcPct val="20000"/>
              </a:spcBef>
              <a:buChar char="•"/>
              <a:defRPr kumimoji="1" sz="2400">
                <a:solidFill>
                  <a:schemeClr val="tx1"/>
                </a:solidFill>
                <a:latin typeface="Times New Roman" charset="0"/>
                <a:ea typeface="ＭＳ Ｐゴシック" charset="-128"/>
              </a:defRPr>
            </a:lvl3pPr>
            <a:lvl4pPr marL="1600200" indent="-228600">
              <a:spcBef>
                <a:spcPct val="20000"/>
              </a:spcBef>
              <a:buChar char="–"/>
              <a:defRPr kumimoji="1" sz="2000">
                <a:solidFill>
                  <a:schemeClr val="tx1"/>
                </a:solidFill>
                <a:latin typeface="Times New Roman" charset="0"/>
                <a:ea typeface="ＭＳ Ｐゴシック" charset="-128"/>
              </a:defRPr>
            </a:lvl4pPr>
            <a:lvl5pPr marL="2057400" indent="-228600">
              <a:spcBef>
                <a:spcPct val="20000"/>
              </a:spcBef>
              <a:buChar char="»"/>
              <a:defRPr kumimoji="1"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9pPr>
          </a:lstStyle>
          <a:p>
            <a:pPr>
              <a:spcBef>
                <a:spcPct val="0"/>
              </a:spcBef>
              <a:buFontTx/>
              <a:buNone/>
            </a:pPr>
            <a:r>
              <a:rPr lang="en-US" altLang="ja-JP" sz="2400"/>
              <a:t>-</a:t>
            </a:r>
            <a:r>
              <a:rPr lang="en-US" altLang="ja-JP" sz="2400" smtClean="0"/>
              <a:t>10</a:t>
            </a:r>
            <a:endParaRPr lang="ja-JP" altLang="en-US" sz="2400" dirty="0"/>
          </a:p>
        </p:txBody>
      </p:sp>
      <p:cxnSp>
        <p:nvCxnSpPr>
          <p:cNvPr id="21" name="直線コネクタ 20"/>
          <p:cNvCxnSpPr/>
          <p:nvPr/>
        </p:nvCxnSpPr>
        <p:spPr bwMode="auto">
          <a:xfrm>
            <a:off x="1835066" y="5311033"/>
            <a:ext cx="6331350" cy="2637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bwMode="auto">
          <a:xfrm>
            <a:off x="2878475" y="5329289"/>
            <a:ext cx="2722" cy="17731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bwMode="auto">
          <a:xfrm>
            <a:off x="3670563" y="5335790"/>
            <a:ext cx="2722" cy="17731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bwMode="auto">
          <a:xfrm>
            <a:off x="4534659" y="5329517"/>
            <a:ext cx="2722" cy="17731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bwMode="auto">
          <a:xfrm>
            <a:off x="5396033" y="5325563"/>
            <a:ext cx="2722" cy="17731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bwMode="auto">
          <a:xfrm>
            <a:off x="6118835" y="5307079"/>
            <a:ext cx="2722" cy="18577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直線コネクタ 31"/>
          <p:cNvCxnSpPr/>
          <p:nvPr/>
        </p:nvCxnSpPr>
        <p:spPr bwMode="auto">
          <a:xfrm>
            <a:off x="6118835" y="2449847"/>
            <a:ext cx="2722" cy="2847238"/>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6" name="テキスト ボックス 39"/>
          <p:cNvSpPr txBox="1">
            <a:spLocks noChangeArrowheads="1"/>
          </p:cNvSpPr>
          <p:nvPr/>
        </p:nvSpPr>
        <p:spPr bwMode="auto">
          <a:xfrm>
            <a:off x="2717688" y="5517586"/>
            <a:ext cx="360040" cy="461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400">
                <a:solidFill>
                  <a:schemeClr val="tx1"/>
                </a:solidFill>
                <a:latin typeface="Times New Roman" charset="0"/>
                <a:ea typeface="ＭＳ Ｐゴシック" charset="-128"/>
              </a:defRPr>
            </a:lvl1pPr>
            <a:lvl2pPr marL="742950" indent="-285750">
              <a:spcBef>
                <a:spcPct val="20000"/>
              </a:spcBef>
              <a:buChar char="–"/>
              <a:defRPr kumimoji="1" sz="2800">
                <a:solidFill>
                  <a:schemeClr val="tx1"/>
                </a:solidFill>
                <a:latin typeface="Times New Roman" charset="0"/>
                <a:ea typeface="ＭＳ Ｐゴシック" charset="-128"/>
              </a:defRPr>
            </a:lvl2pPr>
            <a:lvl3pPr marL="1143000" indent="-228600">
              <a:spcBef>
                <a:spcPct val="20000"/>
              </a:spcBef>
              <a:buChar char="•"/>
              <a:defRPr kumimoji="1" sz="2400">
                <a:solidFill>
                  <a:schemeClr val="tx1"/>
                </a:solidFill>
                <a:latin typeface="Times New Roman" charset="0"/>
                <a:ea typeface="ＭＳ Ｐゴシック" charset="-128"/>
              </a:defRPr>
            </a:lvl3pPr>
            <a:lvl4pPr marL="1600200" indent="-228600">
              <a:spcBef>
                <a:spcPct val="20000"/>
              </a:spcBef>
              <a:buChar char="–"/>
              <a:defRPr kumimoji="1" sz="2000">
                <a:solidFill>
                  <a:schemeClr val="tx1"/>
                </a:solidFill>
                <a:latin typeface="Times New Roman" charset="0"/>
                <a:ea typeface="ＭＳ Ｐゴシック" charset="-128"/>
              </a:defRPr>
            </a:lvl4pPr>
            <a:lvl5pPr marL="2057400" indent="-228600">
              <a:spcBef>
                <a:spcPct val="20000"/>
              </a:spcBef>
              <a:buChar char="»"/>
              <a:defRPr kumimoji="1"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9pPr>
          </a:lstStyle>
          <a:p>
            <a:pPr>
              <a:spcBef>
                <a:spcPct val="0"/>
              </a:spcBef>
              <a:buFontTx/>
              <a:buNone/>
            </a:pPr>
            <a:r>
              <a:rPr lang="en-US" altLang="ja-JP" sz="2400" smtClean="0"/>
              <a:t>1</a:t>
            </a:r>
            <a:endParaRPr lang="ja-JP" altLang="en-US" sz="2400" dirty="0"/>
          </a:p>
        </p:txBody>
      </p:sp>
      <p:sp>
        <p:nvSpPr>
          <p:cNvPr id="31" name="テキスト ボックス 39"/>
          <p:cNvSpPr txBox="1">
            <a:spLocks noChangeArrowheads="1"/>
          </p:cNvSpPr>
          <p:nvPr/>
        </p:nvSpPr>
        <p:spPr bwMode="auto">
          <a:xfrm>
            <a:off x="1849232" y="5503394"/>
            <a:ext cx="504056" cy="461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400">
                <a:solidFill>
                  <a:schemeClr val="tx1"/>
                </a:solidFill>
                <a:latin typeface="Times New Roman" charset="0"/>
                <a:ea typeface="ＭＳ Ｐゴシック" charset="-128"/>
              </a:defRPr>
            </a:lvl1pPr>
            <a:lvl2pPr marL="742950" indent="-285750">
              <a:spcBef>
                <a:spcPct val="20000"/>
              </a:spcBef>
              <a:buChar char="–"/>
              <a:defRPr kumimoji="1" sz="2800">
                <a:solidFill>
                  <a:schemeClr val="tx1"/>
                </a:solidFill>
                <a:latin typeface="Times New Roman" charset="0"/>
                <a:ea typeface="ＭＳ Ｐゴシック" charset="-128"/>
              </a:defRPr>
            </a:lvl2pPr>
            <a:lvl3pPr marL="1143000" indent="-228600">
              <a:spcBef>
                <a:spcPct val="20000"/>
              </a:spcBef>
              <a:buChar char="•"/>
              <a:defRPr kumimoji="1" sz="2400">
                <a:solidFill>
                  <a:schemeClr val="tx1"/>
                </a:solidFill>
                <a:latin typeface="Times New Roman" charset="0"/>
                <a:ea typeface="ＭＳ Ｐゴシック" charset="-128"/>
              </a:defRPr>
            </a:lvl3pPr>
            <a:lvl4pPr marL="1600200" indent="-228600">
              <a:spcBef>
                <a:spcPct val="20000"/>
              </a:spcBef>
              <a:buChar char="–"/>
              <a:defRPr kumimoji="1" sz="2000">
                <a:solidFill>
                  <a:schemeClr val="tx1"/>
                </a:solidFill>
                <a:latin typeface="Times New Roman" charset="0"/>
                <a:ea typeface="ＭＳ Ｐゴシック" charset="-128"/>
              </a:defRPr>
            </a:lvl4pPr>
            <a:lvl5pPr marL="2057400" indent="-228600">
              <a:spcBef>
                <a:spcPct val="20000"/>
              </a:spcBef>
              <a:buChar char="»"/>
              <a:defRPr kumimoji="1"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9pPr>
          </a:lstStyle>
          <a:p>
            <a:pPr>
              <a:spcBef>
                <a:spcPct val="0"/>
              </a:spcBef>
              <a:buFontTx/>
              <a:buNone/>
            </a:pPr>
            <a:r>
              <a:rPr lang="en-US" altLang="ja-JP" sz="2400" dirty="0"/>
              <a:t>0</a:t>
            </a:r>
            <a:endParaRPr lang="ja-JP" altLang="en-US" sz="2400" dirty="0"/>
          </a:p>
        </p:txBody>
      </p:sp>
      <p:sp>
        <p:nvSpPr>
          <p:cNvPr id="33" name="テキスト ボックス 39"/>
          <p:cNvSpPr txBox="1">
            <a:spLocks noChangeArrowheads="1"/>
          </p:cNvSpPr>
          <p:nvPr/>
        </p:nvSpPr>
        <p:spPr bwMode="auto">
          <a:xfrm>
            <a:off x="3508364" y="5517586"/>
            <a:ext cx="360040" cy="461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400">
                <a:solidFill>
                  <a:schemeClr val="tx1"/>
                </a:solidFill>
                <a:latin typeface="Times New Roman" charset="0"/>
                <a:ea typeface="ＭＳ Ｐゴシック" charset="-128"/>
              </a:defRPr>
            </a:lvl1pPr>
            <a:lvl2pPr marL="742950" indent="-285750">
              <a:spcBef>
                <a:spcPct val="20000"/>
              </a:spcBef>
              <a:buChar char="–"/>
              <a:defRPr kumimoji="1" sz="2800">
                <a:solidFill>
                  <a:schemeClr val="tx1"/>
                </a:solidFill>
                <a:latin typeface="Times New Roman" charset="0"/>
                <a:ea typeface="ＭＳ Ｐゴシック" charset="-128"/>
              </a:defRPr>
            </a:lvl2pPr>
            <a:lvl3pPr marL="1143000" indent="-228600">
              <a:spcBef>
                <a:spcPct val="20000"/>
              </a:spcBef>
              <a:buChar char="•"/>
              <a:defRPr kumimoji="1" sz="2400">
                <a:solidFill>
                  <a:schemeClr val="tx1"/>
                </a:solidFill>
                <a:latin typeface="Times New Roman" charset="0"/>
                <a:ea typeface="ＭＳ Ｐゴシック" charset="-128"/>
              </a:defRPr>
            </a:lvl3pPr>
            <a:lvl4pPr marL="1600200" indent="-228600">
              <a:spcBef>
                <a:spcPct val="20000"/>
              </a:spcBef>
              <a:buChar char="–"/>
              <a:defRPr kumimoji="1" sz="2000">
                <a:solidFill>
                  <a:schemeClr val="tx1"/>
                </a:solidFill>
                <a:latin typeface="Times New Roman" charset="0"/>
                <a:ea typeface="ＭＳ Ｐゴシック" charset="-128"/>
              </a:defRPr>
            </a:lvl4pPr>
            <a:lvl5pPr marL="2057400" indent="-228600">
              <a:spcBef>
                <a:spcPct val="20000"/>
              </a:spcBef>
              <a:buChar char="»"/>
              <a:defRPr kumimoji="1"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9pPr>
          </a:lstStyle>
          <a:p>
            <a:pPr>
              <a:spcBef>
                <a:spcPct val="0"/>
              </a:spcBef>
              <a:buFontTx/>
              <a:buNone/>
            </a:pPr>
            <a:r>
              <a:rPr lang="en-US" altLang="ja-JP" sz="2400" smtClean="0"/>
              <a:t>2</a:t>
            </a:r>
            <a:endParaRPr lang="ja-JP" altLang="en-US" sz="2400" dirty="0"/>
          </a:p>
        </p:txBody>
      </p:sp>
      <p:sp>
        <p:nvSpPr>
          <p:cNvPr id="34" name="テキスト ボックス 39"/>
          <p:cNvSpPr txBox="1">
            <a:spLocks noChangeArrowheads="1"/>
          </p:cNvSpPr>
          <p:nvPr/>
        </p:nvSpPr>
        <p:spPr bwMode="auto">
          <a:xfrm>
            <a:off x="4354639" y="5525320"/>
            <a:ext cx="360040" cy="461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400">
                <a:solidFill>
                  <a:schemeClr val="tx1"/>
                </a:solidFill>
                <a:latin typeface="Times New Roman" charset="0"/>
                <a:ea typeface="ＭＳ Ｐゴシック" charset="-128"/>
              </a:defRPr>
            </a:lvl1pPr>
            <a:lvl2pPr marL="742950" indent="-285750">
              <a:spcBef>
                <a:spcPct val="20000"/>
              </a:spcBef>
              <a:buChar char="–"/>
              <a:defRPr kumimoji="1" sz="2800">
                <a:solidFill>
                  <a:schemeClr val="tx1"/>
                </a:solidFill>
                <a:latin typeface="Times New Roman" charset="0"/>
                <a:ea typeface="ＭＳ Ｐゴシック" charset="-128"/>
              </a:defRPr>
            </a:lvl2pPr>
            <a:lvl3pPr marL="1143000" indent="-228600">
              <a:spcBef>
                <a:spcPct val="20000"/>
              </a:spcBef>
              <a:buChar char="•"/>
              <a:defRPr kumimoji="1" sz="2400">
                <a:solidFill>
                  <a:schemeClr val="tx1"/>
                </a:solidFill>
                <a:latin typeface="Times New Roman" charset="0"/>
                <a:ea typeface="ＭＳ Ｐゴシック" charset="-128"/>
              </a:defRPr>
            </a:lvl3pPr>
            <a:lvl4pPr marL="1600200" indent="-228600">
              <a:spcBef>
                <a:spcPct val="20000"/>
              </a:spcBef>
              <a:buChar char="–"/>
              <a:defRPr kumimoji="1" sz="2000">
                <a:solidFill>
                  <a:schemeClr val="tx1"/>
                </a:solidFill>
                <a:latin typeface="Times New Roman" charset="0"/>
                <a:ea typeface="ＭＳ Ｐゴシック" charset="-128"/>
              </a:defRPr>
            </a:lvl4pPr>
            <a:lvl5pPr marL="2057400" indent="-228600">
              <a:spcBef>
                <a:spcPct val="20000"/>
              </a:spcBef>
              <a:buChar char="»"/>
              <a:defRPr kumimoji="1"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9pPr>
          </a:lstStyle>
          <a:p>
            <a:pPr>
              <a:spcBef>
                <a:spcPct val="0"/>
              </a:spcBef>
              <a:buFontTx/>
              <a:buNone/>
            </a:pPr>
            <a:r>
              <a:rPr lang="en-US" altLang="ja-JP" sz="2400"/>
              <a:t>3</a:t>
            </a:r>
            <a:endParaRPr lang="ja-JP" altLang="en-US" sz="2400" dirty="0"/>
          </a:p>
        </p:txBody>
      </p:sp>
      <p:sp>
        <p:nvSpPr>
          <p:cNvPr id="35" name="テキスト ボックス 39"/>
          <p:cNvSpPr txBox="1">
            <a:spLocks noChangeArrowheads="1"/>
          </p:cNvSpPr>
          <p:nvPr/>
        </p:nvSpPr>
        <p:spPr bwMode="auto">
          <a:xfrm>
            <a:off x="5230886" y="5492856"/>
            <a:ext cx="360040" cy="461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400">
                <a:solidFill>
                  <a:schemeClr val="tx1"/>
                </a:solidFill>
                <a:latin typeface="Times New Roman" charset="0"/>
                <a:ea typeface="ＭＳ Ｐゴシック" charset="-128"/>
              </a:defRPr>
            </a:lvl1pPr>
            <a:lvl2pPr marL="742950" indent="-285750">
              <a:spcBef>
                <a:spcPct val="20000"/>
              </a:spcBef>
              <a:buChar char="–"/>
              <a:defRPr kumimoji="1" sz="2800">
                <a:solidFill>
                  <a:schemeClr val="tx1"/>
                </a:solidFill>
                <a:latin typeface="Times New Roman" charset="0"/>
                <a:ea typeface="ＭＳ Ｐゴシック" charset="-128"/>
              </a:defRPr>
            </a:lvl2pPr>
            <a:lvl3pPr marL="1143000" indent="-228600">
              <a:spcBef>
                <a:spcPct val="20000"/>
              </a:spcBef>
              <a:buChar char="•"/>
              <a:defRPr kumimoji="1" sz="2400">
                <a:solidFill>
                  <a:schemeClr val="tx1"/>
                </a:solidFill>
                <a:latin typeface="Times New Roman" charset="0"/>
                <a:ea typeface="ＭＳ Ｐゴシック" charset="-128"/>
              </a:defRPr>
            </a:lvl3pPr>
            <a:lvl4pPr marL="1600200" indent="-228600">
              <a:spcBef>
                <a:spcPct val="20000"/>
              </a:spcBef>
              <a:buChar char="–"/>
              <a:defRPr kumimoji="1" sz="2000">
                <a:solidFill>
                  <a:schemeClr val="tx1"/>
                </a:solidFill>
                <a:latin typeface="Times New Roman" charset="0"/>
                <a:ea typeface="ＭＳ Ｐゴシック" charset="-128"/>
              </a:defRPr>
            </a:lvl4pPr>
            <a:lvl5pPr marL="2057400" indent="-228600">
              <a:spcBef>
                <a:spcPct val="20000"/>
              </a:spcBef>
              <a:buChar char="»"/>
              <a:defRPr kumimoji="1"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9pPr>
          </a:lstStyle>
          <a:p>
            <a:pPr>
              <a:spcBef>
                <a:spcPct val="0"/>
              </a:spcBef>
              <a:buFontTx/>
              <a:buNone/>
            </a:pPr>
            <a:r>
              <a:rPr lang="en-US" altLang="ja-JP" sz="2400" dirty="0" smtClean="0"/>
              <a:t>4</a:t>
            </a:r>
            <a:endParaRPr lang="ja-JP" altLang="en-US" sz="2400" dirty="0"/>
          </a:p>
        </p:txBody>
      </p:sp>
      <p:sp>
        <p:nvSpPr>
          <p:cNvPr id="36" name="テキスト ボックス 39"/>
          <p:cNvSpPr txBox="1">
            <a:spLocks noChangeArrowheads="1"/>
          </p:cNvSpPr>
          <p:nvPr/>
        </p:nvSpPr>
        <p:spPr bwMode="auto">
          <a:xfrm>
            <a:off x="5966830" y="5492856"/>
            <a:ext cx="360040" cy="461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400">
                <a:solidFill>
                  <a:schemeClr val="tx1"/>
                </a:solidFill>
                <a:latin typeface="Times New Roman" charset="0"/>
                <a:ea typeface="ＭＳ Ｐゴシック" charset="-128"/>
              </a:defRPr>
            </a:lvl1pPr>
            <a:lvl2pPr marL="742950" indent="-285750">
              <a:spcBef>
                <a:spcPct val="20000"/>
              </a:spcBef>
              <a:buChar char="–"/>
              <a:defRPr kumimoji="1" sz="2800">
                <a:solidFill>
                  <a:schemeClr val="tx1"/>
                </a:solidFill>
                <a:latin typeface="Times New Roman" charset="0"/>
                <a:ea typeface="ＭＳ Ｐゴシック" charset="-128"/>
              </a:defRPr>
            </a:lvl2pPr>
            <a:lvl3pPr marL="1143000" indent="-228600">
              <a:spcBef>
                <a:spcPct val="20000"/>
              </a:spcBef>
              <a:buChar char="•"/>
              <a:defRPr kumimoji="1" sz="2400">
                <a:solidFill>
                  <a:schemeClr val="tx1"/>
                </a:solidFill>
                <a:latin typeface="Times New Roman" charset="0"/>
                <a:ea typeface="ＭＳ Ｐゴシック" charset="-128"/>
              </a:defRPr>
            </a:lvl3pPr>
            <a:lvl4pPr marL="1600200" indent="-228600">
              <a:spcBef>
                <a:spcPct val="20000"/>
              </a:spcBef>
              <a:buChar char="–"/>
              <a:defRPr kumimoji="1" sz="2000">
                <a:solidFill>
                  <a:schemeClr val="tx1"/>
                </a:solidFill>
                <a:latin typeface="Times New Roman" charset="0"/>
                <a:ea typeface="ＭＳ Ｐゴシック" charset="-128"/>
              </a:defRPr>
            </a:lvl4pPr>
            <a:lvl5pPr marL="2057400" indent="-228600">
              <a:spcBef>
                <a:spcPct val="20000"/>
              </a:spcBef>
              <a:buChar char="»"/>
              <a:defRPr kumimoji="1"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9pPr>
          </a:lstStyle>
          <a:p>
            <a:pPr>
              <a:spcBef>
                <a:spcPct val="0"/>
              </a:spcBef>
              <a:buFontTx/>
              <a:buNone/>
            </a:pPr>
            <a:r>
              <a:rPr lang="en-US" altLang="ja-JP" sz="2400" dirty="0" smtClean="0"/>
              <a:t>5</a:t>
            </a:r>
            <a:endParaRPr lang="ja-JP" altLang="en-US" sz="2400" dirty="0"/>
          </a:p>
        </p:txBody>
      </p:sp>
      <p:sp>
        <p:nvSpPr>
          <p:cNvPr id="16" name="テキスト ボックス 15"/>
          <p:cNvSpPr txBox="1"/>
          <p:nvPr/>
        </p:nvSpPr>
        <p:spPr>
          <a:xfrm>
            <a:off x="6206571" y="2300105"/>
            <a:ext cx="1633763" cy="461665"/>
          </a:xfrm>
          <a:prstGeom prst="rect">
            <a:avLst/>
          </a:prstGeom>
          <a:noFill/>
        </p:spPr>
        <p:txBody>
          <a:bodyPr wrap="square" rtlCol="0">
            <a:spAutoFit/>
          </a:bodyPr>
          <a:lstStyle/>
          <a:p>
            <a:r>
              <a:rPr kumimoji="1" lang="ja-JP" altLang="en-US" smtClean="0"/>
              <a:t>運転終了</a:t>
            </a:r>
            <a:endParaRPr kumimoji="1" lang="ja-JP" altLang="en-US"/>
          </a:p>
        </p:txBody>
      </p:sp>
      <p:grpSp>
        <p:nvGrpSpPr>
          <p:cNvPr id="3" name="図形グループ 2"/>
          <p:cNvGrpSpPr/>
          <p:nvPr/>
        </p:nvGrpSpPr>
        <p:grpSpPr>
          <a:xfrm>
            <a:off x="1611927" y="2962892"/>
            <a:ext cx="7287478" cy="2113426"/>
            <a:chOff x="1611927" y="2962892"/>
            <a:chExt cx="7287478" cy="2113426"/>
          </a:xfrm>
        </p:grpSpPr>
        <p:sp>
          <p:nvSpPr>
            <p:cNvPr id="24" name="フリーフォーム 23"/>
            <p:cNvSpPr/>
            <p:nvPr/>
          </p:nvSpPr>
          <p:spPr>
            <a:xfrm>
              <a:off x="1611927" y="2962892"/>
              <a:ext cx="6554489" cy="2098978"/>
            </a:xfrm>
            <a:custGeom>
              <a:avLst/>
              <a:gdLst>
                <a:gd name="connsiteX0" fmla="*/ 0 w 6537960"/>
                <a:gd name="connsiteY0" fmla="*/ 1407112 h 2650825"/>
                <a:gd name="connsiteX1" fmla="*/ 899160 w 6537960"/>
                <a:gd name="connsiteY1" fmla="*/ 2428192 h 2650825"/>
                <a:gd name="connsiteX2" fmla="*/ 1203960 w 6537960"/>
                <a:gd name="connsiteY2" fmla="*/ 2641552 h 2650825"/>
                <a:gd name="connsiteX3" fmla="*/ 1676400 w 6537960"/>
                <a:gd name="connsiteY3" fmla="*/ 2245312 h 2650825"/>
                <a:gd name="connsiteX4" fmla="*/ 2225040 w 6537960"/>
                <a:gd name="connsiteY4" fmla="*/ 995632 h 2650825"/>
                <a:gd name="connsiteX5" fmla="*/ 2941320 w 6537960"/>
                <a:gd name="connsiteY5" fmla="*/ 96472 h 2650825"/>
                <a:gd name="connsiteX6" fmla="*/ 3352800 w 6537960"/>
                <a:gd name="connsiteY6" fmla="*/ 35512 h 2650825"/>
                <a:gd name="connsiteX7" fmla="*/ 3810000 w 6537960"/>
                <a:gd name="connsiteY7" fmla="*/ 187912 h 2650825"/>
                <a:gd name="connsiteX8" fmla="*/ 4328160 w 6537960"/>
                <a:gd name="connsiteY8" fmla="*/ 599392 h 2650825"/>
                <a:gd name="connsiteX9" fmla="*/ 4770120 w 6537960"/>
                <a:gd name="connsiteY9" fmla="*/ 660352 h 2650825"/>
                <a:gd name="connsiteX10" fmla="*/ 5242560 w 6537960"/>
                <a:gd name="connsiteY10" fmla="*/ 446992 h 2650825"/>
                <a:gd name="connsiteX11" fmla="*/ 5532120 w 6537960"/>
                <a:gd name="connsiteY11" fmla="*/ 446992 h 2650825"/>
                <a:gd name="connsiteX12" fmla="*/ 5852160 w 6537960"/>
                <a:gd name="connsiteY12" fmla="*/ 568912 h 2650825"/>
                <a:gd name="connsiteX13" fmla="*/ 6537960 w 6537960"/>
                <a:gd name="connsiteY13" fmla="*/ 1407112 h 2650825"/>
                <a:gd name="connsiteX14" fmla="*/ 6537960 w 6537960"/>
                <a:gd name="connsiteY14" fmla="*/ 1407112 h 2650825"/>
                <a:gd name="connsiteX0" fmla="*/ 0 w 6537960"/>
                <a:gd name="connsiteY0" fmla="*/ 1407112 h 2641552"/>
                <a:gd name="connsiteX1" fmla="*/ 731520 w 6537960"/>
                <a:gd name="connsiteY1" fmla="*/ 2245312 h 2641552"/>
                <a:gd name="connsiteX2" fmla="*/ 1203960 w 6537960"/>
                <a:gd name="connsiteY2" fmla="*/ 2641552 h 2641552"/>
                <a:gd name="connsiteX3" fmla="*/ 1676400 w 6537960"/>
                <a:gd name="connsiteY3" fmla="*/ 2245312 h 2641552"/>
                <a:gd name="connsiteX4" fmla="*/ 2225040 w 6537960"/>
                <a:gd name="connsiteY4" fmla="*/ 995632 h 2641552"/>
                <a:gd name="connsiteX5" fmla="*/ 2941320 w 6537960"/>
                <a:gd name="connsiteY5" fmla="*/ 96472 h 2641552"/>
                <a:gd name="connsiteX6" fmla="*/ 3352800 w 6537960"/>
                <a:gd name="connsiteY6" fmla="*/ 35512 h 2641552"/>
                <a:gd name="connsiteX7" fmla="*/ 3810000 w 6537960"/>
                <a:gd name="connsiteY7" fmla="*/ 187912 h 2641552"/>
                <a:gd name="connsiteX8" fmla="*/ 4328160 w 6537960"/>
                <a:gd name="connsiteY8" fmla="*/ 599392 h 2641552"/>
                <a:gd name="connsiteX9" fmla="*/ 4770120 w 6537960"/>
                <a:gd name="connsiteY9" fmla="*/ 660352 h 2641552"/>
                <a:gd name="connsiteX10" fmla="*/ 5242560 w 6537960"/>
                <a:gd name="connsiteY10" fmla="*/ 446992 h 2641552"/>
                <a:gd name="connsiteX11" fmla="*/ 5532120 w 6537960"/>
                <a:gd name="connsiteY11" fmla="*/ 446992 h 2641552"/>
                <a:gd name="connsiteX12" fmla="*/ 5852160 w 6537960"/>
                <a:gd name="connsiteY12" fmla="*/ 568912 h 2641552"/>
                <a:gd name="connsiteX13" fmla="*/ 6537960 w 6537960"/>
                <a:gd name="connsiteY13" fmla="*/ 1407112 h 2641552"/>
                <a:gd name="connsiteX14" fmla="*/ 6537960 w 6537960"/>
                <a:gd name="connsiteY14" fmla="*/ 1407112 h 2641552"/>
                <a:gd name="connsiteX0" fmla="*/ 0 w 6537960"/>
                <a:gd name="connsiteY0" fmla="*/ 1407112 h 2641666"/>
                <a:gd name="connsiteX1" fmla="*/ 731520 w 6537960"/>
                <a:gd name="connsiteY1" fmla="*/ 2275792 h 2641666"/>
                <a:gd name="connsiteX2" fmla="*/ 1203960 w 6537960"/>
                <a:gd name="connsiteY2" fmla="*/ 2641552 h 2641666"/>
                <a:gd name="connsiteX3" fmla="*/ 1676400 w 6537960"/>
                <a:gd name="connsiteY3" fmla="*/ 2245312 h 2641666"/>
                <a:gd name="connsiteX4" fmla="*/ 2225040 w 6537960"/>
                <a:gd name="connsiteY4" fmla="*/ 995632 h 2641666"/>
                <a:gd name="connsiteX5" fmla="*/ 2941320 w 6537960"/>
                <a:gd name="connsiteY5" fmla="*/ 96472 h 2641666"/>
                <a:gd name="connsiteX6" fmla="*/ 3352800 w 6537960"/>
                <a:gd name="connsiteY6" fmla="*/ 35512 h 2641666"/>
                <a:gd name="connsiteX7" fmla="*/ 3810000 w 6537960"/>
                <a:gd name="connsiteY7" fmla="*/ 187912 h 2641666"/>
                <a:gd name="connsiteX8" fmla="*/ 4328160 w 6537960"/>
                <a:gd name="connsiteY8" fmla="*/ 599392 h 2641666"/>
                <a:gd name="connsiteX9" fmla="*/ 4770120 w 6537960"/>
                <a:gd name="connsiteY9" fmla="*/ 660352 h 2641666"/>
                <a:gd name="connsiteX10" fmla="*/ 5242560 w 6537960"/>
                <a:gd name="connsiteY10" fmla="*/ 446992 h 2641666"/>
                <a:gd name="connsiteX11" fmla="*/ 5532120 w 6537960"/>
                <a:gd name="connsiteY11" fmla="*/ 446992 h 2641666"/>
                <a:gd name="connsiteX12" fmla="*/ 5852160 w 6537960"/>
                <a:gd name="connsiteY12" fmla="*/ 568912 h 2641666"/>
                <a:gd name="connsiteX13" fmla="*/ 6537960 w 6537960"/>
                <a:gd name="connsiteY13" fmla="*/ 1407112 h 2641666"/>
                <a:gd name="connsiteX14" fmla="*/ 6537960 w 6537960"/>
                <a:gd name="connsiteY14" fmla="*/ 1407112 h 2641666"/>
                <a:gd name="connsiteX0" fmla="*/ 0 w 6537960"/>
                <a:gd name="connsiteY0" fmla="*/ 1407112 h 2626435"/>
                <a:gd name="connsiteX1" fmla="*/ 731520 w 6537960"/>
                <a:gd name="connsiteY1" fmla="*/ 2275792 h 2626435"/>
                <a:gd name="connsiteX2" fmla="*/ 1158240 w 6537960"/>
                <a:gd name="connsiteY2" fmla="*/ 2626312 h 2626435"/>
                <a:gd name="connsiteX3" fmla="*/ 1676400 w 6537960"/>
                <a:gd name="connsiteY3" fmla="*/ 2245312 h 2626435"/>
                <a:gd name="connsiteX4" fmla="*/ 2225040 w 6537960"/>
                <a:gd name="connsiteY4" fmla="*/ 995632 h 2626435"/>
                <a:gd name="connsiteX5" fmla="*/ 2941320 w 6537960"/>
                <a:gd name="connsiteY5" fmla="*/ 96472 h 2626435"/>
                <a:gd name="connsiteX6" fmla="*/ 3352800 w 6537960"/>
                <a:gd name="connsiteY6" fmla="*/ 35512 h 2626435"/>
                <a:gd name="connsiteX7" fmla="*/ 3810000 w 6537960"/>
                <a:gd name="connsiteY7" fmla="*/ 187912 h 2626435"/>
                <a:gd name="connsiteX8" fmla="*/ 4328160 w 6537960"/>
                <a:gd name="connsiteY8" fmla="*/ 599392 h 2626435"/>
                <a:gd name="connsiteX9" fmla="*/ 4770120 w 6537960"/>
                <a:gd name="connsiteY9" fmla="*/ 660352 h 2626435"/>
                <a:gd name="connsiteX10" fmla="*/ 5242560 w 6537960"/>
                <a:gd name="connsiteY10" fmla="*/ 446992 h 2626435"/>
                <a:gd name="connsiteX11" fmla="*/ 5532120 w 6537960"/>
                <a:gd name="connsiteY11" fmla="*/ 446992 h 2626435"/>
                <a:gd name="connsiteX12" fmla="*/ 5852160 w 6537960"/>
                <a:gd name="connsiteY12" fmla="*/ 568912 h 2626435"/>
                <a:gd name="connsiteX13" fmla="*/ 6537960 w 6537960"/>
                <a:gd name="connsiteY13" fmla="*/ 1407112 h 2626435"/>
                <a:gd name="connsiteX14" fmla="*/ 6537960 w 6537960"/>
                <a:gd name="connsiteY14" fmla="*/ 1407112 h 2626435"/>
                <a:gd name="connsiteX0" fmla="*/ 0 w 6537960"/>
                <a:gd name="connsiteY0" fmla="*/ 1407112 h 2611206"/>
                <a:gd name="connsiteX1" fmla="*/ 731520 w 6537960"/>
                <a:gd name="connsiteY1" fmla="*/ 2275792 h 2611206"/>
                <a:gd name="connsiteX2" fmla="*/ 1203960 w 6537960"/>
                <a:gd name="connsiteY2" fmla="*/ 2611072 h 2611206"/>
                <a:gd name="connsiteX3" fmla="*/ 1676400 w 6537960"/>
                <a:gd name="connsiteY3" fmla="*/ 2245312 h 2611206"/>
                <a:gd name="connsiteX4" fmla="*/ 2225040 w 6537960"/>
                <a:gd name="connsiteY4" fmla="*/ 995632 h 2611206"/>
                <a:gd name="connsiteX5" fmla="*/ 2941320 w 6537960"/>
                <a:gd name="connsiteY5" fmla="*/ 96472 h 2611206"/>
                <a:gd name="connsiteX6" fmla="*/ 3352800 w 6537960"/>
                <a:gd name="connsiteY6" fmla="*/ 35512 h 2611206"/>
                <a:gd name="connsiteX7" fmla="*/ 3810000 w 6537960"/>
                <a:gd name="connsiteY7" fmla="*/ 187912 h 2611206"/>
                <a:gd name="connsiteX8" fmla="*/ 4328160 w 6537960"/>
                <a:gd name="connsiteY8" fmla="*/ 599392 h 2611206"/>
                <a:gd name="connsiteX9" fmla="*/ 4770120 w 6537960"/>
                <a:gd name="connsiteY9" fmla="*/ 660352 h 2611206"/>
                <a:gd name="connsiteX10" fmla="*/ 5242560 w 6537960"/>
                <a:gd name="connsiteY10" fmla="*/ 446992 h 2611206"/>
                <a:gd name="connsiteX11" fmla="*/ 5532120 w 6537960"/>
                <a:gd name="connsiteY11" fmla="*/ 446992 h 2611206"/>
                <a:gd name="connsiteX12" fmla="*/ 5852160 w 6537960"/>
                <a:gd name="connsiteY12" fmla="*/ 568912 h 2611206"/>
                <a:gd name="connsiteX13" fmla="*/ 6537960 w 6537960"/>
                <a:gd name="connsiteY13" fmla="*/ 1407112 h 2611206"/>
                <a:gd name="connsiteX14" fmla="*/ 6537960 w 6537960"/>
                <a:gd name="connsiteY14" fmla="*/ 1407112 h 2611206"/>
                <a:gd name="connsiteX0" fmla="*/ 0 w 6537960"/>
                <a:gd name="connsiteY0" fmla="*/ 1377821 h 2581915"/>
                <a:gd name="connsiteX1" fmla="*/ 731520 w 6537960"/>
                <a:gd name="connsiteY1" fmla="*/ 2246501 h 2581915"/>
                <a:gd name="connsiteX2" fmla="*/ 1203960 w 6537960"/>
                <a:gd name="connsiteY2" fmla="*/ 2581781 h 2581915"/>
                <a:gd name="connsiteX3" fmla="*/ 1676400 w 6537960"/>
                <a:gd name="connsiteY3" fmla="*/ 2216021 h 2581915"/>
                <a:gd name="connsiteX4" fmla="*/ 2225040 w 6537960"/>
                <a:gd name="connsiteY4" fmla="*/ 966341 h 2581915"/>
                <a:gd name="connsiteX5" fmla="*/ 2849880 w 6537960"/>
                <a:gd name="connsiteY5" fmla="*/ 128141 h 2581915"/>
                <a:gd name="connsiteX6" fmla="*/ 3352800 w 6537960"/>
                <a:gd name="connsiteY6" fmla="*/ 6221 h 2581915"/>
                <a:gd name="connsiteX7" fmla="*/ 3810000 w 6537960"/>
                <a:gd name="connsiteY7" fmla="*/ 158621 h 2581915"/>
                <a:gd name="connsiteX8" fmla="*/ 4328160 w 6537960"/>
                <a:gd name="connsiteY8" fmla="*/ 570101 h 2581915"/>
                <a:gd name="connsiteX9" fmla="*/ 4770120 w 6537960"/>
                <a:gd name="connsiteY9" fmla="*/ 631061 h 2581915"/>
                <a:gd name="connsiteX10" fmla="*/ 5242560 w 6537960"/>
                <a:gd name="connsiteY10" fmla="*/ 417701 h 2581915"/>
                <a:gd name="connsiteX11" fmla="*/ 5532120 w 6537960"/>
                <a:gd name="connsiteY11" fmla="*/ 417701 h 2581915"/>
                <a:gd name="connsiteX12" fmla="*/ 5852160 w 6537960"/>
                <a:gd name="connsiteY12" fmla="*/ 539621 h 2581915"/>
                <a:gd name="connsiteX13" fmla="*/ 6537960 w 6537960"/>
                <a:gd name="connsiteY13" fmla="*/ 1377821 h 2581915"/>
                <a:gd name="connsiteX14" fmla="*/ 6537960 w 6537960"/>
                <a:gd name="connsiteY14" fmla="*/ 1377821 h 2581915"/>
                <a:gd name="connsiteX0" fmla="*/ 0 w 6537960"/>
                <a:gd name="connsiteY0" fmla="*/ 1377821 h 2581915"/>
                <a:gd name="connsiteX1" fmla="*/ 731520 w 6537960"/>
                <a:gd name="connsiteY1" fmla="*/ 2246501 h 2581915"/>
                <a:gd name="connsiteX2" fmla="*/ 1203960 w 6537960"/>
                <a:gd name="connsiteY2" fmla="*/ 2581781 h 2581915"/>
                <a:gd name="connsiteX3" fmla="*/ 1676400 w 6537960"/>
                <a:gd name="connsiteY3" fmla="*/ 2216021 h 2581915"/>
                <a:gd name="connsiteX4" fmla="*/ 2225040 w 6537960"/>
                <a:gd name="connsiteY4" fmla="*/ 966341 h 2581915"/>
                <a:gd name="connsiteX5" fmla="*/ 2849880 w 6537960"/>
                <a:gd name="connsiteY5" fmla="*/ 128141 h 2581915"/>
                <a:gd name="connsiteX6" fmla="*/ 3352800 w 6537960"/>
                <a:gd name="connsiteY6" fmla="*/ 6221 h 2581915"/>
                <a:gd name="connsiteX7" fmla="*/ 3810000 w 6537960"/>
                <a:gd name="connsiteY7" fmla="*/ 158621 h 2581915"/>
                <a:gd name="connsiteX8" fmla="*/ 4328160 w 6537960"/>
                <a:gd name="connsiteY8" fmla="*/ 570101 h 2581915"/>
                <a:gd name="connsiteX9" fmla="*/ 4770120 w 6537960"/>
                <a:gd name="connsiteY9" fmla="*/ 631061 h 2581915"/>
                <a:gd name="connsiteX10" fmla="*/ 5242560 w 6537960"/>
                <a:gd name="connsiteY10" fmla="*/ 417701 h 2581915"/>
                <a:gd name="connsiteX11" fmla="*/ 5562600 w 6537960"/>
                <a:gd name="connsiteY11" fmla="*/ 387221 h 2581915"/>
                <a:gd name="connsiteX12" fmla="*/ 5852160 w 6537960"/>
                <a:gd name="connsiteY12" fmla="*/ 539621 h 2581915"/>
                <a:gd name="connsiteX13" fmla="*/ 6537960 w 6537960"/>
                <a:gd name="connsiteY13" fmla="*/ 1377821 h 2581915"/>
                <a:gd name="connsiteX14" fmla="*/ 6537960 w 6537960"/>
                <a:gd name="connsiteY14" fmla="*/ 1377821 h 2581915"/>
                <a:gd name="connsiteX0" fmla="*/ 0 w 6537960"/>
                <a:gd name="connsiteY0" fmla="*/ 1377821 h 2581915"/>
                <a:gd name="connsiteX1" fmla="*/ 731520 w 6537960"/>
                <a:gd name="connsiteY1" fmla="*/ 2246501 h 2581915"/>
                <a:gd name="connsiteX2" fmla="*/ 1203960 w 6537960"/>
                <a:gd name="connsiteY2" fmla="*/ 2581781 h 2581915"/>
                <a:gd name="connsiteX3" fmla="*/ 1676400 w 6537960"/>
                <a:gd name="connsiteY3" fmla="*/ 2216021 h 2581915"/>
                <a:gd name="connsiteX4" fmla="*/ 2225040 w 6537960"/>
                <a:gd name="connsiteY4" fmla="*/ 966341 h 2581915"/>
                <a:gd name="connsiteX5" fmla="*/ 2849880 w 6537960"/>
                <a:gd name="connsiteY5" fmla="*/ 128141 h 2581915"/>
                <a:gd name="connsiteX6" fmla="*/ 3352800 w 6537960"/>
                <a:gd name="connsiteY6" fmla="*/ 6221 h 2581915"/>
                <a:gd name="connsiteX7" fmla="*/ 3810000 w 6537960"/>
                <a:gd name="connsiteY7" fmla="*/ 158621 h 2581915"/>
                <a:gd name="connsiteX8" fmla="*/ 4328160 w 6537960"/>
                <a:gd name="connsiteY8" fmla="*/ 570101 h 2581915"/>
                <a:gd name="connsiteX9" fmla="*/ 4770120 w 6537960"/>
                <a:gd name="connsiteY9" fmla="*/ 631061 h 2581915"/>
                <a:gd name="connsiteX10" fmla="*/ 5181600 w 6537960"/>
                <a:gd name="connsiteY10" fmla="*/ 463421 h 2581915"/>
                <a:gd name="connsiteX11" fmla="*/ 5562600 w 6537960"/>
                <a:gd name="connsiteY11" fmla="*/ 387221 h 2581915"/>
                <a:gd name="connsiteX12" fmla="*/ 5852160 w 6537960"/>
                <a:gd name="connsiteY12" fmla="*/ 539621 h 2581915"/>
                <a:gd name="connsiteX13" fmla="*/ 6537960 w 6537960"/>
                <a:gd name="connsiteY13" fmla="*/ 1377821 h 2581915"/>
                <a:gd name="connsiteX14" fmla="*/ 6537960 w 6537960"/>
                <a:gd name="connsiteY14" fmla="*/ 1377821 h 2581915"/>
                <a:gd name="connsiteX0" fmla="*/ 0 w 6537960"/>
                <a:gd name="connsiteY0" fmla="*/ 1377821 h 2581915"/>
                <a:gd name="connsiteX1" fmla="*/ 731520 w 6537960"/>
                <a:gd name="connsiteY1" fmla="*/ 2246501 h 2581915"/>
                <a:gd name="connsiteX2" fmla="*/ 1203960 w 6537960"/>
                <a:gd name="connsiteY2" fmla="*/ 2581781 h 2581915"/>
                <a:gd name="connsiteX3" fmla="*/ 1676400 w 6537960"/>
                <a:gd name="connsiteY3" fmla="*/ 2216021 h 2581915"/>
                <a:gd name="connsiteX4" fmla="*/ 2225040 w 6537960"/>
                <a:gd name="connsiteY4" fmla="*/ 966341 h 2581915"/>
                <a:gd name="connsiteX5" fmla="*/ 2849880 w 6537960"/>
                <a:gd name="connsiteY5" fmla="*/ 128141 h 2581915"/>
                <a:gd name="connsiteX6" fmla="*/ 3352800 w 6537960"/>
                <a:gd name="connsiteY6" fmla="*/ 6221 h 2581915"/>
                <a:gd name="connsiteX7" fmla="*/ 3810000 w 6537960"/>
                <a:gd name="connsiteY7" fmla="*/ 158621 h 2581915"/>
                <a:gd name="connsiteX8" fmla="*/ 4328160 w 6537960"/>
                <a:gd name="connsiteY8" fmla="*/ 570101 h 2581915"/>
                <a:gd name="connsiteX9" fmla="*/ 4770120 w 6537960"/>
                <a:gd name="connsiteY9" fmla="*/ 631061 h 2581915"/>
                <a:gd name="connsiteX10" fmla="*/ 5181600 w 6537960"/>
                <a:gd name="connsiteY10" fmla="*/ 463421 h 2581915"/>
                <a:gd name="connsiteX11" fmla="*/ 5562600 w 6537960"/>
                <a:gd name="connsiteY11" fmla="*/ 356741 h 2581915"/>
                <a:gd name="connsiteX12" fmla="*/ 5852160 w 6537960"/>
                <a:gd name="connsiteY12" fmla="*/ 539621 h 2581915"/>
                <a:gd name="connsiteX13" fmla="*/ 6537960 w 6537960"/>
                <a:gd name="connsiteY13" fmla="*/ 1377821 h 2581915"/>
                <a:gd name="connsiteX14" fmla="*/ 6537960 w 6537960"/>
                <a:gd name="connsiteY14" fmla="*/ 1377821 h 2581915"/>
                <a:gd name="connsiteX0" fmla="*/ 0 w 6537960"/>
                <a:gd name="connsiteY0" fmla="*/ 1377821 h 2610199"/>
                <a:gd name="connsiteX1" fmla="*/ 731520 w 6537960"/>
                <a:gd name="connsiteY1" fmla="*/ 2246501 h 2610199"/>
                <a:gd name="connsiteX2" fmla="*/ 1579386 w 6537960"/>
                <a:gd name="connsiteY2" fmla="*/ 2610084 h 2610199"/>
                <a:gd name="connsiteX3" fmla="*/ 1676400 w 6537960"/>
                <a:gd name="connsiteY3" fmla="*/ 2216021 h 2610199"/>
                <a:gd name="connsiteX4" fmla="*/ 2225040 w 6537960"/>
                <a:gd name="connsiteY4" fmla="*/ 966341 h 2610199"/>
                <a:gd name="connsiteX5" fmla="*/ 2849880 w 6537960"/>
                <a:gd name="connsiteY5" fmla="*/ 128141 h 2610199"/>
                <a:gd name="connsiteX6" fmla="*/ 3352800 w 6537960"/>
                <a:gd name="connsiteY6" fmla="*/ 6221 h 2610199"/>
                <a:gd name="connsiteX7" fmla="*/ 3810000 w 6537960"/>
                <a:gd name="connsiteY7" fmla="*/ 158621 h 2610199"/>
                <a:gd name="connsiteX8" fmla="*/ 4328160 w 6537960"/>
                <a:gd name="connsiteY8" fmla="*/ 570101 h 2610199"/>
                <a:gd name="connsiteX9" fmla="*/ 4770120 w 6537960"/>
                <a:gd name="connsiteY9" fmla="*/ 631061 h 2610199"/>
                <a:gd name="connsiteX10" fmla="*/ 5181600 w 6537960"/>
                <a:gd name="connsiteY10" fmla="*/ 463421 h 2610199"/>
                <a:gd name="connsiteX11" fmla="*/ 5562600 w 6537960"/>
                <a:gd name="connsiteY11" fmla="*/ 356741 h 2610199"/>
                <a:gd name="connsiteX12" fmla="*/ 5852160 w 6537960"/>
                <a:gd name="connsiteY12" fmla="*/ 539621 h 2610199"/>
                <a:gd name="connsiteX13" fmla="*/ 6537960 w 6537960"/>
                <a:gd name="connsiteY13" fmla="*/ 1377821 h 2610199"/>
                <a:gd name="connsiteX14" fmla="*/ 6537960 w 6537960"/>
                <a:gd name="connsiteY14" fmla="*/ 1377821 h 2610199"/>
                <a:gd name="connsiteX0" fmla="*/ 0 w 6537960"/>
                <a:gd name="connsiteY0" fmla="*/ 1377821 h 2622851"/>
                <a:gd name="connsiteX1" fmla="*/ 731520 w 6537960"/>
                <a:gd name="connsiteY1" fmla="*/ 2246501 h 2622851"/>
                <a:gd name="connsiteX2" fmla="*/ 1579386 w 6537960"/>
                <a:gd name="connsiteY2" fmla="*/ 2610084 h 2622851"/>
                <a:gd name="connsiteX3" fmla="*/ 2011601 w 6537960"/>
                <a:gd name="connsiteY3" fmla="*/ 1829214 h 2622851"/>
                <a:gd name="connsiteX4" fmla="*/ 2225040 w 6537960"/>
                <a:gd name="connsiteY4" fmla="*/ 966341 h 2622851"/>
                <a:gd name="connsiteX5" fmla="*/ 2849880 w 6537960"/>
                <a:gd name="connsiteY5" fmla="*/ 128141 h 2622851"/>
                <a:gd name="connsiteX6" fmla="*/ 3352800 w 6537960"/>
                <a:gd name="connsiteY6" fmla="*/ 6221 h 2622851"/>
                <a:gd name="connsiteX7" fmla="*/ 3810000 w 6537960"/>
                <a:gd name="connsiteY7" fmla="*/ 158621 h 2622851"/>
                <a:gd name="connsiteX8" fmla="*/ 4328160 w 6537960"/>
                <a:gd name="connsiteY8" fmla="*/ 570101 h 2622851"/>
                <a:gd name="connsiteX9" fmla="*/ 4770120 w 6537960"/>
                <a:gd name="connsiteY9" fmla="*/ 631061 h 2622851"/>
                <a:gd name="connsiteX10" fmla="*/ 5181600 w 6537960"/>
                <a:gd name="connsiteY10" fmla="*/ 463421 h 2622851"/>
                <a:gd name="connsiteX11" fmla="*/ 5562600 w 6537960"/>
                <a:gd name="connsiteY11" fmla="*/ 356741 h 2622851"/>
                <a:gd name="connsiteX12" fmla="*/ 5852160 w 6537960"/>
                <a:gd name="connsiteY12" fmla="*/ 539621 h 2622851"/>
                <a:gd name="connsiteX13" fmla="*/ 6537960 w 6537960"/>
                <a:gd name="connsiteY13" fmla="*/ 1377821 h 2622851"/>
                <a:gd name="connsiteX14" fmla="*/ 6537960 w 6537960"/>
                <a:gd name="connsiteY14" fmla="*/ 1377821 h 2622851"/>
                <a:gd name="connsiteX0" fmla="*/ 0 w 6537960"/>
                <a:gd name="connsiteY0" fmla="*/ 1377821 h 2612983"/>
                <a:gd name="connsiteX1" fmla="*/ 771744 w 6537960"/>
                <a:gd name="connsiteY1" fmla="*/ 2067250 h 2612983"/>
                <a:gd name="connsiteX2" fmla="*/ 1579386 w 6537960"/>
                <a:gd name="connsiteY2" fmla="*/ 2610084 h 2612983"/>
                <a:gd name="connsiteX3" fmla="*/ 2011601 w 6537960"/>
                <a:gd name="connsiteY3" fmla="*/ 1829214 h 2612983"/>
                <a:gd name="connsiteX4" fmla="*/ 2225040 w 6537960"/>
                <a:gd name="connsiteY4" fmla="*/ 966341 h 2612983"/>
                <a:gd name="connsiteX5" fmla="*/ 2849880 w 6537960"/>
                <a:gd name="connsiteY5" fmla="*/ 128141 h 2612983"/>
                <a:gd name="connsiteX6" fmla="*/ 3352800 w 6537960"/>
                <a:gd name="connsiteY6" fmla="*/ 6221 h 2612983"/>
                <a:gd name="connsiteX7" fmla="*/ 3810000 w 6537960"/>
                <a:gd name="connsiteY7" fmla="*/ 158621 h 2612983"/>
                <a:gd name="connsiteX8" fmla="*/ 4328160 w 6537960"/>
                <a:gd name="connsiteY8" fmla="*/ 570101 h 2612983"/>
                <a:gd name="connsiteX9" fmla="*/ 4770120 w 6537960"/>
                <a:gd name="connsiteY9" fmla="*/ 631061 h 2612983"/>
                <a:gd name="connsiteX10" fmla="*/ 5181600 w 6537960"/>
                <a:gd name="connsiteY10" fmla="*/ 463421 h 2612983"/>
                <a:gd name="connsiteX11" fmla="*/ 5562600 w 6537960"/>
                <a:gd name="connsiteY11" fmla="*/ 356741 h 2612983"/>
                <a:gd name="connsiteX12" fmla="*/ 5852160 w 6537960"/>
                <a:gd name="connsiteY12" fmla="*/ 539621 h 2612983"/>
                <a:gd name="connsiteX13" fmla="*/ 6537960 w 6537960"/>
                <a:gd name="connsiteY13" fmla="*/ 1377821 h 2612983"/>
                <a:gd name="connsiteX14" fmla="*/ 6537960 w 6537960"/>
                <a:gd name="connsiteY14" fmla="*/ 1377821 h 2612983"/>
                <a:gd name="connsiteX0" fmla="*/ 0 w 6537960"/>
                <a:gd name="connsiteY0" fmla="*/ 1377821 h 2613120"/>
                <a:gd name="connsiteX1" fmla="*/ 771744 w 6537960"/>
                <a:gd name="connsiteY1" fmla="*/ 2067250 h 2613120"/>
                <a:gd name="connsiteX2" fmla="*/ 1579386 w 6537960"/>
                <a:gd name="connsiteY2" fmla="*/ 2610084 h 2613120"/>
                <a:gd name="connsiteX3" fmla="*/ 2011601 w 6537960"/>
                <a:gd name="connsiteY3" fmla="*/ 1829214 h 2613120"/>
                <a:gd name="connsiteX4" fmla="*/ 2225040 w 6537960"/>
                <a:gd name="connsiteY4" fmla="*/ 966341 h 2613120"/>
                <a:gd name="connsiteX5" fmla="*/ 2849880 w 6537960"/>
                <a:gd name="connsiteY5" fmla="*/ 128141 h 2613120"/>
                <a:gd name="connsiteX6" fmla="*/ 3352800 w 6537960"/>
                <a:gd name="connsiteY6" fmla="*/ 6221 h 2613120"/>
                <a:gd name="connsiteX7" fmla="*/ 3810000 w 6537960"/>
                <a:gd name="connsiteY7" fmla="*/ 158621 h 2613120"/>
                <a:gd name="connsiteX8" fmla="*/ 4328160 w 6537960"/>
                <a:gd name="connsiteY8" fmla="*/ 570101 h 2613120"/>
                <a:gd name="connsiteX9" fmla="*/ 4770120 w 6537960"/>
                <a:gd name="connsiteY9" fmla="*/ 631061 h 2613120"/>
                <a:gd name="connsiteX10" fmla="*/ 5181600 w 6537960"/>
                <a:gd name="connsiteY10" fmla="*/ 463421 h 2613120"/>
                <a:gd name="connsiteX11" fmla="*/ 5562600 w 6537960"/>
                <a:gd name="connsiteY11" fmla="*/ 356741 h 2613120"/>
                <a:gd name="connsiteX12" fmla="*/ 5852160 w 6537960"/>
                <a:gd name="connsiteY12" fmla="*/ 539621 h 2613120"/>
                <a:gd name="connsiteX13" fmla="*/ 6537960 w 6537960"/>
                <a:gd name="connsiteY13" fmla="*/ 1377821 h 2613120"/>
                <a:gd name="connsiteX14" fmla="*/ 6537960 w 6537960"/>
                <a:gd name="connsiteY14" fmla="*/ 1377821 h 2613120"/>
                <a:gd name="connsiteX0" fmla="*/ 0 w 6524552"/>
                <a:gd name="connsiteY0" fmla="*/ 1396690 h 2612961"/>
                <a:gd name="connsiteX1" fmla="*/ 758336 w 6524552"/>
                <a:gd name="connsiteY1" fmla="*/ 2067250 h 2612961"/>
                <a:gd name="connsiteX2" fmla="*/ 1565978 w 6524552"/>
                <a:gd name="connsiteY2" fmla="*/ 2610084 h 2612961"/>
                <a:gd name="connsiteX3" fmla="*/ 1998193 w 6524552"/>
                <a:gd name="connsiteY3" fmla="*/ 1829214 h 2612961"/>
                <a:gd name="connsiteX4" fmla="*/ 2211632 w 6524552"/>
                <a:gd name="connsiteY4" fmla="*/ 966341 h 2612961"/>
                <a:gd name="connsiteX5" fmla="*/ 2836472 w 6524552"/>
                <a:gd name="connsiteY5" fmla="*/ 128141 h 2612961"/>
                <a:gd name="connsiteX6" fmla="*/ 3339392 w 6524552"/>
                <a:gd name="connsiteY6" fmla="*/ 6221 h 2612961"/>
                <a:gd name="connsiteX7" fmla="*/ 3796592 w 6524552"/>
                <a:gd name="connsiteY7" fmla="*/ 158621 h 2612961"/>
                <a:gd name="connsiteX8" fmla="*/ 4314752 w 6524552"/>
                <a:gd name="connsiteY8" fmla="*/ 570101 h 2612961"/>
                <a:gd name="connsiteX9" fmla="*/ 4756712 w 6524552"/>
                <a:gd name="connsiteY9" fmla="*/ 631061 h 2612961"/>
                <a:gd name="connsiteX10" fmla="*/ 5168192 w 6524552"/>
                <a:gd name="connsiteY10" fmla="*/ 463421 h 2612961"/>
                <a:gd name="connsiteX11" fmla="*/ 5549192 w 6524552"/>
                <a:gd name="connsiteY11" fmla="*/ 356741 h 2612961"/>
                <a:gd name="connsiteX12" fmla="*/ 5838752 w 6524552"/>
                <a:gd name="connsiteY12" fmla="*/ 539621 h 2612961"/>
                <a:gd name="connsiteX13" fmla="*/ 6524552 w 6524552"/>
                <a:gd name="connsiteY13" fmla="*/ 1377821 h 2612961"/>
                <a:gd name="connsiteX14" fmla="*/ 6524552 w 6524552"/>
                <a:gd name="connsiteY14" fmla="*/ 1377821 h 2612961"/>
                <a:gd name="connsiteX0" fmla="*/ 0 w 6524552"/>
                <a:gd name="connsiteY0" fmla="*/ 1396690 h 2612961"/>
                <a:gd name="connsiteX1" fmla="*/ 758336 w 6524552"/>
                <a:gd name="connsiteY1" fmla="*/ 2067250 h 2612961"/>
                <a:gd name="connsiteX2" fmla="*/ 1565978 w 6524552"/>
                <a:gd name="connsiteY2" fmla="*/ 2610084 h 2612961"/>
                <a:gd name="connsiteX3" fmla="*/ 1998193 w 6524552"/>
                <a:gd name="connsiteY3" fmla="*/ 1829214 h 2612961"/>
                <a:gd name="connsiteX4" fmla="*/ 2211632 w 6524552"/>
                <a:gd name="connsiteY4" fmla="*/ 966341 h 2612961"/>
                <a:gd name="connsiteX5" fmla="*/ 2836472 w 6524552"/>
                <a:gd name="connsiteY5" fmla="*/ 128141 h 2612961"/>
                <a:gd name="connsiteX6" fmla="*/ 3339392 w 6524552"/>
                <a:gd name="connsiteY6" fmla="*/ 6221 h 2612961"/>
                <a:gd name="connsiteX7" fmla="*/ 3796592 w 6524552"/>
                <a:gd name="connsiteY7" fmla="*/ 158621 h 2612961"/>
                <a:gd name="connsiteX8" fmla="*/ 4314752 w 6524552"/>
                <a:gd name="connsiteY8" fmla="*/ 570101 h 2612961"/>
                <a:gd name="connsiteX9" fmla="*/ 4756712 w 6524552"/>
                <a:gd name="connsiteY9" fmla="*/ 631061 h 2612961"/>
                <a:gd name="connsiteX10" fmla="*/ 5168192 w 6524552"/>
                <a:gd name="connsiteY10" fmla="*/ 463421 h 2612961"/>
                <a:gd name="connsiteX11" fmla="*/ 5549192 w 6524552"/>
                <a:gd name="connsiteY11" fmla="*/ 356741 h 2612961"/>
                <a:gd name="connsiteX12" fmla="*/ 5838752 w 6524552"/>
                <a:gd name="connsiteY12" fmla="*/ 539621 h 2612961"/>
                <a:gd name="connsiteX13" fmla="*/ 6524552 w 6524552"/>
                <a:gd name="connsiteY13" fmla="*/ 1377821 h 2612961"/>
                <a:gd name="connsiteX14" fmla="*/ 6524552 w 6524552"/>
                <a:gd name="connsiteY14" fmla="*/ 1377821 h 2612961"/>
                <a:gd name="connsiteX0" fmla="*/ 0 w 6524552"/>
                <a:gd name="connsiteY0" fmla="*/ 1396041 h 2612312"/>
                <a:gd name="connsiteX1" fmla="*/ 758336 w 6524552"/>
                <a:gd name="connsiteY1" fmla="*/ 2066601 h 2612312"/>
                <a:gd name="connsiteX2" fmla="*/ 1565978 w 6524552"/>
                <a:gd name="connsiteY2" fmla="*/ 2609435 h 2612312"/>
                <a:gd name="connsiteX3" fmla="*/ 1998193 w 6524552"/>
                <a:gd name="connsiteY3" fmla="*/ 1828565 h 2612312"/>
                <a:gd name="connsiteX4" fmla="*/ 2359120 w 6524552"/>
                <a:gd name="connsiteY4" fmla="*/ 946824 h 2612312"/>
                <a:gd name="connsiteX5" fmla="*/ 2836472 w 6524552"/>
                <a:gd name="connsiteY5" fmla="*/ 127492 h 2612312"/>
                <a:gd name="connsiteX6" fmla="*/ 3339392 w 6524552"/>
                <a:gd name="connsiteY6" fmla="*/ 5572 h 2612312"/>
                <a:gd name="connsiteX7" fmla="*/ 3796592 w 6524552"/>
                <a:gd name="connsiteY7" fmla="*/ 157972 h 2612312"/>
                <a:gd name="connsiteX8" fmla="*/ 4314752 w 6524552"/>
                <a:gd name="connsiteY8" fmla="*/ 569452 h 2612312"/>
                <a:gd name="connsiteX9" fmla="*/ 4756712 w 6524552"/>
                <a:gd name="connsiteY9" fmla="*/ 630412 h 2612312"/>
                <a:gd name="connsiteX10" fmla="*/ 5168192 w 6524552"/>
                <a:gd name="connsiteY10" fmla="*/ 462772 h 2612312"/>
                <a:gd name="connsiteX11" fmla="*/ 5549192 w 6524552"/>
                <a:gd name="connsiteY11" fmla="*/ 356092 h 2612312"/>
                <a:gd name="connsiteX12" fmla="*/ 5838752 w 6524552"/>
                <a:gd name="connsiteY12" fmla="*/ 538972 h 2612312"/>
                <a:gd name="connsiteX13" fmla="*/ 6524552 w 6524552"/>
                <a:gd name="connsiteY13" fmla="*/ 1377172 h 2612312"/>
                <a:gd name="connsiteX14" fmla="*/ 6524552 w 6524552"/>
                <a:gd name="connsiteY14" fmla="*/ 1377172 h 2612312"/>
                <a:gd name="connsiteX0" fmla="*/ 0 w 6524552"/>
                <a:gd name="connsiteY0" fmla="*/ 1396040 h 2635590"/>
                <a:gd name="connsiteX1" fmla="*/ 758336 w 6524552"/>
                <a:gd name="connsiteY1" fmla="*/ 2066600 h 2635590"/>
                <a:gd name="connsiteX2" fmla="*/ 1565978 w 6524552"/>
                <a:gd name="connsiteY2" fmla="*/ 2609434 h 2635590"/>
                <a:gd name="connsiteX3" fmla="*/ 1998193 w 6524552"/>
                <a:gd name="connsiteY3" fmla="*/ 1828564 h 2635590"/>
                <a:gd name="connsiteX4" fmla="*/ 2359120 w 6524552"/>
                <a:gd name="connsiteY4" fmla="*/ 946823 h 2635590"/>
                <a:gd name="connsiteX5" fmla="*/ 2836472 w 6524552"/>
                <a:gd name="connsiteY5" fmla="*/ 127491 h 2635590"/>
                <a:gd name="connsiteX6" fmla="*/ 3339392 w 6524552"/>
                <a:gd name="connsiteY6" fmla="*/ 5571 h 2635590"/>
                <a:gd name="connsiteX7" fmla="*/ 3796592 w 6524552"/>
                <a:gd name="connsiteY7" fmla="*/ 157971 h 2635590"/>
                <a:gd name="connsiteX8" fmla="*/ 4314752 w 6524552"/>
                <a:gd name="connsiteY8" fmla="*/ 569451 h 2635590"/>
                <a:gd name="connsiteX9" fmla="*/ 4756712 w 6524552"/>
                <a:gd name="connsiteY9" fmla="*/ 630411 h 2635590"/>
                <a:gd name="connsiteX10" fmla="*/ 5168192 w 6524552"/>
                <a:gd name="connsiteY10" fmla="*/ 462771 h 2635590"/>
                <a:gd name="connsiteX11" fmla="*/ 5549192 w 6524552"/>
                <a:gd name="connsiteY11" fmla="*/ 356091 h 2635590"/>
                <a:gd name="connsiteX12" fmla="*/ 5838752 w 6524552"/>
                <a:gd name="connsiteY12" fmla="*/ 538971 h 2635590"/>
                <a:gd name="connsiteX13" fmla="*/ 6524552 w 6524552"/>
                <a:gd name="connsiteY13" fmla="*/ 1377171 h 2635590"/>
                <a:gd name="connsiteX14" fmla="*/ 6524552 w 6524552"/>
                <a:gd name="connsiteY14" fmla="*/ 1377171 h 2635590"/>
                <a:gd name="connsiteX0" fmla="*/ 0 w 6524552"/>
                <a:gd name="connsiteY0" fmla="*/ 1396040 h 2612310"/>
                <a:gd name="connsiteX1" fmla="*/ 758336 w 6524552"/>
                <a:gd name="connsiteY1" fmla="*/ 2066600 h 2612310"/>
                <a:gd name="connsiteX2" fmla="*/ 1565978 w 6524552"/>
                <a:gd name="connsiteY2" fmla="*/ 2609434 h 2612310"/>
                <a:gd name="connsiteX3" fmla="*/ 1998193 w 6524552"/>
                <a:gd name="connsiteY3" fmla="*/ 1828564 h 2612310"/>
                <a:gd name="connsiteX4" fmla="*/ 2359120 w 6524552"/>
                <a:gd name="connsiteY4" fmla="*/ 946823 h 2612310"/>
                <a:gd name="connsiteX5" fmla="*/ 2836472 w 6524552"/>
                <a:gd name="connsiteY5" fmla="*/ 127491 h 2612310"/>
                <a:gd name="connsiteX6" fmla="*/ 3339392 w 6524552"/>
                <a:gd name="connsiteY6" fmla="*/ 5571 h 2612310"/>
                <a:gd name="connsiteX7" fmla="*/ 3796592 w 6524552"/>
                <a:gd name="connsiteY7" fmla="*/ 157971 h 2612310"/>
                <a:gd name="connsiteX8" fmla="*/ 4314752 w 6524552"/>
                <a:gd name="connsiteY8" fmla="*/ 569451 h 2612310"/>
                <a:gd name="connsiteX9" fmla="*/ 4756712 w 6524552"/>
                <a:gd name="connsiteY9" fmla="*/ 630411 h 2612310"/>
                <a:gd name="connsiteX10" fmla="*/ 5168192 w 6524552"/>
                <a:gd name="connsiteY10" fmla="*/ 462771 h 2612310"/>
                <a:gd name="connsiteX11" fmla="*/ 5549192 w 6524552"/>
                <a:gd name="connsiteY11" fmla="*/ 356091 h 2612310"/>
                <a:gd name="connsiteX12" fmla="*/ 5838752 w 6524552"/>
                <a:gd name="connsiteY12" fmla="*/ 538971 h 2612310"/>
                <a:gd name="connsiteX13" fmla="*/ 6524552 w 6524552"/>
                <a:gd name="connsiteY13" fmla="*/ 1377171 h 2612310"/>
                <a:gd name="connsiteX14" fmla="*/ 6524552 w 6524552"/>
                <a:gd name="connsiteY14" fmla="*/ 1377171 h 2612310"/>
                <a:gd name="connsiteX0" fmla="*/ 0 w 6524552"/>
                <a:gd name="connsiteY0" fmla="*/ 1375363 h 2591635"/>
                <a:gd name="connsiteX1" fmla="*/ 758336 w 6524552"/>
                <a:gd name="connsiteY1" fmla="*/ 2045923 h 2591635"/>
                <a:gd name="connsiteX2" fmla="*/ 1565978 w 6524552"/>
                <a:gd name="connsiteY2" fmla="*/ 2588757 h 2591635"/>
                <a:gd name="connsiteX3" fmla="*/ 1998193 w 6524552"/>
                <a:gd name="connsiteY3" fmla="*/ 1807887 h 2591635"/>
                <a:gd name="connsiteX4" fmla="*/ 2359120 w 6524552"/>
                <a:gd name="connsiteY4" fmla="*/ 926146 h 2591635"/>
                <a:gd name="connsiteX5" fmla="*/ 2836472 w 6524552"/>
                <a:gd name="connsiteY5" fmla="*/ 106814 h 2591635"/>
                <a:gd name="connsiteX6" fmla="*/ 3352801 w 6524552"/>
                <a:gd name="connsiteY6" fmla="*/ 13197 h 2591635"/>
                <a:gd name="connsiteX7" fmla="*/ 3796592 w 6524552"/>
                <a:gd name="connsiteY7" fmla="*/ 137294 h 2591635"/>
                <a:gd name="connsiteX8" fmla="*/ 4314752 w 6524552"/>
                <a:gd name="connsiteY8" fmla="*/ 548774 h 2591635"/>
                <a:gd name="connsiteX9" fmla="*/ 4756712 w 6524552"/>
                <a:gd name="connsiteY9" fmla="*/ 609734 h 2591635"/>
                <a:gd name="connsiteX10" fmla="*/ 5168192 w 6524552"/>
                <a:gd name="connsiteY10" fmla="*/ 442094 h 2591635"/>
                <a:gd name="connsiteX11" fmla="*/ 5549192 w 6524552"/>
                <a:gd name="connsiteY11" fmla="*/ 335414 h 2591635"/>
                <a:gd name="connsiteX12" fmla="*/ 5838752 w 6524552"/>
                <a:gd name="connsiteY12" fmla="*/ 518294 h 2591635"/>
                <a:gd name="connsiteX13" fmla="*/ 6524552 w 6524552"/>
                <a:gd name="connsiteY13" fmla="*/ 1356494 h 2591635"/>
                <a:gd name="connsiteX14" fmla="*/ 6524552 w 6524552"/>
                <a:gd name="connsiteY14" fmla="*/ 1356494 h 2591635"/>
                <a:gd name="connsiteX0" fmla="*/ 0 w 6524552"/>
                <a:gd name="connsiteY0" fmla="*/ 1364771 h 2581042"/>
                <a:gd name="connsiteX1" fmla="*/ 758336 w 6524552"/>
                <a:gd name="connsiteY1" fmla="*/ 2035331 h 2581042"/>
                <a:gd name="connsiteX2" fmla="*/ 1565978 w 6524552"/>
                <a:gd name="connsiteY2" fmla="*/ 2578165 h 2581042"/>
                <a:gd name="connsiteX3" fmla="*/ 1998193 w 6524552"/>
                <a:gd name="connsiteY3" fmla="*/ 1797295 h 2581042"/>
                <a:gd name="connsiteX4" fmla="*/ 2359120 w 6524552"/>
                <a:gd name="connsiteY4" fmla="*/ 915554 h 2581042"/>
                <a:gd name="connsiteX5" fmla="*/ 2836471 w 6524552"/>
                <a:gd name="connsiteY5" fmla="*/ 124525 h 2581042"/>
                <a:gd name="connsiteX6" fmla="*/ 3352801 w 6524552"/>
                <a:gd name="connsiteY6" fmla="*/ 2605 h 2581042"/>
                <a:gd name="connsiteX7" fmla="*/ 3796592 w 6524552"/>
                <a:gd name="connsiteY7" fmla="*/ 126702 h 2581042"/>
                <a:gd name="connsiteX8" fmla="*/ 4314752 w 6524552"/>
                <a:gd name="connsiteY8" fmla="*/ 538182 h 2581042"/>
                <a:gd name="connsiteX9" fmla="*/ 4756712 w 6524552"/>
                <a:gd name="connsiteY9" fmla="*/ 599142 h 2581042"/>
                <a:gd name="connsiteX10" fmla="*/ 5168192 w 6524552"/>
                <a:gd name="connsiteY10" fmla="*/ 431502 h 2581042"/>
                <a:gd name="connsiteX11" fmla="*/ 5549192 w 6524552"/>
                <a:gd name="connsiteY11" fmla="*/ 324822 h 2581042"/>
                <a:gd name="connsiteX12" fmla="*/ 5838752 w 6524552"/>
                <a:gd name="connsiteY12" fmla="*/ 507702 h 2581042"/>
                <a:gd name="connsiteX13" fmla="*/ 6524552 w 6524552"/>
                <a:gd name="connsiteY13" fmla="*/ 1345902 h 2581042"/>
                <a:gd name="connsiteX14" fmla="*/ 6524552 w 6524552"/>
                <a:gd name="connsiteY14" fmla="*/ 1345902 h 2581042"/>
                <a:gd name="connsiteX0" fmla="*/ 0 w 6524552"/>
                <a:gd name="connsiteY0" fmla="*/ 1369603 h 2585874"/>
                <a:gd name="connsiteX1" fmla="*/ 758336 w 6524552"/>
                <a:gd name="connsiteY1" fmla="*/ 2040163 h 2585874"/>
                <a:gd name="connsiteX2" fmla="*/ 1565978 w 6524552"/>
                <a:gd name="connsiteY2" fmla="*/ 2582997 h 2585874"/>
                <a:gd name="connsiteX3" fmla="*/ 1998193 w 6524552"/>
                <a:gd name="connsiteY3" fmla="*/ 1802127 h 2585874"/>
                <a:gd name="connsiteX4" fmla="*/ 2359120 w 6524552"/>
                <a:gd name="connsiteY4" fmla="*/ 920386 h 2585874"/>
                <a:gd name="connsiteX5" fmla="*/ 2836471 w 6524552"/>
                <a:gd name="connsiteY5" fmla="*/ 129357 h 2585874"/>
                <a:gd name="connsiteX6" fmla="*/ 3352801 w 6524552"/>
                <a:gd name="connsiteY6" fmla="*/ 7437 h 2585874"/>
                <a:gd name="connsiteX7" fmla="*/ 3796591 w 6524552"/>
                <a:gd name="connsiteY7" fmla="*/ 197574 h 2585874"/>
                <a:gd name="connsiteX8" fmla="*/ 4314752 w 6524552"/>
                <a:gd name="connsiteY8" fmla="*/ 543014 h 2585874"/>
                <a:gd name="connsiteX9" fmla="*/ 4756712 w 6524552"/>
                <a:gd name="connsiteY9" fmla="*/ 603974 h 2585874"/>
                <a:gd name="connsiteX10" fmla="*/ 5168192 w 6524552"/>
                <a:gd name="connsiteY10" fmla="*/ 436334 h 2585874"/>
                <a:gd name="connsiteX11" fmla="*/ 5549192 w 6524552"/>
                <a:gd name="connsiteY11" fmla="*/ 329654 h 2585874"/>
                <a:gd name="connsiteX12" fmla="*/ 5838752 w 6524552"/>
                <a:gd name="connsiteY12" fmla="*/ 512534 h 2585874"/>
                <a:gd name="connsiteX13" fmla="*/ 6524552 w 6524552"/>
                <a:gd name="connsiteY13" fmla="*/ 1350734 h 2585874"/>
                <a:gd name="connsiteX14" fmla="*/ 6524552 w 6524552"/>
                <a:gd name="connsiteY14" fmla="*/ 1350734 h 2585874"/>
                <a:gd name="connsiteX0" fmla="*/ 0 w 6524552"/>
                <a:gd name="connsiteY0" fmla="*/ 1377506 h 2593777"/>
                <a:gd name="connsiteX1" fmla="*/ 758336 w 6524552"/>
                <a:gd name="connsiteY1" fmla="*/ 2048066 h 2593777"/>
                <a:gd name="connsiteX2" fmla="*/ 1565978 w 6524552"/>
                <a:gd name="connsiteY2" fmla="*/ 2590900 h 2593777"/>
                <a:gd name="connsiteX3" fmla="*/ 1998193 w 6524552"/>
                <a:gd name="connsiteY3" fmla="*/ 1810030 h 2593777"/>
                <a:gd name="connsiteX4" fmla="*/ 2359120 w 6524552"/>
                <a:gd name="connsiteY4" fmla="*/ 928289 h 2593777"/>
                <a:gd name="connsiteX5" fmla="*/ 2836471 w 6524552"/>
                <a:gd name="connsiteY5" fmla="*/ 137260 h 2593777"/>
                <a:gd name="connsiteX6" fmla="*/ 3285760 w 6524552"/>
                <a:gd name="connsiteY6" fmla="*/ 5906 h 2593777"/>
                <a:gd name="connsiteX7" fmla="*/ 3796591 w 6524552"/>
                <a:gd name="connsiteY7" fmla="*/ 205477 h 2593777"/>
                <a:gd name="connsiteX8" fmla="*/ 4314752 w 6524552"/>
                <a:gd name="connsiteY8" fmla="*/ 550917 h 2593777"/>
                <a:gd name="connsiteX9" fmla="*/ 4756712 w 6524552"/>
                <a:gd name="connsiteY9" fmla="*/ 611877 h 2593777"/>
                <a:gd name="connsiteX10" fmla="*/ 5168192 w 6524552"/>
                <a:gd name="connsiteY10" fmla="*/ 444237 h 2593777"/>
                <a:gd name="connsiteX11" fmla="*/ 5549192 w 6524552"/>
                <a:gd name="connsiteY11" fmla="*/ 337557 h 2593777"/>
                <a:gd name="connsiteX12" fmla="*/ 5838752 w 6524552"/>
                <a:gd name="connsiteY12" fmla="*/ 520437 h 2593777"/>
                <a:gd name="connsiteX13" fmla="*/ 6524552 w 6524552"/>
                <a:gd name="connsiteY13" fmla="*/ 1358637 h 2593777"/>
                <a:gd name="connsiteX14" fmla="*/ 6524552 w 6524552"/>
                <a:gd name="connsiteY14" fmla="*/ 1358637 h 2593777"/>
                <a:gd name="connsiteX0" fmla="*/ 0 w 6524552"/>
                <a:gd name="connsiteY0" fmla="*/ 1373148 h 2589419"/>
                <a:gd name="connsiteX1" fmla="*/ 758336 w 6524552"/>
                <a:gd name="connsiteY1" fmla="*/ 2043708 h 2589419"/>
                <a:gd name="connsiteX2" fmla="*/ 1565978 w 6524552"/>
                <a:gd name="connsiteY2" fmla="*/ 2586542 h 2589419"/>
                <a:gd name="connsiteX3" fmla="*/ 1998193 w 6524552"/>
                <a:gd name="connsiteY3" fmla="*/ 1805672 h 2589419"/>
                <a:gd name="connsiteX4" fmla="*/ 2359120 w 6524552"/>
                <a:gd name="connsiteY4" fmla="*/ 923931 h 2589419"/>
                <a:gd name="connsiteX5" fmla="*/ 2836471 w 6524552"/>
                <a:gd name="connsiteY5" fmla="*/ 132902 h 2589419"/>
                <a:gd name="connsiteX6" fmla="*/ 3285760 w 6524552"/>
                <a:gd name="connsiteY6" fmla="*/ 1548 h 2589419"/>
                <a:gd name="connsiteX7" fmla="*/ 3796591 w 6524552"/>
                <a:gd name="connsiteY7" fmla="*/ 201119 h 2589419"/>
                <a:gd name="connsiteX8" fmla="*/ 4314752 w 6524552"/>
                <a:gd name="connsiteY8" fmla="*/ 546559 h 2589419"/>
                <a:gd name="connsiteX9" fmla="*/ 4756712 w 6524552"/>
                <a:gd name="connsiteY9" fmla="*/ 607519 h 2589419"/>
                <a:gd name="connsiteX10" fmla="*/ 5168192 w 6524552"/>
                <a:gd name="connsiteY10" fmla="*/ 439879 h 2589419"/>
                <a:gd name="connsiteX11" fmla="*/ 5549192 w 6524552"/>
                <a:gd name="connsiteY11" fmla="*/ 333199 h 2589419"/>
                <a:gd name="connsiteX12" fmla="*/ 5838752 w 6524552"/>
                <a:gd name="connsiteY12" fmla="*/ 516079 h 2589419"/>
                <a:gd name="connsiteX13" fmla="*/ 6524552 w 6524552"/>
                <a:gd name="connsiteY13" fmla="*/ 1354279 h 2589419"/>
                <a:gd name="connsiteX14" fmla="*/ 6524552 w 6524552"/>
                <a:gd name="connsiteY14" fmla="*/ 1354279 h 2589419"/>
                <a:gd name="connsiteX0" fmla="*/ 0 w 6524552"/>
                <a:gd name="connsiteY0" fmla="*/ 1372982 h 2589253"/>
                <a:gd name="connsiteX1" fmla="*/ 758336 w 6524552"/>
                <a:gd name="connsiteY1" fmla="*/ 2043542 h 2589253"/>
                <a:gd name="connsiteX2" fmla="*/ 1565978 w 6524552"/>
                <a:gd name="connsiteY2" fmla="*/ 2586376 h 2589253"/>
                <a:gd name="connsiteX3" fmla="*/ 1998193 w 6524552"/>
                <a:gd name="connsiteY3" fmla="*/ 1805506 h 2589253"/>
                <a:gd name="connsiteX4" fmla="*/ 2359120 w 6524552"/>
                <a:gd name="connsiteY4" fmla="*/ 923765 h 2589253"/>
                <a:gd name="connsiteX5" fmla="*/ 2836471 w 6524552"/>
                <a:gd name="connsiteY5" fmla="*/ 132736 h 2589253"/>
                <a:gd name="connsiteX6" fmla="*/ 3285760 w 6524552"/>
                <a:gd name="connsiteY6" fmla="*/ 1382 h 2589253"/>
                <a:gd name="connsiteX7" fmla="*/ 3796591 w 6524552"/>
                <a:gd name="connsiteY7" fmla="*/ 200953 h 2589253"/>
                <a:gd name="connsiteX8" fmla="*/ 4167263 w 6524552"/>
                <a:gd name="connsiteY8" fmla="*/ 442616 h 2589253"/>
                <a:gd name="connsiteX9" fmla="*/ 4756712 w 6524552"/>
                <a:gd name="connsiteY9" fmla="*/ 607353 h 2589253"/>
                <a:gd name="connsiteX10" fmla="*/ 5168192 w 6524552"/>
                <a:gd name="connsiteY10" fmla="*/ 439713 h 2589253"/>
                <a:gd name="connsiteX11" fmla="*/ 5549192 w 6524552"/>
                <a:gd name="connsiteY11" fmla="*/ 333033 h 2589253"/>
                <a:gd name="connsiteX12" fmla="*/ 5838752 w 6524552"/>
                <a:gd name="connsiteY12" fmla="*/ 515913 h 2589253"/>
                <a:gd name="connsiteX13" fmla="*/ 6524552 w 6524552"/>
                <a:gd name="connsiteY13" fmla="*/ 1354113 h 2589253"/>
                <a:gd name="connsiteX14" fmla="*/ 6524552 w 6524552"/>
                <a:gd name="connsiteY14" fmla="*/ 1354113 h 2589253"/>
                <a:gd name="connsiteX0" fmla="*/ 0 w 6524552"/>
                <a:gd name="connsiteY0" fmla="*/ 1372982 h 2589253"/>
                <a:gd name="connsiteX1" fmla="*/ 758336 w 6524552"/>
                <a:gd name="connsiteY1" fmla="*/ 2043542 h 2589253"/>
                <a:gd name="connsiteX2" fmla="*/ 1565978 w 6524552"/>
                <a:gd name="connsiteY2" fmla="*/ 2586376 h 2589253"/>
                <a:gd name="connsiteX3" fmla="*/ 1998193 w 6524552"/>
                <a:gd name="connsiteY3" fmla="*/ 1805506 h 2589253"/>
                <a:gd name="connsiteX4" fmla="*/ 2359120 w 6524552"/>
                <a:gd name="connsiteY4" fmla="*/ 923765 h 2589253"/>
                <a:gd name="connsiteX5" fmla="*/ 2836471 w 6524552"/>
                <a:gd name="connsiteY5" fmla="*/ 132736 h 2589253"/>
                <a:gd name="connsiteX6" fmla="*/ 3285760 w 6524552"/>
                <a:gd name="connsiteY6" fmla="*/ 1382 h 2589253"/>
                <a:gd name="connsiteX7" fmla="*/ 3796591 w 6524552"/>
                <a:gd name="connsiteY7" fmla="*/ 200953 h 2589253"/>
                <a:gd name="connsiteX8" fmla="*/ 4167263 w 6524552"/>
                <a:gd name="connsiteY8" fmla="*/ 442616 h 2589253"/>
                <a:gd name="connsiteX9" fmla="*/ 4582407 w 6524552"/>
                <a:gd name="connsiteY9" fmla="*/ 503575 h 2589253"/>
                <a:gd name="connsiteX10" fmla="*/ 5168192 w 6524552"/>
                <a:gd name="connsiteY10" fmla="*/ 439713 h 2589253"/>
                <a:gd name="connsiteX11" fmla="*/ 5549192 w 6524552"/>
                <a:gd name="connsiteY11" fmla="*/ 333033 h 2589253"/>
                <a:gd name="connsiteX12" fmla="*/ 5838752 w 6524552"/>
                <a:gd name="connsiteY12" fmla="*/ 515913 h 2589253"/>
                <a:gd name="connsiteX13" fmla="*/ 6524552 w 6524552"/>
                <a:gd name="connsiteY13" fmla="*/ 1354113 h 2589253"/>
                <a:gd name="connsiteX14" fmla="*/ 6524552 w 6524552"/>
                <a:gd name="connsiteY14" fmla="*/ 1354113 h 2589253"/>
                <a:gd name="connsiteX0" fmla="*/ 0 w 6524552"/>
                <a:gd name="connsiteY0" fmla="*/ 1372982 h 2589253"/>
                <a:gd name="connsiteX1" fmla="*/ 758336 w 6524552"/>
                <a:gd name="connsiteY1" fmla="*/ 2043542 h 2589253"/>
                <a:gd name="connsiteX2" fmla="*/ 1565978 w 6524552"/>
                <a:gd name="connsiteY2" fmla="*/ 2586376 h 2589253"/>
                <a:gd name="connsiteX3" fmla="*/ 1998193 w 6524552"/>
                <a:gd name="connsiteY3" fmla="*/ 1805506 h 2589253"/>
                <a:gd name="connsiteX4" fmla="*/ 2359120 w 6524552"/>
                <a:gd name="connsiteY4" fmla="*/ 923765 h 2589253"/>
                <a:gd name="connsiteX5" fmla="*/ 2836471 w 6524552"/>
                <a:gd name="connsiteY5" fmla="*/ 132736 h 2589253"/>
                <a:gd name="connsiteX6" fmla="*/ 3285760 w 6524552"/>
                <a:gd name="connsiteY6" fmla="*/ 1382 h 2589253"/>
                <a:gd name="connsiteX7" fmla="*/ 3796591 w 6524552"/>
                <a:gd name="connsiteY7" fmla="*/ 200953 h 2589253"/>
                <a:gd name="connsiteX8" fmla="*/ 4167263 w 6524552"/>
                <a:gd name="connsiteY8" fmla="*/ 442616 h 2589253"/>
                <a:gd name="connsiteX9" fmla="*/ 4582407 w 6524552"/>
                <a:gd name="connsiteY9" fmla="*/ 503575 h 2589253"/>
                <a:gd name="connsiteX10" fmla="*/ 5074336 w 6524552"/>
                <a:gd name="connsiteY10" fmla="*/ 383107 h 2589253"/>
                <a:gd name="connsiteX11" fmla="*/ 5549192 w 6524552"/>
                <a:gd name="connsiteY11" fmla="*/ 333033 h 2589253"/>
                <a:gd name="connsiteX12" fmla="*/ 5838752 w 6524552"/>
                <a:gd name="connsiteY12" fmla="*/ 515913 h 2589253"/>
                <a:gd name="connsiteX13" fmla="*/ 6524552 w 6524552"/>
                <a:gd name="connsiteY13" fmla="*/ 1354113 h 2589253"/>
                <a:gd name="connsiteX14" fmla="*/ 6524552 w 6524552"/>
                <a:gd name="connsiteY14" fmla="*/ 1354113 h 2589253"/>
                <a:gd name="connsiteX0" fmla="*/ 0 w 6524552"/>
                <a:gd name="connsiteY0" fmla="*/ 1372982 h 2589253"/>
                <a:gd name="connsiteX1" fmla="*/ 758336 w 6524552"/>
                <a:gd name="connsiteY1" fmla="*/ 2043542 h 2589253"/>
                <a:gd name="connsiteX2" fmla="*/ 1565978 w 6524552"/>
                <a:gd name="connsiteY2" fmla="*/ 2586376 h 2589253"/>
                <a:gd name="connsiteX3" fmla="*/ 1998193 w 6524552"/>
                <a:gd name="connsiteY3" fmla="*/ 1805506 h 2589253"/>
                <a:gd name="connsiteX4" fmla="*/ 2359120 w 6524552"/>
                <a:gd name="connsiteY4" fmla="*/ 923765 h 2589253"/>
                <a:gd name="connsiteX5" fmla="*/ 2836471 w 6524552"/>
                <a:gd name="connsiteY5" fmla="*/ 132736 h 2589253"/>
                <a:gd name="connsiteX6" fmla="*/ 3285760 w 6524552"/>
                <a:gd name="connsiteY6" fmla="*/ 1382 h 2589253"/>
                <a:gd name="connsiteX7" fmla="*/ 3796591 w 6524552"/>
                <a:gd name="connsiteY7" fmla="*/ 200953 h 2589253"/>
                <a:gd name="connsiteX8" fmla="*/ 4167263 w 6524552"/>
                <a:gd name="connsiteY8" fmla="*/ 442616 h 2589253"/>
                <a:gd name="connsiteX9" fmla="*/ 4582407 w 6524552"/>
                <a:gd name="connsiteY9" fmla="*/ 503575 h 2589253"/>
                <a:gd name="connsiteX10" fmla="*/ 5074336 w 6524552"/>
                <a:gd name="connsiteY10" fmla="*/ 383107 h 2589253"/>
                <a:gd name="connsiteX11" fmla="*/ 5562601 w 6524552"/>
                <a:gd name="connsiteY11" fmla="*/ 399073 h 2589253"/>
                <a:gd name="connsiteX12" fmla="*/ 5838752 w 6524552"/>
                <a:gd name="connsiteY12" fmla="*/ 515913 h 2589253"/>
                <a:gd name="connsiteX13" fmla="*/ 6524552 w 6524552"/>
                <a:gd name="connsiteY13" fmla="*/ 1354113 h 2589253"/>
                <a:gd name="connsiteX14" fmla="*/ 6524552 w 6524552"/>
                <a:gd name="connsiteY14" fmla="*/ 1354113 h 2589253"/>
                <a:gd name="connsiteX0" fmla="*/ 0 w 6524552"/>
                <a:gd name="connsiteY0" fmla="*/ 1372982 h 2589253"/>
                <a:gd name="connsiteX1" fmla="*/ 758336 w 6524552"/>
                <a:gd name="connsiteY1" fmla="*/ 2043542 h 2589253"/>
                <a:gd name="connsiteX2" fmla="*/ 1565978 w 6524552"/>
                <a:gd name="connsiteY2" fmla="*/ 2586376 h 2589253"/>
                <a:gd name="connsiteX3" fmla="*/ 1998193 w 6524552"/>
                <a:gd name="connsiteY3" fmla="*/ 1805506 h 2589253"/>
                <a:gd name="connsiteX4" fmla="*/ 2359120 w 6524552"/>
                <a:gd name="connsiteY4" fmla="*/ 923765 h 2589253"/>
                <a:gd name="connsiteX5" fmla="*/ 2836471 w 6524552"/>
                <a:gd name="connsiteY5" fmla="*/ 132736 h 2589253"/>
                <a:gd name="connsiteX6" fmla="*/ 3285760 w 6524552"/>
                <a:gd name="connsiteY6" fmla="*/ 1382 h 2589253"/>
                <a:gd name="connsiteX7" fmla="*/ 3796591 w 6524552"/>
                <a:gd name="connsiteY7" fmla="*/ 200953 h 2589253"/>
                <a:gd name="connsiteX8" fmla="*/ 4167263 w 6524552"/>
                <a:gd name="connsiteY8" fmla="*/ 442616 h 2589253"/>
                <a:gd name="connsiteX9" fmla="*/ 4582407 w 6524552"/>
                <a:gd name="connsiteY9" fmla="*/ 503575 h 2589253"/>
                <a:gd name="connsiteX10" fmla="*/ 5074336 w 6524552"/>
                <a:gd name="connsiteY10" fmla="*/ 383107 h 2589253"/>
                <a:gd name="connsiteX11" fmla="*/ 5562601 w 6524552"/>
                <a:gd name="connsiteY11" fmla="*/ 399073 h 2589253"/>
                <a:gd name="connsiteX12" fmla="*/ 5838752 w 6524552"/>
                <a:gd name="connsiteY12" fmla="*/ 515913 h 2589253"/>
                <a:gd name="connsiteX13" fmla="*/ 6524552 w 6524552"/>
                <a:gd name="connsiteY13" fmla="*/ 1354113 h 2589253"/>
                <a:gd name="connsiteX14" fmla="*/ 6524552 w 6524552"/>
                <a:gd name="connsiteY14" fmla="*/ 1354113 h 2589253"/>
                <a:gd name="connsiteX0" fmla="*/ 0 w 6524552"/>
                <a:gd name="connsiteY0" fmla="*/ 1372982 h 2589253"/>
                <a:gd name="connsiteX1" fmla="*/ 758336 w 6524552"/>
                <a:gd name="connsiteY1" fmla="*/ 2043542 h 2589253"/>
                <a:gd name="connsiteX2" fmla="*/ 1565978 w 6524552"/>
                <a:gd name="connsiteY2" fmla="*/ 2586376 h 2589253"/>
                <a:gd name="connsiteX3" fmla="*/ 1998193 w 6524552"/>
                <a:gd name="connsiteY3" fmla="*/ 1805506 h 2589253"/>
                <a:gd name="connsiteX4" fmla="*/ 2359120 w 6524552"/>
                <a:gd name="connsiteY4" fmla="*/ 923765 h 2589253"/>
                <a:gd name="connsiteX5" fmla="*/ 2836471 w 6524552"/>
                <a:gd name="connsiteY5" fmla="*/ 132736 h 2589253"/>
                <a:gd name="connsiteX6" fmla="*/ 3285760 w 6524552"/>
                <a:gd name="connsiteY6" fmla="*/ 1382 h 2589253"/>
                <a:gd name="connsiteX7" fmla="*/ 3796591 w 6524552"/>
                <a:gd name="connsiteY7" fmla="*/ 200953 h 2589253"/>
                <a:gd name="connsiteX8" fmla="*/ 4167263 w 6524552"/>
                <a:gd name="connsiteY8" fmla="*/ 442616 h 2589253"/>
                <a:gd name="connsiteX9" fmla="*/ 4582407 w 6524552"/>
                <a:gd name="connsiteY9" fmla="*/ 503575 h 2589253"/>
                <a:gd name="connsiteX10" fmla="*/ 5074336 w 6524552"/>
                <a:gd name="connsiteY10" fmla="*/ 383107 h 2589253"/>
                <a:gd name="connsiteX11" fmla="*/ 5562601 w 6524552"/>
                <a:gd name="connsiteY11" fmla="*/ 399073 h 2589253"/>
                <a:gd name="connsiteX12" fmla="*/ 5946017 w 6524552"/>
                <a:gd name="connsiteY12" fmla="*/ 638558 h 2589253"/>
                <a:gd name="connsiteX13" fmla="*/ 6524552 w 6524552"/>
                <a:gd name="connsiteY13" fmla="*/ 1354113 h 2589253"/>
                <a:gd name="connsiteX14" fmla="*/ 6524552 w 6524552"/>
                <a:gd name="connsiteY14" fmla="*/ 1354113 h 2589253"/>
                <a:gd name="connsiteX0" fmla="*/ 0 w 6578184"/>
                <a:gd name="connsiteY0" fmla="*/ 1372982 h 2589253"/>
                <a:gd name="connsiteX1" fmla="*/ 758336 w 6578184"/>
                <a:gd name="connsiteY1" fmla="*/ 2043542 h 2589253"/>
                <a:gd name="connsiteX2" fmla="*/ 1565978 w 6578184"/>
                <a:gd name="connsiteY2" fmla="*/ 2586376 h 2589253"/>
                <a:gd name="connsiteX3" fmla="*/ 1998193 w 6578184"/>
                <a:gd name="connsiteY3" fmla="*/ 1805506 h 2589253"/>
                <a:gd name="connsiteX4" fmla="*/ 2359120 w 6578184"/>
                <a:gd name="connsiteY4" fmla="*/ 923765 h 2589253"/>
                <a:gd name="connsiteX5" fmla="*/ 2836471 w 6578184"/>
                <a:gd name="connsiteY5" fmla="*/ 132736 h 2589253"/>
                <a:gd name="connsiteX6" fmla="*/ 3285760 w 6578184"/>
                <a:gd name="connsiteY6" fmla="*/ 1382 h 2589253"/>
                <a:gd name="connsiteX7" fmla="*/ 3796591 w 6578184"/>
                <a:gd name="connsiteY7" fmla="*/ 200953 h 2589253"/>
                <a:gd name="connsiteX8" fmla="*/ 4167263 w 6578184"/>
                <a:gd name="connsiteY8" fmla="*/ 442616 h 2589253"/>
                <a:gd name="connsiteX9" fmla="*/ 4582407 w 6578184"/>
                <a:gd name="connsiteY9" fmla="*/ 503575 h 2589253"/>
                <a:gd name="connsiteX10" fmla="*/ 5074336 w 6578184"/>
                <a:gd name="connsiteY10" fmla="*/ 383107 h 2589253"/>
                <a:gd name="connsiteX11" fmla="*/ 5562601 w 6578184"/>
                <a:gd name="connsiteY11" fmla="*/ 399073 h 2589253"/>
                <a:gd name="connsiteX12" fmla="*/ 5946017 w 6578184"/>
                <a:gd name="connsiteY12" fmla="*/ 638558 h 2589253"/>
                <a:gd name="connsiteX13" fmla="*/ 6524552 w 6578184"/>
                <a:gd name="connsiteY13" fmla="*/ 1354113 h 2589253"/>
                <a:gd name="connsiteX14" fmla="*/ 6578184 w 6578184"/>
                <a:gd name="connsiteY14" fmla="*/ 1476758 h 2589253"/>
                <a:gd name="connsiteX0" fmla="*/ 0 w 6671852"/>
                <a:gd name="connsiteY0" fmla="*/ 939180 h 2589845"/>
                <a:gd name="connsiteX1" fmla="*/ 852004 w 6671852"/>
                <a:gd name="connsiteY1" fmla="*/ 2043542 h 2589845"/>
                <a:gd name="connsiteX2" fmla="*/ 1659646 w 6671852"/>
                <a:gd name="connsiteY2" fmla="*/ 2586376 h 2589845"/>
                <a:gd name="connsiteX3" fmla="*/ 2091861 w 6671852"/>
                <a:gd name="connsiteY3" fmla="*/ 1805506 h 2589845"/>
                <a:gd name="connsiteX4" fmla="*/ 2452788 w 6671852"/>
                <a:gd name="connsiteY4" fmla="*/ 923765 h 2589845"/>
                <a:gd name="connsiteX5" fmla="*/ 2930139 w 6671852"/>
                <a:gd name="connsiteY5" fmla="*/ 132736 h 2589845"/>
                <a:gd name="connsiteX6" fmla="*/ 3379428 w 6671852"/>
                <a:gd name="connsiteY6" fmla="*/ 1382 h 2589845"/>
                <a:gd name="connsiteX7" fmla="*/ 3890259 w 6671852"/>
                <a:gd name="connsiteY7" fmla="*/ 200953 h 2589845"/>
                <a:gd name="connsiteX8" fmla="*/ 4260931 w 6671852"/>
                <a:gd name="connsiteY8" fmla="*/ 442616 h 2589845"/>
                <a:gd name="connsiteX9" fmla="*/ 4676075 w 6671852"/>
                <a:gd name="connsiteY9" fmla="*/ 503575 h 2589845"/>
                <a:gd name="connsiteX10" fmla="*/ 5168004 w 6671852"/>
                <a:gd name="connsiteY10" fmla="*/ 383107 h 2589845"/>
                <a:gd name="connsiteX11" fmla="*/ 5656269 w 6671852"/>
                <a:gd name="connsiteY11" fmla="*/ 399073 h 2589845"/>
                <a:gd name="connsiteX12" fmla="*/ 6039685 w 6671852"/>
                <a:gd name="connsiteY12" fmla="*/ 638558 h 2589845"/>
                <a:gd name="connsiteX13" fmla="*/ 6618220 w 6671852"/>
                <a:gd name="connsiteY13" fmla="*/ 1354113 h 2589845"/>
                <a:gd name="connsiteX14" fmla="*/ 6671852 w 6671852"/>
                <a:gd name="connsiteY14" fmla="*/ 1476758 h 2589845"/>
                <a:gd name="connsiteX0" fmla="*/ 0 w 6671852"/>
                <a:gd name="connsiteY0" fmla="*/ 939180 h 2597079"/>
                <a:gd name="connsiteX1" fmla="*/ 838623 w 6671852"/>
                <a:gd name="connsiteY1" fmla="*/ 1216606 h 2597079"/>
                <a:gd name="connsiteX2" fmla="*/ 1659646 w 6671852"/>
                <a:gd name="connsiteY2" fmla="*/ 2586376 h 2597079"/>
                <a:gd name="connsiteX3" fmla="*/ 2091861 w 6671852"/>
                <a:gd name="connsiteY3" fmla="*/ 1805506 h 2597079"/>
                <a:gd name="connsiteX4" fmla="*/ 2452788 w 6671852"/>
                <a:gd name="connsiteY4" fmla="*/ 923765 h 2597079"/>
                <a:gd name="connsiteX5" fmla="*/ 2930139 w 6671852"/>
                <a:gd name="connsiteY5" fmla="*/ 132736 h 2597079"/>
                <a:gd name="connsiteX6" fmla="*/ 3379428 w 6671852"/>
                <a:gd name="connsiteY6" fmla="*/ 1382 h 2597079"/>
                <a:gd name="connsiteX7" fmla="*/ 3890259 w 6671852"/>
                <a:gd name="connsiteY7" fmla="*/ 200953 h 2597079"/>
                <a:gd name="connsiteX8" fmla="*/ 4260931 w 6671852"/>
                <a:gd name="connsiteY8" fmla="*/ 442616 h 2597079"/>
                <a:gd name="connsiteX9" fmla="*/ 4676075 w 6671852"/>
                <a:gd name="connsiteY9" fmla="*/ 503575 h 2597079"/>
                <a:gd name="connsiteX10" fmla="*/ 5168004 w 6671852"/>
                <a:gd name="connsiteY10" fmla="*/ 383107 h 2597079"/>
                <a:gd name="connsiteX11" fmla="*/ 5656269 w 6671852"/>
                <a:gd name="connsiteY11" fmla="*/ 399073 h 2597079"/>
                <a:gd name="connsiteX12" fmla="*/ 6039685 w 6671852"/>
                <a:gd name="connsiteY12" fmla="*/ 638558 h 2597079"/>
                <a:gd name="connsiteX13" fmla="*/ 6618220 w 6671852"/>
                <a:gd name="connsiteY13" fmla="*/ 1354113 h 2597079"/>
                <a:gd name="connsiteX14" fmla="*/ 6671852 w 6671852"/>
                <a:gd name="connsiteY14" fmla="*/ 1476758 h 2597079"/>
                <a:gd name="connsiteX0" fmla="*/ 0 w 6671852"/>
                <a:gd name="connsiteY0" fmla="*/ 939180 h 1814240"/>
                <a:gd name="connsiteX1" fmla="*/ 838623 w 6671852"/>
                <a:gd name="connsiteY1" fmla="*/ 1216606 h 1814240"/>
                <a:gd name="connsiteX2" fmla="*/ 1338499 w 6671852"/>
                <a:gd name="connsiteY2" fmla="*/ 1366307 h 1814240"/>
                <a:gd name="connsiteX3" fmla="*/ 2091861 w 6671852"/>
                <a:gd name="connsiteY3" fmla="*/ 1805506 h 1814240"/>
                <a:gd name="connsiteX4" fmla="*/ 2452788 w 6671852"/>
                <a:gd name="connsiteY4" fmla="*/ 923765 h 1814240"/>
                <a:gd name="connsiteX5" fmla="*/ 2930139 w 6671852"/>
                <a:gd name="connsiteY5" fmla="*/ 132736 h 1814240"/>
                <a:gd name="connsiteX6" fmla="*/ 3379428 w 6671852"/>
                <a:gd name="connsiteY6" fmla="*/ 1382 h 1814240"/>
                <a:gd name="connsiteX7" fmla="*/ 3890259 w 6671852"/>
                <a:gd name="connsiteY7" fmla="*/ 200953 h 1814240"/>
                <a:gd name="connsiteX8" fmla="*/ 4260931 w 6671852"/>
                <a:gd name="connsiteY8" fmla="*/ 442616 h 1814240"/>
                <a:gd name="connsiteX9" fmla="*/ 4676075 w 6671852"/>
                <a:gd name="connsiteY9" fmla="*/ 503575 h 1814240"/>
                <a:gd name="connsiteX10" fmla="*/ 5168004 w 6671852"/>
                <a:gd name="connsiteY10" fmla="*/ 383107 h 1814240"/>
                <a:gd name="connsiteX11" fmla="*/ 5656269 w 6671852"/>
                <a:gd name="connsiteY11" fmla="*/ 399073 h 1814240"/>
                <a:gd name="connsiteX12" fmla="*/ 6039685 w 6671852"/>
                <a:gd name="connsiteY12" fmla="*/ 638558 h 1814240"/>
                <a:gd name="connsiteX13" fmla="*/ 6618220 w 6671852"/>
                <a:gd name="connsiteY13" fmla="*/ 1354113 h 1814240"/>
                <a:gd name="connsiteX14" fmla="*/ 6671852 w 6671852"/>
                <a:gd name="connsiteY14" fmla="*/ 1476758 h 1814240"/>
                <a:gd name="connsiteX0" fmla="*/ 0 w 6671852"/>
                <a:gd name="connsiteY0" fmla="*/ 939180 h 1476758"/>
                <a:gd name="connsiteX1" fmla="*/ 838623 w 6671852"/>
                <a:gd name="connsiteY1" fmla="*/ 1216606 h 1476758"/>
                <a:gd name="connsiteX2" fmla="*/ 1338499 w 6671852"/>
                <a:gd name="connsiteY2" fmla="*/ 1366307 h 1476758"/>
                <a:gd name="connsiteX3" fmla="*/ 1877763 w 6671852"/>
                <a:gd name="connsiteY3" fmla="*/ 1181916 h 1476758"/>
                <a:gd name="connsiteX4" fmla="*/ 2452788 w 6671852"/>
                <a:gd name="connsiteY4" fmla="*/ 923765 h 1476758"/>
                <a:gd name="connsiteX5" fmla="*/ 2930139 w 6671852"/>
                <a:gd name="connsiteY5" fmla="*/ 132736 h 1476758"/>
                <a:gd name="connsiteX6" fmla="*/ 3379428 w 6671852"/>
                <a:gd name="connsiteY6" fmla="*/ 1382 h 1476758"/>
                <a:gd name="connsiteX7" fmla="*/ 3890259 w 6671852"/>
                <a:gd name="connsiteY7" fmla="*/ 200953 h 1476758"/>
                <a:gd name="connsiteX8" fmla="*/ 4260931 w 6671852"/>
                <a:gd name="connsiteY8" fmla="*/ 442616 h 1476758"/>
                <a:gd name="connsiteX9" fmla="*/ 4676075 w 6671852"/>
                <a:gd name="connsiteY9" fmla="*/ 503575 h 1476758"/>
                <a:gd name="connsiteX10" fmla="*/ 5168004 w 6671852"/>
                <a:gd name="connsiteY10" fmla="*/ 383107 h 1476758"/>
                <a:gd name="connsiteX11" fmla="*/ 5656269 w 6671852"/>
                <a:gd name="connsiteY11" fmla="*/ 399073 h 1476758"/>
                <a:gd name="connsiteX12" fmla="*/ 6039685 w 6671852"/>
                <a:gd name="connsiteY12" fmla="*/ 638558 h 1476758"/>
                <a:gd name="connsiteX13" fmla="*/ 6618220 w 6671852"/>
                <a:gd name="connsiteY13" fmla="*/ 1354113 h 1476758"/>
                <a:gd name="connsiteX14" fmla="*/ 6671852 w 6671852"/>
                <a:gd name="connsiteY14" fmla="*/ 1476758 h 1476758"/>
                <a:gd name="connsiteX0" fmla="*/ 0 w 6671852"/>
                <a:gd name="connsiteY0" fmla="*/ 939180 h 1476758"/>
                <a:gd name="connsiteX1" fmla="*/ 838623 w 6671852"/>
                <a:gd name="connsiteY1" fmla="*/ 1216606 h 1476758"/>
                <a:gd name="connsiteX2" fmla="*/ 1338499 w 6671852"/>
                <a:gd name="connsiteY2" fmla="*/ 1366307 h 1476758"/>
                <a:gd name="connsiteX3" fmla="*/ 1877763 w 6671852"/>
                <a:gd name="connsiteY3" fmla="*/ 1181916 h 1476758"/>
                <a:gd name="connsiteX4" fmla="*/ 2506312 w 6671852"/>
                <a:gd name="connsiteY4" fmla="*/ 950878 h 1476758"/>
                <a:gd name="connsiteX5" fmla="*/ 2930139 w 6671852"/>
                <a:gd name="connsiteY5" fmla="*/ 132736 h 1476758"/>
                <a:gd name="connsiteX6" fmla="*/ 3379428 w 6671852"/>
                <a:gd name="connsiteY6" fmla="*/ 1382 h 1476758"/>
                <a:gd name="connsiteX7" fmla="*/ 3890259 w 6671852"/>
                <a:gd name="connsiteY7" fmla="*/ 200953 h 1476758"/>
                <a:gd name="connsiteX8" fmla="*/ 4260931 w 6671852"/>
                <a:gd name="connsiteY8" fmla="*/ 442616 h 1476758"/>
                <a:gd name="connsiteX9" fmla="*/ 4676075 w 6671852"/>
                <a:gd name="connsiteY9" fmla="*/ 503575 h 1476758"/>
                <a:gd name="connsiteX10" fmla="*/ 5168004 w 6671852"/>
                <a:gd name="connsiteY10" fmla="*/ 383107 h 1476758"/>
                <a:gd name="connsiteX11" fmla="*/ 5656269 w 6671852"/>
                <a:gd name="connsiteY11" fmla="*/ 399073 h 1476758"/>
                <a:gd name="connsiteX12" fmla="*/ 6039685 w 6671852"/>
                <a:gd name="connsiteY12" fmla="*/ 638558 h 1476758"/>
                <a:gd name="connsiteX13" fmla="*/ 6618220 w 6671852"/>
                <a:gd name="connsiteY13" fmla="*/ 1354113 h 1476758"/>
                <a:gd name="connsiteX14" fmla="*/ 6671852 w 6671852"/>
                <a:gd name="connsiteY14" fmla="*/ 1476758 h 1476758"/>
                <a:gd name="connsiteX0" fmla="*/ 0 w 6671852"/>
                <a:gd name="connsiteY0" fmla="*/ 948452 h 1486030"/>
                <a:gd name="connsiteX1" fmla="*/ 838623 w 6671852"/>
                <a:gd name="connsiteY1" fmla="*/ 1225878 h 1486030"/>
                <a:gd name="connsiteX2" fmla="*/ 1338499 w 6671852"/>
                <a:gd name="connsiteY2" fmla="*/ 1375579 h 1486030"/>
                <a:gd name="connsiteX3" fmla="*/ 1877763 w 6671852"/>
                <a:gd name="connsiteY3" fmla="*/ 1191188 h 1486030"/>
                <a:gd name="connsiteX4" fmla="*/ 2506312 w 6671852"/>
                <a:gd name="connsiteY4" fmla="*/ 960150 h 1486030"/>
                <a:gd name="connsiteX5" fmla="*/ 3037188 w 6671852"/>
                <a:gd name="connsiteY5" fmla="*/ 548697 h 1486030"/>
                <a:gd name="connsiteX6" fmla="*/ 3379428 w 6671852"/>
                <a:gd name="connsiteY6" fmla="*/ 10654 h 1486030"/>
                <a:gd name="connsiteX7" fmla="*/ 3890259 w 6671852"/>
                <a:gd name="connsiteY7" fmla="*/ 210225 h 1486030"/>
                <a:gd name="connsiteX8" fmla="*/ 4260931 w 6671852"/>
                <a:gd name="connsiteY8" fmla="*/ 451888 h 1486030"/>
                <a:gd name="connsiteX9" fmla="*/ 4676075 w 6671852"/>
                <a:gd name="connsiteY9" fmla="*/ 512847 h 1486030"/>
                <a:gd name="connsiteX10" fmla="*/ 5168004 w 6671852"/>
                <a:gd name="connsiteY10" fmla="*/ 392379 h 1486030"/>
                <a:gd name="connsiteX11" fmla="*/ 5656269 w 6671852"/>
                <a:gd name="connsiteY11" fmla="*/ 408345 h 1486030"/>
                <a:gd name="connsiteX12" fmla="*/ 6039685 w 6671852"/>
                <a:gd name="connsiteY12" fmla="*/ 647830 h 1486030"/>
                <a:gd name="connsiteX13" fmla="*/ 6618220 w 6671852"/>
                <a:gd name="connsiteY13" fmla="*/ 1363385 h 1486030"/>
                <a:gd name="connsiteX14" fmla="*/ 6671852 w 6671852"/>
                <a:gd name="connsiteY14" fmla="*/ 1486030 h 1486030"/>
                <a:gd name="connsiteX0" fmla="*/ 0 w 6671852"/>
                <a:gd name="connsiteY0" fmla="*/ 948452 h 1486030"/>
                <a:gd name="connsiteX1" fmla="*/ 330140 w 6671852"/>
                <a:gd name="connsiteY1" fmla="*/ 900526 h 1486030"/>
                <a:gd name="connsiteX2" fmla="*/ 1338499 w 6671852"/>
                <a:gd name="connsiteY2" fmla="*/ 1375579 h 1486030"/>
                <a:gd name="connsiteX3" fmla="*/ 1877763 w 6671852"/>
                <a:gd name="connsiteY3" fmla="*/ 1191188 h 1486030"/>
                <a:gd name="connsiteX4" fmla="*/ 2506312 w 6671852"/>
                <a:gd name="connsiteY4" fmla="*/ 960150 h 1486030"/>
                <a:gd name="connsiteX5" fmla="*/ 3037188 w 6671852"/>
                <a:gd name="connsiteY5" fmla="*/ 548697 h 1486030"/>
                <a:gd name="connsiteX6" fmla="*/ 3379428 w 6671852"/>
                <a:gd name="connsiteY6" fmla="*/ 10654 h 1486030"/>
                <a:gd name="connsiteX7" fmla="*/ 3890259 w 6671852"/>
                <a:gd name="connsiteY7" fmla="*/ 210225 h 1486030"/>
                <a:gd name="connsiteX8" fmla="*/ 4260931 w 6671852"/>
                <a:gd name="connsiteY8" fmla="*/ 451888 h 1486030"/>
                <a:gd name="connsiteX9" fmla="*/ 4676075 w 6671852"/>
                <a:gd name="connsiteY9" fmla="*/ 512847 h 1486030"/>
                <a:gd name="connsiteX10" fmla="*/ 5168004 w 6671852"/>
                <a:gd name="connsiteY10" fmla="*/ 392379 h 1486030"/>
                <a:gd name="connsiteX11" fmla="*/ 5656269 w 6671852"/>
                <a:gd name="connsiteY11" fmla="*/ 408345 h 1486030"/>
                <a:gd name="connsiteX12" fmla="*/ 6039685 w 6671852"/>
                <a:gd name="connsiteY12" fmla="*/ 647830 h 1486030"/>
                <a:gd name="connsiteX13" fmla="*/ 6618220 w 6671852"/>
                <a:gd name="connsiteY13" fmla="*/ 1363385 h 1486030"/>
                <a:gd name="connsiteX14" fmla="*/ 6671852 w 6671852"/>
                <a:gd name="connsiteY14" fmla="*/ 1486030 h 1486030"/>
                <a:gd name="connsiteX0" fmla="*/ 0 w 6671852"/>
                <a:gd name="connsiteY0" fmla="*/ 948452 h 1486030"/>
                <a:gd name="connsiteX1" fmla="*/ 330140 w 6671852"/>
                <a:gd name="connsiteY1" fmla="*/ 900526 h 1486030"/>
                <a:gd name="connsiteX2" fmla="*/ 1365261 w 6671852"/>
                <a:gd name="connsiteY2" fmla="*/ 833326 h 1486030"/>
                <a:gd name="connsiteX3" fmla="*/ 1877763 w 6671852"/>
                <a:gd name="connsiteY3" fmla="*/ 1191188 h 1486030"/>
                <a:gd name="connsiteX4" fmla="*/ 2506312 w 6671852"/>
                <a:gd name="connsiteY4" fmla="*/ 960150 h 1486030"/>
                <a:gd name="connsiteX5" fmla="*/ 3037188 w 6671852"/>
                <a:gd name="connsiteY5" fmla="*/ 548697 h 1486030"/>
                <a:gd name="connsiteX6" fmla="*/ 3379428 w 6671852"/>
                <a:gd name="connsiteY6" fmla="*/ 10654 h 1486030"/>
                <a:gd name="connsiteX7" fmla="*/ 3890259 w 6671852"/>
                <a:gd name="connsiteY7" fmla="*/ 210225 h 1486030"/>
                <a:gd name="connsiteX8" fmla="*/ 4260931 w 6671852"/>
                <a:gd name="connsiteY8" fmla="*/ 451888 h 1486030"/>
                <a:gd name="connsiteX9" fmla="*/ 4676075 w 6671852"/>
                <a:gd name="connsiteY9" fmla="*/ 512847 h 1486030"/>
                <a:gd name="connsiteX10" fmla="*/ 5168004 w 6671852"/>
                <a:gd name="connsiteY10" fmla="*/ 392379 h 1486030"/>
                <a:gd name="connsiteX11" fmla="*/ 5656269 w 6671852"/>
                <a:gd name="connsiteY11" fmla="*/ 408345 h 1486030"/>
                <a:gd name="connsiteX12" fmla="*/ 6039685 w 6671852"/>
                <a:gd name="connsiteY12" fmla="*/ 647830 h 1486030"/>
                <a:gd name="connsiteX13" fmla="*/ 6618220 w 6671852"/>
                <a:gd name="connsiteY13" fmla="*/ 1363385 h 1486030"/>
                <a:gd name="connsiteX14" fmla="*/ 6671852 w 6671852"/>
                <a:gd name="connsiteY14" fmla="*/ 1486030 h 1486030"/>
                <a:gd name="connsiteX0" fmla="*/ 0 w 6671852"/>
                <a:gd name="connsiteY0" fmla="*/ 948452 h 1486030"/>
                <a:gd name="connsiteX1" fmla="*/ 330140 w 6671852"/>
                <a:gd name="connsiteY1" fmla="*/ 900526 h 1486030"/>
                <a:gd name="connsiteX2" fmla="*/ 724797 w 6671852"/>
                <a:gd name="connsiteY2" fmla="*/ 868215 h 1486030"/>
                <a:gd name="connsiteX3" fmla="*/ 1365261 w 6671852"/>
                <a:gd name="connsiteY3" fmla="*/ 833326 h 1486030"/>
                <a:gd name="connsiteX4" fmla="*/ 1877763 w 6671852"/>
                <a:gd name="connsiteY4" fmla="*/ 1191188 h 1486030"/>
                <a:gd name="connsiteX5" fmla="*/ 2506312 w 6671852"/>
                <a:gd name="connsiteY5" fmla="*/ 960150 h 1486030"/>
                <a:gd name="connsiteX6" fmla="*/ 3037188 w 6671852"/>
                <a:gd name="connsiteY6" fmla="*/ 548697 h 1486030"/>
                <a:gd name="connsiteX7" fmla="*/ 3379428 w 6671852"/>
                <a:gd name="connsiteY7" fmla="*/ 10654 h 1486030"/>
                <a:gd name="connsiteX8" fmla="*/ 3890259 w 6671852"/>
                <a:gd name="connsiteY8" fmla="*/ 210225 h 1486030"/>
                <a:gd name="connsiteX9" fmla="*/ 4260931 w 6671852"/>
                <a:gd name="connsiteY9" fmla="*/ 451888 h 1486030"/>
                <a:gd name="connsiteX10" fmla="*/ 4676075 w 6671852"/>
                <a:gd name="connsiteY10" fmla="*/ 512847 h 1486030"/>
                <a:gd name="connsiteX11" fmla="*/ 5168004 w 6671852"/>
                <a:gd name="connsiteY11" fmla="*/ 392379 h 1486030"/>
                <a:gd name="connsiteX12" fmla="*/ 5656269 w 6671852"/>
                <a:gd name="connsiteY12" fmla="*/ 408345 h 1486030"/>
                <a:gd name="connsiteX13" fmla="*/ 6039685 w 6671852"/>
                <a:gd name="connsiteY13" fmla="*/ 647830 h 1486030"/>
                <a:gd name="connsiteX14" fmla="*/ 6618220 w 6671852"/>
                <a:gd name="connsiteY14" fmla="*/ 1363385 h 1486030"/>
                <a:gd name="connsiteX15" fmla="*/ 6671852 w 6671852"/>
                <a:gd name="connsiteY15" fmla="*/ 1486030 h 1486030"/>
                <a:gd name="connsiteX0" fmla="*/ 0 w 6671852"/>
                <a:gd name="connsiteY0" fmla="*/ 948452 h 1486030"/>
                <a:gd name="connsiteX1" fmla="*/ 330140 w 6671852"/>
                <a:gd name="connsiteY1" fmla="*/ 900526 h 1486030"/>
                <a:gd name="connsiteX2" fmla="*/ 751559 w 6671852"/>
                <a:gd name="connsiteY2" fmla="*/ 1085116 h 1486030"/>
                <a:gd name="connsiteX3" fmla="*/ 1365261 w 6671852"/>
                <a:gd name="connsiteY3" fmla="*/ 833326 h 1486030"/>
                <a:gd name="connsiteX4" fmla="*/ 1877763 w 6671852"/>
                <a:gd name="connsiteY4" fmla="*/ 1191188 h 1486030"/>
                <a:gd name="connsiteX5" fmla="*/ 2506312 w 6671852"/>
                <a:gd name="connsiteY5" fmla="*/ 960150 h 1486030"/>
                <a:gd name="connsiteX6" fmla="*/ 3037188 w 6671852"/>
                <a:gd name="connsiteY6" fmla="*/ 548697 h 1486030"/>
                <a:gd name="connsiteX7" fmla="*/ 3379428 w 6671852"/>
                <a:gd name="connsiteY7" fmla="*/ 10654 h 1486030"/>
                <a:gd name="connsiteX8" fmla="*/ 3890259 w 6671852"/>
                <a:gd name="connsiteY8" fmla="*/ 210225 h 1486030"/>
                <a:gd name="connsiteX9" fmla="*/ 4260931 w 6671852"/>
                <a:gd name="connsiteY9" fmla="*/ 451888 h 1486030"/>
                <a:gd name="connsiteX10" fmla="*/ 4676075 w 6671852"/>
                <a:gd name="connsiteY10" fmla="*/ 512847 h 1486030"/>
                <a:gd name="connsiteX11" fmla="*/ 5168004 w 6671852"/>
                <a:gd name="connsiteY11" fmla="*/ 392379 h 1486030"/>
                <a:gd name="connsiteX12" fmla="*/ 5656269 w 6671852"/>
                <a:gd name="connsiteY12" fmla="*/ 408345 h 1486030"/>
                <a:gd name="connsiteX13" fmla="*/ 6039685 w 6671852"/>
                <a:gd name="connsiteY13" fmla="*/ 647830 h 1486030"/>
                <a:gd name="connsiteX14" fmla="*/ 6618220 w 6671852"/>
                <a:gd name="connsiteY14" fmla="*/ 1363385 h 1486030"/>
                <a:gd name="connsiteX15" fmla="*/ 6671852 w 6671852"/>
                <a:gd name="connsiteY15" fmla="*/ 1486030 h 1486030"/>
                <a:gd name="connsiteX0" fmla="*/ 0 w 6671852"/>
                <a:gd name="connsiteY0" fmla="*/ 948452 h 1486030"/>
                <a:gd name="connsiteX1" fmla="*/ 330140 w 6671852"/>
                <a:gd name="connsiteY1" fmla="*/ 900526 h 1486030"/>
                <a:gd name="connsiteX2" fmla="*/ 751559 w 6671852"/>
                <a:gd name="connsiteY2" fmla="*/ 1085116 h 1486030"/>
                <a:gd name="connsiteX3" fmla="*/ 1365261 w 6671852"/>
                <a:gd name="connsiteY3" fmla="*/ 833326 h 1486030"/>
                <a:gd name="connsiteX4" fmla="*/ 2038336 w 6671852"/>
                <a:gd name="connsiteY4" fmla="*/ 865836 h 1486030"/>
                <a:gd name="connsiteX5" fmla="*/ 2506312 w 6671852"/>
                <a:gd name="connsiteY5" fmla="*/ 960150 h 1486030"/>
                <a:gd name="connsiteX6" fmla="*/ 3037188 w 6671852"/>
                <a:gd name="connsiteY6" fmla="*/ 548697 h 1486030"/>
                <a:gd name="connsiteX7" fmla="*/ 3379428 w 6671852"/>
                <a:gd name="connsiteY7" fmla="*/ 10654 h 1486030"/>
                <a:gd name="connsiteX8" fmla="*/ 3890259 w 6671852"/>
                <a:gd name="connsiteY8" fmla="*/ 210225 h 1486030"/>
                <a:gd name="connsiteX9" fmla="*/ 4260931 w 6671852"/>
                <a:gd name="connsiteY9" fmla="*/ 451888 h 1486030"/>
                <a:gd name="connsiteX10" fmla="*/ 4676075 w 6671852"/>
                <a:gd name="connsiteY10" fmla="*/ 512847 h 1486030"/>
                <a:gd name="connsiteX11" fmla="*/ 5168004 w 6671852"/>
                <a:gd name="connsiteY11" fmla="*/ 392379 h 1486030"/>
                <a:gd name="connsiteX12" fmla="*/ 5656269 w 6671852"/>
                <a:gd name="connsiteY12" fmla="*/ 408345 h 1486030"/>
                <a:gd name="connsiteX13" fmla="*/ 6039685 w 6671852"/>
                <a:gd name="connsiteY13" fmla="*/ 647830 h 1486030"/>
                <a:gd name="connsiteX14" fmla="*/ 6618220 w 6671852"/>
                <a:gd name="connsiteY14" fmla="*/ 1363385 h 1486030"/>
                <a:gd name="connsiteX15" fmla="*/ 6671852 w 6671852"/>
                <a:gd name="connsiteY15" fmla="*/ 1486030 h 1486030"/>
                <a:gd name="connsiteX0" fmla="*/ 0 w 6671852"/>
                <a:gd name="connsiteY0" fmla="*/ 989421 h 1526999"/>
                <a:gd name="connsiteX1" fmla="*/ 330140 w 6671852"/>
                <a:gd name="connsiteY1" fmla="*/ 941495 h 1526999"/>
                <a:gd name="connsiteX2" fmla="*/ 751559 w 6671852"/>
                <a:gd name="connsiteY2" fmla="*/ 1126085 h 1526999"/>
                <a:gd name="connsiteX3" fmla="*/ 1365261 w 6671852"/>
                <a:gd name="connsiteY3" fmla="*/ 874295 h 1526999"/>
                <a:gd name="connsiteX4" fmla="*/ 2038336 w 6671852"/>
                <a:gd name="connsiteY4" fmla="*/ 906805 h 1526999"/>
                <a:gd name="connsiteX5" fmla="*/ 2506312 w 6671852"/>
                <a:gd name="connsiteY5" fmla="*/ 1001119 h 1526999"/>
                <a:gd name="connsiteX6" fmla="*/ 3104094 w 6671852"/>
                <a:gd name="connsiteY6" fmla="*/ 1267483 h 1526999"/>
                <a:gd name="connsiteX7" fmla="*/ 3379428 w 6671852"/>
                <a:gd name="connsiteY7" fmla="*/ 51623 h 1526999"/>
                <a:gd name="connsiteX8" fmla="*/ 3890259 w 6671852"/>
                <a:gd name="connsiteY8" fmla="*/ 251194 h 1526999"/>
                <a:gd name="connsiteX9" fmla="*/ 4260931 w 6671852"/>
                <a:gd name="connsiteY9" fmla="*/ 492857 h 1526999"/>
                <a:gd name="connsiteX10" fmla="*/ 4676075 w 6671852"/>
                <a:gd name="connsiteY10" fmla="*/ 553816 h 1526999"/>
                <a:gd name="connsiteX11" fmla="*/ 5168004 w 6671852"/>
                <a:gd name="connsiteY11" fmla="*/ 433348 h 1526999"/>
                <a:gd name="connsiteX12" fmla="*/ 5656269 w 6671852"/>
                <a:gd name="connsiteY12" fmla="*/ 449314 h 1526999"/>
                <a:gd name="connsiteX13" fmla="*/ 6039685 w 6671852"/>
                <a:gd name="connsiteY13" fmla="*/ 688799 h 1526999"/>
                <a:gd name="connsiteX14" fmla="*/ 6618220 w 6671852"/>
                <a:gd name="connsiteY14" fmla="*/ 1404354 h 1526999"/>
                <a:gd name="connsiteX15" fmla="*/ 6671852 w 6671852"/>
                <a:gd name="connsiteY15" fmla="*/ 1526999 h 1526999"/>
                <a:gd name="connsiteX0" fmla="*/ 0 w 6671852"/>
                <a:gd name="connsiteY0" fmla="*/ 778556 h 1316134"/>
                <a:gd name="connsiteX1" fmla="*/ 330140 w 6671852"/>
                <a:gd name="connsiteY1" fmla="*/ 730630 h 1316134"/>
                <a:gd name="connsiteX2" fmla="*/ 751559 w 6671852"/>
                <a:gd name="connsiteY2" fmla="*/ 915220 h 1316134"/>
                <a:gd name="connsiteX3" fmla="*/ 1365261 w 6671852"/>
                <a:gd name="connsiteY3" fmla="*/ 663430 h 1316134"/>
                <a:gd name="connsiteX4" fmla="*/ 2038336 w 6671852"/>
                <a:gd name="connsiteY4" fmla="*/ 695940 h 1316134"/>
                <a:gd name="connsiteX5" fmla="*/ 2506312 w 6671852"/>
                <a:gd name="connsiteY5" fmla="*/ 790254 h 1316134"/>
                <a:gd name="connsiteX6" fmla="*/ 3104094 w 6671852"/>
                <a:gd name="connsiteY6" fmla="*/ 1056618 h 1316134"/>
                <a:gd name="connsiteX7" fmla="*/ 3874530 w 6671852"/>
                <a:gd name="connsiteY7" fmla="*/ 1223505 h 1316134"/>
                <a:gd name="connsiteX8" fmla="*/ 3890259 w 6671852"/>
                <a:gd name="connsiteY8" fmla="*/ 40329 h 1316134"/>
                <a:gd name="connsiteX9" fmla="*/ 4260931 w 6671852"/>
                <a:gd name="connsiteY9" fmla="*/ 281992 h 1316134"/>
                <a:gd name="connsiteX10" fmla="*/ 4676075 w 6671852"/>
                <a:gd name="connsiteY10" fmla="*/ 342951 h 1316134"/>
                <a:gd name="connsiteX11" fmla="*/ 5168004 w 6671852"/>
                <a:gd name="connsiteY11" fmla="*/ 222483 h 1316134"/>
                <a:gd name="connsiteX12" fmla="*/ 5656269 w 6671852"/>
                <a:gd name="connsiteY12" fmla="*/ 238449 h 1316134"/>
                <a:gd name="connsiteX13" fmla="*/ 6039685 w 6671852"/>
                <a:gd name="connsiteY13" fmla="*/ 477934 h 1316134"/>
                <a:gd name="connsiteX14" fmla="*/ 6618220 w 6671852"/>
                <a:gd name="connsiteY14" fmla="*/ 1193489 h 1316134"/>
                <a:gd name="connsiteX15" fmla="*/ 6671852 w 6671852"/>
                <a:gd name="connsiteY15" fmla="*/ 1316134 h 1316134"/>
                <a:gd name="connsiteX0" fmla="*/ 0 w 6671852"/>
                <a:gd name="connsiteY0" fmla="*/ 570660 h 1108238"/>
                <a:gd name="connsiteX1" fmla="*/ 330140 w 6671852"/>
                <a:gd name="connsiteY1" fmla="*/ 522734 h 1108238"/>
                <a:gd name="connsiteX2" fmla="*/ 751559 w 6671852"/>
                <a:gd name="connsiteY2" fmla="*/ 707324 h 1108238"/>
                <a:gd name="connsiteX3" fmla="*/ 1365261 w 6671852"/>
                <a:gd name="connsiteY3" fmla="*/ 455534 h 1108238"/>
                <a:gd name="connsiteX4" fmla="*/ 2038336 w 6671852"/>
                <a:gd name="connsiteY4" fmla="*/ 488044 h 1108238"/>
                <a:gd name="connsiteX5" fmla="*/ 2506312 w 6671852"/>
                <a:gd name="connsiteY5" fmla="*/ 582358 h 1108238"/>
                <a:gd name="connsiteX6" fmla="*/ 3104094 w 6671852"/>
                <a:gd name="connsiteY6" fmla="*/ 848722 h 1108238"/>
                <a:gd name="connsiteX7" fmla="*/ 3874530 w 6671852"/>
                <a:gd name="connsiteY7" fmla="*/ 1015609 h 1108238"/>
                <a:gd name="connsiteX8" fmla="*/ 4318456 w 6671852"/>
                <a:gd name="connsiteY8" fmla="*/ 727150 h 1108238"/>
                <a:gd name="connsiteX9" fmla="*/ 4260931 w 6671852"/>
                <a:gd name="connsiteY9" fmla="*/ 74096 h 1108238"/>
                <a:gd name="connsiteX10" fmla="*/ 4676075 w 6671852"/>
                <a:gd name="connsiteY10" fmla="*/ 135055 h 1108238"/>
                <a:gd name="connsiteX11" fmla="*/ 5168004 w 6671852"/>
                <a:gd name="connsiteY11" fmla="*/ 14587 h 1108238"/>
                <a:gd name="connsiteX12" fmla="*/ 5656269 w 6671852"/>
                <a:gd name="connsiteY12" fmla="*/ 30553 h 1108238"/>
                <a:gd name="connsiteX13" fmla="*/ 6039685 w 6671852"/>
                <a:gd name="connsiteY13" fmla="*/ 270038 h 1108238"/>
                <a:gd name="connsiteX14" fmla="*/ 6618220 w 6671852"/>
                <a:gd name="connsiteY14" fmla="*/ 985593 h 1108238"/>
                <a:gd name="connsiteX15" fmla="*/ 6671852 w 6671852"/>
                <a:gd name="connsiteY15" fmla="*/ 1108238 h 1108238"/>
                <a:gd name="connsiteX0" fmla="*/ 0 w 6671852"/>
                <a:gd name="connsiteY0" fmla="*/ 570660 h 1108238"/>
                <a:gd name="connsiteX1" fmla="*/ 330140 w 6671852"/>
                <a:gd name="connsiteY1" fmla="*/ 522734 h 1108238"/>
                <a:gd name="connsiteX2" fmla="*/ 751559 w 6671852"/>
                <a:gd name="connsiteY2" fmla="*/ 707324 h 1108238"/>
                <a:gd name="connsiteX3" fmla="*/ 1365261 w 6671852"/>
                <a:gd name="connsiteY3" fmla="*/ 455534 h 1108238"/>
                <a:gd name="connsiteX4" fmla="*/ 2038336 w 6671852"/>
                <a:gd name="connsiteY4" fmla="*/ 488044 h 1108238"/>
                <a:gd name="connsiteX5" fmla="*/ 2506312 w 6671852"/>
                <a:gd name="connsiteY5" fmla="*/ 582358 h 1108238"/>
                <a:gd name="connsiteX6" fmla="*/ 3104094 w 6671852"/>
                <a:gd name="connsiteY6" fmla="*/ 848722 h 1108238"/>
                <a:gd name="connsiteX7" fmla="*/ 3874530 w 6671852"/>
                <a:gd name="connsiteY7" fmla="*/ 1015609 h 1108238"/>
                <a:gd name="connsiteX8" fmla="*/ 4318456 w 6671852"/>
                <a:gd name="connsiteY8" fmla="*/ 727150 h 1108238"/>
                <a:gd name="connsiteX9" fmla="*/ 4475030 w 6671852"/>
                <a:gd name="connsiteY9" fmla="*/ 345223 h 1108238"/>
                <a:gd name="connsiteX10" fmla="*/ 4676075 w 6671852"/>
                <a:gd name="connsiteY10" fmla="*/ 135055 h 1108238"/>
                <a:gd name="connsiteX11" fmla="*/ 5168004 w 6671852"/>
                <a:gd name="connsiteY11" fmla="*/ 14587 h 1108238"/>
                <a:gd name="connsiteX12" fmla="*/ 5656269 w 6671852"/>
                <a:gd name="connsiteY12" fmla="*/ 30553 h 1108238"/>
                <a:gd name="connsiteX13" fmla="*/ 6039685 w 6671852"/>
                <a:gd name="connsiteY13" fmla="*/ 270038 h 1108238"/>
                <a:gd name="connsiteX14" fmla="*/ 6618220 w 6671852"/>
                <a:gd name="connsiteY14" fmla="*/ 985593 h 1108238"/>
                <a:gd name="connsiteX15" fmla="*/ 6671852 w 6671852"/>
                <a:gd name="connsiteY15" fmla="*/ 1108238 h 1108238"/>
                <a:gd name="connsiteX0" fmla="*/ 0 w 6671852"/>
                <a:gd name="connsiteY0" fmla="*/ 540414 h 1077992"/>
                <a:gd name="connsiteX1" fmla="*/ 330140 w 6671852"/>
                <a:gd name="connsiteY1" fmla="*/ 492488 h 1077992"/>
                <a:gd name="connsiteX2" fmla="*/ 751559 w 6671852"/>
                <a:gd name="connsiteY2" fmla="*/ 677078 h 1077992"/>
                <a:gd name="connsiteX3" fmla="*/ 1365261 w 6671852"/>
                <a:gd name="connsiteY3" fmla="*/ 425288 h 1077992"/>
                <a:gd name="connsiteX4" fmla="*/ 2038336 w 6671852"/>
                <a:gd name="connsiteY4" fmla="*/ 457798 h 1077992"/>
                <a:gd name="connsiteX5" fmla="*/ 2506312 w 6671852"/>
                <a:gd name="connsiteY5" fmla="*/ 552112 h 1077992"/>
                <a:gd name="connsiteX6" fmla="*/ 3104094 w 6671852"/>
                <a:gd name="connsiteY6" fmla="*/ 818476 h 1077992"/>
                <a:gd name="connsiteX7" fmla="*/ 3874530 w 6671852"/>
                <a:gd name="connsiteY7" fmla="*/ 985363 h 1077992"/>
                <a:gd name="connsiteX8" fmla="*/ 4318456 w 6671852"/>
                <a:gd name="connsiteY8" fmla="*/ 696904 h 1077992"/>
                <a:gd name="connsiteX9" fmla="*/ 4475030 w 6671852"/>
                <a:gd name="connsiteY9" fmla="*/ 314977 h 1077992"/>
                <a:gd name="connsiteX10" fmla="*/ 4676075 w 6671852"/>
                <a:gd name="connsiteY10" fmla="*/ 104809 h 1077992"/>
                <a:gd name="connsiteX11" fmla="*/ 5141242 w 6671852"/>
                <a:gd name="connsiteY11" fmla="*/ 187687 h 1077992"/>
                <a:gd name="connsiteX12" fmla="*/ 5656269 w 6671852"/>
                <a:gd name="connsiteY12" fmla="*/ 307 h 1077992"/>
                <a:gd name="connsiteX13" fmla="*/ 6039685 w 6671852"/>
                <a:gd name="connsiteY13" fmla="*/ 239792 h 1077992"/>
                <a:gd name="connsiteX14" fmla="*/ 6618220 w 6671852"/>
                <a:gd name="connsiteY14" fmla="*/ 955347 h 1077992"/>
                <a:gd name="connsiteX15" fmla="*/ 6671852 w 6671852"/>
                <a:gd name="connsiteY15" fmla="*/ 1077992 h 1077992"/>
                <a:gd name="connsiteX0" fmla="*/ 0 w 6671852"/>
                <a:gd name="connsiteY0" fmla="*/ 440800 h 978378"/>
                <a:gd name="connsiteX1" fmla="*/ 330140 w 6671852"/>
                <a:gd name="connsiteY1" fmla="*/ 392874 h 978378"/>
                <a:gd name="connsiteX2" fmla="*/ 751559 w 6671852"/>
                <a:gd name="connsiteY2" fmla="*/ 577464 h 978378"/>
                <a:gd name="connsiteX3" fmla="*/ 1365261 w 6671852"/>
                <a:gd name="connsiteY3" fmla="*/ 325674 h 978378"/>
                <a:gd name="connsiteX4" fmla="*/ 2038336 w 6671852"/>
                <a:gd name="connsiteY4" fmla="*/ 358184 h 978378"/>
                <a:gd name="connsiteX5" fmla="*/ 2506312 w 6671852"/>
                <a:gd name="connsiteY5" fmla="*/ 452498 h 978378"/>
                <a:gd name="connsiteX6" fmla="*/ 3104094 w 6671852"/>
                <a:gd name="connsiteY6" fmla="*/ 718862 h 978378"/>
                <a:gd name="connsiteX7" fmla="*/ 3874530 w 6671852"/>
                <a:gd name="connsiteY7" fmla="*/ 885749 h 978378"/>
                <a:gd name="connsiteX8" fmla="*/ 4318456 w 6671852"/>
                <a:gd name="connsiteY8" fmla="*/ 597290 h 978378"/>
                <a:gd name="connsiteX9" fmla="*/ 4475030 w 6671852"/>
                <a:gd name="connsiteY9" fmla="*/ 215363 h 978378"/>
                <a:gd name="connsiteX10" fmla="*/ 4676075 w 6671852"/>
                <a:gd name="connsiteY10" fmla="*/ 5195 h 978378"/>
                <a:gd name="connsiteX11" fmla="*/ 5141242 w 6671852"/>
                <a:gd name="connsiteY11" fmla="*/ 88073 h 978378"/>
                <a:gd name="connsiteX12" fmla="*/ 5629507 w 6671852"/>
                <a:gd name="connsiteY12" fmla="*/ 348053 h 978378"/>
                <a:gd name="connsiteX13" fmla="*/ 6039685 w 6671852"/>
                <a:gd name="connsiteY13" fmla="*/ 140178 h 978378"/>
                <a:gd name="connsiteX14" fmla="*/ 6618220 w 6671852"/>
                <a:gd name="connsiteY14" fmla="*/ 855733 h 978378"/>
                <a:gd name="connsiteX15" fmla="*/ 6671852 w 6671852"/>
                <a:gd name="connsiteY15" fmla="*/ 978378 h 978378"/>
                <a:gd name="connsiteX0" fmla="*/ 0 w 6671852"/>
                <a:gd name="connsiteY0" fmla="*/ 440800 h 978378"/>
                <a:gd name="connsiteX1" fmla="*/ 330140 w 6671852"/>
                <a:gd name="connsiteY1" fmla="*/ 392874 h 978378"/>
                <a:gd name="connsiteX2" fmla="*/ 751559 w 6671852"/>
                <a:gd name="connsiteY2" fmla="*/ 577464 h 978378"/>
                <a:gd name="connsiteX3" fmla="*/ 1365261 w 6671852"/>
                <a:gd name="connsiteY3" fmla="*/ 325674 h 978378"/>
                <a:gd name="connsiteX4" fmla="*/ 2038336 w 6671852"/>
                <a:gd name="connsiteY4" fmla="*/ 358184 h 978378"/>
                <a:gd name="connsiteX5" fmla="*/ 2506312 w 6671852"/>
                <a:gd name="connsiteY5" fmla="*/ 452498 h 978378"/>
                <a:gd name="connsiteX6" fmla="*/ 3104094 w 6671852"/>
                <a:gd name="connsiteY6" fmla="*/ 718862 h 978378"/>
                <a:gd name="connsiteX7" fmla="*/ 3874530 w 6671852"/>
                <a:gd name="connsiteY7" fmla="*/ 885749 h 978378"/>
                <a:gd name="connsiteX8" fmla="*/ 4318456 w 6671852"/>
                <a:gd name="connsiteY8" fmla="*/ 597290 h 978378"/>
                <a:gd name="connsiteX9" fmla="*/ 4475030 w 6671852"/>
                <a:gd name="connsiteY9" fmla="*/ 215363 h 978378"/>
                <a:gd name="connsiteX10" fmla="*/ 4676075 w 6671852"/>
                <a:gd name="connsiteY10" fmla="*/ 5195 h 978378"/>
                <a:gd name="connsiteX11" fmla="*/ 5141242 w 6671852"/>
                <a:gd name="connsiteY11" fmla="*/ 88073 h 978378"/>
                <a:gd name="connsiteX12" fmla="*/ 5629507 w 6671852"/>
                <a:gd name="connsiteY12" fmla="*/ 348053 h 978378"/>
                <a:gd name="connsiteX13" fmla="*/ 6106591 w 6671852"/>
                <a:gd name="connsiteY13" fmla="*/ 411305 h 978378"/>
                <a:gd name="connsiteX14" fmla="*/ 6618220 w 6671852"/>
                <a:gd name="connsiteY14" fmla="*/ 855733 h 978378"/>
                <a:gd name="connsiteX15" fmla="*/ 6671852 w 6671852"/>
                <a:gd name="connsiteY15" fmla="*/ 978378 h 978378"/>
                <a:gd name="connsiteX0" fmla="*/ 0 w 6671852"/>
                <a:gd name="connsiteY0" fmla="*/ 440800 h 978378"/>
                <a:gd name="connsiteX1" fmla="*/ 330140 w 6671852"/>
                <a:gd name="connsiteY1" fmla="*/ 392874 h 978378"/>
                <a:gd name="connsiteX2" fmla="*/ 751559 w 6671852"/>
                <a:gd name="connsiteY2" fmla="*/ 577464 h 978378"/>
                <a:gd name="connsiteX3" fmla="*/ 1365261 w 6671852"/>
                <a:gd name="connsiteY3" fmla="*/ 325674 h 978378"/>
                <a:gd name="connsiteX4" fmla="*/ 2038336 w 6671852"/>
                <a:gd name="connsiteY4" fmla="*/ 358184 h 978378"/>
                <a:gd name="connsiteX5" fmla="*/ 2506312 w 6671852"/>
                <a:gd name="connsiteY5" fmla="*/ 452498 h 978378"/>
                <a:gd name="connsiteX6" fmla="*/ 3104094 w 6671852"/>
                <a:gd name="connsiteY6" fmla="*/ 718862 h 978378"/>
                <a:gd name="connsiteX7" fmla="*/ 3874530 w 6671852"/>
                <a:gd name="connsiteY7" fmla="*/ 885749 h 978378"/>
                <a:gd name="connsiteX8" fmla="*/ 4318456 w 6671852"/>
                <a:gd name="connsiteY8" fmla="*/ 597290 h 978378"/>
                <a:gd name="connsiteX9" fmla="*/ 4475030 w 6671852"/>
                <a:gd name="connsiteY9" fmla="*/ 215363 h 978378"/>
                <a:gd name="connsiteX10" fmla="*/ 4676075 w 6671852"/>
                <a:gd name="connsiteY10" fmla="*/ 5195 h 978378"/>
                <a:gd name="connsiteX11" fmla="*/ 5141242 w 6671852"/>
                <a:gd name="connsiteY11" fmla="*/ 88073 h 978378"/>
                <a:gd name="connsiteX12" fmla="*/ 5629507 w 6671852"/>
                <a:gd name="connsiteY12" fmla="*/ 348053 h 978378"/>
                <a:gd name="connsiteX13" fmla="*/ 6106591 w 6671852"/>
                <a:gd name="connsiteY13" fmla="*/ 411305 h 978378"/>
                <a:gd name="connsiteX14" fmla="*/ 6671852 w 6671852"/>
                <a:gd name="connsiteY14" fmla="*/ 978378 h 978378"/>
                <a:gd name="connsiteX0" fmla="*/ 0 w 6631709"/>
                <a:gd name="connsiteY0" fmla="*/ 440800 h 888107"/>
                <a:gd name="connsiteX1" fmla="*/ 330140 w 6631709"/>
                <a:gd name="connsiteY1" fmla="*/ 392874 h 888107"/>
                <a:gd name="connsiteX2" fmla="*/ 751559 w 6631709"/>
                <a:gd name="connsiteY2" fmla="*/ 577464 h 888107"/>
                <a:gd name="connsiteX3" fmla="*/ 1365261 w 6631709"/>
                <a:gd name="connsiteY3" fmla="*/ 325674 h 888107"/>
                <a:gd name="connsiteX4" fmla="*/ 2038336 w 6631709"/>
                <a:gd name="connsiteY4" fmla="*/ 358184 h 888107"/>
                <a:gd name="connsiteX5" fmla="*/ 2506312 w 6631709"/>
                <a:gd name="connsiteY5" fmla="*/ 452498 h 888107"/>
                <a:gd name="connsiteX6" fmla="*/ 3104094 w 6631709"/>
                <a:gd name="connsiteY6" fmla="*/ 718862 h 888107"/>
                <a:gd name="connsiteX7" fmla="*/ 3874530 w 6631709"/>
                <a:gd name="connsiteY7" fmla="*/ 885749 h 888107"/>
                <a:gd name="connsiteX8" fmla="*/ 4318456 w 6631709"/>
                <a:gd name="connsiteY8" fmla="*/ 597290 h 888107"/>
                <a:gd name="connsiteX9" fmla="*/ 4475030 w 6631709"/>
                <a:gd name="connsiteY9" fmla="*/ 215363 h 888107"/>
                <a:gd name="connsiteX10" fmla="*/ 4676075 w 6631709"/>
                <a:gd name="connsiteY10" fmla="*/ 5195 h 888107"/>
                <a:gd name="connsiteX11" fmla="*/ 5141242 w 6631709"/>
                <a:gd name="connsiteY11" fmla="*/ 88073 h 888107"/>
                <a:gd name="connsiteX12" fmla="*/ 5629507 w 6631709"/>
                <a:gd name="connsiteY12" fmla="*/ 348053 h 888107"/>
                <a:gd name="connsiteX13" fmla="*/ 6106591 w 6631709"/>
                <a:gd name="connsiteY13" fmla="*/ 411305 h 888107"/>
                <a:gd name="connsiteX14" fmla="*/ 6631709 w 6631709"/>
                <a:gd name="connsiteY14" fmla="*/ 436124 h 888107"/>
                <a:gd name="connsiteX0" fmla="*/ 0 w 6812354"/>
                <a:gd name="connsiteY0" fmla="*/ 413688 h 888107"/>
                <a:gd name="connsiteX1" fmla="*/ 510785 w 6812354"/>
                <a:gd name="connsiteY1" fmla="*/ 392874 h 888107"/>
                <a:gd name="connsiteX2" fmla="*/ 932204 w 6812354"/>
                <a:gd name="connsiteY2" fmla="*/ 577464 h 888107"/>
                <a:gd name="connsiteX3" fmla="*/ 1545906 w 6812354"/>
                <a:gd name="connsiteY3" fmla="*/ 325674 h 888107"/>
                <a:gd name="connsiteX4" fmla="*/ 2218981 w 6812354"/>
                <a:gd name="connsiteY4" fmla="*/ 358184 h 888107"/>
                <a:gd name="connsiteX5" fmla="*/ 2686957 w 6812354"/>
                <a:gd name="connsiteY5" fmla="*/ 452498 h 888107"/>
                <a:gd name="connsiteX6" fmla="*/ 3284739 w 6812354"/>
                <a:gd name="connsiteY6" fmla="*/ 718862 h 888107"/>
                <a:gd name="connsiteX7" fmla="*/ 4055175 w 6812354"/>
                <a:gd name="connsiteY7" fmla="*/ 885749 h 888107"/>
                <a:gd name="connsiteX8" fmla="*/ 4499101 w 6812354"/>
                <a:gd name="connsiteY8" fmla="*/ 597290 h 888107"/>
                <a:gd name="connsiteX9" fmla="*/ 4655675 w 6812354"/>
                <a:gd name="connsiteY9" fmla="*/ 215363 h 888107"/>
                <a:gd name="connsiteX10" fmla="*/ 4856720 w 6812354"/>
                <a:gd name="connsiteY10" fmla="*/ 5195 h 888107"/>
                <a:gd name="connsiteX11" fmla="*/ 5321887 w 6812354"/>
                <a:gd name="connsiteY11" fmla="*/ 88073 h 888107"/>
                <a:gd name="connsiteX12" fmla="*/ 5810152 w 6812354"/>
                <a:gd name="connsiteY12" fmla="*/ 348053 h 888107"/>
                <a:gd name="connsiteX13" fmla="*/ 6287236 w 6812354"/>
                <a:gd name="connsiteY13" fmla="*/ 411305 h 888107"/>
                <a:gd name="connsiteX14" fmla="*/ 6812354 w 6812354"/>
                <a:gd name="connsiteY14" fmla="*/ 436124 h 888107"/>
                <a:gd name="connsiteX0" fmla="*/ 0 w 6812354"/>
                <a:gd name="connsiteY0" fmla="*/ 413688 h 888107"/>
                <a:gd name="connsiteX1" fmla="*/ 510785 w 6812354"/>
                <a:gd name="connsiteY1" fmla="*/ 392874 h 888107"/>
                <a:gd name="connsiteX2" fmla="*/ 932204 w 6812354"/>
                <a:gd name="connsiteY2" fmla="*/ 577464 h 888107"/>
                <a:gd name="connsiteX3" fmla="*/ 1545906 w 6812354"/>
                <a:gd name="connsiteY3" fmla="*/ 325674 h 888107"/>
                <a:gd name="connsiteX4" fmla="*/ 2218981 w 6812354"/>
                <a:gd name="connsiteY4" fmla="*/ 358184 h 888107"/>
                <a:gd name="connsiteX5" fmla="*/ 2686957 w 6812354"/>
                <a:gd name="connsiteY5" fmla="*/ 452498 h 888107"/>
                <a:gd name="connsiteX6" fmla="*/ 3284739 w 6812354"/>
                <a:gd name="connsiteY6" fmla="*/ 718862 h 888107"/>
                <a:gd name="connsiteX7" fmla="*/ 4055175 w 6812354"/>
                <a:gd name="connsiteY7" fmla="*/ 885749 h 888107"/>
                <a:gd name="connsiteX8" fmla="*/ 4499101 w 6812354"/>
                <a:gd name="connsiteY8" fmla="*/ 597290 h 888107"/>
                <a:gd name="connsiteX9" fmla="*/ 4655675 w 6812354"/>
                <a:gd name="connsiteY9" fmla="*/ 215363 h 888107"/>
                <a:gd name="connsiteX10" fmla="*/ 4856720 w 6812354"/>
                <a:gd name="connsiteY10" fmla="*/ 5195 h 888107"/>
                <a:gd name="connsiteX11" fmla="*/ 5321887 w 6812354"/>
                <a:gd name="connsiteY11" fmla="*/ 88073 h 888107"/>
                <a:gd name="connsiteX12" fmla="*/ 5810152 w 6812354"/>
                <a:gd name="connsiteY12" fmla="*/ 348053 h 888107"/>
                <a:gd name="connsiteX13" fmla="*/ 6287236 w 6812354"/>
                <a:gd name="connsiteY13" fmla="*/ 411305 h 888107"/>
                <a:gd name="connsiteX14" fmla="*/ 6812354 w 6812354"/>
                <a:gd name="connsiteY14" fmla="*/ 436124 h 888107"/>
                <a:gd name="connsiteX0" fmla="*/ 0 w 6812354"/>
                <a:gd name="connsiteY0" fmla="*/ 413688 h 888107"/>
                <a:gd name="connsiteX1" fmla="*/ 510785 w 6812354"/>
                <a:gd name="connsiteY1" fmla="*/ 392874 h 888107"/>
                <a:gd name="connsiteX2" fmla="*/ 932204 w 6812354"/>
                <a:gd name="connsiteY2" fmla="*/ 577464 h 888107"/>
                <a:gd name="connsiteX3" fmla="*/ 1545906 w 6812354"/>
                <a:gd name="connsiteY3" fmla="*/ 325674 h 888107"/>
                <a:gd name="connsiteX4" fmla="*/ 2218981 w 6812354"/>
                <a:gd name="connsiteY4" fmla="*/ 358184 h 888107"/>
                <a:gd name="connsiteX5" fmla="*/ 2686957 w 6812354"/>
                <a:gd name="connsiteY5" fmla="*/ 452498 h 888107"/>
                <a:gd name="connsiteX6" fmla="*/ 3284739 w 6812354"/>
                <a:gd name="connsiteY6" fmla="*/ 718862 h 888107"/>
                <a:gd name="connsiteX7" fmla="*/ 4055175 w 6812354"/>
                <a:gd name="connsiteY7" fmla="*/ 885749 h 888107"/>
                <a:gd name="connsiteX8" fmla="*/ 4499101 w 6812354"/>
                <a:gd name="connsiteY8" fmla="*/ 597290 h 888107"/>
                <a:gd name="connsiteX9" fmla="*/ 4655675 w 6812354"/>
                <a:gd name="connsiteY9" fmla="*/ 215363 h 888107"/>
                <a:gd name="connsiteX10" fmla="*/ 4856720 w 6812354"/>
                <a:gd name="connsiteY10" fmla="*/ 5195 h 888107"/>
                <a:gd name="connsiteX11" fmla="*/ 5321887 w 6812354"/>
                <a:gd name="connsiteY11" fmla="*/ 88073 h 888107"/>
                <a:gd name="connsiteX12" fmla="*/ 5810152 w 6812354"/>
                <a:gd name="connsiteY12" fmla="*/ 348053 h 888107"/>
                <a:gd name="connsiteX13" fmla="*/ 6287236 w 6812354"/>
                <a:gd name="connsiteY13" fmla="*/ 411305 h 888107"/>
                <a:gd name="connsiteX14" fmla="*/ 6812354 w 6812354"/>
                <a:gd name="connsiteY14" fmla="*/ 436124 h 888107"/>
                <a:gd name="connsiteX0" fmla="*/ 0 w 6812354"/>
                <a:gd name="connsiteY0" fmla="*/ 413688 h 887910"/>
                <a:gd name="connsiteX1" fmla="*/ 510785 w 6812354"/>
                <a:gd name="connsiteY1" fmla="*/ 392874 h 887910"/>
                <a:gd name="connsiteX2" fmla="*/ 932204 w 6812354"/>
                <a:gd name="connsiteY2" fmla="*/ 577464 h 887910"/>
                <a:gd name="connsiteX3" fmla="*/ 1545906 w 6812354"/>
                <a:gd name="connsiteY3" fmla="*/ 325674 h 887910"/>
                <a:gd name="connsiteX4" fmla="*/ 2218981 w 6812354"/>
                <a:gd name="connsiteY4" fmla="*/ 358184 h 887910"/>
                <a:gd name="connsiteX5" fmla="*/ 2693648 w 6812354"/>
                <a:gd name="connsiteY5" fmla="*/ 527058 h 887910"/>
                <a:gd name="connsiteX6" fmla="*/ 3284739 w 6812354"/>
                <a:gd name="connsiteY6" fmla="*/ 718862 h 887910"/>
                <a:gd name="connsiteX7" fmla="*/ 4055175 w 6812354"/>
                <a:gd name="connsiteY7" fmla="*/ 885749 h 887910"/>
                <a:gd name="connsiteX8" fmla="*/ 4499101 w 6812354"/>
                <a:gd name="connsiteY8" fmla="*/ 597290 h 887910"/>
                <a:gd name="connsiteX9" fmla="*/ 4655675 w 6812354"/>
                <a:gd name="connsiteY9" fmla="*/ 215363 h 887910"/>
                <a:gd name="connsiteX10" fmla="*/ 4856720 w 6812354"/>
                <a:gd name="connsiteY10" fmla="*/ 5195 h 887910"/>
                <a:gd name="connsiteX11" fmla="*/ 5321887 w 6812354"/>
                <a:gd name="connsiteY11" fmla="*/ 88073 h 887910"/>
                <a:gd name="connsiteX12" fmla="*/ 5810152 w 6812354"/>
                <a:gd name="connsiteY12" fmla="*/ 348053 h 887910"/>
                <a:gd name="connsiteX13" fmla="*/ 6287236 w 6812354"/>
                <a:gd name="connsiteY13" fmla="*/ 411305 h 887910"/>
                <a:gd name="connsiteX14" fmla="*/ 6812354 w 6812354"/>
                <a:gd name="connsiteY14" fmla="*/ 436124 h 887910"/>
                <a:gd name="connsiteX0" fmla="*/ 0 w 6812354"/>
                <a:gd name="connsiteY0" fmla="*/ 413688 h 887349"/>
                <a:gd name="connsiteX1" fmla="*/ 510785 w 6812354"/>
                <a:gd name="connsiteY1" fmla="*/ 392874 h 887349"/>
                <a:gd name="connsiteX2" fmla="*/ 932204 w 6812354"/>
                <a:gd name="connsiteY2" fmla="*/ 577464 h 887349"/>
                <a:gd name="connsiteX3" fmla="*/ 1545906 w 6812354"/>
                <a:gd name="connsiteY3" fmla="*/ 325674 h 887349"/>
                <a:gd name="connsiteX4" fmla="*/ 2218981 w 6812354"/>
                <a:gd name="connsiteY4" fmla="*/ 358184 h 887349"/>
                <a:gd name="connsiteX5" fmla="*/ 2693648 w 6812354"/>
                <a:gd name="connsiteY5" fmla="*/ 527058 h 887349"/>
                <a:gd name="connsiteX6" fmla="*/ 3304811 w 6812354"/>
                <a:gd name="connsiteY6" fmla="*/ 705306 h 887349"/>
                <a:gd name="connsiteX7" fmla="*/ 4055175 w 6812354"/>
                <a:gd name="connsiteY7" fmla="*/ 885749 h 887349"/>
                <a:gd name="connsiteX8" fmla="*/ 4499101 w 6812354"/>
                <a:gd name="connsiteY8" fmla="*/ 597290 h 887349"/>
                <a:gd name="connsiteX9" fmla="*/ 4655675 w 6812354"/>
                <a:gd name="connsiteY9" fmla="*/ 215363 h 887349"/>
                <a:gd name="connsiteX10" fmla="*/ 4856720 w 6812354"/>
                <a:gd name="connsiteY10" fmla="*/ 5195 h 887349"/>
                <a:gd name="connsiteX11" fmla="*/ 5321887 w 6812354"/>
                <a:gd name="connsiteY11" fmla="*/ 88073 h 887349"/>
                <a:gd name="connsiteX12" fmla="*/ 5810152 w 6812354"/>
                <a:gd name="connsiteY12" fmla="*/ 348053 h 887349"/>
                <a:gd name="connsiteX13" fmla="*/ 6287236 w 6812354"/>
                <a:gd name="connsiteY13" fmla="*/ 411305 h 887349"/>
                <a:gd name="connsiteX14" fmla="*/ 6812354 w 6812354"/>
                <a:gd name="connsiteY14" fmla="*/ 436124 h 887349"/>
                <a:gd name="connsiteX0" fmla="*/ 0 w 6812354"/>
                <a:gd name="connsiteY0" fmla="*/ 414084 h 887744"/>
                <a:gd name="connsiteX1" fmla="*/ 510785 w 6812354"/>
                <a:gd name="connsiteY1" fmla="*/ 393270 h 887744"/>
                <a:gd name="connsiteX2" fmla="*/ 932204 w 6812354"/>
                <a:gd name="connsiteY2" fmla="*/ 577860 h 887744"/>
                <a:gd name="connsiteX3" fmla="*/ 1545906 w 6812354"/>
                <a:gd name="connsiteY3" fmla="*/ 326070 h 887744"/>
                <a:gd name="connsiteX4" fmla="*/ 2218981 w 6812354"/>
                <a:gd name="connsiteY4" fmla="*/ 358580 h 887744"/>
                <a:gd name="connsiteX5" fmla="*/ 2693648 w 6812354"/>
                <a:gd name="connsiteY5" fmla="*/ 527454 h 887744"/>
                <a:gd name="connsiteX6" fmla="*/ 3304811 w 6812354"/>
                <a:gd name="connsiteY6" fmla="*/ 705702 h 887744"/>
                <a:gd name="connsiteX7" fmla="*/ 4055175 w 6812354"/>
                <a:gd name="connsiteY7" fmla="*/ 886145 h 887744"/>
                <a:gd name="connsiteX8" fmla="*/ 4499101 w 6812354"/>
                <a:gd name="connsiteY8" fmla="*/ 597686 h 887744"/>
                <a:gd name="connsiteX9" fmla="*/ 4682437 w 6812354"/>
                <a:gd name="connsiteY9" fmla="*/ 222537 h 887744"/>
                <a:gd name="connsiteX10" fmla="*/ 4856720 w 6812354"/>
                <a:gd name="connsiteY10" fmla="*/ 5591 h 887744"/>
                <a:gd name="connsiteX11" fmla="*/ 5321887 w 6812354"/>
                <a:gd name="connsiteY11" fmla="*/ 88469 h 887744"/>
                <a:gd name="connsiteX12" fmla="*/ 5810152 w 6812354"/>
                <a:gd name="connsiteY12" fmla="*/ 348449 h 887744"/>
                <a:gd name="connsiteX13" fmla="*/ 6287236 w 6812354"/>
                <a:gd name="connsiteY13" fmla="*/ 411701 h 887744"/>
                <a:gd name="connsiteX14" fmla="*/ 6812354 w 6812354"/>
                <a:gd name="connsiteY14" fmla="*/ 436520 h 887744"/>
                <a:gd name="connsiteX0" fmla="*/ 0 w 6812354"/>
                <a:gd name="connsiteY0" fmla="*/ 409304 h 882964"/>
                <a:gd name="connsiteX1" fmla="*/ 510785 w 6812354"/>
                <a:gd name="connsiteY1" fmla="*/ 388490 h 882964"/>
                <a:gd name="connsiteX2" fmla="*/ 932204 w 6812354"/>
                <a:gd name="connsiteY2" fmla="*/ 573080 h 882964"/>
                <a:gd name="connsiteX3" fmla="*/ 1545906 w 6812354"/>
                <a:gd name="connsiteY3" fmla="*/ 321290 h 882964"/>
                <a:gd name="connsiteX4" fmla="*/ 2218981 w 6812354"/>
                <a:gd name="connsiteY4" fmla="*/ 353800 h 882964"/>
                <a:gd name="connsiteX5" fmla="*/ 2693648 w 6812354"/>
                <a:gd name="connsiteY5" fmla="*/ 522674 h 882964"/>
                <a:gd name="connsiteX6" fmla="*/ 3304811 w 6812354"/>
                <a:gd name="connsiteY6" fmla="*/ 700922 h 882964"/>
                <a:gd name="connsiteX7" fmla="*/ 4055175 w 6812354"/>
                <a:gd name="connsiteY7" fmla="*/ 881365 h 882964"/>
                <a:gd name="connsiteX8" fmla="*/ 4499101 w 6812354"/>
                <a:gd name="connsiteY8" fmla="*/ 592906 h 882964"/>
                <a:gd name="connsiteX9" fmla="*/ 4682437 w 6812354"/>
                <a:gd name="connsiteY9" fmla="*/ 217757 h 882964"/>
                <a:gd name="connsiteX10" fmla="*/ 4856720 w 6812354"/>
                <a:gd name="connsiteY10" fmla="*/ 811 h 882964"/>
                <a:gd name="connsiteX11" fmla="*/ 5328578 w 6812354"/>
                <a:gd name="connsiteY11" fmla="*/ 151471 h 882964"/>
                <a:gd name="connsiteX12" fmla="*/ 5810152 w 6812354"/>
                <a:gd name="connsiteY12" fmla="*/ 343669 h 882964"/>
                <a:gd name="connsiteX13" fmla="*/ 6287236 w 6812354"/>
                <a:gd name="connsiteY13" fmla="*/ 406921 h 882964"/>
                <a:gd name="connsiteX14" fmla="*/ 6812354 w 6812354"/>
                <a:gd name="connsiteY14" fmla="*/ 431740 h 882964"/>
                <a:gd name="connsiteX0" fmla="*/ 0 w 6812354"/>
                <a:gd name="connsiteY0" fmla="*/ 402569 h 876229"/>
                <a:gd name="connsiteX1" fmla="*/ 510785 w 6812354"/>
                <a:gd name="connsiteY1" fmla="*/ 381755 h 876229"/>
                <a:gd name="connsiteX2" fmla="*/ 932204 w 6812354"/>
                <a:gd name="connsiteY2" fmla="*/ 566345 h 876229"/>
                <a:gd name="connsiteX3" fmla="*/ 1545906 w 6812354"/>
                <a:gd name="connsiteY3" fmla="*/ 314555 h 876229"/>
                <a:gd name="connsiteX4" fmla="*/ 2218981 w 6812354"/>
                <a:gd name="connsiteY4" fmla="*/ 347065 h 876229"/>
                <a:gd name="connsiteX5" fmla="*/ 2693648 w 6812354"/>
                <a:gd name="connsiteY5" fmla="*/ 515939 h 876229"/>
                <a:gd name="connsiteX6" fmla="*/ 3304811 w 6812354"/>
                <a:gd name="connsiteY6" fmla="*/ 694187 h 876229"/>
                <a:gd name="connsiteX7" fmla="*/ 4055175 w 6812354"/>
                <a:gd name="connsiteY7" fmla="*/ 874630 h 876229"/>
                <a:gd name="connsiteX8" fmla="*/ 4499101 w 6812354"/>
                <a:gd name="connsiteY8" fmla="*/ 586171 h 876229"/>
                <a:gd name="connsiteX9" fmla="*/ 4682437 w 6812354"/>
                <a:gd name="connsiteY9" fmla="*/ 211022 h 876229"/>
                <a:gd name="connsiteX10" fmla="*/ 4903555 w 6812354"/>
                <a:gd name="connsiteY10" fmla="*/ 854 h 876229"/>
                <a:gd name="connsiteX11" fmla="*/ 5328578 w 6812354"/>
                <a:gd name="connsiteY11" fmla="*/ 144736 h 876229"/>
                <a:gd name="connsiteX12" fmla="*/ 5810152 w 6812354"/>
                <a:gd name="connsiteY12" fmla="*/ 336934 h 876229"/>
                <a:gd name="connsiteX13" fmla="*/ 6287236 w 6812354"/>
                <a:gd name="connsiteY13" fmla="*/ 400186 h 876229"/>
                <a:gd name="connsiteX14" fmla="*/ 6812354 w 6812354"/>
                <a:gd name="connsiteY14" fmla="*/ 425005 h 876229"/>
                <a:gd name="connsiteX0" fmla="*/ 0 w 6812354"/>
                <a:gd name="connsiteY0" fmla="*/ 402568 h 876228"/>
                <a:gd name="connsiteX1" fmla="*/ 510785 w 6812354"/>
                <a:gd name="connsiteY1" fmla="*/ 381754 h 876228"/>
                <a:gd name="connsiteX2" fmla="*/ 932204 w 6812354"/>
                <a:gd name="connsiteY2" fmla="*/ 566344 h 876228"/>
                <a:gd name="connsiteX3" fmla="*/ 1545906 w 6812354"/>
                <a:gd name="connsiteY3" fmla="*/ 314554 h 876228"/>
                <a:gd name="connsiteX4" fmla="*/ 2218981 w 6812354"/>
                <a:gd name="connsiteY4" fmla="*/ 347064 h 876228"/>
                <a:gd name="connsiteX5" fmla="*/ 2693648 w 6812354"/>
                <a:gd name="connsiteY5" fmla="*/ 515938 h 876228"/>
                <a:gd name="connsiteX6" fmla="*/ 3304811 w 6812354"/>
                <a:gd name="connsiteY6" fmla="*/ 694186 h 876228"/>
                <a:gd name="connsiteX7" fmla="*/ 4055175 w 6812354"/>
                <a:gd name="connsiteY7" fmla="*/ 874629 h 876228"/>
                <a:gd name="connsiteX8" fmla="*/ 4499101 w 6812354"/>
                <a:gd name="connsiteY8" fmla="*/ 586170 h 876228"/>
                <a:gd name="connsiteX9" fmla="*/ 4682437 w 6812354"/>
                <a:gd name="connsiteY9" fmla="*/ 211021 h 876228"/>
                <a:gd name="connsiteX10" fmla="*/ 4903555 w 6812354"/>
                <a:gd name="connsiteY10" fmla="*/ 853 h 876228"/>
                <a:gd name="connsiteX11" fmla="*/ 5328578 w 6812354"/>
                <a:gd name="connsiteY11" fmla="*/ 144735 h 876228"/>
                <a:gd name="connsiteX12" fmla="*/ 5810152 w 6812354"/>
                <a:gd name="connsiteY12" fmla="*/ 336933 h 876228"/>
                <a:gd name="connsiteX13" fmla="*/ 6287236 w 6812354"/>
                <a:gd name="connsiteY13" fmla="*/ 400185 h 876228"/>
                <a:gd name="connsiteX14" fmla="*/ 6812354 w 6812354"/>
                <a:gd name="connsiteY14" fmla="*/ 397891 h 876228"/>
                <a:gd name="connsiteX0" fmla="*/ 0 w 6812354"/>
                <a:gd name="connsiteY0" fmla="*/ 402568 h 876228"/>
                <a:gd name="connsiteX1" fmla="*/ 510785 w 6812354"/>
                <a:gd name="connsiteY1" fmla="*/ 381754 h 876228"/>
                <a:gd name="connsiteX2" fmla="*/ 932204 w 6812354"/>
                <a:gd name="connsiteY2" fmla="*/ 566344 h 876228"/>
                <a:gd name="connsiteX3" fmla="*/ 1545906 w 6812354"/>
                <a:gd name="connsiteY3" fmla="*/ 314554 h 876228"/>
                <a:gd name="connsiteX4" fmla="*/ 2218981 w 6812354"/>
                <a:gd name="connsiteY4" fmla="*/ 347064 h 876228"/>
                <a:gd name="connsiteX5" fmla="*/ 2693648 w 6812354"/>
                <a:gd name="connsiteY5" fmla="*/ 515938 h 876228"/>
                <a:gd name="connsiteX6" fmla="*/ 3304811 w 6812354"/>
                <a:gd name="connsiteY6" fmla="*/ 694186 h 876228"/>
                <a:gd name="connsiteX7" fmla="*/ 4055175 w 6812354"/>
                <a:gd name="connsiteY7" fmla="*/ 874629 h 876228"/>
                <a:gd name="connsiteX8" fmla="*/ 4499101 w 6812354"/>
                <a:gd name="connsiteY8" fmla="*/ 586170 h 876228"/>
                <a:gd name="connsiteX9" fmla="*/ 4682437 w 6812354"/>
                <a:gd name="connsiteY9" fmla="*/ 211021 h 876228"/>
                <a:gd name="connsiteX10" fmla="*/ 4903555 w 6812354"/>
                <a:gd name="connsiteY10" fmla="*/ 853 h 876228"/>
                <a:gd name="connsiteX11" fmla="*/ 5328578 w 6812354"/>
                <a:gd name="connsiteY11" fmla="*/ 144735 h 876228"/>
                <a:gd name="connsiteX12" fmla="*/ 5810152 w 6812354"/>
                <a:gd name="connsiteY12" fmla="*/ 336933 h 876228"/>
                <a:gd name="connsiteX13" fmla="*/ 6287236 w 6812354"/>
                <a:gd name="connsiteY13" fmla="*/ 400185 h 876228"/>
                <a:gd name="connsiteX14" fmla="*/ 6812354 w 6812354"/>
                <a:gd name="connsiteY14" fmla="*/ 397891 h 876228"/>
                <a:gd name="connsiteX0" fmla="*/ 0 w 6812354"/>
                <a:gd name="connsiteY0" fmla="*/ 402561 h 876221"/>
                <a:gd name="connsiteX1" fmla="*/ 510785 w 6812354"/>
                <a:gd name="connsiteY1" fmla="*/ 381747 h 876221"/>
                <a:gd name="connsiteX2" fmla="*/ 932204 w 6812354"/>
                <a:gd name="connsiteY2" fmla="*/ 566337 h 876221"/>
                <a:gd name="connsiteX3" fmla="*/ 1545906 w 6812354"/>
                <a:gd name="connsiteY3" fmla="*/ 314547 h 876221"/>
                <a:gd name="connsiteX4" fmla="*/ 2218981 w 6812354"/>
                <a:gd name="connsiteY4" fmla="*/ 347057 h 876221"/>
                <a:gd name="connsiteX5" fmla="*/ 2693648 w 6812354"/>
                <a:gd name="connsiteY5" fmla="*/ 515931 h 876221"/>
                <a:gd name="connsiteX6" fmla="*/ 3304811 w 6812354"/>
                <a:gd name="connsiteY6" fmla="*/ 694179 h 876221"/>
                <a:gd name="connsiteX7" fmla="*/ 4055175 w 6812354"/>
                <a:gd name="connsiteY7" fmla="*/ 874622 h 876221"/>
                <a:gd name="connsiteX8" fmla="*/ 4499101 w 6812354"/>
                <a:gd name="connsiteY8" fmla="*/ 586163 h 876221"/>
                <a:gd name="connsiteX9" fmla="*/ 4682437 w 6812354"/>
                <a:gd name="connsiteY9" fmla="*/ 211014 h 876221"/>
                <a:gd name="connsiteX10" fmla="*/ 4903555 w 6812354"/>
                <a:gd name="connsiteY10" fmla="*/ 846 h 876221"/>
                <a:gd name="connsiteX11" fmla="*/ 5328578 w 6812354"/>
                <a:gd name="connsiteY11" fmla="*/ 144728 h 876221"/>
                <a:gd name="connsiteX12" fmla="*/ 5776700 w 6812354"/>
                <a:gd name="connsiteY12" fmla="*/ 330147 h 876221"/>
                <a:gd name="connsiteX13" fmla="*/ 6287236 w 6812354"/>
                <a:gd name="connsiteY13" fmla="*/ 400178 h 876221"/>
                <a:gd name="connsiteX14" fmla="*/ 6812354 w 6812354"/>
                <a:gd name="connsiteY14" fmla="*/ 397884 h 876221"/>
                <a:gd name="connsiteX0" fmla="*/ 0 w 6812354"/>
                <a:gd name="connsiteY0" fmla="*/ 402074 h 875734"/>
                <a:gd name="connsiteX1" fmla="*/ 510785 w 6812354"/>
                <a:gd name="connsiteY1" fmla="*/ 381260 h 875734"/>
                <a:gd name="connsiteX2" fmla="*/ 932204 w 6812354"/>
                <a:gd name="connsiteY2" fmla="*/ 565850 h 875734"/>
                <a:gd name="connsiteX3" fmla="*/ 1545906 w 6812354"/>
                <a:gd name="connsiteY3" fmla="*/ 314060 h 875734"/>
                <a:gd name="connsiteX4" fmla="*/ 2218981 w 6812354"/>
                <a:gd name="connsiteY4" fmla="*/ 346570 h 875734"/>
                <a:gd name="connsiteX5" fmla="*/ 2693648 w 6812354"/>
                <a:gd name="connsiteY5" fmla="*/ 515444 h 875734"/>
                <a:gd name="connsiteX6" fmla="*/ 3304811 w 6812354"/>
                <a:gd name="connsiteY6" fmla="*/ 693692 h 875734"/>
                <a:gd name="connsiteX7" fmla="*/ 4055175 w 6812354"/>
                <a:gd name="connsiteY7" fmla="*/ 874135 h 875734"/>
                <a:gd name="connsiteX8" fmla="*/ 4499101 w 6812354"/>
                <a:gd name="connsiteY8" fmla="*/ 585676 h 875734"/>
                <a:gd name="connsiteX9" fmla="*/ 4682437 w 6812354"/>
                <a:gd name="connsiteY9" fmla="*/ 210527 h 875734"/>
                <a:gd name="connsiteX10" fmla="*/ 4903555 w 6812354"/>
                <a:gd name="connsiteY10" fmla="*/ 359 h 875734"/>
                <a:gd name="connsiteX11" fmla="*/ 5362031 w 6812354"/>
                <a:gd name="connsiteY11" fmla="*/ 164575 h 875734"/>
                <a:gd name="connsiteX12" fmla="*/ 5776700 w 6812354"/>
                <a:gd name="connsiteY12" fmla="*/ 329660 h 875734"/>
                <a:gd name="connsiteX13" fmla="*/ 6287236 w 6812354"/>
                <a:gd name="connsiteY13" fmla="*/ 399691 h 875734"/>
                <a:gd name="connsiteX14" fmla="*/ 6812354 w 6812354"/>
                <a:gd name="connsiteY14" fmla="*/ 397397 h 875734"/>
                <a:gd name="connsiteX0" fmla="*/ 0 w 6812354"/>
                <a:gd name="connsiteY0" fmla="*/ 402094 h 875754"/>
                <a:gd name="connsiteX1" fmla="*/ 510785 w 6812354"/>
                <a:gd name="connsiteY1" fmla="*/ 381280 h 875754"/>
                <a:gd name="connsiteX2" fmla="*/ 932204 w 6812354"/>
                <a:gd name="connsiteY2" fmla="*/ 565870 h 875754"/>
                <a:gd name="connsiteX3" fmla="*/ 1545906 w 6812354"/>
                <a:gd name="connsiteY3" fmla="*/ 314080 h 875754"/>
                <a:gd name="connsiteX4" fmla="*/ 2218981 w 6812354"/>
                <a:gd name="connsiteY4" fmla="*/ 346590 h 875754"/>
                <a:gd name="connsiteX5" fmla="*/ 2693648 w 6812354"/>
                <a:gd name="connsiteY5" fmla="*/ 515464 h 875754"/>
                <a:gd name="connsiteX6" fmla="*/ 3304811 w 6812354"/>
                <a:gd name="connsiteY6" fmla="*/ 693712 h 875754"/>
                <a:gd name="connsiteX7" fmla="*/ 4055175 w 6812354"/>
                <a:gd name="connsiteY7" fmla="*/ 874155 h 875754"/>
                <a:gd name="connsiteX8" fmla="*/ 4499101 w 6812354"/>
                <a:gd name="connsiteY8" fmla="*/ 585696 h 875754"/>
                <a:gd name="connsiteX9" fmla="*/ 4682437 w 6812354"/>
                <a:gd name="connsiteY9" fmla="*/ 210547 h 875754"/>
                <a:gd name="connsiteX10" fmla="*/ 4903555 w 6812354"/>
                <a:gd name="connsiteY10" fmla="*/ 379 h 875754"/>
                <a:gd name="connsiteX11" fmla="*/ 5362031 w 6812354"/>
                <a:gd name="connsiteY11" fmla="*/ 164595 h 875754"/>
                <a:gd name="connsiteX12" fmla="*/ 5776700 w 6812354"/>
                <a:gd name="connsiteY12" fmla="*/ 329680 h 875754"/>
                <a:gd name="connsiteX13" fmla="*/ 6287236 w 6812354"/>
                <a:gd name="connsiteY13" fmla="*/ 399711 h 875754"/>
                <a:gd name="connsiteX14" fmla="*/ 6812354 w 6812354"/>
                <a:gd name="connsiteY14" fmla="*/ 397417 h 875754"/>
                <a:gd name="connsiteX0" fmla="*/ 0 w 6805663"/>
                <a:gd name="connsiteY0" fmla="*/ 422428 h 875754"/>
                <a:gd name="connsiteX1" fmla="*/ 504094 w 6805663"/>
                <a:gd name="connsiteY1" fmla="*/ 381280 h 875754"/>
                <a:gd name="connsiteX2" fmla="*/ 925513 w 6805663"/>
                <a:gd name="connsiteY2" fmla="*/ 565870 h 875754"/>
                <a:gd name="connsiteX3" fmla="*/ 1539215 w 6805663"/>
                <a:gd name="connsiteY3" fmla="*/ 314080 h 875754"/>
                <a:gd name="connsiteX4" fmla="*/ 2212290 w 6805663"/>
                <a:gd name="connsiteY4" fmla="*/ 346590 h 875754"/>
                <a:gd name="connsiteX5" fmla="*/ 2686957 w 6805663"/>
                <a:gd name="connsiteY5" fmla="*/ 515464 h 875754"/>
                <a:gd name="connsiteX6" fmla="*/ 3298120 w 6805663"/>
                <a:gd name="connsiteY6" fmla="*/ 693712 h 875754"/>
                <a:gd name="connsiteX7" fmla="*/ 4048484 w 6805663"/>
                <a:gd name="connsiteY7" fmla="*/ 874155 h 875754"/>
                <a:gd name="connsiteX8" fmla="*/ 4492410 w 6805663"/>
                <a:gd name="connsiteY8" fmla="*/ 585696 h 875754"/>
                <a:gd name="connsiteX9" fmla="*/ 4675746 w 6805663"/>
                <a:gd name="connsiteY9" fmla="*/ 210547 h 875754"/>
                <a:gd name="connsiteX10" fmla="*/ 4896864 w 6805663"/>
                <a:gd name="connsiteY10" fmla="*/ 379 h 875754"/>
                <a:gd name="connsiteX11" fmla="*/ 5355340 w 6805663"/>
                <a:gd name="connsiteY11" fmla="*/ 164595 h 875754"/>
                <a:gd name="connsiteX12" fmla="*/ 5770009 w 6805663"/>
                <a:gd name="connsiteY12" fmla="*/ 329680 h 875754"/>
                <a:gd name="connsiteX13" fmla="*/ 6280545 w 6805663"/>
                <a:gd name="connsiteY13" fmla="*/ 399711 h 875754"/>
                <a:gd name="connsiteX14" fmla="*/ 6805663 w 6805663"/>
                <a:gd name="connsiteY14" fmla="*/ 397417 h 875754"/>
                <a:gd name="connsiteX0" fmla="*/ 0 w 6805663"/>
                <a:gd name="connsiteY0" fmla="*/ 422428 h 875754"/>
                <a:gd name="connsiteX1" fmla="*/ 504094 w 6805663"/>
                <a:gd name="connsiteY1" fmla="*/ 381280 h 875754"/>
                <a:gd name="connsiteX2" fmla="*/ 925513 w 6805663"/>
                <a:gd name="connsiteY2" fmla="*/ 565870 h 875754"/>
                <a:gd name="connsiteX3" fmla="*/ 1539215 w 6805663"/>
                <a:gd name="connsiteY3" fmla="*/ 314080 h 875754"/>
                <a:gd name="connsiteX4" fmla="*/ 2212290 w 6805663"/>
                <a:gd name="connsiteY4" fmla="*/ 346590 h 875754"/>
                <a:gd name="connsiteX5" fmla="*/ 2686957 w 6805663"/>
                <a:gd name="connsiteY5" fmla="*/ 515464 h 875754"/>
                <a:gd name="connsiteX6" fmla="*/ 3298120 w 6805663"/>
                <a:gd name="connsiteY6" fmla="*/ 693712 h 875754"/>
                <a:gd name="connsiteX7" fmla="*/ 4048484 w 6805663"/>
                <a:gd name="connsiteY7" fmla="*/ 874155 h 875754"/>
                <a:gd name="connsiteX8" fmla="*/ 4492410 w 6805663"/>
                <a:gd name="connsiteY8" fmla="*/ 585696 h 875754"/>
                <a:gd name="connsiteX9" fmla="*/ 4675746 w 6805663"/>
                <a:gd name="connsiteY9" fmla="*/ 210547 h 875754"/>
                <a:gd name="connsiteX10" fmla="*/ 4896864 w 6805663"/>
                <a:gd name="connsiteY10" fmla="*/ 379 h 875754"/>
                <a:gd name="connsiteX11" fmla="*/ 5355340 w 6805663"/>
                <a:gd name="connsiteY11" fmla="*/ 164595 h 875754"/>
                <a:gd name="connsiteX12" fmla="*/ 5770009 w 6805663"/>
                <a:gd name="connsiteY12" fmla="*/ 329680 h 875754"/>
                <a:gd name="connsiteX13" fmla="*/ 6280545 w 6805663"/>
                <a:gd name="connsiteY13" fmla="*/ 399711 h 875754"/>
                <a:gd name="connsiteX14" fmla="*/ 6805663 w 6805663"/>
                <a:gd name="connsiteY14" fmla="*/ 397417 h 875754"/>
                <a:gd name="connsiteX0" fmla="*/ 0 w 6805663"/>
                <a:gd name="connsiteY0" fmla="*/ 422428 h 875754"/>
                <a:gd name="connsiteX1" fmla="*/ 504094 w 6805663"/>
                <a:gd name="connsiteY1" fmla="*/ 381280 h 875754"/>
                <a:gd name="connsiteX2" fmla="*/ 925513 w 6805663"/>
                <a:gd name="connsiteY2" fmla="*/ 565870 h 875754"/>
                <a:gd name="connsiteX3" fmla="*/ 1539215 w 6805663"/>
                <a:gd name="connsiteY3" fmla="*/ 314080 h 875754"/>
                <a:gd name="connsiteX4" fmla="*/ 2212290 w 6805663"/>
                <a:gd name="connsiteY4" fmla="*/ 346590 h 875754"/>
                <a:gd name="connsiteX5" fmla="*/ 2686957 w 6805663"/>
                <a:gd name="connsiteY5" fmla="*/ 515464 h 875754"/>
                <a:gd name="connsiteX6" fmla="*/ 3298120 w 6805663"/>
                <a:gd name="connsiteY6" fmla="*/ 693712 h 875754"/>
                <a:gd name="connsiteX7" fmla="*/ 4048484 w 6805663"/>
                <a:gd name="connsiteY7" fmla="*/ 874155 h 875754"/>
                <a:gd name="connsiteX8" fmla="*/ 4492410 w 6805663"/>
                <a:gd name="connsiteY8" fmla="*/ 585696 h 875754"/>
                <a:gd name="connsiteX9" fmla="*/ 4675746 w 6805663"/>
                <a:gd name="connsiteY9" fmla="*/ 210547 h 875754"/>
                <a:gd name="connsiteX10" fmla="*/ 4896864 w 6805663"/>
                <a:gd name="connsiteY10" fmla="*/ 379 h 875754"/>
                <a:gd name="connsiteX11" fmla="*/ 5355340 w 6805663"/>
                <a:gd name="connsiteY11" fmla="*/ 164595 h 875754"/>
                <a:gd name="connsiteX12" fmla="*/ 5770009 w 6805663"/>
                <a:gd name="connsiteY12" fmla="*/ 329680 h 875754"/>
                <a:gd name="connsiteX13" fmla="*/ 6280545 w 6805663"/>
                <a:gd name="connsiteY13" fmla="*/ 399711 h 875754"/>
                <a:gd name="connsiteX14" fmla="*/ 6805663 w 6805663"/>
                <a:gd name="connsiteY14" fmla="*/ 397417 h 875754"/>
                <a:gd name="connsiteX0" fmla="*/ 0 w 6805663"/>
                <a:gd name="connsiteY0" fmla="*/ 422428 h 875754"/>
                <a:gd name="connsiteX1" fmla="*/ 504094 w 6805663"/>
                <a:gd name="connsiteY1" fmla="*/ 381280 h 875754"/>
                <a:gd name="connsiteX2" fmla="*/ 925513 w 6805663"/>
                <a:gd name="connsiteY2" fmla="*/ 565870 h 875754"/>
                <a:gd name="connsiteX3" fmla="*/ 1539215 w 6805663"/>
                <a:gd name="connsiteY3" fmla="*/ 314080 h 875754"/>
                <a:gd name="connsiteX4" fmla="*/ 2212290 w 6805663"/>
                <a:gd name="connsiteY4" fmla="*/ 346590 h 875754"/>
                <a:gd name="connsiteX5" fmla="*/ 2686957 w 6805663"/>
                <a:gd name="connsiteY5" fmla="*/ 515464 h 875754"/>
                <a:gd name="connsiteX6" fmla="*/ 3298120 w 6805663"/>
                <a:gd name="connsiteY6" fmla="*/ 693712 h 875754"/>
                <a:gd name="connsiteX7" fmla="*/ 4048484 w 6805663"/>
                <a:gd name="connsiteY7" fmla="*/ 874155 h 875754"/>
                <a:gd name="connsiteX8" fmla="*/ 4492410 w 6805663"/>
                <a:gd name="connsiteY8" fmla="*/ 585696 h 875754"/>
                <a:gd name="connsiteX9" fmla="*/ 4675746 w 6805663"/>
                <a:gd name="connsiteY9" fmla="*/ 210547 h 875754"/>
                <a:gd name="connsiteX10" fmla="*/ 4896864 w 6805663"/>
                <a:gd name="connsiteY10" fmla="*/ 379 h 875754"/>
                <a:gd name="connsiteX11" fmla="*/ 5355340 w 6805663"/>
                <a:gd name="connsiteY11" fmla="*/ 164595 h 875754"/>
                <a:gd name="connsiteX12" fmla="*/ 5770009 w 6805663"/>
                <a:gd name="connsiteY12" fmla="*/ 329680 h 875754"/>
                <a:gd name="connsiteX13" fmla="*/ 6280545 w 6805663"/>
                <a:gd name="connsiteY13" fmla="*/ 399711 h 875754"/>
                <a:gd name="connsiteX14" fmla="*/ 6805663 w 6805663"/>
                <a:gd name="connsiteY14" fmla="*/ 397417 h 875754"/>
                <a:gd name="connsiteX0" fmla="*/ 0 w 6805663"/>
                <a:gd name="connsiteY0" fmla="*/ 422428 h 875754"/>
                <a:gd name="connsiteX1" fmla="*/ 504094 w 6805663"/>
                <a:gd name="connsiteY1" fmla="*/ 381280 h 875754"/>
                <a:gd name="connsiteX2" fmla="*/ 925513 w 6805663"/>
                <a:gd name="connsiteY2" fmla="*/ 565870 h 875754"/>
                <a:gd name="connsiteX3" fmla="*/ 1539215 w 6805663"/>
                <a:gd name="connsiteY3" fmla="*/ 314080 h 875754"/>
                <a:gd name="connsiteX4" fmla="*/ 2212290 w 6805663"/>
                <a:gd name="connsiteY4" fmla="*/ 346590 h 875754"/>
                <a:gd name="connsiteX5" fmla="*/ 2686957 w 6805663"/>
                <a:gd name="connsiteY5" fmla="*/ 515464 h 875754"/>
                <a:gd name="connsiteX6" fmla="*/ 3298120 w 6805663"/>
                <a:gd name="connsiteY6" fmla="*/ 693712 h 875754"/>
                <a:gd name="connsiteX7" fmla="*/ 4048484 w 6805663"/>
                <a:gd name="connsiteY7" fmla="*/ 874155 h 875754"/>
                <a:gd name="connsiteX8" fmla="*/ 4492410 w 6805663"/>
                <a:gd name="connsiteY8" fmla="*/ 585696 h 875754"/>
                <a:gd name="connsiteX9" fmla="*/ 4675746 w 6805663"/>
                <a:gd name="connsiteY9" fmla="*/ 210547 h 875754"/>
                <a:gd name="connsiteX10" fmla="*/ 4896864 w 6805663"/>
                <a:gd name="connsiteY10" fmla="*/ 379 h 875754"/>
                <a:gd name="connsiteX11" fmla="*/ 5355340 w 6805663"/>
                <a:gd name="connsiteY11" fmla="*/ 164595 h 875754"/>
                <a:gd name="connsiteX12" fmla="*/ 5770009 w 6805663"/>
                <a:gd name="connsiteY12" fmla="*/ 329680 h 875754"/>
                <a:gd name="connsiteX13" fmla="*/ 6280545 w 6805663"/>
                <a:gd name="connsiteY13" fmla="*/ 399711 h 875754"/>
                <a:gd name="connsiteX14" fmla="*/ 6805663 w 6805663"/>
                <a:gd name="connsiteY14" fmla="*/ 397417 h 875754"/>
                <a:gd name="connsiteX0" fmla="*/ 0 w 6805663"/>
                <a:gd name="connsiteY0" fmla="*/ 422428 h 875754"/>
                <a:gd name="connsiteX1" fmla="*/ 504094 w 6805663"/>
                <a:gd name="connsiteY1" fmla="*/ 381280 h 875754"/>
                <a:gd name="connsiteX2" fmla="*/ 925513 w 6805663"/>
                <a:gd name="connsiteY2" fmla="*/ 565870 h 875754"/>
                <a:gd name="connsiteX3" fmla="*/ 1539215 w 6805663"/>
                <a:gd name="connsiteY3" fmla="*/ 314080 h 875754"/>
                <a:gd name="connsiteX4" fmla="*/ 2212290 w 6805663"/>
                <a:gd name="connsiteY4" fmla="*/ 346590 h 875754"/>
                <a:gd name="connsiteX5" fmla="*/ 2686957 w 6805663"/>
                <a:gd name="connsiteY5" fmla="*/ 515464 h 875754"/>
                <a:gd name="connsiteX6" fmla="*/ 3298120 w 6805663"/>
                <a:gd name="connsiteY6" fmla="*/ 693712 h 875754"/>
                <a:gd name="connsiteX7" fmla="*/ 4048484 w 6805663"/>
                <a:gd name="connsiteY7" fmla="*/ 874155 h 875754"/>
                <a:gd name="connsiteX8" fmla="*/ 4492410 w 6805663"/>
                <a:gd name="connsiteY8" fmla="*/ 585696 h 875754"/>
                <a:gd name="connsiteX9" fmla="*/ 4675746 w 6805663"/>
                <a:gd name="connsiteY9" fmla="*/ 210547 h 875754"/>
                <a:gd name="connsiteX10" fmla="*/ 4896864 w 6805663"/>
                <a:gd name="connsiteY10" fmla="*/ 379 h 875754"/>
                <a:gd name="connsiteX11" fmla="*/ 5355340 w 6805663"/>
                <a:gd name="connsiteY11" fmla="*/ 164595 h 875754"/>
                <a:gd name="connsiteX12" fmla="*/ 5770009 w 6805663"/>
                <a:gd name="connsiteY12" fmla="*/ 329680 h 875754"/>
                <a:gd name="connsiteX13" fmla="*/ 6280545 w 6805663"/>
                <a:gd name="connsiteY13" fmla="*/ 399711 h 875754"/>
                <a:gd name="connsiteX14" fmla="*/ 6805663 w 6805663"/>
                <a:gd name="connsiteY14" fmla="*/ 397417 h 875754"/>
                <a:gd name="connsiteX0" fmla="*/ 0 w 6805663"/>
                <a:gd name="connsiteY0" fmla="*/ 422428 h 878386"/>
                <a:gd name="connsiteX1" fmla="*/ 504094 w 6805663"/>
                <a:gd name="connsiteY1" fmla="*/ 381280 h 878386"/>
                <a:gd name="connsiteX2" fmla="*/ 925513 w 6805663"/>
                <a:gd name="connsiteY2" fmla="*/ 565870 h 878386"/>
                <a:gd name="connsiteX3" fmla="*/ 1539215 w 6805663"/>
                <a:gd name="connsiteY3" fmla="*/ 314080 h 878386"/>
                <a:gd name="connsiteX4" fmla="*/ 2212290 w 6805663"/>
                <a:gd name="connsiteY4" fmla="*/ 346590 h 878386"/>
                <a:gd name="connsiteX5" fmla="*/ 2686957 w 6805663"/>
                <a:gd name="connsiteY5" fmla="*/ 515464 h 878386"/>
                <a:gd name="connsiteX6" fmla="*/ 3311501 w 6805663"/>
                <a:gd name="connsiteY6" fmla="*/ 741160 h 878386"/>
                <a:gd name="connsiteX7" fmla="*/ 4048484 w 6805663"/>
                <a:gd name="connsiteY7" fmla="*/ 874155 h 878386"/>
                <a:gd name="connsiteX8" fmla="*/ 4492410 w 6805663"/>
                <a:gd name="connsiteY8" fmla="*/ 585696 h 878386"/>
                <a:gd name="connsiteX9" fmla="*/ 4675746 w 6805663"/>
                <a:gd name="connsiteY9" fmla="*/ 210547 h 878386"/>
                <a:gd name="connsiteX10" fmla="*/ 4896864 w 6805663"/>
                <a:gd name="connsiteY10" fmla="*/ 379 h 878386"/>
                <a:gd name="connsiteX11" fmla="*/ 5355340 w 6805663"/>
                <a:gd name="connsiteY11" fmla="*/ 164595 h 878386"/>
                <a:gd name="connsiteX12" fmla="*/ 5770009 w 6805663"/>
                <a:gd name="connsiteY12" fmla="*/ 329680 h 878386"/>
                <a:gd name="connsiteX13" fmla="*/ 6280545 w 6805663"/>
                <a:gd name="connsiteY13" fmla="*/ 399711 h 878386"/>
                <a:gd name="connsiteX14" fmla="*/ 6805663 w 6805663"/>
                <a:gd name="connsiteY14" fmla="*/ 397417 h 878386"/>
                <a:gd name="connsiteX0" fmla="*/ 0 w 6805663"/>
                <a:gd name="connsiteY0" fmla="*/ 422428 h 878386"/>
                <a:gd name="connsiteX1" fmla="*/ 457260 w 6805663"/>
                <a:gd name="connsiteY1" fmla="*/ 49149 h 878386"/>
                <a:gd name="connsiteX2" fmla="*/ 925513 w 6805663"/>
                <a:gd name="connsiteY2" fmla="*/ 565870 h 878386"/>
                <a:gd name="connsiteX3" fmla="*/ 1539215 w 6805663"/>
                <a:gd name="connsiteY3" fmla="*/ 314080 h 878386"/>
                <a:gd name="connsiteX4" fmla="*/ 2212290 w 6805663"/>
                <a:gd name="connsiteY4" fmla="*/ 346590 h 878386"/>
                <a:gd name="connsiteX5" fmla="*/ 2686957 w 6805663"/>
                <a:gd name="connsiteY5" fmla="*/ 515464 h 878386"/>
                <a:gd name="connsiteX6" fmla="*/ 3311501 w 6805663"/>
                <a:gd name="connsiteY6" fmla="*/ 741160 h 878386"/>
                <a:gd name="connsiteX7" fmla="*/ 4048484 w 6805663"/>
                <a:gd name="connsiteY7" fmla="*/ 874155 h 878386"/>
                <a:gd name="connsiteX8" fmla="*/ 4492410 w 6805663"/>
                <a:gd name="connsiteY8" fmla="*/ 585696 h 878386"/>
                <a:gd name="connsiteX9" fmla="*/ 4675746 w 6805663"/>
                <a:gd name="connsiteY9" fmla="*/ 210547 h 878386"/>
                <a:gd name="connsiteX10" fmla="*/ 4896864 w 6805663"/>
                <a:gd name="connsiteY10" fmla="*/ 379 h 878386"/>
                <a:gd name="connsiteX11" fmla="*/ 5355340 w 6805663"/>
                <a:gd name="connsiteY11" fmla="*/ 164595 h 878386"/>
                <a:gd name="connsiteX12" fmla="*/ 5770009 w 6805663"/>
                <a:gd name="connsiteY12" fmla="*/ 329680 h 878386"/>
                <a:gd name="connsiteX13" fmla="*/ 6280545 w 6805663"/>
                <a:gd name="connsiteY13" fmla="*/ 399711 h 878386"/>
                <a:gd name="connsiteX14" fmla="*/ 6805663 w 6805663"/>
                <a:gd name="connsiteY14" fmla="*/ 397417 h 878386"/>
                <a:gd name="connsiteX0" fmla="*/ 0 w 6805663"/>
                <a:gd name="connsiteY0" fmla="*/ 422428 h 878386"/>
                <a:gd name="connsiteX1" fmla="*/ 223005 w 6805663"/>
                <a:gd name="connsiteY1" fmla="*/ 224583 h 878386"/>
                <a:gd name="connsiteX2" fmla="*/ 457260 w 6805663"/>
                <a:gd name="connsiteY2" fmla="*/ 49149 h 878386"/>
                <a:gd name="connsiteX3" fmla="*/ 925513 w 6805663"/>
                <a:gd name="connsiteY3" fmla="*/ 565870 h 878386"/>
                <a:gd name="connsiteX4" fmla="*/ 1539215 w 6805663"/>
                <a:gd name="connsiteY4" fmla="*/ 314080 h 878386"/>
                <a:gd name="connsiteX5" fmla="*/ 2212290 w 6805663"/>
                <a:gd name="connsiteY5" fmla="*/ 346590 h 878386"/>
                <a:gd name="connsiteX6" fmla="*/ 2686957 w 6805663"/>
                <a:gd name="connsiteY6" fmla="*/ 515464 h 878386"/>
                <a:gd name="connsiteX7" fmla="*/ 3311501 w 6805663"/>
                <a:gd name="connsiteY7" fmla="*/ 741160 h 878386"/>
                <a:gd name="connsiteX8" fmla="*/ 4048484 w 6805663"/>
                <a:gd name="connsiteY8" fmla="*/ 874155 h 878386"/>
                <a:gd name="connsiteX9" fmla="*/ 4492410 w 6805663"/>
                <a:gd name="connsiteY9" fmla="*/ 585696 h 878386"/>
                <a:gd name="connsiteX10" fmla="*/ 4675746 w 6805663"/>
                <a:gd name="connsiteY10" fmla="*/ 210547 h 878386"/>
                <a:gd name="connsiteX11" fmla="*/ 4896864 w 6805663"/>
                <a:gd name="connsiteY11" fmla="*/ 379 h 878386"/>
                <a:gd name="connsiteX12" fmla="*/ 5355340 w 6805663"/>
                <a:gd name="connsiteY12" fmla="*/ 164595 h 878386"/>
                <a:gd name="connsiteX13" fmla="*/ 5770009 w 6805663"/>
                <a:gd name="connsiteY13" fmla="*/ 329680 h 878386"/>
                <a:gd name="connsiteX14" fmla="*/ 6280545 w 6805663"/>
                <a:gd name="connsiteY14" fmla="*/ 399711 h 878386"/>
                <a:gd name="connsiteX15" fmla="*/ 6805663 w 6805663"/>
                <a:gd name="connsiteY15" fmla="*/ 397417 h 878386"/>
                <a:gd name="connsiteX0" fmla="*/ 0 w 6805663"/>
                <a:gd name="connsiteY0" fmla="*/ 422428 h 878386"/>
                <a:gd name="connsiteX1" fmla="*/ 276530 w 6805663"/>
                <a:gd name="connsiteY1" fmla="*/ 346590 h 878386"/>
                <a:gd name="connsiteX2" fmla="*/ 457260 w 6805663"/>
                <a:gd name="connsiteY2" fmla="*/ 49149 h 878386"/>
                <a:gd name="connsiteX3" fmla="*/ 925513 w 6805663"/>
                <a:gd name="connsiteY3" fmla="*/ 565870 h 878386"/>
                <a:gd name="connsiteX4" fmla="*/ 1539215 w 6805663"/>
                <a:gd name="connsiteY4" fmla="*/ 314080 h 878386"/>
                <a:gd name="connsiteX5" fmla="*/ 2212290 w 6805663"/>
                <a:gd name="connsiteY5" fmla="*/ 346590 h 878386"/>
                <a:gd name="connsiteX6" fmla="*/ 2686957 w 6805663"/>
                <a:gd name="connsiteY6" fmla="*/ 515464 h 878386"/>
                <a:gd name="connsiteX7" fmla="*/ 3311501 w 6805663"/>
                <a:gd name="connsiteY7" fmla="*/ 741160 h 878386"/>
                <a:gd name="connsiteX8" fmla="*/ 4048484 w 6805663"/>
                <a:gd name="connsiteY8" fmla="*/ 874155 h 878386"/>
                <a:gd name="connsiteX9" fmla="*/ 4492410 w 6805663"/>
                <a:gd name="connsiteY9" fmla="*/ 585696 h 878386"/>
                <a:gd name="connsiteX10" fmla="*/ 4675746 w 6805663"/>
                <a:gd name="connsiteY10" fmla="*/ 210547 h 878386"/>
                <a:gd name="connsiteX11" fmla="*/ 4896864 w 6805663"/>
                <a:gd name="connsiteY11" fmla="*/ 379 h 878386"/>
                <a:gd name="connsiteX12" fmla="*/ 5355340 w 6805663"/>
                <a:gd name="connsiteY12" fmla="*/ 164595 h 878386"/>
                <a:gd name="connsiteX13" fmla="*/ 5770009 w 6805663"/>
                <a:gd name="connsiteY13" fmla="*/ 329680 h 878386"/>
                <a:gd name="connsiteX14" fmla="*/ 6280545 w 6805663"/>
                <a:gd name="connsiteY14" fmla="*/ 399711 h 878386"/>
                <a:gd name="connsiteX15" fmla="*/ 6805663 w 6805663"/>
                <a:gd name="connsiteY15" fmla="*/ 397417 h 878386"/>
                <a:gd name="connsiteX0" fmla="*/ 0 w 6805663"/>
                <a:gd name="connsiteY0" fmla="*/ 422428 h 878386"/>
                <a:gd name="connsiteX1" fmla="*/ 276530 w 6805663"/>
                <a:gd name="connsiteY1" fmla="*/ 346590 h 878386"/>
                <a:gd name="connsiteX2" fmla="*/ 457260 w 6805663"/>
                <a:gd name="connsiteY2" fmla="*/ 49149 h 878386"/>
                <a:gd name="connsiteX3" fmla="*/ 925513 w 6805663"/>
                <a:gd name="connsiteY3" fmla="*/ 565870 h 878386"/>
                <a:gd name="connsiteX4" fmla="*/ 1539215 w 6805663"/>
                <a:gd name="connsiteY4" fmla="*/ 314080 h 878386"/>
                <a:gd name="connsiteX5" fmla="*/ 2212290 w 6805663"/>
                <a:gd name="connsiteY5" fmla="*/ 346590 h 878386"/>
                <a:gd name="connsiteX6" fmla="*/ 2686957 w 6805663"/>
                <a:gd name="connsiteY6" fmla="*/ 515464 h 878386"/>
                <a:gd name="connsiteX7" fmla="*/ 3311501 w 6805663"/>
                <a:gd name="connsiteY7" fmla="*/ 741160 h 878386"/>
                <a:gd name="connsiteX8" fmla="*/ 4048484 w 6805663"/>
                <a:gd name="connsiteY8" fmla="*/ 874155 h 878386"/>
                <a:gd name="connsiteX9" fmla="*/ 4492410 w 6805663"/>
                <a:gd name="connsiteY9" fmla="*/ 585696 h 878386"/>
                <a:gd name="connsiteX10" fmla="*/ 4675746 w 6805663"/>
                <a:gd name="connsiteY10" fmla="*/ 210547 h 878386"/>
                <a:gd name="connsiteX11" fmla="*/ 4896864 w 6805663"/>
                <a:gd name="connsiteY11" fmla="*/ 379 h 878386"/>
                <a:gd name="connsiteX12" fmla="*/ 5355340 w 6805663"/>
                <a:gd name="connsiteY12" fmla="*/ 164595 h 878386"/>
                <a:gd name="connsiteX13" fmla="*/ 5770009 w 6805663"/>
                <a:gd name="connsiteY13" fmla="*/ 329680 h 878386"/>
                <a:gd name="connsiteX14" fmla="*/ 6280545 w 6805663"/>
                <a:gd name="connsiteY14" fmla="*/ 399711 h 878386"/>
                <a:gd name="connsiteX15" fmla="*/ 6805663 w 6805663"/>
                <a:gd name="connsiteY15" fmla="*/ 397417 h 878386"/>
                <a:gd name="connsiteX0" fmla="*/ 0 w 6805663"/>
                <a:gd name="connsiteY0" fmla="*/ 422428 h 878386"/>
                <a:gd name="connsiteX1" fmla="*/ 276530 w 6805663"/>
                <a:gd name="connsiteY1" fmla="*/ 346590 h 878386"/>
                <a:gd name="connsiteX2" fmla="*/ 457260 w 6805663"/>
                <a:gd name="connsiteY2" fmla="*/ 49149 h 878386"/>
                <a:gd name="connsiteX3" fmla="*/ 925513 w 6805663"/>
                <a:gd name="connsiteY3" fmla="*/ 565870 h 878386"/>
                <a:gd name="connsiteX4" fmla="*/ 1539215 w 6805663"/>
                <a:gd name="connsiteY4" fmla="*/ 314080 h 878386"/>
                <a:gd name="connsiteX5" fmla="*/ 2212290 w 6805663"/>
                <a:gd name="connsiteY5" fmla="*/ 346590 h 878386"/>
                <a:gd name="connsiteX6" fmla="*/ 2686957 w 6805663"/>
                <a:gd name="connsiteY6" fmla="*/ 515464 h 878386"/>
                <a:gd name="connsiteX7" fmla="*/ 3311501 w 6805663"/>
                <a:gd name="connsiteY7" fmla="*/ 741160 h 878386"/>
                <a:gd name="connsiteX8" fmla="*/ 4048484 w 6805663"/>
                <a:gd name="connsiteY8" fmla="*/ 874155 h 878386"/>
                <a:gd name="connsiteX9" fmla="*/ 4492410 w 6805663"/>
                <a:gd name="connsiteY9" fmla="*/ 585696 h 878386"/>
                <a:gd name="connsiteX10" fmla="*/ 4675746 w 6805663"/>
                <a:gd name="connsiteY10" fmla="*/ 210547 h 878386"/>
                <a:gd name="connsiteX11" fmla="*/ 4896864 w 6805663"/>
                <a:gd name="connsiteY11" fmla="*/ 379 h 878386"/>
                <a:gd name="connsiteX12" fmla="*/ 5355340 w 6805663"/>
                <a:gd name="connsiteY12" fmla="*/ 164595 h 878386"/>
                <a:gd name="connsiteX13" fmla="*/ 5770009 w 6805663"/>
                <a:gd name="connsiteY13" fmla="*/ 329680 h 878386"/>
                <a:gd name="connsiteX14" fmla="*/ 6280545 w 6805663"/>
                <a:gd name="connsiteY14" fmla="*/ 399711 h 878386"/>
                <a:gd name="connsiteX15" fmla="*/ 6805663 w 6805663"/>
                <a:gd name="connsiteY15" fmla="*/ 397417 h 878386"/>
                <a:gd name="connsiteX0" fmla="*/ 0 w 6805663"/>
                <a:gd name="connsiteY0" fmla="*/ 422428 h 878386"/>
                <a:gd name="connsiteX1" fmla="*/ 276530 w 6805663"/>
                <a:gd name="connsiteY1" fmla="*/ 346590 h 878386"/>
                <a:gd name="connsiteX2" fmla="*/ 457260 w 6805663"/>
                <a:gd name="connsiteY2" fmla="*/ 49149 h 878386"/>
                <a:gd name="connsiteX3" fmla="*/ 744867 w 6805663"/>
                <a:gd name="connsiteY3" fmla="*/ 721768 h 878386"/>
                <a:gd name="connsiteX4" fmla="*/ 1539215 w 6805663"/>
                <a:gd name="connsiteY4" fmla="*/ 314080 h 878386"/>
                <a:gd name="connsiteX5" fmla="*/ 2212290 w 6805663"/>
                <a:gd name="connsiteY5" fmla="*/ 346590 h 878386"/>
                <a:gd name="connsiteX6" fmla="*/ 2686957 w 6805663"/>
                <a:gd name="connsiteY6" fmla="*/ 515464 h 878386"/>
                <a:gd name="connsiteX7" fmla="*/ 3311501 w 6805663"/>
                <a:gd name="connsiteY7" fmla="*/ 741160 h 878386"/>
                <a:gd name="connsiteX8" fmla="*/ 4048484 w 6805663"/>
                <a:gd name="connsiteY8" fmla="*/ 874155 h 878386"/>
                <a:gd name="connsiteX9" fmla="*/ 4492410 w 6805663"/>
                <a:gd name="connsiteY9" fmla="*/ 585696 h 878386"/>
                <a:gd name="connsiteX10" fmla="*/ 4675746 w 6805663"/>
                <a:gd name="connsiteY10" fmla="*/ 210547 h 878386"/>
                <a:gd name="connsiteX11" fmla="*/ 4896864 w 6805663"/>
                <a:gd name="connsiteY11" fmla="*/ 379 h 878386"/>
                <a:gd name="connsiteX12" fmla="*/ 5355340 w 6805663"/>
                <a:gd name="connsiteY12" fmla="*/ 164595 h 878386"/>
                <a:gd name="connsiteX13" fmla="*/ 5770009 w 6805663"/>
                <a:gd name="connsiteY13" fmla="*/ 329680 h 878386"/>
                <a:gd name="connsiteX14" fmla="*/ 6280545 w 6805663"/>
                <a:gd name="connsiteY14" fmla="*/ 399711 h 878386"/>
                <a:gd name="connsiteX15" fmla="*/ 6805663 w 6805663"/>
                <a:gd name="connsiteY15" fmla="*/ 397417 h 878386"/>
                <a:gd name="connsiteX0" fmla="*/ 0 w 6805663"/>
                <a:gd name="connsiteY0" fmla="*/ 422428 h 878386"/>
                <a:gd name="connsiteX1" fmla="*/ 276530 w 6805663"/>
                <a:gd name="connsiteY1" fmla="*/ 346590 h 878386"/>
                <a:gd name="connsiteX2" fmla="*/ 457260 w 6805663"/>
                <a:gd name="connsiteY2" fmla="*/ 49149 h 878386"/>
                <a:gd name="connsiteX3" fmla="*/ 744867 w 6805663"/>
                <a:gd name="connsiteY3" fmla="*/ 721768 h 878386"/>
                <a:gd name="connsiteX4" fmla="*/ 1539215 w 6805663"/>
                <a:gd name="connsiteY4" fmla="*/ 314080 h 878386"/>
                <a:gd name="connsiteX5" fmla="*/ 2212290 w 6805663"/>
                <a:gd name="connsiteY5" fmla="*/ 346590 h 878386"/>
                <a:gd name="connsiteX6" fmla="*/ 2686957 w 6805663"/>
                <a:gd name="connsiteY6" fmla="*/ 515464 h 878386"/>
                <a:gd name="connsiteX7" fmla="*/ 3311501 w 6805663"/>
                <a:gd name="connsiteY7" fmla="*/ 741160 h 878386"/>
                <a:gd name="connsiteX8" fmla="*/ 4048484 w 6805663"/>
                <a:gd name="connsiteY8" fmla="*/ 874155 h 878386"/>
                <a:gd name="connsiteX9" fmla="*/ 4492410 w 6805663"/>
                <a:gd name="connsiteY9" fmla="*/ 585696 h 878386"/>
                <a:gd name="connsiteX10" fmla="*/ 4675746 w 6805663"/>
                <a:gd name="connsiteY10" fmla="*/ 210547 h 878386"/>
                <a:gd name="connsiteX11" fmla="*/ 4896864 w 6805663"/>
                <a:gd name="connsiteY11" fmla="*/ 379 h 878386"/>
                <a:gd name="connsiteX12" fmla="*/ 5355340 w 6805663"/>
                <a:gd name="connsiteY12" fmla="*/ 164595 h 878386"/>
                <a:gd name="connsiteX13" fmla="*/ 5770009 w 6805663"/>
                <a:gd name="connsiteY13" fmla="*/ 329680 h 878386"/>
                <a:gd name="connsiteX14" fmla="*/ 6280545 w 6805663"/>
                <a:gd name="connsiteY14" fmla="*/ 399711 h 878386"/>
                <a:gd name="connsiteX15" fmla="*/ 6805663 w 6805663"/>
                <a:gd name="connsiteY15" fmla="*/ 397417 h 878386"/>
                <a:gd name="connsiteX0" fmla="*/ 0 w 6805663"/>
                <a:gd name="connsiteY0" fmla="*/ 422428 h 878386"/>
                <a:gd name="connsiteX1" fmla="*/ 276530 w 6805663"/>
                <a:gd name="connsiteY1" fmla="*/ 346590 h 878386"/>
                <a:gd name="connsiteX2" fmla="*/ 497403 w 6805663"/>
                <a:gd name="connsiteY2" fmla="*/ 55927 h 878386"/>
                <a:gd name="connsiteX3" fmla="*/ 744867 w 6805663"/>
                <a:gd name="connsiteY3" fmla="*/ 721768 h 878386"/>
                <a:gd name="connsiteX4" fmla="*/ 1539215 w 6805663"/>
                <a:gd name="connsiteY4" fmla="*/ 314080 h 878386"/>
                <a:gd name="connsiteX5" fmla="*/ 2212290 w 6805663"/>
                <a:gd name="connsiteY5" fmla="*/ 346590 h 878386"/>
                <a:gd name="connsiteX6" fmla="*/ 2686957 w 6805663"/>
                <a:gd name="connsiteY6" fmla="*/ 515464 h 878386"/>
                <a:gd name="connsiteX7" fmla="*/ 3311501 w 6805663"/>
                <a:gd name="connsiteY7" fmla="*/ 741160 h 878386"/>
                <a:gd name="connsiteX8" fmla="*/ 4048484 w 6805663"/>
                <a:gd name="connsiteY8" fmla="*/ 874155 h 878386"/>
                <a:gd name="connsiteX9" fmla="*/ 4492410 w 6805663"/>
                <a:gd name="connsiteY9" fmla="*/ 585696 h 878386"/>
                <a:gd name="connsiteX10" fmla="*/ 4675746 w 6805663"/>
                <a:gd name="connsiteY10" fmla="*/ 210547 h 878386"/>
                <a:gd name="connsiteX11" fmla="*/ 4896864 w 6805663"/>
                <a:gd name="connsiteY11" fmla="*/ 379 h 878386"/>
                <a:gd name="connsiteX12" fmla="*/ 5355340 w 6805663"/>
                <a:gd name="connsiteY12" fmla="*/ 164595 h 878386"/>
                <a:gd name="connsiteX13" fmla="*/ 5770009 w 6805663"/>
                <a:gd name="connsiteY13" fmla="*/ 329680 h 878386"/>
                <a:gd name="connsiteX14" fmla="*/ 6280545 w 6805663"/>
                <a:gd name="connsiteY14" fmla="*/ 399711 h 878386"/>
                <a:gd name="connsiteX15" fmla="*/ 6805663 w 6805663"/>
                <a:gd name="connsiteY15" fmla="*/ 397417 h 878386"/>
                <a:gd name="connsiteX0" fmla="*/ 0 w 6805663"/>
                <a:gd name="connsiteY0" fmla="*/ 422428 h 878386"/>
                <a:gd name="connsiteX1" fmla="*/ 276530 w 6805663"/>
                <a:gd name="connsiteY1" fmla="*/ 346590 h 878386"/>
                <a:gd name="connsiteX2" fmla="*/ 497403 w 6805663"/>
                <a:gd name="connsiteY2" fmla="*/ 55927 h 878386"/>
                <a:gd name="connsiteX3" fmla="*/ 744867 w 6805663"/>
                <a:gd name="connsiteY3" fmla="*/ 721768 h 878386"/>
                <a:gd name="connsiteX4" fmla="*/ 1539215 w 6805663"/>
                <a:gd name="connsiteY4" fmla="*/ 314080 h 878386"/>
                <a:gd name="connsiteX5" fmla="*/ 2212290 w 6805663"/>
                <a:gd name="connsiteY5" fmla="*/ 346590 h 878386"/>
                <a:gd name="connsiteX6" fmla="*/ 2686957 w 6805663"/>
                <a:gd name="connsiteY6" fmla="*/ 515464 h 878386"/>
                <a:gd name="connsiteX7" fmla="*/ 3311501 w 6805663"/>
                <a:gd name="connsiteY7" fmla="*/ 741160 h 878386"/>
                <a:gd name="connsiteX8" fmla="*/ 4048484 w 6805663"/>
                <a:gd name="connsiteY8" fmla="*/ 874155 h 878386"/>
                <a:gd name="connsiteX9" fmla="*/ 4492410 w 6805663"/>
                <a:gd name="connsiteY9" fmla="*/ 585696 h 878386"/>
                <a:gd name="connsiteX10" fmla="*/ 4675746 w 6805663"/>
                <a:gd name="connsiteY10" fmla="*/ 210547 h 878386"/>
                <a:gd name="connsiteX11" fmla="*/ 4896864 w 6805663"/>
                <a:gd name="connsiteY11" fmla="*/ 379 h 878386"/>
                <a:gd name="connsiteX12" fmla="*/ 5355340 w 6805663"/>
                <a:gd name="connsiteY12" fmla="*/ 164595 h 878386"/>
                <a:gd name="connsiteX13" fmla="*/ 5770009 w 6805663"/>
                <a:gd name="connsiteY13" fmla="*/ 329680 h 878386"/>
                <a:gd name="connsiteX14" fmla="*/ 6280545 w 6805663"/>
                <a:gd name="connsiteY14" fmla="*/ 399711 h 878386"/>
                <a:gd name="connsiteX15" fmla="*/ 6805663 w 6805663"/>
                <a:gd name="connsiteY15" fmla="*/ 397417 h 878386"/>
                <a:gd name="connsiteX0" fmla="*/ 0 w 6805663"/>
                <a:gd name="connsiteY0" fmla="*/ 422428 h 878386"/>
                <a:gd name="connsiteX1" fmla="*/ 276530 w 6805663"/>
                <a:gd name="connsiteY1" fmla="*/ 346590 h 878386"/>
                <a:gd name="connsiteX2" fmla="*/ 497403 w 6805663"/>
                <a:gd name="connsiteY2" fmla="*/ 55927 h 878386"/>
                <a:gd name="connsiteX3" fmla="*/ 744867 w 6805663"/>
                <a:gd name="connsiteY3" fmla="*/ 721768 h 878386"/>
                <a:gd name="connsiteX4" fmla="*/ 1539215 w 6805663"/>
                <a:gd name="connsiteY4" fmla="*/ 314080 h 878386"/>
                <a:gd name="connsiteX5" fmla="*/ 2212290 w 6805663"/>
                <a:gd name="connsiteY5" fmla="*/ 346590 h 878386"/>
                <a:gd name="connsiteX6" fmla="*/ 2686957 w 6805663"/>
                <a:gd name="connsiteY6" fmla="*/ 515464 h 878386"/>
                <a:gd name="connsiteX7" fmla="*/ 3311501 w 6805663"/>
                <a:gd name="connsiteY7" fmla="*/ 741160 h 878386"/>
                <a:gd name="connsiteX8" fmla="*/ 4048484 w 6805663"/>
                <a:gd name="connsiteY8" fmla="*/ 874155 h 878386"/>
                <a:gd name="connsiteX9" fmla="*/ 4492410 w 6805663"/>
                <a:gd name="connsiteY9" fmla="*/ 585696 h 878386"/>
                <a:gd name="connsiteX10" fmla="*/ 4675746 w 6805663"/>
                <a:gd name="connsiteY10" fmla="*/ 210547 h 878386"/>
                <a:gd name="connsiteX11" fmla="*/ 4896864 w 6805663"/>
                <a:gd name="connsiteY11" fmla="*/ 379 h 878386"/>
                <a:gd name="connsiteX12" fmla="*/ 5355340 w 6805663"/>
                <a:gd name="connsiteY12" fmla="*/ 164595 h 878386"/>
                <a:gd name="connsiteX13" fmla="*/ 5770009 w 6805663"/>
                <a:gd name="connsiteY13" fmla="*/ 329680 h 878386"/>
                <a:gd name="connsiteX14" fmla="*/ 6280545 w 6805663"/>
                <a:gd name="connsiteY14" fmla="*/ 399711 h 878386"/>
                <a:gd name="connsiteX15" fmla="*/ 6805663 w 6805663"/>
                <a:gd name="connsiteY15" fmla="*/ 397417 h 878386"/>
                <a:gd name="connsiteX0" fmla="*/ 0 w 6805663"/>
                <a:gd name="connsiteY0" fmla="*/ 422428 h 878386"/>
                <a:gd name="connsiteX1" fmla="*/ 276530 w 6805663"/>
                <a:gd name="connsiteY1" fmla="*/ 346590 h 878386"/>
                <a:gd name="connsiteX2" fmla="*/ 497403 w 6805663"/>
                <a:gd name="connsiteY2" fmla="*/ 55927 h 878386"/>
                <a:gd name="connsiteX3" fmla="*/ 744867 w 6805663"/>
                <a:gd name="connsiteY3" fmla="*/ 721768 h 878386"/>
                <a:gd name="connsiteX4" fmla="*/ 1539215 w 6805663"/>
                <a:gd name="connsiteY4" fmla="*/ 314080 h 878386"/>
                <a:gd name="connsiteX5" fmla="*/ 2212290 w 6805663"/>
                <a:gd name="connsiteY5" fmla="*/ 346590 h 878386"/>
                <a:gd name="connsiteX6" fmla="*/ 2686957 w 6805663"/>
                <a:gd name="connsiteY6" fmla="*/ 515464 h 878386"/>
                <a:gd name="connsiteX7" fmla="*/ 3311501 w 6805663"/>
                <a:gd name="connsiteY7" fmla="*/ 741160 h 878386"/>
                <a:gd name="connsiteX8" fmla="*/ 4048484 w 6805663"/>
                <a:gd name="connsiteY8" fmla="*/ 874155 h 878386"/>
                <a:gd name="connsiteX9" fmla="*/ 4492410 w 6805663"/>
                <a:gd name="connsiteY9" fmla="*/ 585696 h 878386"/>
                <a:gd name="connsiteX10" fmla="*/ 4675746 w 6805663"/>
                <a:gd name="connsiteY10" fmla="*/ 210547 h 878386"/>
                <a:gd name="connsiteX11" fmla="*/ 4896864 w 6805663"/>
                <a:gd name="connsiteY11" fmla="*/ 379 h 878386"/>
                <a:gd name="connsiteX12" fmla="*/ 5355340 w 6805663"/>
                <a:gd name="connsiteY12" fmla="*/ 164595 h 878386"/>
                <a:gd name="connsiteX13" fmla="*/ 5770009 w 6805663"/>
                <a:gd name="connsiteY13" fmla="*/ 329680 h 878386"/>
                <a:gd name="connsiteX14" fmla="*/ 6280545 w 6805663"/>
                <a:gd name="connsiteY14" fmla="*/ 399711 h 878386"/>
                <a:gd name="connsiteX15" fmla="*/ 6805663 w 6805663"/>
                <a:gd name="connsiteY15" fmla="*/ 397417 h 878386"/>
                <a:gd name="connsiteX0" fmla="*/ 0 w 6805663"/>
                <a:gd name="connsiteY0" fmla="*/ 422428 h 878386"/>
                <a:gd name="connsiteX1" fmla="*/ 276530 w 6805663"/>
                <a:gd name="connsiteY1" fmla="*/ 346590 h 878386"/>
                <a:gd name="connsiteX2" fmla="*/ 484022 w 6805663"/>
                <a:gd name="connsiteY2" fmla="*/ 55927 h 878386"/>
                <a:gd name="connsiteX3" fmla="*/ 744867 w 6805663"/>
                <a:gd name="connsiteY3" fmla="*/ 721768 h 878386"/>
                <a:gd name="connsiteX4" fmla="*/ 1539215 w 6805663"/>
                <a:gd name="connsiteY4" fmla="*/ 314080 h 878386"/>
                <a:gd name="connsiteX5" fmla="*/ 2212290 w 6805663"/>
                <a:gd name="connsiteY5" fmla="*/ 346590 h 878386"/>
                <a:gd name="connsiteX6" fmla="*/ 2686957 w 6805663"/>
                <a:gd name="connsiteY6" fmla="*/ 515464 h 878386"/>
                <a:gd name="connsiteX7" fmla="*/ 3311501 w 6805663"/>
                <a:gd name="connsiteY7" fmla="*/ 741160 h 878386"/>
                <a:gd name="connsiteX8" fmla="*/ 4048484 w 6805663"/>
                <a:gd name="connsiteY8" fmla="*/ 874155 h 878386"/>
                <a:gd name="connsiteX9" fmla="*/ 4492410 w 6805663"/>
                <a:gd name="connsiteY9" fmla="*/ 585696 h 878386"/>
                <a:gd name="connsiteX10" fmla="*/ 4675746 w 6805663"/>
                <a:gd name="connsiteY10" fmla="*/ 210547 h 878386"/>
                <a:gd name="connsiteX11" fmla="*/ 4896864 w 6805663"/>
                <a:gd name="connsiteY11" fmla="*/ 379 h 878386"/>
                <a:gd name="connsiteX12" fmla="*/ 5355340 w 6805663"/>
                <a:gd name="connsiteY12" fmla="*/ 164595 h 878386"/>
                <a:gd name="connsiteX13" fmla="*/ 5770009 w 6805663"/>
                <a:gd name="connsiteY13" fmla="*/ 329680 h 878386"/>
                <a:gd name="connsiteX14" fmla="*/ 6280545 w 6805663"/>
                <a:gd name="connsiteY14" fmla="*/ 399711 h 878386"/>
                <a:gd name="connsiteX15" fmla="*/ 6805663 w 6805663"/>
                <a:gd name="connsiteY15" fmla="*/ 397417 h 878386"/>
                <a:gd name="connsiteX0" fmla="*/ 0 w 6805663"/>
                <a:gd name="connsiteY0" fmla="*/ 422428 h 878386"/>
                <a:gd name="connsiteX1" fmla="*/ 276530 w 6805663"/>
                <a:gd name="connsiteY1" fmla="*/ 346590 h 878386"/>
                <a:gd name="connsiteX2" fmla="*/ 484022 w 6805663"/>
                <a:gd name="connsiteY2" fmla="*/ 55927 h 878386"/>
                <a:gd name="connsiteX3" fmla="*/ 744867 w 6805663"/>
                <a:gd name="connsiteY3" fmla="*/ 721768 h 878386"/>
                <a:gd name="connsiteX4" fmla="*/ 1539215 w 6805663"/>
                <a:gd name="connsiteY4" fmla="*/ 314080 h 878386"/>
                <a:gd name="connsiteX5" fmla="*/ 2212290 w 6805663"/>
                <a:gd name="connsiteY5" fmla="*/ 346590 h 878386"/>
                <a:gd name="connsiteX6" fmla="*/ 2686957 w 6805663"/>
                <a:gd name="connsiteY6" fmla="*/ 515464 h 878386"/>
                <a:gd name="connsiteX7" fmla="*/ 3311501 w 6805663"/>
                <a:gd name="connsiteY7" fmla="*/ 741160 h 878386"/>
                <a:gd name="connsiteX8" fmla="*/ 4048484 w 6805663"/>
                <a:gd name="connsiteY8" fmla="*/ 874155 h 878386"/>
                <a:gd name="connsiteX9" fmla="*/ 4492410 w 6805663"/>
                <a:gd name="connsiteY9" fmla="*/ 585696 h 878386"/>
                <a:gd name="connsiteX10" fmla="*/ 4675746 w 6805663"/>
                <a:gd name="connsiteY10" fmla="*/ 210547 h 878386"/>
                <a:gd name="connsiteX11" fmla="*/ 4896864 w 6805663"/>
                <a:gd name="connsiteY11" fmla="*/ 379 h 878386"/>
                <a:gd name="connsiteX12" fmla="*/ 5355340 w 6805663"/>
                <a:gd name="connsiteY12" fmla="*/ 164595 h 878386"/>
                <a:gd name="connsiteX13" fmla="*/ 5770009 w 6805663"/>
                <a:gd name="connsiteY13" fmla="*/ 329680 h 878386"/>
                <a:gd name="connsiteX14" fmla="*/ 6280545 w 6805663"/>
                <a:gd name="connsiteY14" fmla="*/ 399711 h 878386"/>
                <a:gd name="connsiteX15" fmla="*/ 6805663 w 6805663"/>
                <a:gd name="connsiteY15" fmla="*/ 397417 h 878386"/>
                <a:gd name="connsiteX0" fmla="*/ 0 w 6805663"/>
                <a:gd name="connsiteY0" fmla="*/ 422428 h 878386"/>
                <a:gd name="connsiteX1" fmla="*/ 276530 w 6805663"/>
                <a:gd name="connsiteY1" fmla="*/ 346590 h 878386"/>
                <a:gd name="connsiteX2" fmla="*/ 484022 w 6805663"/>
                <a:gd name="connsiteY2" fmla="*/ 55927 h 878386"/>
                <a:gd name="connsiteX3" fmla="*/ 744867 w 6805663"/>
                <a:gd name="connsiteY3" fmla="*/ 721768 h 878386"/>
                <a:gd name="connsiteX4" fmla="*/ 1539215 w 6805663"/>
                <a:gd name="connsiteY4" fmla="*/ 314080 h 878386"/>
                <a:gd name="connsiteX5" fmla="*/ 2212290 w 6805663"/>
                <a:gd name="connsiteY5" fmla="*/ 346590 h 878386"/>
                <a:gd name="connsiteX6" fmla="*/ 2686957 w 6805663"/>
                <a:gd name="connsiteY6" fmla="*/ 515464 h 878386"/>
                <a:gd name="connsiteX7" fmla="*/ 3311501 w 6805663"/>
                <a:gd name="connsiteY7" fmla="*/ 741160 h 878386"/>
                <a:gd name="connsiteX8" fmla="*/ 4048484 w 6805663"/>
                <a:gd name="connsiteY8" fmla="*/ 874155 h 878386"/>
                <a:gd name="connsiteX9" fmla="*/ 4492410 w 6805663"/>
                <a:gd name="connsiteY9" fmla="*/ 585696 h 878386"/>
                <a:gd name="connsiteX10" fmla="*/ 4675746 w 6805663"/>
                <a:gd name="connsiteY10" fmla="*/ 210547 h 878386"/>
                <a:gd name="connsiteX11" fmla="*/ 4896864 w 6805663"/>
                <a:gd name="connsiteY11" fmla="*/ 379 h 878386"/>
                <a:gd name="connsiteX12" fmla="*/ 5355340 w 6805663"/>
                <a:gd name="connsiteY12" fmla="*/ 164595 h 878386"/>
                <a:gd name="connsiteX13" fmla="*/ 5770009 w 6805663"/>
                <a:gd name="connsiteY13" fmla="*/ 329680 h 878386"/>
                <a:gd name="connsiteX14" fmla="*/ 6280545 w 6805663"/>
                <a:gd name="connsiteY14" fmla="*/ 399711 h 878386"/>
                <a:gd name="connsiteX15" fmla="*/ 6805663 w 6805663"/>
                <a:gd name="connsiteY15" fmla="*/ 397417 h 878386"/>
                <a:gd name="connsiteX0" fmla="*/ 0 w 6805663"/>
                <a:gd name="connsiteY0" fmla="*/ 514937 h 970895"/>
                <a:gd name="connsiteX1" fmla="*/ 276530 w 6805663"/>
                <a:gd name="connsiteY1" fmla="*/ 439099 h 970895"/>
                <a:gd name="connsiteX2" fmla="*/ 484022 w 6805663"/>
                <a:gd name="connsiteY2" fmla="*/ 148436 h 970895"/>
                <a:gd name="connsiteX3" fmla="*/ 744867 w 6805663"/>
                <a:gd name="connsiteY3" fmla="*/ 814277 h 970895"/>
                <a:gd name="connsiteX4" fmla="*/ 1485690 w 6805663"/>
                <a:gd name="connsiteY4" fmla="*/ 6676 h 970895"/>
                <a:gd name="connsiteX5" fmla="*/ 2212290 w 6805663"/>
                <a:gd name="connsiteY5" fmla="*/ 439099 h 970895"/>
                <a:gd name="connsiteX6" fmla="*/ 2686957 w 6805663"/>
                <a:gd name="connsiteY6" fmla="*/ 607973 h 970895"/>
                <a:gd name="connsiteX7" fmla="*/ 3311501 w 6805663"/>
                <a:gd name="connsiteY7" fmla="*/ 833669 h 970895"/>
                <a:gd name="connsiteX8" fmla="*/ 4048484 w 6805663"/>
                <a:gd name="connsiteY8" fmla="*/ 966664 h 970895"/>
                <a:gd name="connsiteX9" fmla="*/ 4492410 w 6805663"/>
                <a:gd name="connsiteY9" fmla="*/ 678205 h 970895"/>
                <a:gd name="connsiteX10" fmla="*/ 4675746 w 6805663"/>
                <a:gd name="connsiteY10" fmla="*/ 303056 h 970895"/>
                <a:gd name="connsiteX11" fmla="*/ 4896864 w 6805663"/>
                <a:gd name="connsiteY11" fmla="*/ 92888 h 970895"/>
                <a:gd name="connsiteX12" fmla="*/ 5355340 w 6805663"/>
                <a:gd name="connsiteY12" fmla="*/ 257104 h 970895"/>
                <a:gd name="connsiteX13" fmla="*/ 5770009 w 6805663"/>
                <a:gd name="connsiteY13" fmla="*/ 422189 h 970895"/>
                <a:gd name="connsiteX14" fmla="*/ 6280545 w 6805663"/>
                <a:gd name="connsiteY14" fmla="*/ 492220 h 970895"/>
                <a:gd name="connsiteX15" fmla="*/ 6805663 w 6805663"/>
                <a:gd name="connsiteY15" fmla="*/ 489926 h 970895"/>
                <a:gd name="connsiteX0" fmla="*/ 0 w 6805663"/>
                <a:gd name="connsiteY0" fmla="*/ 508349 h 964307"/>
                <a:gd name="connsiteX1" fmla="*/ 276530 w 6805663"/>
                <a:gd name="connsiteY1" fmla="*/ 432511 h 964307"/>
                <a:gd name="connsiteX2" fmla="*/ 484022 w 6805663"/>
                <a:gd name="connsiteY2" fmla="*/ 141848 h 964307"/>
                <a:gd name="connsiteX3" fmla="*/ 744867 w 6805663"/>
                <a:gd name="connsiteY3" fmla="*/ 807689 h 964307"/>
                <a:gd name="connsiteX4" fmla="*/ 1099470 w 6805663"/>
                <a:gd name="connsiteY4" fmla="*/ 398621 h 964307"/>
                <a:gd name="connsiteX5" fmla="*/ 1485690 w 6805663"/>
                <a:gd name="connsiteY5" fmla="*/ 88 h 964307"/>
                <a:gd name="connsiteX6" fmla="*/ 2212290 w 6805663"/>
                <a:gd name="connsiteY6" fmla="*/ 432511 h 964307"/>
                <a:gd name="connsiteX7" fmla="*/ 2686957 w 6805663"/>
                <a:gd name="connsiteY7" fmla="*/ 601385 h 964307"/>
                <a:gd name="connsiteX8" fmla="*/ 3311501 w 6805663"/>
                <a:gd name="connsiteY8" fmla="*/ 827081 h 964307"/>
                <a:gd name="connsiteX9" fmla="*/ 4048484 w 6805663"/>
                <a:gd name="connsiteY9" fmla="*/ 960076 h 964307"/>
                <a:gd name="connsiteX10" fmla="*/ 4492410 w 6805663"/>
                <a:gd name="connsiteY10" fmla="*/ 671617 h 964307"/>
                <a:gd name="connsiteX11" fmla="*/ 4675746 w 6805663"/>
                <a:gd name="connsiteY11" fmla="*/ 296468 h 964307"/>
                <a:gd name="connsiteX12" fmla="*/ 4896864 w 6805663"/>
                <a:gd name="connsiteY12" fmla="*/ 86300 h 964307"/>
                <a:gd name="connsiteX13" fmla="*/ 5355340 w 6805663"/>
                <a:gd name="connsiteY13" fmla="*/ 250516 h 964307"/>
                <a:gd name="connsiteX14" fmla="*/ 5770009 w 6805663"/>
                <a:gd name="connsiteY14" fmla="*/ 415601 h 964307"/>
                <a:gd name="connsiteX15" fmla="*/ 6280545 w 6805663"/>
                <a:gd name="connsiteY15" fmla="*/ 485632 h 964307"/>
                <a:gd name="connsiteX16" fmla="*/ 6805663 w 6805663"/>
                <a:gd name="connsiteY16" fmla="*/ 483338 h 964307"/>
                <a:gd name="connsiteX0" fmla="*/ 0 w 6805663"/>
                <a:gd name="connsiteY0" fmla="*/ 510150 h 966108"/>
                <a:gd name="connsiteX1" fmla="*/ 276530 w 6805663"/>
                <a:gd name="connsiteY1" fmla="*/ 434312 h 966108"/>
                <a:gd name="connsiteX2" fmla="*/ 484022 w 6805663"/>
                <a:gd name="connsiteY2" fmla="*/ 143649 h 966108"/>
                <a:gd name="connsiteX3" fmla="*/ 744867 w 6805663"/>
                <a:gd name="connsiteY3" fmla="*/ 809490 h 966108"/>
                <a:gd name="connsiteX4" fmla="*/ 1079398 w 6805663"/>
                <a:gd name="connsiteY4" fmla="*/ 298749 h 966108"/>
                <a:gd name="connsiteX5" fmla="*/ 1485690 w 6805663"/>
                <a:gd name="connsiteY5" fmla="*/ 1889 h 966108"/>
                <a:gd name="connsiteX6" fmla="*/ 2212290 w 6805663"/>
                <a:gd name="connsiteY6" fmla="*/ 434312 h 966108"/>
                <a:gd name="connsiteX7" fmla="*/ 2686957 w 6805663"/>
                <a:gd name="connsiteY7" fmla="*/ 603186 h 966108"/>
                <a:gd name="connsiteX8" fmla="*/ 3311501 w 6805663"/>
                <a:gd name="connsiteY8" fmla="*/ 828882 h 966108"/>
                <a:gd name="connsiteX9" fmla="*/ 4048484 w 6805663"/>
                <a:gd name="connsiteY9" fmla="*/ 961877 h 966108"/>
                <a:gd name="connsiteX10" fmla="*/ 4492410 w 6805663"/>
                <a:gd name="connsiteY10" fmla="*/ 673418 h 966108"/>
                <a:gd name="connsiteX11" fmla="*/ 4675746 w 6805663"/>
                <a:gd name="connsiteY11" fmla="*/ 298269 h 966108"/>
                <a:gd name="connsiteX12" fmla="*/ 4896864 w 6805663"/>
                <a:gd name="connsiteY12" fmla="*/ 88101 h 966108"/>
                <a:gd name="connsiteX13" fmla="*/ 5355340 w 6805663"/>
                <a:gd name="connsiteY13" fmla="*/ 252317 h 966108"/>
                <a:gd name="connsiteX14" fmla="*/ 5770009 w 6805663"/>
                <a:gd name="connsiteY14" fmla="*/ 417402 h 966108"/>
                <a:gd name="connsiteX15" fmla="*/ 6280545 w 6805663"/>
                <a:gd name="connsiteY15" fmla="*/ 487433 h 966108"/>
                <a:gd name="connsiteX16" fmla="*/ 6805663 w 6805663"/>
                <a:gd name="connsiteY16" fmla="*/ 485139 h 966108"/>
                <a:gd name="connsiteX0" fmla="*/ 0 w 6805663"/>
                <a:gd name="connsiteY0" fmla="*/ 509652 h 965610"/>
                <a:gd name="connsiteX1" fmla="*/ 276530 w 6805663"/>
                <a:gd name="connsiteY1" fmla="*/ 433814 h 965610"/>
                <a:gd name="connsiteX2" fmla="*/ 484022 w 6805663"/>
                <a:gd name="connsiteY2" fmla="*/ 143151 h 965610"/>
                <a:gd name="connsiteX3" fmla="*/ 744867 w 6805663"/>
                <a:gd name="connsiteY3" fmla="*/ 808992 h 965610"/>
                <a:gd name="connsiteX4" fmla="*/ 1079398 w 6805663"/>
                <a:gd name="connsiteY4" fmla="*/ 298251 h 965610"/>
                <a:gd name="connsiteX5" fmla="*/ 1485690 w 6805663"/>
                <a:gd name="connsiteY5" fmla="*/ 1391 h 965610"/>
                <a:gd name="connsiteX6" fmla="*/ 2212290 w 6805663"/>
                <a:gd name="connsiteY6" fmla="*/ 433814 h 965610"/>
                <a:gd name="connsiteX7" fmla="*/ 2686957 w 6805663"/>
                <a:gd name="connsiteY7" fmla="*/ 602688 h 965610"/>
                <a:gd name="connsiteX8" fmla="*/ 3311501 w 6805663"/>
                <a:gd name="connsiteY8" fmla="*/ 828384 h 965610"/>
                <a:gd name="connsiteX9" fmla="*/ 4048484 w 6805663"/>
                <a:gd name="connsiteY9" fmla="*/ 961379 h 965610"/>
                <a:gd name="connsiteX10" fmla="*/ 4492410 w 6805663"/>
                <a:gd name="connsiteY10" fmla="*/ 672920 h 965610"/>
                <a:gd name="connsiteX11" fmla="*/ 4675746 w 6805663"/>
                <a:gd name="connsiteY11" fmla="*/ 297771 h 965610"/>
                <a:gd name="connsiteX12" fmla="*/ 4896864 w 6805663"/>
                <a:gd name="connsiteY12" fmla="*/ 87603 h 965610"/>
                <a:gd name="connsiteX13" fmla="*/ 5355340 w 6805663"/>
                <a:gd name="connsiteY13" fmla="*/ 251819 h 965610"/>
                <a:gd name="connsiteX14" fmla="*/ 5770009 w 6805663"/>
                <a:gd name="connsiteY14" fmla="*/ 416904 h 965610"/>
                <a:gd name="connsiteX15" fmla="*/ 6280545 w 6805663"/>
                <a:gd name="connsiteY15" fmla="*/ 486935 h 965610"/>
                <a:gd name="connsiteX16" fmla="*/ 6805663 w 6805663"/>
                <a:gd name="connsiteY16" fmla="*/ 484641 h 965610"/>
                <a:gd name="connsiteX0" fmla="*/ 0 w 6805663"/>
                <a:gd name="connsiteY0" fmla="*/ 509652 h 965610"/>
                <a:gd name="connsiteX1" fmla="*/ 276530 w 6805663"/>
                <a:gd name="connsiteY1" fmla="*/ 433814 h 965610"/>
                <a:gd name="connsiteX2" fmla="*/ 484022 w 6805663"/>
                <a:gd name="connsiteY2" fmla="*/ 143151 h 965610"/>
                <a:gd name="connsiteX3" fmla="*/ 744867 w 6805663"/>
                <a:gd name="connsiteY3" fmla="*/ 808992 h 965610"/>
                <a:gd name="connsiteX4" fmla="*/ 1079398 w 6805663"/>
                <a:gd name="connsiteY4" fmla="*/ 298251 h 965610"/>
                <a:gd name="connsiteX5" fmla="*/ 1485690 w 6805663"/>
                <a:gd name="connsiteY5" fmla="*/ 1391 h 965610"/>
                <a:gd name="connsiteX6" fmla="*/ 2212290 w 6805663"/>
                <a:gd name="connsiteY6" fmla="*/ 433814 h 965610"/>
                <a:gd name="connsiteX7" fmla="*/ 2686957 w 6805663"/>
                <a:gd name="connsiteY7" fmla="*/ 602688 h 965610"/>
                <a:gd name="connsiteX8" fmla="*/ 3311501 w 6805663"/>
                <a:gd name="connsiteY8" fmla="*/ 828384 h 965610"/>
                <a:gd name="connsiteX9" fmla="*/ 4048484 w 6805663"/>
                <a:gd name="connsiteY9" fmla="*/ 961379 h 965610"/>
                <a:gd name="connsiteX10" fmla="*/ 4492410 w 6805663"/>
                <a:gd name="connsiteY10" fmla="*/ 672920 h 965610"/>
                <a:gd name="connsiteX11" fmla="*/ 4675746 w 6805663"/>
                <a:gd name="connsiteY11" fmla="*/ 297771 h 965610"/>
                <a:gd name="connsiteX12" fmla="*/ 4896864 w 6805663"/>
                <a:gd name="connsiteY12" fmla="*/ 87603 h 965610"/>
                <a:gd name="connsiteX13" fmla="*/ 5355340 w 6805663"/>
                <a:gd name="connsiteY13" fmla="*/ 251819 h 965610"/>
                <a:gd name="connsiteX14" fmla="*/ 5770009 w 6805663"/>
                <a:gd name="connsiteY14" fmla="*/ 416904 h 965610"/>
                <a:gd name="connsiteX15" fmla="*/ 6280545 w 6805663"/>
                <a:gd name="connsiteY15" fmla="*/ 486935 h 965610"/>
                <a:gd name="connsiteX16" fmla="*/ 6805663 w 6805663"/>
                <a:gd name="connsiteY16" fmla="*/ 484641 h 965610"/>
                <a:gd name="connsiteX0" fmla="*/ 0 w 6805663"/>
                <a:gd name="connsiteY0" fmla="*/ 510150 h 966108"/>
                <a:gd name="connsiteX1" fmla="*/ 276530 w 6805663"/>
                <a:gd name="connsiteY1" fmla="*/ 434312 h 966108"/>
                <a:gd name="connsiteX2" fmla="*/ 484022 w 6805663"/>
                <a:gd name="connsiteY2" fmla="*/ 143649 h 966108"/>
                <a:gd name="connsiteX3" fmla="*/ 744867 w 6805663"/>
                <a:gd name="connsiteY3" fmla="*/ 809490 h 966108"/>
                <a:gd name="connsiteX4" fmla="*/ 1079398 w 6805663"/>
                <a:gd name="connsiteY4" fmla="*/ 298749 h 966108"/>
                <a:gd name="connsiteX5" fmla="*/ 1485690 w 6805663"/>
                <a:gd name="connsiteY5" fmla="*/ 1889 h 966108"/>
                <a:gd name="connsiteX6" fmla="*/ 2212290 w 6805663"/>
                <a:gd name="connsiteY6" fmla="*/ 434312 h 966108"/>
                <a:gd name="connsiteX7" fmla="*/ 2686957 w 6805663"/>
                <a:gd name="connsiteY7" fmla="*/ 603186 h 966108"/>
                <a:gd name="connsiteX8" fmla="*/ 3311501 w 6805663"/>
                <a:gd name="connsiteY8" fmla="*/ 828882 h 966108"/>
                <a:gd name="connsiteX9" fmla="*/ 4048484 w 6805663"/>
                <a:gd name="connsiteY9" fmla="*/ 961877 h 966108"/>
                <a:gd name="connsiteX10" fmla="*/ 4492410 w 6805663"/>
                <a:gd name="connsiteY10" fmla="*/ 673418 h 966108"/>
                <a:gd name="connsiteX11" fmla="*/ 4675746 w 6805663"/>
                <a:gd name="connsiteY11" fmla="*/ 298269 h 966108"/>
                <a:gd name="connsiteX12" fmla="*/ 4896864 w 6805663"/>
                <a:gd name="connsiteY12" fmla="*/ 88101 h 966108"/>
                <a:gd name="connsiteX13" fmla="*/ 5355340 w 6805663"/>
                <a:gd name="connsiteY13" fmla="*/ 252317 h 966108"/>
                <a:gd name="connsiteX14" fmla="*/ 5770009 w 6805663"/>
                <a:gd name="connsiteY14" fmla="*/ 417402 h 966108"/>
                <a:gd name="connsiteX15" fmla="*/ 6280545 w 6805663"/>
                <a:gd name="connsiteY15" fmla="*/ 487433 h 966108"/>
                <a:gd name="connsiteX16" fmla="*/ 6805663 w 6805663"/>
                <a:gd name="connsiteY16" fmla="*/ 485139 h 966108"/>
                <a:gd name="connsiteX0" fmla="*/ 0 w 6805663"/>
                <a:gd name="connsiteY0" fmla="*/ 509983 h 965941"/>
                <a:gd name="connsiteX1" fmla="*/ 276530 w 6805663"/>
                <a:gd name="connsiteY1" fmla="*/ 434145 h 965941"/>
                <a:gd name="connsiteX2" fmla="*/ 484022 w 6805663"/>
                <a:gd name="connsiteY2" fmla="*/ 143482 h 965941"/>
                <a:gd name="connsiteX3" fmla="*/ 744867 w 6805663"/>
                <a:gd name="connsiteY3" fmla="*/ 809323 h 965941"/>
                <a:gd name="connsiteX4" fmla="*/ 1079398 w 6805663"/>
                <a:gd name="connsiteY4" fmla="*/ 298582 h 965941"/>
                <a:gd name="connsiteX5" fmla="*/ 1485690 w 6805663"/>
                <a:gd name="connsiteY5" fmla="*/ 1722 h 965941"/>
                <a:gd name="connsiteX6" fmla="*/ 2212290 w 6805663"/>
                <a:gd name="connsiteY6" fmla="*/ 434145 h 965941"/>
                <a:gd name="connsiteX7" fmla="*/ 2686957 w 6805663"/>
                <a:gd name="connsiteY7" fmla="*/ 603019 h 965941"/>
                <a:gd name="connsiteX8" fmla="*/ 3311501 w 6805663"/>
                <a:gd name="connsiteY8" fmla="*/ 828715 h 965941"/>
                <a:gd name="connsiteX9" fmla="*/ 4048484 w 6805663"/>
                <a:gd name="connsiteY9" fmla="*/ 961710 h 965941"/>
                <a:gd name="connsiteX10" fmla="*/ 4492410 w 6805663"/>
                <a:gd name="connsiteY10" fmla="*/ 673251 h 965941"/>
                <a:gd name="connsiteX11" fmla="*/ 4675746 w 6805663"/>
                <a:gd name="connsiteY11" fmla="*/ 298102 h 965941"/>
                <a:gd name="connsiteX12" fmla="*/ 4896864 w 6805663"/>
                <a:gd name="connsiteY12" fmla="*/ 87934 h 965941"/>
                <a:gd name="connsiteX13" fmla="*/ 5355340 w 6805663"/>
                <a:gd name="connsiteY13" fmla="*/ 252150 h 965941"/>
                <a:gd name="connsiteX14" fmla="*/ 5770009 w 6805663"/>
                <a:gd name="connsiteY14" fmla="*/ 417235 h 965941"/>
                <a:gd name="connsiteX15" fmla="*/ 6280545 w 6805663"/>
                <a:gd name="connsiteY15" fmla="*/ 487266 h 965941"/>
                <a:gd name="connsiteX16" fmla="*/ 6805663 w 6805663"/>
                <a:gd name="connsiteY16" fmla="*/ 484972 h 965941"/>
                <a:gd name="connsiteX0" fmla="*/ 0 w 6805663"/>
                <a:gd name="connsiteY0" fmla="*/ 509599 h 965557"/>
                <a:gd name="connsiteX1" fmla="*/ 276530 w 6805663"/>
                <a:gd name="connsiteY1" fmla="*/ 433761 h 965557"/>
                <a:gd name="connsiteX2" fmla="*/ 484022 w 6805663"/>
                <a:gd name="connsiteY2" fmla="*/ 143098 h 965557"/>
                <a:gd name="connsiteX3" fmla="*/ 744867 w 6805663"/>
                <a:gd name="connsiteY3" fmla="*/ 808939 h 965557"/>
                <a:gd name="connsiteX4" fmla="*/ 1079398 w 6805663"/>
                <a:gd name="connsiteY4" fmla="*/ 311754 h 965557"/>
                <a:gd name="connsiteX5" fmla="*/ 1485690 w 6805663"/>
                <a:gd name="connsiteY5" fmla="*/ 1338 h 965557"/>
                <a:gd name="connsiteX6" fmla="*/ 2212290 w 6805663"/>
                <a:gd name="connsiteY6" fmla="*/ 433761 h 965557"/>
                <a:gd name="connsiteX7" fmla="*/ 2686957 w 6805663"/>
                <a:gd name="connsiteY7" fmla="*/ 602635 h 965557"/>
                <a:gd name="connsiteX8" fmla="*/ 3311501 w 6805663"/>
                <a:gd name="connsiteY8" fmla="*/ 828331 h 965557"/>
                <a:gd name="connsiteX9" fmla="*/ 4048484 w 6805663"/>
                <a:gd name="connsiteY9" fmla="*/ 961326 h 965557"/>
                <a:gd name="connsiteX10" fmla="*/ 4492410 w 6805663"/>
                <a:gd name="connsiteY10" fmla="*/ 672867 h 965557"/>
                <a:gd name="connsiteX11" fmla="*/ 4675746 w 6805663"/>
                <a:gd name="connsiteY11" fmla="*/ 297718 h 965557"/>
                <a:gd name="connsiteX12" fmla="*/ 4896864 w 6805663"/>
                <a:gd name="connsiteY12" fmla="*/ 87550 h 965557"/>
                <a:gd name="connsiteX13" fmla="*/ 5355340 w 6805663"/>
                <a:gd name="connsiteY13" fmla="*/ 251766 h 965557"/>
                <a:gd name="connsiteX14" fmla="*/ 5770009 w 6805663"/>
                <a:gd name="connsiteY14" fmla="*/ 416851 h 965557"/>
                <a:gd name="connsiteX15" fmla="*/ 6280545 w 6805663"/>
                <a:gd name="connsiteY15" fmla="*/ 486882 h 965557"/>
                <a:gd name="connsiteX16" fmla="*/ 6805663 w 6805663"/>
                <a:gd name="connsiteY16" fmla="*/ 484588 h 965557"/>
                <a:gd name="connsiteX0" fmla="*/ 0 w 6805663"/>
                <a:gd name="connsiteY0" fmla="*/ 509599 h 965557"/>
                <a:gd name="connsiteX1" fmla="*/ 276530 w 6805663"/>
                <a:gd name="connsiteY1" fmla="*/ 433761 h 965557"/>
                <a:gd name="connsiteX2" fmla="*/ 484022 w 6805663"/>
                <a:gd name="connsiteY2" fmla="*/ 143098 h 965557"/>
                <a:gd name="connsiteX3" fmla="*/ 744867 w 6805663"/>
                <a:gd name="connsiteY3" fmla="*/ 808939 h 965557"/>
                <a:gd name="connsiteX4" fmla="*/ 1079398 w 6805663"/>
                <a:gd name="connsiteY4" fmla="*/ 311754 h 965557"/>
                <a:gd name="connsiteX5" fmla="*/ 1485690 w 6805663"/>
                <a:gd name="connsiteY5" fmla="*/ 1338 h 965557"/>
                <a:gd name="connsiteX6" fmla="*/ 2212290 w 6805663"/>
                <a:gd name="connsiteY6" fmla="*/ 433761 h 965557"/>
                <a:gd name="connsiteX7" fmla="*/ 2686957 w 6805663"/>
                <a:gd name="connsiteY7" fmla="*/ 602635 h 965557"/>
                <a:gd name="connsiteX8" fmla="*/ 3311501 w 6805663"/>
                <a:gd name="connsiteY8" fmla="*/ 828331 h 965557"/>
                <a:gd name="connsiteX9" fmla="*/ 4048484 w 6805663"/>
                <a:gd name="connsiteY9" fmla="*/ 961326 h 965557"/>
                <a:gd name="connsiteX10" fmla="*/ 4492410 w 6805663"/>
                <a:gd name="connsiteY10" fmla="*/ 672867 h 965557"/>
                <a:gd name="connsiteX11" fmla="*/ 4675746 w 6805663"/>
                <a:gd name="connsiteY11" fmla="*/ 297718 h 965557"/>
                <a:gd name="connsiteX12" fmla="*/ 4896864 w 6805663"/>
                <a:gd name="connsiteY12" fmla="*/ 87550 h 965557"/>
                <a:gd name="connsiteX13" fmla="*/ 5355340 w 6805663"/>
                <a:gd name="connsiteY13" fmla="*/ 251766 h 965557"/>
                <a:gd name="connsiteX14" fmla="*/ 5770009 w 6805663"/>
                <a:gd name="connsiteY14" fmla="*/ 416851 h 965557"/>
                <a:gd name="connsiteX15" fmla="*/ 6280545 w 6805663"/>
                <a:gd name="connsiteY15" fmla="*/ 486882 h 965557"/>
                <a:gd name="connsiteX16" fmla="*/ 6805663 w 6805663"/>
                <a:gd name="connsiteY16" fmla="*/ 484588 h 965557"/>
                <a:gd name="connsiteX0" fmla="*/ 0 w 6805663"/>
                <a:gd name="connsiteY0" fmla="*/ 510874 h 966832"/>
                <a:gd name="connsiteX1" fmla="*/ 276530 w 6805663"/>
                <a:gd name="connsiteY1" fmla="*/ 435036 h 966832"/>
                <a:gd name="connsiteX2" fmla="*/ 484022 w 6805663"/>
                <a:gd name="connsiteY2" fmla="*/ 144373 h 966832"/>
                <a:gd name="connsiteX3" fmla="*/ 744867 w 6805663"/>
                <a:gd name="connsiteY3" fmla="*/ 810214 h 966832"/>
                <a:gd name="connsiteX4" fmla="*/ 1079398 w 6805663"/>
                <a:gd name="connsiteY4" fmla="*/ 313029 h 966832"/>
                <a:gd name="connsiteX5" fmla="*/ 1485690 w 6805663"/>
                <a:gd name="connsiteY5" fmla="*/ 2613 h 966832"/>
                <a:gd name="connsiteX6" fmla="*/ 2111931 w 6805663"/>
                <a:gd name="connsiteY6" fmla="*/ 489261 h 966832"/>
                <a:gd name="connsiteX7" fmla="*/ 2686957 w 6805663"/>
                <a:gd name="connsiteY7" fmla="*/ 603910 h 966832"/>
                <a:gd name="connsiteX8" fmla="*/ 3311501 w 6805663"/>
                <a:gd name="connsiteY8" fmla="*/ 829606 h 966832"/>
                <a:gd name="connsiteX9" fmla="*/ 4048484 w 6805663"/>
                <a:gd name="connsiteY9" fmla="*/ 962601 h 966832"/>
                <a:gd name="connsiteX10" fmla="*/ 4492410 w 6805663"/>
                <a:gd name="connsiteY10" fmla="*/ 674142 h 966832"/>
                <a:gd name="connsiteX11" fmla="*/ 4675746 w 6805663"/>
                <a:gd name="connsiteY11" fmla="*/ 298993 h 966832"/>
                <a:gd name="connsiteX12" fmla="*/ 4896864 w 6805663"/>
                <a:gd name="connsiteY12" fmla="*/ 88825 h 966832"/>
                <a:gd name="connsiteX13" fmla="*/ 5355340 w 6805663"/>
                <a:gd name="connsiteY13" fmla="*/ 253041 h 966832"/>
                <a:gd name="connsiteX14" fmla="*/ 5770009 w 6805663"/>
                <a:gd name="connsiteY14" fmla="*/ 418126 h 966832"/>
                <a:gd name="connsiteX15" fmla="*/ 6280545 w 6805663"/>
                <a:gd name="connsiteY15" fmla="*/ 488157 h 966832"/>
                <a:gd name="connsiteX16" fmla="*/ 6805663 w 6805663"/>
                <a:gd name="connsiteY16" fmla="*/ 485863 h 966832"/>
                <a:gd name="connsiteX0" fmla="*/ 0 w 6805663"/>
                <a:gd name="connsiteY0" fmla="*/ 510874 h 1387564"/>
                <a:gd name="connsiteX1" fmla="*/ 276530 w 6805663"/>
                <a:gd name="connsiteY1" fmla="*/ 435036 h 1387564"/>
                <a:gd name="connsiteX2" fmla="*/ 484022 w 6805663"/>
                <a:gd name="connsiteY2" fmla="*/ 144373 h 1387564"/>
                <a:gd name="connsiteX3" fmla="*/ 744867 w 6805663"/>
                <a:gd name="connsiteY3" fmla="*/ 810214 h 1387564"/>
                <a:gd name="connsiteX4" fmla="*/ 1079398 w 6805663"/>
                <a:gd name="connsiteY4" fmla="*/ 313029 h 1387564"/>
                <a:gd name="connsiteX5" fmla="*/ 1485690 w 6805663"/>
                <a:gd name="connsiteY5" fmla="*/ 2613 h 1387564"/>
                <a:gd name="connsiteX6" fmla="*/ 2111931 w 6805663"/>
                <a:gd name="connsiteY6" fmla="*/ 489261 h 1387564"/>
                <a:gd name="connsiteX7" fmla="*/ 2479550 w 6805663"/>
                <a:gd name="connsiteY7" fmla="*/ 1383401 h 1387564"/>
                <a:gd name="connsiteX8" fmla="*/ 3311501 w 6805663"/>
                <a:gd name="connsiteY8" fmla="*/ 829606 h 1387564"/>
                <a:gd name="connsiteX9" fmla="*/ 4048484 w 6805663"/>
                <a:gd name="connsiteY9" fmla="*/ 962601 h 1387564"/>
                <a:gd name="connsiteX10" fmla="*/ 4492410 w 6805663"/>
                <a:gd name="connsiteY10" fmla="*/ 674142 h 1387564"/>
                <a:gd name="connsiteX11" fmla="*/ 4675746 w 6805663"/>
                <a:gd name="connsiteY11" fmla="*/ 298993 h 1387564"/>
                <a:gd name="connsiteX12" fmla="*/ 4896864 w 6805663"/>
                <a:gd name="connsiteY12" fmla="*/ 88825 h 1387564"/>
                <a:gd name="connsiteX13" fmla="*/ 5355340 w 6805663"/>
                <a:gd name="connsiteY13" fmla="*/ 253041 h 1387564"/>
                <a:gd name="connsiteX14" fmla="*/ 5770009 w 6805663"/>
                <a:gd name="connsiteY14" fmla="*/ 418126 h 1387564"/>
                <a:gd name="connsiteX15" fmla="*/ 6280545 w 6805663"/>
                <a:gd name="connsiteY15" fmla="*/ 488157 h 1387564"/>
                <a:gd name="connsiteX16" fmla="*/ 6805663 w 6805663"/>
                <a:gd name="connsiteY16" fmla="*/ 485863 h 1387564"/>
                <a:gd name="connsiteX0" fmla="*/ 0 w 6805663"/>
                <a:gd name="connsiteY0" fmla="*/ 510874 h 1388895"/>
                <a:gd name="connsiteX1" fmla="*/ 276530 w 6805663"/>
                <a:gd name="connsiteY1" fmla="*/ 435036 h 1388895"/>
                <a:gd name="connsiteX2" fmla="*/ 484022 w 6805663"/>
                <a:gd name="connsiteY2" fmla="*/ 144373 h 1388895"/>
                <a:gd name="connsiteX3" fmla="*/ 744867 w 6805663"/>
                <a:gd name="connsiteY3" fmla="*/ 810214 h 1388895"/>
                <a:gd name="connsiteX4" fmla="*/ 1079398 w 6805663"/>
                <a:gd name="connsiteY4" fmla="*/ 313029 h 1388895"/>
                <a:gd name="connsiteX5" fmla="*/ 1485690 w 6805663"/>
                <a:gd name="connsiteY5" fmla="*/ 2613 h 1388895"/>
                <a:gd name="connsiteX6" fmla="*/ 2111931 w 6805663"/>
                <a:gd name="connsiteY6" fmla="*/ 489261 h 1388895"/>
                <a:gd name="connsiteX7" fmla="*/ 2479550 w 6805663"/>
                <a:gd name="connsiteY7" fmla="*/ 1383401 h 1388895"/>
                <a:gd name="connsiteX8" fmla="*/ 2903377 w 6805663"/>
                <a:gd name="connsiteY8" fmla="*/ 870275 h 1388895"/>
                <a:gd name="connsiteX9" fmla="*/ 4048484 w 6805663"/>
                <a:gd name="connsiteY9" fmla="*/ 962601 h 1388895"/>
                <a:gd name="connsiteX10" fmla="*/ 4492410 w 6805663"/>
                <a:gd name="connsiteY10" fmla="*/ 674142 h 1388895"/>
                <a:gd name="connsiteX11" fmla="*/ 4675746 w 6805663"/>
                <a:gd name="connsiteY11" fmla="*/ 298993 h 1388895"/>
                <a:gd name="connsiteX12" fmla="*/ 4896864 w 6805663"/>
                <a:gd name="connsiteY12" fmla="*/ 88825 h 1388895"/>
                <a:gd name="connsiteX13" fmla="*/ 5355340 w 6805663"/>
                <a:gd name="connsiteY13" fmla="*/ 253041 h 1388895"/>
                <a:gd name="connsiteX14" fmla="*/ 5770009 w 6805663"/>
                <a:gd name="connsiteY14" fmla="*/ 418126 h 1388895"/>
                <a:gd name="connsiteX15" fmla="*/ 6280545 w 6805663"/>
                <a:gd name="connsiteY15" fmla="*/ 488157 h 1388895"/>
                <a:gd name="connsiteX16" fmla="*/ 6805663 w 6805663"/>
                <a:gd name="connsiteY16" fmla="*/ 485863 h 1388895"/>
                <a:gd name="connsiteX0" fmla="*/ 0 w 6805663"/>
                <a:gd name="connsiteY0" fmla="*/ 510874 h 1388994"/>
                <a:gd name="connsiteX1" fmla="*/ 276530 w 6805663"/>
                <a:gd name="connsiteY1" fmla="*/ 435036 h 1388994"/>
                <a:gd name="connsiteX2" fmla="*/ 484022 w 6805663"/>
                <a:gd name="connsiteY2" fmla="*/ 144373 h 1388994"/>
                <a:gd name="connsiteX3" fmla="*/ 744867 w 6805663"/>
                <a:gd name="connsiteY3" fmla="*/ 810214 h 1388994"/>
                <a:gd name="connsiteX4" fmla="*/ 1079398 w 6805663"/>
                <a:gd name="connsiteY4" fmla="*/ 313029 h 1388994"/>
                <a:gd name="connsiteX5" fmla="*/ 1485690 w 6805663"/>
                <a:gd name="connsiteY5" fmla="*/ 2613 h 1388994"/>
                <a:gd name="connsiteX6" fmla="*/ 2111931 w 6805663"/>
                <a:gd name="connsiteY6" fmla="*/ 489261 h 1388994"/>
                <a:gd name="connsiteX7" fmla="*/ 2479550 w 6805663"/>
                <a:gd name="connsiteY7" fmla="*/ 1383401 h 1388994"/>
                <a:gd name="connsiteX8" fmla="*/ 2903377 w 6805663"/>
                <a:gd name="connsiteY8" fmla="*/ 870275 h 1388994"/>
                <a:gd name="connsiteX9" fmla="*/ 3521454 w 6805663"/>
                <a:gd name="connsiteY9" fmla="*/ 902732 h 1388994"/>
                <a:gd name="connsiteX10" fmla="*/ 4048484 w 6805663"/>
                <a:gd name="connsiteY10" fmla="*/ 962601 h 1388994"/>
                <a:gd name="connsiteX11" fmla="*/ 4492410 w 6805663"/>
                <a:gd name="connsiteY11" fmla="*/ 674142 h 1388994"/>
                <a:gd name="connsiteX12" fmla="*/ 4675746 w 6805663"/>
                <a:gd name="connsiteY12" fmla="*/ 298993 h 1388994"/>
                <a:gd name="connsiteX13" fmla="*/ 4896864 w 6805663"/>
                <a:gd name="connsiteY13" fmla="*/ 88825 h 1388994"/>
                <a:gd name="connsiteX14" fmla="*/ 5355340 w 6805663"/>
                <a:gd name="connsiteY14" fmla="*/ 253041 h 1388994"/>
                <a:gd name="connsiteX15" fmla="*/ 5770009 w 6805663"/>
                <a:gd name="connsiteY15" fmla="*/ 418126 h 1388994"/>
                <a:gd name="connsiteX16" fmla="*/ 6280545 w 6805663"/>
                <a:gd name="connsiteY16" fmla="*/ 488157 h 1388994"/>
                <a:gd name="connsiteX17" fmla="*/ 6805663 w 6805663"/>
                <a:gd name="connsiteY17" fmla="*/ 485863 h 1388994"/>
                <a:gd name="connsiteX0" fmla="*/ 0 w 6805663"/>
                <a:gd name="connsiteY0" fmla="*/ 510874 h 1388641"/>
                <a:gd name="connsiteX1" fmla="*/ 276530 w 6805663"/>
                <a:gd name="connsiteY1" fmla="*/ 435036 h 1388641"/>
                <a:gd name="connsiteX2" fmla="*/ 484022 w 6805663"/>
                <a:gd name="connsiteY2" fmla="*/ 144373 h 1388641"/>
                <a:gd name="connsiteX3" fmla="*/ 744867 w 6805663"/>
                <a:gd name="connsiteY3" fmla="*/ 810214 h 1388641"/>
                <a:gd name="connsiteX4" fmla="*/ 1079398 w 6805663"/>
                <a:gd name="connsiteY4" fmla="*/ 313029 h 1388641"/>
                <a:gd name="connsiteX5" fmla="*/ 1485690 w 6805663"/>
                <a:gd name="connsiteY5" fmla="*/ 2613 h 1388641"/>
                <a:gd name="connsiteX6" fmla="*/ 2111931 w 6805663"/>
                <a:gd name="connsiteY6" fmla="*/ 489261 h 1388641"/>
                <a:gd name="connsiteX7" fmla="*/ 2479550 w 6805663"/>
                <a:gd name="connsiteY7" fmla="*/ 1383401 h 1388641"/>
                <a:gd name="connsiteX8" fmla="*/ 2903377 w 6805663"/>
                <a:gd name="connsiteY8" fmla="*/ 870275 h 1388641"/>
                <a:gd name="connsiteX9" fmla="*/ 3474620 w 6805663"/>
                <a:gd name="connsiteY9" fmla="*/ 1126412 h 1388641"/>
                <a:gd name="connsiteX10" fmla="*/ 4048484 w 6805663"/>
                <a:gd name="connsiteY10" fmla="*/ 962601 h 1388641"/>
                <a:gd name="connsiteX11" fmla="*/ 4492410 w 6805663"/>
                <a:gd name="connsiteY11" fmla="*/ 674142 h 1388641"/>
                <a:gd name="connsiteX12" fmla="*/ 4675746 w 6805663"/>
                <a:gd name="connsiteY12" fmla="*/ 298993 h 1388641"/>
                <a:gd name="connsiteX13" fmla="*/ 4896864 w 6805663"/>
                <a:gd name="connsiteY13" fmla="*/ 88825 h 1388641"/>
                <a:gd name="connsiteX14" fmla="*/ 5355340 w 6805663"/>
                <a:gd name="connsiteY14" fmla="*/ 253041 h 1388641"/>
                <a:gd name="connsiteX15" fmla="*/ 5770009 w 6805663"/>
                <a:gd name="connsiteY15" fmla="*/ 418126 h 1388641"/>
                <a:gd name="connsiteX16" fmla="*/ 6280545 w 6805663"/>
                <a:gd name="connsiteY16" fmla="*/ 488157 h 1388641"/>
                <a:gd name="connsiteX17" fmla="*/ 6805663 w 6805663"/>
                <a:gd name="connsiteY17" fmla="*/ 485863 h 1388641"/>
                <a:gd name="connsiteX0" fmla="*/ 0 w 6805663"/>
                <a:gd name="connsiteY0" fmla="*/ 510874 h 1388641"/>
                <a:gd name="connsiteX1" fmla="*/ 276530 w 6805663"/>
                <a:gd name="connsiteY1" fmla="*/ 435036 h 1388641"/>
                <a:gd name="connsiteX2" fmla="*/ 484022 w 6805663"/>
                <a:gd name="connsiteY2" fmla="*/ 144373 h 1388641"/>
                <a:gd name="connsiteX3" fmla="*/ 744867 w 6805663"/>
                <a:gd name="connsiteY3" fmla="*/ 810214 h 1388641"/>
                <a:gd name="connsiteX4" fmla="*/ 1079398 w 6805663"/>
                <a:gd name="connsiteY4" fmla="*/ 313029 h 1388641"/>
                <a:gd name="connsiteX5" fmla="*/ 1485690 w 6805663"/>
                <a:gd name="connsiteY5" fmla="*/ 2613 h 1388641"/>
                <a:gd name="connsiteX6" fmla="*/ 2111931 w 6805663"/>
                <a:gd name="connsiteY6" fmla="*/ 489261 h 1388641"/>
                <a:gd name="connsiteX7" fmla="*/ 2479550 w 6805663"/>
                <a:gd name="connsiteY7" fmla="*/ 1383401 h 1388641"/>
                <a:gd name="connsiteX8" fmla="*/ 2903377 w 6805663"/>
                <a:gd name="connsiteY8" fmla="*/ 870275 h 1388641"/>
                <a:gd name="connsiteX9" fmla="*/ 3474620 w 6805663"/>
                <a:gd name="connsiteY9" fmla="*/ 1126412 h 1388641"/>
                <a:gd name="connsiteX10" fmla="*/ 4048484 w 6805663"/>
                <a:gd name="connsiteY10" fmla="*/ 1071052 h 1388641"/>
                <a:gd name="connsiteX11" fmla="*/ 4492410 w 6805663"/>
                <a:gd name="connsiteY11" fmla="*/ 674142 h 1388641"/>
                <a:gd name="connsiteX12" fmla="*/ 4675746 w 6805663"/>
                <a:gd name="connsiteY12" fmla="*/ 298993 h 1388641"/>
                <a:gd name="connsiteX13" fmla="*/ 4896864 w 6805663"/>
                <a:gd name="connsiteY13" fmla="*/ 88825 h 1388641"/>
                <a:gd name="connsiteX14" fmla="*/ 5355340 w 6805663"/>
                <a:gd name="connsiteY14" fmla="*/ 253041 h 1388641"/>
                <a:gd name="connsiteX15" fmla="*/ 5770009 w 6805663"/>
                <a:gd name="connsiteY15" fmla="*/ 418126 h 1388641"/>
                <a:gd name="connsiteX16" fmla="*/ 6280545 w 6805663"/>
                <a:gd name="connsiteY16" fmla="*/ 488157 h 1388641"/>
                <a:gd name="connsiteX17" fmla="*/ 6805663 w 6805663"/>
                <a:gd name="connsiteY17" fmla="*/ 485863 h 1388641"/>
                <a:gd name="connsiteX0" fmla="*/ 0 w 6805663"/>
                <a:gd name="connsiteY0" fmla="*/ 510874 h 1388641"/>
                <a:gd name="connsiteX1" fmla="*/ 276530 w 6805663"/>
                <a:gd name="connsiteY1" fmla="*/ 435036 h 1388641"/>
                <a:gd name="connsiteX2" fmla="*/ 484022 w 6805663"/>
                <a:gd name="connsiteY2" fmla="*/ 144373 h 1388641"/>
                <a:gd name="connsiteX3" fmla="*/ 744867 w 6805663"/>
                <a:gd name="connsiteY3" fmla="*/ 810214 h 1388641"/>
                <a:gd name="connsiteX4" fmla="*/ 1079398 w 6805663"/>
                <a:gd name="connsiteY4" fmla="*/ 313029 h 1388641"/>
                <a:gd name="connsiteX5" fmla="*/ 1485690 w 6805663"/>
                <a:gd name="connsiteY5" fmla="*/ 2613 h 1388641"/>
                <a:gd name="connsiteX6" fmla="*/ 2111931 w 6805663"/>
                <a:gd name="connsiteY6" fmla="*/ 489261 h 1388641"/>
                <a:gd name="connsiteX7" fmla="*/ 2479550 w 6805663"/>
                <a:gd name="connsiteY7" fmla="*/ 1383401 h 1388641"/>
                <a:gd name="connsiteX8" fmla="*/ 2903377 w 6805663"/>
                <a:gd name="connsiteY8" fmla="*/ 870275 h 1388641"/>
                <a:gd name="connsiteX9" fmla="*/ 3474620 w 6805663"/>
                <a:gd name="connsiteY9" fmla="*/ 1126412 h 1388641"/>
                <a:gd name="connsiteX10" fmla="*/ 4048484 w 6805663"/>
                <a:gd name="connsiteY10" fmla="*/ 1071052 h 1388641"/>
                <a:gd name="connsiteX11" fmla="*/ 4371980 w 6805663"/>
                <a:gd name="connsiteY11" fmla="*/ 1311292 h 1388641"/>
                <a:gd name="connsiteX12" fmla="*/ 4675746 w 6805663"/>
                <a:gd name="connsiteY12" fmla="*/ 298993 h 1388641"/>
                <a:gd name="connsiteX13" fmla="*/ 4896864 w 6805663"/>
                <a:gd name="connsiteY13" fmla="*/ 88825 h 1388641"/>
                <a:gd name="connsiteX14" fmla="*/ 5355340 w 6805663"/>
                <a:gd name="connsiteY14" fmla="*/ 253041 h 1388641"/>
                <a:gd name="connsiteX15" fmla="*/ 5770009 w 6805663"/>
                <a:gd name="connsiteY15" fmla="*/ 418126 h 1388641"/>
                <a:gd name="connsiteX16" fmla="*/ 6280545 w 6805663"/>
                <a:gd name="connsiteY16" fmla="*/ 488157 h 1388641"/>
                <a:gd name="connsiteX17" fmla="*/ 6805663 w 6805663"/>
                <a:gd name="connsiteY17" fmla="*/ 485863 h 1388641"/>
                <a:gd name="connsiteX0" fmla="*/ 0 w 6805663"/>
                <a:gd name="connsiteY0" fmla="*/ 510874 h 1451246"/>
                <a:gd name="connsiteX1" fmla="*/ 276530 w 6805663"/>
                <a:gd name="connsiteY1" fmla="*/ 435036 h 1451246"/>
                <a:gd name="connsiteX2" fmla="*/ 484022 w 6805663"/>
                <a:gd name="connsiteY2" fmla="*/ 144373 h 1451246"/>
                <a:gd name="connsiteX3" fmla="*/ 744867 w 6805663"/>
                <a:gd name="connsiteY3" fmla="*/ 810214 h 1451246"/>
                <a:gd name="connsiteX4" fmla="*/ 1079398 w 6805663"/>
                <a:gd name="connsiteY4" fmla="*/ 313029 h 1451246"/>
                <a:gd name="connsiteX5" fmla="*/ 1485690 w 6805663"/>
                <a:gd name="connsiteY5" fmla="*/ 2613 h 1451246"/>
                <a:gd name="connsiteX6" fmla="*/ 2111931 w 6805663"/>
                <a:gd name="connsiteY6" fmla="*/ 489261 h 1451246"/>
                <a:gd name="connsiteX7" fmla="*/ 2479550 w 6805663"/>
                <a:gd name="connsiteY7" fmla="*/ 1383401 h 1451246"/>
                <a:gd name="connsiteX8" fmla="*/ 2903377 w 6805663"/>
                <a:gd name="connsiteY8" fmla="*/ 870275 h 1451246"/>
                <a:gd name="connsiteX9" fmla="*/ 3474620 w 6805663"/>
                <a:gd name="connsiteY9" fmla="*/ 1126412 h 1451246"/>
                <a:gd name="connsiteX10" fmla="*/ 4048484 w 6805663"/>
                <a:gd name="connsiteY10" fmla="*/ 1071052 h 1451246"/>
                <a:gd name="connsiteX11" fmla="*/ 4371980 w 6805663"/>
                <a:gd name="connsiteY11" fmla="*/ 1311292 h 1451246"/>
                <a:gd name="connsiteX12" fmla="*/ 4548626 w 6805663"/>
                <a:gd name="connsiteY12" fmla="*/ 1363168 h 1451246"/>
                <a:gd name="connsiteX13" fmla="*/ 4896864 w 6805663"/>
                <a:gd name="connsiteY13" fmla="*/ 88825 h 1451246"/>
                <a:gd name="connsiteX14" fmla="*/ 5355340 w 6805663"/>
                <a:gd name="connsiteY14" fmla="*/ 253041 h 1451246"/>
                <a:gd name="connsiteX15" fmla="*/ 5770009 w 6805663"/>
                <a:gd name="connsiteY15" fmla="*/ 418126 h 1451246"/>
                <a:gd name="connsiteX16" fmla="*/ 6280545 w 6805663"/>
                <a:gd name="connsiteY16" fmla="*/ 488157 h 1451246"/>
                <a:gd name="connsiteX17" fmla="*/ 6805663 w 6805663"/>
                <a:gd name="connsiteY17" fmla="*/ 485863 h 1451246"/>
                <a:gd name="connsiteX0" fmla="*/ 0 w 6805663"/>
                <a:gd name="connsiteY0" fmla="*/ 510874 h 1410686"/>
                <a:gd name="connsiteX1" fmla="*/ 276530 w 6805663"/>
                <a:gd name="connsiteY1" fmla="*/ 435036 h 1410686"/>
                <a:gd name="connsiteX2" fmla="*/ 484022 w 6805663"/>
                <a:gd name="connsiteY2" fmla="*/ 144373 h 1410686"/>
                <a:gd name="connsiteX3" fmla="*/ 744867 w 6805663"/>
                <a:gd name="connsiteY3" fmla="*/ 810214 h 1410686"/>
                <a:gd name="connsiteX4" fmla="*/ 1079398 w 6805663"/>
                <a:gd name="connsiteY4" fmla="*/ 313029 h 1410686"/>
                <a:gd name="connsiteX5" fmla="*/ 1485690 w 6805663"/>
                <a:gd name="connsiteY5" fmla="*/ 2613 h 1410686"/>
                <a:gd name="connsiteX6" fmla="*/ 2111931 w 6805663"/>
                <a:gd name="connsiteY6" fmla="*/ 489261 h 1410686"/>
                <a:gd name="connsiteX7" fmla="*/ 2479550 w 6805663"/>
                <a:gd name="connsiteY7" fmla="*/ 1383401 h 1410686"/>
                <a:gd name="connsiteX8" fmla="*/ 2903377 w 6805663"/>
                <a:gd name="connsiteY8" fmla="*/ 870275 h 1410686"/>
                <a:gd name="connsiteX9" fmla="*/ 3474620 w 6805663"/>
                <a:gd name="connsiteY9" fmla="*/ 1126412 h 1410686"/>
                <a:gd name="connsiteX10" fmla="*/ 4048484 w 6805663"/>
                <a:gd name="connsiteY10" fmla="*/ 1071052 h 1410686"/>
                <a:gd name="connsiteX11" fmla="*/ 4371980 w 6805663"/>
                <a:gd name="connsiteY11" fmla="*/ 1311292 h 1410686"/>
                <a:gd name="connsiteX12" fmla="*/ 4548626 w 6805663"/>
                <a:gd name="connsiteY12" fmla="*/ 1363168 h 1410686"/>
                <a:gd name="connsiteX13" fmla="*/ 4856721 w 6805663"/>
                <a:gd name="connsiteY13" fmla="*/ 637858 h 1410686"/>
                <a:gd name="connsiteX14" fmla="*/ 5355340 w 6805663"/>
                <a:gd name="connsiteY14" fmla="*/ 253041 h 1410686"/>
                <a:gd name="connsiteX15" fmla="*/ 5770009 w 6805663"/>
                <a:gd name="connsiteY15" fmla="*/ 418126 h 1410686"/>
                <a:gd name="connsiteX16" fmla="*/ 6280545 w 6805663"/>
                <a:gd name="connsiteY16" fmla="*/ 488157 h 1410686"/>
                <a:gd name="connsiteX17" fmla="*/ 6805663 w 6805663"/>
                <a:gd name="connsiteY17" fmla="*/ 485863 h 1410686"/>
                <a:gd name="connsiteX0" fmla="*/ 0 w 6805663"/>
                <a:gd name="connsiteY0" fmla="*/ 510874 h 1410686"/>
                <a:gd name="connsiteX1" fmla="*/ 276530 w 6805663"/>
                <a:gd name="connsiteY1" fmla="*/ 435036 h 1410686"/>
                <a:gd name="connsiteX2" fmla="*/ 484022 w 6805663"/>
                <a:gd name="connsiteY2" fmla="*/ 144373 h 1410686"/>
                <a:gd name="connsiteX3" fmla="*/ 744867 w 6805663"/>
                <a:gd name="connsiteY3" fmla="*/ 810214 h 1410686"/>
                <a:gd name="connsiteX4" fmla="*/ 1079398 w 6805663"/>
                <a:gd name="connsiteY4" fmla="*/ 313029 h 1410686"/>
                <a:gd name="connsiteX5" fmla="*/ 1485690 w 6805663"/>
                <a:gd name="connsiteY5" fmla="*/ 2613 h 1410686"/>
                <a:gd name="connsiteX6" fmla="*/ 2111931 w 6805663"/>
                <a:gd name="connsiteY6" fmla="*/ 489261 h 1410686"/>
                <a:gd name="connsiteX7" fmla="*/ 2479550 w 6805663"/>
                <a:gd name="connsiteY7" fmla="*/ 1383401 h 1410686"/>
                <a:gd name="connsiteX8" fmla="*/ 2903377 w 6805663"/>
                <a:gd name="connsiteY8" fmla="*/ 870275 h 1410686"/>
                <a:gd name="connsiteX9" fmla="*/ 3474620 w 6805663"/>
                <a:gd name="connsiteY9" fmla="*/ 1126412 h 1410686"/>
                <a:gd name="connsiteX10" fmla="*/ 4048484 w 6805663"/>
                <a:gd name="connsiteY10" fmla="*/ 1071052 h 1410686"/>
                <a:gd name="connsiteX11" fmla="*/ 4371980 w 6805663"/>
                <a:gd name="connsiteY11" fmla="*/ 1311292 h 1410686"/>
                <a:gd name="connsiteX12" fmla="*/ 4548626 w 6805663"/>
                <a:gd name="connsiteY12" fmla="*/ 1363168 h 1410686"/>
                <a:gd name="connsiteX13" fmla="*/ 4856721 w 6805663"/>
                <a:gd name="connsiteY13" fmla="*/ 637858 h 1410686"/>
                <a:gd name="connsiteX14" fmla="*/ 5234910 w 6805663"/>
                <a:gd name="connsiteY14" fmla="*/ 659732 h 1410686"/>
                <a:gd name="connsiteX15" fmla="*/ 5770009 w 6805663"/>
                <a:gd name="connsiteY15" fmla="*/ 418126 h 1410686"/>
                <a:gd name="connsiteX16" fmla="*/ 6280545 w 6805663"/>
                <a:gd name="connsiteY16" fmla="*/ 488157 h 1410686"/>
                <a:gd name="connsiteX17" fmla="*/ 6805663 w 6805663"/>
                <a:gd name="connsiteY17" fmla="*/ 485863 h 1410686"/>
                <a:gd name="connsiteX0" fmla="*/ 0 w 6805663"/>
                <a:gd name="connsiteY0" fmla="*/ 510874 h 1410686"/>
                <a:gd name="connsiteX1" fmla="*/ 276530 w 6805663"/>
                <a:gd name="connsiteY1" fmla="*/ 435036 h 1410686"/>
                <a:gd name="connsiteX2" fmla="*/ 484022 w 6805663"/>
                <a:gd name="connsiteY2" fmla="*/ 144373 h 1410686"/>
                <a:gd name="connsiteX3" fmla="*/ 744867 w 6805663"/>
                <a:gd name="connsiteY3" fmla="*/ 810214 h 1410686"/>
                <a:gd name="connsiteX4" fmla="*/ 1079398 w 6805663"/>
                <a:gd name="connsiteY4" fmla="*/ 313029 h 1410686"/>
                <a:gd name="connsiteX5" fmla="*/ 1485690 w 6805663"/>
                <a:gd name="connsiteY5" fmla="*/ 2613 h 1410686"/>
                <a:gd name="connsiteX6" fmla="*/ 2111931 w 6805663"/>
                <a:gd name="connsiteY6" fmla="*/ 489261 h 1410686"/>
                <a:gd name="connsiteX7" fmla="*/ 2479550 w 6805663"/>
                <a:gd name="connsiteY7" fmla="*/ 1383401 h 1410686"/>
                <a:gd name="connsiteX8" fmla="*/ 2903377 w 6805663"/>
                <a:gd name="connsiteY8" fmla="*/ 870275 h 1410686"/>
                <a:gd name="connsiteX9" fmla="*/ 3474620 w 6805663"/>
                <a:gd name="connsiteY9" fmla="*/ 1126412 h 1410686"/>
                <a:gd name="connsiteX10" fmla="*/ 4048484 w 6805663"/>
                <a:gd name="connsiteY10" fmla="*/ 1071052 h 1410686"/>
                <a:gd name="connsiteX11" fmla="*/ 4371980 w 6805663"/>
                <a:gd name="connsiteY11" fmla="*/ 1311292 h 1410686"/>
                <a:gd name="connsiteX12" fmla="*/ 4548626 w 6805663"/>
                <a:gd name="connsiteY12" fmla="*/ 1363168 h 1410686"/>
                <a:gd name="connsiteX13" fmla="*/ 4856721 w 6805663"/>
                <a:gd name="connsiteY13" fmla="*/ 637858 h 1410686"/>
                <a:gd name="connsiteX14" fmla="*/ 5234910 w 6805663"/>
                <a:gd name="connsiteY14" fmla="*/ 659732 h 1410686"/>
                <a:gd name="connsiteX15" fmla="*/ 5783390 w 6805663"/>
                <a:gd name="connsiteY15" fmla="*/ 872264 h 1410686"/>
                <a:gd name="connsiteX16" fmla="*/ 6280545 w 6805663"/>
                <a:gd name="connsiteY16" fmla="*/ 488157 h 1410686"/>
                <a:gd name="connsiteX17" fmla="*/ 6805663 w 6805663"/>
                <a:gd name="connsiteY17" fmla="*/ 485863 h 1410686"/>
                <a:gd name="connsiteX0" fmla="*/ 0 w 6805663"/>
                <a:gd name="connsiteY0" fmla="*/ 510874 h 1410686"/>
                <a:gd name="connsiteX1" fmla="*/ 276530 w 6805663"/>
                <a:gd name="connsiteY1" fmla="*/ 435036 h 1410686"/>
                <a:gd name="connsiteX2" fmla="*/ 484022 w 6805663"/>
                <a:gd name="connsiteY2" fmla="*/ 144373 h 1410686"/>
                <a:gd name="connsiteX3" fmla="*/ 744867 w 6805663"/>
                <a:gd name="connsiteY3" fmla="*/ 810214 h 1410686"/>
                <a:gd name="connsiteX4" fmla="*/ 1079398 w 6805663"/>
                <a:gd name="connsiteY4" fmla="*/ 313029 h 1410686"/>
                <a:gd name="connsiteX5" fmla="*/ 1485690 w 6805663"/>
                <a:gd name="connsiteY5" fmla="*/ 2613 h 1410686"/>
                <a:gd name="connsiteX6" fmla="*/ 2111931 w 6805663"/>
                <a:gd name="connsiteY6" fmla="*/ 489261 h 1410686"/>
                <a:gd name="connsiteX7" fmla="*/ 2479550 w 6805663"/>
                <a:gd name="connsiteY7" fmla="*/ 1383401 h 1410686"/>
                <a:gd name="connsiteX8" fmla="*/ 2903377 w 6805663"/>
                <a:gd name="connsiteY8" fmla="*/ 870275 h 1410686"/>
                <a:gd name="connsiteX9" fmla="*/ 3474620 w 6805663"/>
                <a:gd name="connsiteY9" fmla="*/ 1126412 h 1410686"/>
                <a:gd name="connsiteX10" fmla="*/ 4048484 w 6805663"/>
                <a:gd name="connsiteY10" fmla="*/ 1071052 h 1410686"/>
                <a:gd name="connsiteX11" fmla="*/ 4371980 w 6805663"/>
                <a:gd name="connsiteY11" fmla="*/ 1311292 h 1410686"/>
                <a:gd name="connsiteX12" fmla="*/ 4548626 w 6805663"/>
                <a:gd name="connsiteY12" fmla="*/ 1363168 h 1410686"/>
                <a:gd name="connsiteX13" fmla="*/ 4856721 w 6805663"/>
                <a:gd name="connsiteY13" fmla="*/ 637858 h 1410686"/>
                <a:gd name="connsiteX14" fmla="*/ 5234910 w 6805663"/>
                <a:gd name="connsiteY14" fmla="*/ 659732 h 1410686"/>
                <a:gd name="connsiteX15" fmla="*/ 5783390 w 6805663"/>
                <a:gd name="connsiteY15" fmla="*/ 872264 h 1410686"/>
                <a:gd name="connsiteX16" fmla="*/ 6307308 w 6805663"/>
                <a:gd name="connsiteY16" fmla="*/ 908404 h 1410686"/>
                <a:gd name="connsiteX17" fmla="*/ 6805663 w 6805663"/>
                <a:gd name="connsiteY17" fmla="*/ 485863 h 1410686"/>
                <a:gd name="connsiteX0" fmla="*/ 0 w 6805663"/>
                <a:gd name="connsiteY0" fmla="*/ 510874 h 1410686"/>
                <a:gd name="connsiteX1" fmla="*/ 276530 w 6805663"/>
                <a:gd name="connsiteY1" fmla="*/ 435036 h 1410686"/>
                <a:gd name="connsiteX2" fmla="*/ 484022 w 6805663"/>
                <a:gd name="connsiteY2" fmla="*/ 144373 h 1410686"/>
                <a:gd name="connsiteX3" fmla="*/ 744867 w 6805663"/>
                <a:gd name="connsiteY3" fmla="*/ 810214 h 1410686"/>
                <a:gd name="connsiteX4" fmla="*/ 1079398 w 6805663"/>
                <a:gd name="connsiteY4" fmla="*/ 313029 h 1410686"/>
                <a:gd name="connsiteX5" fmla="*/ 1485690 w 6805663"/>
                <a:gd name="connsiteY5" fmla="*/ 2613 h 1410686"/>
                <a:gd name="connsiteX6" fmla="*/ 2111931 w 6805663"/>
                <a:gd name="connsiteY6" fmla="*/ 489261 h 1410686"/>
                <a:gd name="connsiteX7" fmla="*/ 2479550 w 6805663"/>
                <a:gd name="connsiteY7" fmla="*/ 1383401 h 1410686"/>
                <a:gd name="connsiteX8" fmla="*/ 2903377 w 6805663"/>
                <a:gd name="connsiteY8" fmla="*/ 870275 h 1410686"/>
                <a:gd name="connsiteX9" fmla="*/ 3474620 w 6805663"/>
                <a:gd name="connsiteY9" fmla="*/ 1126412 h 1410686"/>
                <a:gd name="connsiteX10" fmla="*/ 4048484 w 6805663"/>
                <a:gd name="connsiteY10" fmla="*/ 1071052 h 1410686"/>
                <a:gd name="connsiteX11" fmla="*/ 4371980 w 6805663"/>
                <a:gd name="connsiteY11" fmla="*/ 1311292 h 1410686"/>
                <a:gd name="connsiteX12" fmla="*/ 4548626 w 6805663"/>
                <a:gd name="connsiteY12" fmla="*/ 1363168 h 1410686"/>
                <a:gd name="connsiteX13" fmla="*/ 4856721 w 6805663"/>
                <a:gd name="connsiteY13" fmla="*/ 637858 h 1410686"/>
                <a:gd name="connsiteX14" fmla="*/ 5234910 w 6805663"/>
                <a:gd name="connsiteY14" fmla="*/ 659732 h 1410686"/>
                <a:gd name="connsiteX15" fmla="*/ 5783390 w 6805663"/>
                <a:gd name="connsiteY15" fmla="*/ 872264 h 1410686"/>
                <a:gd name="connsiteX16" fmla="*/ 6307308 w 6805663"/>
                <a:gd name="connsiteY16" fmla="*/ 908404 h 1410686"/>
                <a:gd name="connsiteX17" fmla="*/ 6805663 w 6805663"/>
                <a:gd name="connsiteY17" fmla="*/ 770546 h 1410686"/>
                <a:gd name="connsiteX0" fmla="*/ 0 w 6805663"/>
                <a:gd name="connsiteY0" fmla="*/ 510874 h 1410686"/>
                <a:gd name="connsiteX1" fmla="*/ 276530 w 6805663"/>
                <a:gd name="connsiteY1" fmla="*/ 435036 h 1410686"/>
                <a:gd name="connsiteX2" fmla="*/ 484022 w 6805663"/>
                <a:gd name="connsiteY2" fmla="*/ 144373 h 1410686"/>
                <a:gd name="connsiteX3" fmla="*/ 744867 w 6805663"/>
                <a:gd name="connsiteY3" fmla="*/ 810214 h 1410686"/>
                <a:gd name="connsiteX4" fmla="*/ 1079398 w 6805663"/>
                <a:gd name="connsiteY4" fmla="*/ 313029 h 1410686"/>
                <a:gd name="connsiteX5" fmla="*/ 1485690 w 6805663"/>
                <a:gd name="connsiteY5" fmla="*/ 2613 h 1410686"/>
                <a:gd name="connsiteX6" fmla="*/ 2111931 w 6805663"/>
                <a:gd name="connsiteY6" fmla="*/ 489261 h 1410686"/>
                <a:gd name="connsiteX7" fmla="*/ 2479550 w 6805663"/>
                <a:gd name="connsiteY7" fmla="*/ 1383401 h 1410686"/>
                <a:gd name="connsiteX8" fmla="*/ 2903377 w 6805663"/>
                <a:gd name="connsiteY8" fmla="*/ 870275 h 1410686"/>
                <a:gd name="connsiteX9" fmla="*/ 3474620 w 6805663"/>
                <a:gd name="connsiteY9" fmla="*/ 1126412 h 1410686"/>
                <a:gd name="connsiteX10" fmla="*/ 4048484 w 6805663"/>
                <a:gd name="connsiteY10" fmla="*/ 1071052 h 1410686"/>
                <a:gd name="connsiteX11" fmla="*/ 4371980 w 6805663"/>
                <a:gd name="connsiteY11" fmla="*/ 1311292 h 1410686"/>
                <a:gd name="connsiteX12" fmla="*/ 4548626 w 6805663"/>
                <a:gd name="connsiteY12" fmla="*/ 1363168 h 1410686"/>
                <a:gd name="connsiteX13" fmla="*/ 4856721 w 6805663"/>
                <a:gd name="connsiteY13" fmla="*/ 637858 h 1410686"/>
                <a:gd name="connsiteX14" fmla="*/ 5234910 w 6805663"/>
                <a:gd name="connsiteY14" fmla="*/ 659732 h 1410686"/>
                <a:gd name="connsiteX15" fmla="*/ 5783390 w 6805663"/>
                <a:gd name="connsiteY15" fmla="*/ 872264 h 1410686"/>
                <a:gd name="connsiteX16" fmla="*/ 6307308 w 6805663"/>
                <a:gd name="connsiteY16" fmla="*/ 908404 h 1410686"/>
                <a:gd name="connsiteX17" fmla="*/ 6805663 w 6805663"/>
                <a:gd name="connsiteY17" fmla="*/ 770546 h 1410686"/>
                <a:gd name="connsiteX0" fmla="*/ 0 w 6805663"/>
                <a:gd name="connsiteY0" fmla="*/ 510874 h 1410686"/>
                <a:gd name="connsiteX1" fmla="*/ 276530 w 6805663"/>
                <a:gd name="connsiteY1" fmla="*/ 435036 h 1410686"/>
                <a:gd name="connsiteX2" fmla="*/ 484022 w 6805663"/>
                <a:gd name="connsiteY2" fmla="*/ 144373 h 1410686"/>
                <a:gd name="connsiteX3" fmla="*/ 744867 w 6805663"/>
                <a:gd name="connsiteY3" fmla="*/ 810214 h 1410686"/>
                <a:gd name="connsiteX4" fmla="*/ 1079398 w 6805663"/>
                <a:gd name="connsiteY4" fmla="*/ 313029 h 1410686"/>
                <a:gd name="connsiteX5" fmla="*/ 1485690 w 6805663"/>
                <a:gd name="connsiteY5" fmla="*/ 2613 h 1410686"/>
                <a:gd name="connsiteX6" fmla="*/ 2111931 w 6805663"/>
                <a:gd name="connsiteY6" fmla="*/ 489261 h 1410686"/>
                <a:gd name="connsiteX7" fmla="*/ 2479550 w 6805663"/>
                <a:gd name="connsiteY7" fmla="*/ 1383401 h 1410686"/>
                <a:gd name="connsiteX8" fmla="*/ 2903377 w 6805663"/>
                <a:gd name="connsiteY8" fmla="*/ 870275 h 1410686"/>
                <a:gd name="connsiteX9" fmla="*/ 3474620 w 6805663"/>
                <a:gd name="connsiteY9" fmla="*/ 1126412 h 1410686"/>
                <a:gd name="connsiteX10" fmla="*/ 4048484 w 6805663"/>
                <a:gd name="connsiteY10" fmla="*/ 1071052 h 1410686"/>
                <a:gd name="connsiteX11" fmla="*/ 4371980 w 6805663"/>
                <a:gd name="connsiteY11" fmla="*/ 1311292 h 1410686"/>
                <a:gd name="connsiteX12" fmla="*/ 4548626 w 6805663"/>
                <a:gd name="connsiteY12" fmla="*/ 1363168 h 1410686"/>
                <a:gd name="connsiteX13" fmla="*/ 4856721 w 6805663"/>
                <a:gd name="connsiteY13" fmla="*/ 637858 h 1410686"/>
                <a:gd name="connsiteX14" fmla="*/ 5234910 w 6805663"/>
                <a:gd name="connsiteY14" fmla="*/ 659732 h 1410686"/>
                <a:gd name="connsiteX15" fmla="*/ 5783390 w 6805663"/>
                <a:gd name="connsiteY15" fmla="*/ 872264 h 1410686"/>
                <a:gd name="connsiteX16" fmla="*/ 6307308 w 6805663"/>
                <a:gd name="connsiteY16" fmla="*/ 908404 h 1410686"/>
                <a:gd name="connsiteX17" fmla="*/ 6805663 w 6805663"/>
                <a:gd name="connsiteY17" fmla="*/ 770546 h 1410686"/>
                <a:gd name="connsiteX0" fmla="*/ 0 w 6805663"/>
                <a:gd name="connsiteY0" fmla="*/ 510874 h 1412186"/>
                <a:gd name="connsiteX1" fmla="*/ 276530 w 6805663"/>
                <a:gd name="connsiteY1" fmla="*/ 435036 h 1412186"/>
                <a:gd name="connsiteX2" fmla="*/ 484022 w 6805663"/>
                <a:gd name="connsiteY2" fmla="*/ 144373 h 1412186"/>
                <a:gd name="connsiteX3" fmla="*/ 744867 w 6805663"/>
                <a:gd name="connsiteY3" fmla="*/ 810214 h 1412186"/>
                <a:gd name="connsiteX4" fmla="*/ 1079398 w 6805663"/>
                <a:gd name="connsiteY4" fmla="*/ 313029 h 1412186"/>
                <a:gd name="connsiteX5" fmla="*/ 1485690 w 6805663"/>
                <a:gd name="connsiteY5" fmla="*/ 2613 h 1412186"/>
                <a:gd name="connsiteX6" fmla="*/ 2111931 w 6805663"/>
                <a:gd name="connsiteY6" fmla="*/ 489261 h 1412186"/>
                <a:gd name="connsiteX7" fmla="*/ 2479550 w 6805663"/>
                <a:gd name="connsiteY7" fmla="*/ 1383401 h 1412186"/>
                <a:gd name="connsiteX8" fmla="*/ 2903377 w 6805663"/>
                <a:gd name="connsiteY8" fmla="*/ 870275 h 1412186"/>
                <a:gd name="connsiteX9" fmla="*/ 3474620 w 6805663"/>
                <a:gd name="connsiteY9" fmla="*/ 1126412 h 1412186"/>
                <a:gd name="connsiteX10" fmla="*/ 4048484 w 6805663"/>
                <a:gd name="connsiteY10" fmla="*/ 1071052 h 1412186"/>
                <a:gd name="connsiteX11" fmla="*/ 4371980 w 6805663"/>
                <a:gd name="connsiteY11" fmla="*/ 1311292 h 1412186"/>
                <a:gd name="connsiteX12" fmla="*/ 4548626 w 6805663"/>
                <a:gd name="connsiteY12" fmla="*/ 1363168 h 1412186"/>
                <a:gd name="connsiteX13" fmla="*/ 4870102 w 6805663"/>
                <a:gd name="connsiteY13" fmla="*/ 617524 h 1412186"/>
                <a:gd name="connsiteX14" fmla="*/ 5234910 w 6805663"/>
                <a:gd name="connsiteY14" fmla="*/ 659732 h 1412186"/>
                <a:gd name="connsiteX15" fmla="*/ 5783390 w 6805663"/>
                <a:gd name="connsiteY15" fmla="*/ 872264 h 1412186"/>
                <a:gd name="connsiteX16" fmla="*/ 6307308 w 6805663"/>
                <a:gd name="connsiteY16" fmla="*/ 908404 h 1412186"/>
                <a:gd name="connsiteX17" fmla="*/ 6805663 w 6805663"/>
                <a:gd name="connsiteY17" fmla="*/ 770546 h 1412186"/>
                <a:gd name="connsiteX0" fmla="*/ 0 w 6805663"/>
                <a:gd name="connsiteY0" fmla="*/ 510874 h 1412186"/>
                <a:gd name="connsiteX1" fmla="*/ 276530 w 6805663"/>
                <a:gd name="connsiteY1" fmla="*/ 435036 h 1412186"/>
                <a:gd name="connsiteX2" fmla="*/ 484022 w 6805663"/>
                <a:gd name="connsiteY2" fmla="*/ 144373 h 1412186"/>
                <a:gd name="connsiteX3" fmla="*/ 744867 w 6805663"/>
                <a:gd name="connsiteY3" fmla="*/ 810214 h 1412186"/>
                <a:gd name="connsiteX4" fmla="*/ 1079398 w 6805663"/>
                <a:gd name="connsiteY4" fmla="*/ 313029 h 1412186"/>
                <a:gd name="connsiteX5" fmla="*/ 1485690 w 6805663"/>
                <a:gd name="connsiteY5" fmla="*/ 2613 h 1412186"/>
                <a:gd name="connsiteX6" fmla="*/ 2111931 w 6805663"/>
                <a:gd name="connsiteY6" fmla="*/ 489261 h 1412186"/>
                <a:gd name="connsiteX7" fmla="*/ 2479550 w 6805663"/>
                <a:gd name="connsiteY7" fmla="*/ 1383401 h 1412186"/>
                <a:gd name="connsiteX8" fmla="*/ 2903377 w 6805663"/>
                <a:gd name="connsiteY8" fmla="*/ 870275 h 1412186"/>
                <a:gd name="connsiteX9" fmla="*/ 3474620 w 6805663"/>
                <a:gd name="connsiteY9" fmla="*/ 1126412 h 1412186"/>
                <a:gd name="connsiteX10" fmla="*/ 4048484 w 6805663"/>
                <a:gd name="connsiteY10" fmla="*/ 1071052 h 1412186"/>
                <a:gd name="connsiteX11" fmla="*/ 4371980 w 6805663"/>
                <a:gd name="connsiteY11" fmla="*/ 1311292 h 1412186"/>
                <a:gd name="connsiteX12" fmla="*/ 4548626 w 6805663"/>
                <a:gd name="connsiteY12" fmla="*/ 1363168 h 1412186"/>
                <a:gd name="connsiteX13" fmla="*/ 4870102 w 6805663"/>
                <a:gd name="connsiteY13" fmla="*/ 617524 h 1412186"/>
                <a:gd name="connsiteX14" fmla="*/ 5234910 w 6805663"/>
                <a:gd name="connsiteY14" fmla="*/ 659732 h 1412186"/>
                <a:gd name="connsiteX15" fmla="*/ 5783390 w 6805663"/>
                <a:gd name="connsiteY15" fmla="*/ 872264 h 1412186"/>
                <a:gd name="connsiteX16" fmla="*/ 6307308 w 6805663"/>
                <a:gd name="connsiteY16" fmla="*/ 908404 h 1412186"/>
                <a:gd name="connsiteX17" fmla="*/ 6805663 w 6805663"/>
                <a:gd name="connsiteY17" fmla="*/ 770546 h 1412186"/>
                <a:gd name="connsiteX0" fmla="*/ 0 w 6805663"/>
                <a:gd name="connsiteY0" fmla="*/ 510874 h 1412186"/>
                <a:gd name="connsiteX1" fmla="*/ 276530 w 6805663"/>
                <a:gd name="connsiteY1" fmla="*/ 435036 h 1412186"/>
                <a:gd name="connsiteX2" fmla="*/ 484022 w 6805663"/>
                <a:gd name="connsiteY2" fmla="*/ 144373 h 1412186"/>
                <a:gd name="connsiteX3" fmla="*/ 744867 w 6805663"/>
                <a:gd name="connsiteY3" fmla="*/ 810214 h 1412186"/>
                <a:gd name="connsiteX4" fmla="*/ 1079398 w 6805663"/>
                <a:gd name="connsiteY4" fmla="*/ 313029 h 1412186"/>
                <a:gd name="connsiteX5" fmla="*/ 1485690 w 6805663"/>
                <a:gd name="connsiteY5" fmla="*/ 2613 h 1412186"/>
                <a:gd name="connsiteX6" fmla="*/ 2111931 w 6805663"/>
                <a:gd name="connsiteY6" fmla="*/ 489261 h 1412186"/>
                <a:gd name="connsiteX7" fmla="*/ 2479550 w 6805663"/>
                <a:gd name="connsiteY7" fmla="*/ 1383401 h 1412186"/>
                <a:gd name="connsiteX8" fmla="*/ 2903377 w 6805663"/>
                <a:gd name="connsiteY8" fmla="*/ 870275 h 1412186"/>
                <a:gd name="connsiteX9" fmla="*/ 3474620 w 6805663"/>
                <a:gd name="connsiteY9" fmla="*/ 1126412 h 1412186"/>
                <a:gd name="connsiteX10" fmla="*/ 4048484 w 6805663"/>
                <a:gd name="connsiteY10" fmla="*/ 1071052 h 1412186"/>
                <a:gd name="connsiteX11" fmla="*/ 4371980 w 6805663"/>
                <a:gd name="connsiteY11" fmla="*/ 1311292 h 1412186"/>
                <a:gd name="connsiteX12" fmla="*/ 4548626 w 6805663"/>
                <a:gd name="connsiteY12" fmla="*/ 1363168 h 1412186"/>
                <a:gd name="connsiteX13" fmla="*/ 4870102 w 6805663"/>
                <a:gd name="connsiteY13" fmla="*/ 617524 h 1412186"/>
                <a:gd name="connsiteX14" fmla="*/ 5234910 w 6805663"/>
                <a:gd name="connsiteY14" fmla="*/ 659732 h 1412186"/>
                <a:gd name="connsiteX15" fmla="*/ 5783390 w 6805663"/>
                <a:gd name="connsiteY15" fmla="*/ 872264 h 1412186"/>
                <a:gd name="connsiteX16" fmla="*/ 6307308 w 6805663"/>
                <a:gd name="connsiteY16" fmla="*/ 908404 h 1412186"/>
                <a:gd name="connsiteX17" fmla="*/ 6805663 w 6805663"/>
                <a:gd name="connsiteY17" fmla="*/ 770546 h 1412186"/>
                <a:gd name="connsiteX0" fmla="*/ 0 w 6805663"/>
                <a:gd name="connsiteY0" fmla="*/ 510874 h 1412186"/>
                <a:gd name="connsiteX1" fmla="*/ 276530 w 6805663"/>
                <a:gd name="connsiteY1" fmla="*/ 435036 h 1412186"/>
                <a:gd name="connsiteX2" fmla="*/ 484022 w 6805663"/>
                <a:gd name="connsiteY2" fmla="*/ 144373 h 1412186"/>
                <a:gd name="connsiteX3" fmla="*/ 744867 w 6805663"/>
                <a:gd name="connsiteY3" fmla="*/ 810214 h 1412186"/>
                <a:gd name="connsiteX4" fmla="*/ 1079398 w 6805663"/>
                <a:gd name="connsiteY4" fmla="*/ 313029 h 1412186"/>
                <a:gd name="connsiteX5" fmla="*/ 1485690 w 6805663"/>
                <a:gd name="connsiteY5" fmla="*/ 2613 h 1412186"/>
                <a:gd name="connsiteX6" fmla="*/ 2111931 w 6805663"/>
                <a:gd name="connsiteY6" fmla="*/ 489261 h 1412186"/>
                <a:gd name="connsiteX7" fmla="*/ 2479550 w 6805663"/>
                <a:gd name="connsiteY7" fmla="*/ 1383401 h 1412186"/>
                <a:gd name="connsiteX8" fmla="*/ 2903377 w 6805663"/>
                <a:gd name="connsiteY8" fmla="*/ 870275 h 1412186"/>
                <a:gd name="connsiteX9" fmla="*/ 3474620 w 6805663"/>
                <a:gd name="connsiteY9" fmla="*/ 1126412 h 1412186"/>
                <a:gd name="connsiteX10" fmla="*/ 4048484 w 6805663"/>
                <a:gd name="connsiteY10" fmla="*/ 1071052 h 1412186"/>
                <a:gd name="connsiteX11" fmla="*/ 4371980 w 6805663"/>
                <a:gd name="connsiteY11" fmla="*/ 1311292 h 1412186"/>
                <a:gd name="connsiteX12" fmla="*/ 4548626 w 6805663"/>
                <a:gd name="connsiteY12" fmla="*/ 1363168 h 1412186"/>
                <a:gd name="connsiteX13" fmla="*/ 4870102 w 6805663"/>
                <a:gd name="connsiteY13" fmla="*/ 617524 h 1412186"/>
                <a:gd name="connsiteX14" fmla="*/ 5234910 w 6805663"/>
                <a:gd name="connsiteY14" fmla="*/ 659732 h 1412186"/>
                <a:gd name="connsiteX15" fmla="*/ 5783390 w 6805663"/>
                <a:gd name="connsiteY15" fmla="*/ 872264 h 1412186"/>
                <a:gd name="connsiteX16" fmla="*/ 6307308 w 6805663"/>
                <a:gd name="connsiteY16" fmla="*/ 908404 h 1412186"/>
                <a:gd name="connsiteX17" fmla="*/ 6805663 w 6805663"/>
                <a:gd name="connsiteY17" fmla="*/ 770546 h 1412186"/>
                <a:gd name="connsiteX0" fmla="*/ 0 w 6805663"/>
                <a:gd name="connsiteY0" fmla="*/ 510874 h 1412186"/>
                <a:gd name="connsiteX1" fmla="*/ 276530 w 6805663"/>
                <a:gd name="connsiteY1" fmla="*/ 435036 h 1412186"/>
                <a:gd name="connsiteX2" fmla="*/ 484022 w 6805663"/>
                <a:gd name="connsiteY2" fmla="*/ 144373 h 1412186"/>
                <a:gd name="connsiteX3" fmla="*/ 744867 w 6805663"/>
                <a:gd name="connsiteY3" fmla="*/ 810214 h 1412186"/>
                <a:gd name="connsiteX4" fmla="*/ 1079398 w 6805663"/>
                <a:gd name="connsiteY4" fmla="*/ 313029 h 1412186"/>
                <a:gd name="connsiteX5" fmla="*/ 1485690 w 6805663"/>
                <a:gd name="connsiteY5" fmla="*/ 2613 h 1412186"/>
                <a:gd name="connsiteX6" fmla="*/ 2111931 w 6805663"/>
                <a:gd name="connsiteY6" fmla="*/ 489261 h 1412186"/>
                <a:gd name="connsiteX7" fmla="*/ 2479550 w 6805663"/>
                <a:gd name="connsiteY7" fmla="*/ 1383401 h 1412186"/>
                <a:gd name="connsiteX8" fmla="*/ 2903377 w 6805663"/>
                <a:gd name="connsiteY8" fmla="*/ 870275 h 1412186"/>
                <a:gd name="connsiteX9" fmla="*/ 3474620 w 6805663"/>
                <a:gd name="connsiteY9" fmla="*/ 1126412 h 1412186"/>
                <a:gd name="connsiteX10" fmla="*/ 4048484 w 6805663"/>
                <a:gd name="connsiteY10" fmla="*/ 1071052 h 1412186"/>
                <a:gd name="connsiteX11" fmla="*/ 4371980 w 6805663"/>
                <a:gd name="connsiteY11" fmla="*/ 1311292 h 1412186"/>
                <a:gd name="connsiteX12" fmla="*/ 4548626 w 6805663"/>
                <a:gd name="connsiteY12" fmla="*/ 1363168 h 1412186"/>
                <a:gd name="connsiteX13" fmla="*/ 4870102 w 6805663"/>
                <a:gd name="connsiteY13" fmla="*/ 617524 h 1412186"/>
                <a:gd name="connsiteX14" fmla="*/ 5234910 w 6805663"/>
                <a:gd name="connsiteY14" fmla="*/ 659732 h 1412186"/>
                <a:gd name="connsiteX15" fmla="*/ 5783390 w 6805663"/>
                <a:gd name="connsiteY15" fmla="*/ 872264 h 1412186"/>
                <a:gd name="connsiteX16" fmla="*/ 6320690 w 6805663"/>
                <a:gd name="connsiteY16" fmla="*/ 901626 h 1412186"/>
                <a:gd name="connsiteX17" fmla="*/ 6805663 w 6805663"/>
                <a:gd name="connsiteY17" fmla="*/ 770546 h 1412186"/>
                <a:gd name="connsiteX0" fmla="*/ 0 w 6805663"/>
                <a:gd name="connsiteY0" fmla="*/ 510874 h 1388641"/>
                <a:gd name="connsiteX1" fmla="*/ 276530 w 6805663"/>
                <a:gd name="connsiteY1" fmla="*/ 435036 h 1388641"/>
                <a:gd name="connsiteX2" fmla="*/ 484022 w 6805663"/>
                <a:gd name="connsiteY2" fmla="*/ 144373 h 1388641"/>
                <a:gd name="connsiteX3" fmla="*/ 744867 w 6805663"/>
                <a:gd name="connsiteY3" fmla="*/ 810214 h 1388641"/>
                <a:gd name="connsiteX4" fmla="*/ 1079398 w 6805663"/>
                <a:gd name="connsiteY4" fmla="*/ 313029 h 1388641"/>
                <a:gd name="connsiteX5" fmla="*/ 1485690 w 6805663"/>
                <a:gd name="connsiteY5" fmla="*/ 2613 h 1388641"/>
                <a:gd name="connsiteX6" fmla="*/ 2111931 w 6805663"/>
                <a:gd name="connsiteY6" fmla="*/ 489261 h 1388641"/>
                <a:gd name="connsiteX7" fmla="*/ 2479550 w 6805663"/>
                <a:gd name="connsiteY7" fmla="*/ 1383401 h 1388641"/>
                <a:gd name="connsiteX8" fmla="*/ 2903377 w 6805663"/>
                <a:gd name="connsiteY8" fmla="*/ 870275 h 1388641"/>
                <a:gd name="connsiteX9" fmla="*/ 3474620 w 6805663"/>
                <a:gd name="connsiteY9" fmla="*/ 1126412 h 1388641"/>
                <a:gd name="connsiteX10" fmla="*/ 4048484 w 6805663"/>
                <a:gd name="connsiteY10" fmla="*/ 1071052 h 1388641"/>
                <a:gd name="connsiteX11" fmla="*/ 4371980 w 6805663"/>
                <a:gd name="connsiteY11" fmla="*/ 1311292 h 1388641"/>
                <a:gd name="connsiteX12" fmla="*/ 4608842 w 6805663"/>
                <a:gd name="connsiteY12" fmla="*/ 1295387 h 1388641"/>
                <a:gd name="connsiteX13" fmla="*/ 4870102 w 6805663"/>
                <a:gd name="connsiteY13" fmla="*/ 617524 h 1388641"/>
                <a:gd name="connsiteX14" fmla="*/ 5234910 w 6805663"/>
                <a:gd name="connsiteY14" fmla="*/ 659732 h 1388641"/>
                <a:gd name="connsiteX15" fmla="*/ 5783390 w 6805663"/>
                <a:gd name="connsiteY15" fmla="*/ 872264 h 1388641"/>
                <a:gd name="connsiteX16" fmla="*/ 6320690 w 6805663"/>
                <a:gd name="connsiteY16" fmla="*/ 901626 h 1388641"/>
                <a:gd name="connsiteX17" fmla="*/ 6805663 w 6805663"/>
                <a:gd name="connsiteY17" fmla="*/ 770546 h 1388641"/>
                <a:gd name="connsiteX0" fmla="*/ 0 w 6805663"/>
                <a:gd name="connsiteY0" fmla="*/ 510874 h 1388641"/>
                <a:gd name="connsiteX1" fmla="*/ 276530 w 6805663"/>
                <a:gd name="connsiteY1" fmla="*/ 435036 h 1388641"/>
                <a:gd name="connsiteX2" fmla="*/ 484022 w 6805663"/>
                <a:gd name="connsiteY2" fmla="*/ 144373 h 1388641"/>
                <a:gd name="connsiteX3" fmla="*/ 744867 w 6805663"/>
                <a:gd name="connsiteY3" fmla="*/ 810214 h 1388641"/>
                <a:gd name="connsiteX4" fmla="*/ 1079398 w 6805663"/>
                <a:gd name="connsiteY4" fmla="*/ 313029 h 1388641"/>
                <a:gd name="connsiteX5" fmla="*/ 1485690 w 6805663"/>
                <a:gd name="connsiteY5" fmla="*/ 2613 h 1388641"/>
                <a:gd name="connsiteX6" fmla="*/ 2111931 w 6805663"/>
                <a:gd name="connsiteY6" fmla="*/ 489261 h 1388641"/>
                <a:gd name="connsiteX7" fmla="*/ 2479550 w 6805663"/>
                <a:gd name="connsiteY7" fmla="*/ 1383401 h 1388641"/>
                <a:gd name="connsiteX8" fmla="*/ 2903377 w 6805663"/>
                <a:gd name="connsiteY8" fmla="*/ 870275 h 1388641"/>
                <a:gd name="connsiteX9" fmla="*/ 3474620 w 6805663"/>
                <a:gd name="connsiteY9" fmla="*/ 1126412 h 1388641"/>
                <a:gd name="connsiteX10" fmla="*/ 4048484 w 6805663"/>
                <a:gd name="connsiteY10" fmla="*/ 1071052 h 1388641"/>
                <a:gd name="connsiteX11" fmla="*/ 4371980 w 6805663"/>
                <a:gd name="connsiteY11" fmla="*/ 1311292 h 1388641"/>
                <a:gd name="connsiteX12" fmla="*/ 4608842 w 6805663"/>
                <a:gd name="connsiteY12" fmla="*/ 1295387 h 1388641"/>
                <a:gd name="connsiteX13" fmla="*/ 4870102 w 6805663"/>
                <a:gd name="connsiteY13" fmla="*/ 617524 h 1388641"/>
                <a:gd name="connsiteX14" fmla="*/ 5234910 w 6805663"/>
                <a:gd name="connsiteY14" fmla="*/ 659732 h 1388641"/>
                <a:gd name="connsiteX15" fmla="*/ 5783390 w 6805663"/>
                <a:gd name="connsiteY15" fmla="*/ 872264 h 1388641"/>
                <a:gd name="connsiteX16" fmla="*/ 6320690 w 6805663"/>
                <a:gd name="connsiteY16" fmla="*/ 901626 h 1388641"/>
                <a:gd name="connsiteX17" fmla="*/ 6805663 w 6805663"/>
                <a:gd name="connsiteY17" fmla="*/ 770546 h 1388641"/>
                <a:gd name="connsiteX0" fmla="*/ 0 w 6805663"/>
                <a:gd name="connsiteY0" fmla="*/ 510874 h 1388641"/>
                <a:gd name="connsiteX1" fmla="*/ 276530 w 6805663"/>
                <a:gd name="connsiteY1" fmla="*/ 435036 h 1388641"/>
                <a:gd name="connsiteX2" fmla="*/ 484022 w 6805663"/>
                <a:gd name="connsiteY2" fmla="*/ 144373 h 1388641"/>
                <a:gd name="connsiteX3" fmla="*/ 744867 w 6805663"/>
                <a:gd name="connsiteY3" fmla="*/ 810214 h 1388641"/>
                <a:gd name="connsiteX4" fmla="*/ 1079398 w 6805663"/>
                <a:gd name="connsiteY4" fmla="*/ 313029 h 1388641"/>
                <a:gd name="connsiteX5" fmla="*/ 1485690 w 6805663"/>
                <a:gd name="connsiteY5" fmla="*/ 2613 h 1388641"/>
                <a:gd name="connsiteX6" fmla="*/ 2111931 w 6805663"/>
                <a:gd name="connsiteY6" fmla="*/ 489261 h 1388641"/>
                <a:gd name="connsiteX7" fmla="*/ 2479550 w 6805663"/>
                <a:gd name="connsiteY7" fmla="*/ 1383401 h 1388641"/>
                <a:gd name="connsiteX8" fmla="*/ 2903377 w 6805663"/>
                <a:gd name="connsiteY8" fmla="*/ 870275 h 1388641"/>
                <a:gd name="connsiteX9" fmla="*/ 3474620 w 6805663"/>
                <a:gd name="connsiteY9" fmla="*/ 1126412 h 1388641"/>
                <a:gd name="connsiteX10" fmla="*/ 4048484 w 6805663"/>
                <a:gd name="connsiteY10" fmla="*/ 1071052 h 1388641"/>
                <a:gd name="connsiteX11" fmla="*/ 4371980 w 6805663"/>
                <a:gd name="connsiteY11" fmla="*/ 1311292 h 1388641"/>
                <a:gd name="connsiteX12" fmla="*/ 4608842 w 6805663"/>
                <a:gd name="connsiteY12" fmla="*/ 1295387 h 1388641"/>
                <a:gd name="connsiteX13" fmla="*/ 4876793 w 6805663"/>
                <a:gd name="connsiteY13" fmla="*/ 597190 h 1388641"/>
                <a:gd name="connsiteX14" fmla="*/ 5234910 w 6805663"/>
                <a:gd name="connsiteY14" fmla="*/ 659732 h 1388641"/>
                <a:gd name="connsiteX15" fmla="*/ 5783390 w 6805663"/>
                <a:gd name="connsiteY15" fmla="*/ 872264 h 1388641"/>
                <a:gd name="connsiteX16" fmla="*/ 6320690 w 6805663"/>
                <a:gd name="connsiteY16" fmla="*/ 901626 h 1388641"/>
                <a:gd name="connsiteX17" fmla="*/ 6805663 w 6805663"/>
                <a:gd name="connsiteY17" fmla="*/ 770546 h 1388641"/>
                <a:gd name="connsiteX0" fmla="*/ 0 w 6805663"/>
                <a:gd name="connsiteY0" fmla="*/ 510874 h 1388641"/>
                <a:gd name="connsiteX1" fmla="*/ 276530 w 6805663"/>
                <a:gd name="connsiteY1" fmla="*/ 435036 h 1388641"/>
                <a:gd name="connsiteX2" fmla="*/ 484022 w 6805663"/>
                <a:gd name="connsiteY2" fmla="*/ 144373 h 1388641"/>
                <a:gd name="connsiteX3" fmla="*/ 744867 w 6805663"/>
                <a:gd name="connsiteY3" fmla="*/ 810214 h 1388641"/>
                <a:gd name="connsiteX4" fmla="*/ 1079398 w 6805663"/>
                <a:gd name="connsiteY4" fmla="*/ 313029 h 1388641"/>
                <a:gd name="connsiteX5" fmla="*/ 1485690 w 6805663"/>
                <a:gd name="connsiteY5" fmla="*/ 2613 h 1388641"/>
                <a:gd name="connsiteX6" fmla="*/ 2111931 w 6805663"/>
                <a:gd name="connsiteY6" fmla="*/ 489261 h 1388641"/>
                <a:gd name="connsiteX7" fmla="*/ 2479550 w 6805663"/>
                <a:gd name="connsiteY7" fmla="*/ 1383401 h 1388641"/>
                <a:gd name="connsiteX8" fmla="*/ 2903377 w 6805663"/>
                <a:gd name="connsiteY8" fmla="*/ 870275 h 1388641"/>
                <a:gd name="connsiteX9" fmla="*/ 3474620 w 6805663"/>
                <a:gd name="connsiteY9" fmla="*/ 1126412 h 1388641"/>
                <a:gd name="connsiteX10" fmla="*/ 4048484 w 6805663"/>
                <a:gd name="connsiteY10" fmla="*/ 1071052 h 1388641"/>
                <a:gd name="connsiteX11" fmla="*/ 4371980 w 6805663"/>
                <a:gd name="connsiteY11" fmla="*/ 1311292 h 1388641"/>
                <a:gd name="connsiteX12" fmla="*/ 4608842 w 6805663"/>
                <a:gd name="connsiteY12" fmla="*/ 1295387 h 1388641"/>
                <a:gd name="connsiteX13" fmla="*/ 4876793 w 6805663"/>
                <a:gd name="connsiteY13" fmla="*/ 597190 h 1388641"/>
                <a:gd name="connsiteX14" fmla="*/ 5234910 w 6805663"/>
                <a:gd name="connsiteY14" fmla="*/ 659732 h 1388641"/>
                <a:gd name="connsiteX15" fmla="*/ 5783390 w 6805663"/>
                <a:gd name="connsiteY15" fmla="*/ 872264 h 1388641"/>
                <a:gd name="connsiteX16" fmla="*/ 6320690 w 6805663"/>
                <a:gd name="connsiteY16" fmla="*/ 901626 h 1388641"/>
                <a:gd name="connsiteX17" fmla="*/ 6805663 w 6805663"/>
                <a:gd name="connsiteY17" fmla="*/ 770546 h 1388641"/>
                <a:gd name="connsiteX0" fmla="*/ 0 w 6805663"/>
                <a:gd name="connsiteY0" fmla="*/ 510874 h 1388641"/>
                <a:gd name="connsiteX1" fmla="*/ 276530 w 6805663"/>
                <a:gd name="connsiteY1" fmla="*/ 435036 h 1388641"/>
                <a:gd name="connsiteX2" fmla="*/ 484022 w 6805663"/>
                <a:gd name="connsiteY2" fmla="*/ 144373 h 1388641"/>
                <a:gd name="connsiteX3" fmla="*/ 744867 w 6805663"/>
                <a:gd name="connsiteY3" fmla="*/ 810214 h 1388641"/>
                <a:gd name="connsiteX4" fmla="*/ 1079398 w 6805663"/>
                <a:gd name="connsiteY4" fmla="*/ 313029 h 1388641"/>
                <a:gd name="connsiteX5" fmla="*/ 1485690 w 6805663"/>
                <a:gd name="connsiteY5" fmla="*/ 2613 h 1388641"/>
                <a:gd name="connsiteX6" fmla="*/ 2111931 w 6805663"/>
                <a:gd name="connsiteY6" fmla="*/ 489261 h 1388641"/>
                <a:gd name="connsiteX7" fmla="*/ 2479550 w 6805663"/>
                <a:gd name="connsiteY7" fmla="*/ 1383401 h 1388641"/>
                <a:gd name="connsiteX8" fmla="*/ 2903377 w 6805663"/>
                <a:gd name="connsiteY8" fmla="*/ 870275 h 1388641"/>
                <a:gd name="connsiteX9" fmla="*/ 3474620 w 6805663"/>
                <a:gd name="connsiteY9" fmla="*/ 1126412 h 1388641"/>
                <a:gd name="connsiteX10" fmla="*/ 4048484 w 6805663"/>
                <a:gd name="connsiteY10" fmla="*/ 1071052 h 1388641"/>
                <a:gd name="connsiteX11" fmla="*/ 4371980 w 6805663"/>
                <a:gd name="connsiteY11" fmla="*/ 1311292 h 1388641"/>
                <a:gd name="connsiteX12" fmla="*/ 4608842 w 6805663"/>
                <a:gd name="connsiteY12" fmla="*/ 1295387 h 1388641"/>
                <a:gd name="connsiteX13" fmla="*/ 4876793 w 6805663"/>
                <a:gd name="connsiteY13" fmla="*/ 597190 h 1388641"/>
                <a:gd name="connsiteX14" fmla="*/ 5234910 w 6805663"/>
                <a:gd name="connsiteY14" fmla="*/ 659732 h 1388641"/>
                <a:gd name="connsiteX15" fmla="*/ 5783390 w 6805663"/>
                <a:gd name="connsiteY15" fmla="*/ 872264 h 1388641"/>
                <a:gd name="connsiteX16" fmla="*/ 6320690 w 6805663"/>
                <a:gd name="connsiteY16" fmla="*/ 901626 h 1388641"/>
                <a:gd name="connsiteX17" fmla="*/ 6805663 w 6805663"/>
                <a:gd name="connsiteY17" fmla="*/ 770546 h 1388641"/>
                <a:gd name="connsiteX0" fmla="*/ 0 w 6805663"/>
                <a:gd name="connsiteY0" fmla="*/ 510874 h 1388641"/>
                <a:gd name="connsiteX1" fmla="*/ 276530 w 6805663"/>
                <a:gd name="connsiteY1" fmla="*/ 435036 h 1388641"/>
                <a:gd name="connsiteX2" fmla="*/ 484022 w 6805663"/>
                <a:gd name="connsiteY2" fmla="*/ 144373 h 1388641"/>
                <a:gd name="connsiteX3" fmla="*/ 744867 w 6805663"/>
                <a:gd name="connsiteY3" fmla="*/ 810214 h 1388641"/>
                <a:gd name="connsiteX4" fmla="*/ 1079398 w 6805663"/>
                <a:gd name="connsiteY4" fmla="*/ 313029 h 1388641"/>
                <a:gd name="connsiteX5" fmla="*/ 1485690 w 6805663"/>
                <a:gd name="connsiteY5" fmla="*/ 2613 h 1388641"/>
                <a:gd name="connsiteX6" fmla="*/ 2111931 w 6805663"/>
                <a:gd name="connsiteY6" fmla="*/ 489261 h 1388641"/>
                <a:gd name="connsiteX7" fmla="*/ 2479550 w 6805663"/>
                <a:gd name="connsiteY7" fmla="*/ 1383401 h 1388641"/>
                <a:gd name="connsiteX8" fmla="*/ 2903377 w 6805663"/>
                <a:gd name="connsiteY8" fmla="*/ 870275 h 1388641"/>
                <a:gd name="connsiteX9" fmla="*/ 3474620 w 6805663"/>
                <a:gd name="connsiteY9" fmla="*/ 1126412 h 1388641"/>
                <a:gd name="connsiteX10" fmla="*/ 4048484 w 6805663"/>
                <a:gd name="connsiteY10" fmla="*/ 1071052 h 1388641"/>
                <a:gd name="connsiteX11" fmla="*/ 4371980 w 6805663"/>
                <a:gd name="connsiteY11" fmla="*/ 1311292 h 1388641"/>
                <a:gd name="connsiteX12" fmla="*/ 4608842 w 6805663"/>
                <a:gd name="connsiteY12" fmla="*/ 1295387 h 1388641"/>
                <a:gd name="connsiteX13" fmla="*/ 4896865 w 6805663"/>
                <a:gd name="connsiteY13" fmla="*/ 603968 h 1388641"/>
                <a:gd name="connsiteX14" fmla="*/ 5234910 w 6805663"/>
                <a:gd name="connsiteY14" fmla="*/ 659732 h 1388641"/>
                <a:gd name="connsiteX15" fmla="*/ 5783390 w 6805663"/>
                <a:gd name="connsiteY15" fmla="*/ 872264 h 1388641"/>
                <a:gd name="connsiteX16" fmla="*/ 6320690 w 6805663"/>
                <a:gd name="connsiteY16" fmla="*/ 901626 h 1388641"/>
                <a:gd name="connsiteX17" fmla="*/ 6805663 w 6805663"/>
                <a:gd name="connsiteY17" fmla="*/ 770546 h 1388641"/>
                <a:gd name="connsiteX0" fmla="*/ 0 w 6805663"/>
                <a:gd name="connsiteY0" fmla="*/ 510874 h 1388641"/>
                <a:gd name="connsiteX1" fmla="*/ 276530 w 6805663"/>
                <a:gd name="connsiteY1" fmla="*/ 435036 h 1388641"/>
                <a:gd name="connsiteX2" fmla="*/ 484022 w 6805663"/>
                <a:gd name="connsiteY2" fmla="*/ 144373 h 1388641"/>
                <a:gd name="connsiteX3" fmla="*/ 744867 w 6805663"/>
                <a:gd name="connsiteY3" fmla="*/ 810214 h 1388641"/>
                <a:gd name="connsiteX4" fmla="*/ 1079398 w 6805663"/>
                <a:gd name="connsiteY4" fmla="*/ 313029 h 1388641"/>
                <a:gd name="connsiteX5" fmla="*/ 1485690 w 6805663"/>
                <a:gd name="connsiteY5" fmla="*/ 2613 h 1388641"/>
                <a:gd name="connsiteX6" fmla="*/ 2111931 w 6805663"/>
                <a:gd name="connsiteY6" fmla="*/ 489261 h 1388641"/>
                <a:gd name="connsiteX7" fmla="*/ 2479550 w 6805663"/>
                <a:gd name="connsiteY7" fmla="*/ 1383401 h 1388641"/>
                <a:gd name="connsiteX8" fmla="*/ 2903377 w 6805663"/>
                <a:gd name="connsiteY8" fmla="*/ 870275 h 1388641"/>
                <a:gd name="connsiteX9" fmla="*/ 3474620 w 6805663"/>
                <a:gd name="connsiteY9" fmla="*/ 1126412 h 1388641"/>
                <a:gd name="connsiteX10" fmla="*/ 4048484 w 6805663"/>
                <a:gd name="connsiteY10" fmla="*/ 1071052 h 1388641"/>
                <a:gd name="connsiteX11" fmla="*/ 4371980 w 6805663"/>
                <a:gd name="connsiteY11" fmla="*/ 1311292 h 1388641"/>
                <a:gd name="connsiteX12" fmla="*/ 4608842 w 6805663"/>
                <a:gd name="connsiteY12" fmla="*/ 1295387 h 1388641"/>
                <a:gd name="connsiteX13" fmla="*/ 4896865 w 6805663"/>
                <a:gd name="connsiteY13" fmla="*/ 603968 h 1388641"/>
                <a:gd name="connsiteX14" fmla="*/ 5234910 w 6805663"/>
                <a:gd name="connsiteY14" fmla="*/ 659732 h 1388641"/>
                <a:gd name="connsiteX15" fmla="*/ 5783390 w 6805663"/>
                <a:gd name="connsiteY15" fmla="*/ 872264 h 1388641"/>
                <a:gd name="connsiteX16" fmla="*/ 6320690 w 6805663"/>
                <a:gd name="connsiteY16" fmla="*/ 901626 h 1388641"/>
                <a:gd name="connsiteX17" fmla="*/ 6805663 w 6805663"/>
                <a:gd name="connsiteY17" fmla="*/ 770546 h 1388641"/>
                <a:gd name="connsiteX0" fmla="*/ 0 w 6805663"/>
                <a:gd name="connsiteY0" fmla="*/ 510874 h 1388641"/>
                <a:gd name="connsiteX1" fmla="*/ 276530 w 6805663"/>
                <a:gd name="connsiteY1" fmla="*/ 435036 h 1388641"/>
                <a:gd name="connsiteX2" fmla="*/ 484022 w 6805663"/>
                <a:gd name="connsiteY2" fmla="*/ 144373 h 1388641"/>
                <a:gd name="connsiteX3" fmla="*/ 744867 w 6805663"/>
                <a:gd name="connsiteY3" fmla="*/ 810214 h 1388641"/>
                <a:gd name="connsiteX4" fmla="*/ 1079398 w 6805663"/>
                <a:gd name="connsiteY4" fmla="*/ 313029 h 1388641"/>
                <a:gd name="connsiteX5" fmla="*/ 1485690 w 6805663"/>
                <a:gd name="connsiteY5" fmla="*/ 2613 h 1388641"/>
                <a:gd name="connsiteX6" fmla="*/ 2111931 w 6805663"/>
                <a:gd name="connsiteY6" fmla="*/ 489261 h 1388641"/>
                <a:gd name="connsiteX7" fmla="*/ 2479550 w 6805663"/>
                <a:gd name="connsiteY7" fmla="*/ 1383401 h 1388641"/>
                <a:gd name="connsiteX8" fmla="*/ 2903377 w 6805663"/>
                <a:gd name="connsiteY8" fmla="*/ 870275 h 1388641"/>
                <a:gd name="connsiteX9" fmla="*/ 3474620 w 6805663"/>
                <a:gd name="connsiteY9" fmla="*/ 1126412 h 1388641"/>
                <a:gd name="connsiteX10" fmla="*/ 4048484 w 6805663"/>
                <a:gd name="connsiteY10" fmla="*/ 1071052 h 1388641"/>
                <a:gd name="connsiteX11" fmla="*/ 4371980 w 6805663"/>
                <a:gd name="connsiteY11" fmla="*/ 1311292 h 1388641"/>
                <a:gd name="connsiteX12" fmla="*/ 4608842 w 6805663"/>
                <a:gd name="connsiteY12" fmla="*/ 1295387 h 1388641"/>
                <a:gd name="connsiteX13" fmla="*/ 4896865 w 6805663"/>
                <a:gd name="connsiteY13" fmla="*/ 603968 h 1388641"/>
                <a:gd name="connsiteX14" fmla="*/ 5234910 w 6805663"/>
                <a:gd name="connsiteY14" fmla="*/ 659732 h 1388641"/>
                <a:gd name="connsiteX15" fmla="*/ 5783390 w 6805663"/>
                <a:gd name="connsiteY15" fmla="*/ 872264 h 1388641"/>
                <a:gd name="connsiteX16" fmla="*/ 6320690 w 6805663"/>
                <a:gd name="connsiteY16" fmla="*/ 901626 h 1388641"/>
                <a:gd name="connsiteX17" fmla="*/ 6805663 w 6805663"/>
                <a:gd name="connsiteY17" fmla="*/ 770546 h 1388641"/>
                <a:gd name="connsiteX0" fmla="*/ 0 w 6805663"/>
                <a:gd name="connsiteY0" fmla="*/ 510874 h 1388641"/>
                <a:gd name="connsiteX1" fmla="*/ 276530 w 6805663"/>
                <a:gd name="connsiteY1" fmla="*/ 435036 h 1388641"/>
                <a:gd name="connsiteX2" fmla="*/ 484022 w 6805663"/>
                <a:gd name="connsiteY2" fmla="*/ 144373 h 1388641"/>
                <a:gd name="connsiteX3" fmla="*/ 744867 w 6805663"/>
                <a:gd name="connsiteY3" fmla="*/ 810214 h 1388641"/>
                <a:gd name="connsiteX4" fmla="*/ 1079398 w 6805663"/>
                <a:gd name="connsiteY4" fmla="*/ 313029 h 1388641"/>
                <a:gd name="connsiteX5" fmla="*/ 1485690 w 6805663"/>
                <a:gd name="connsiteY5" fmla="*/ 2613 h 1388641"/>
                <a:gd name="connsiteX6" fmla="*/ 2111931 w 6805663"/>
                <a:gd name="connsiteY6" fmla="*/ 489261 h 1388641"/>
                <a:gd name="connsiteX7" fmla="*/ 2479550 w 6805663"/>
                <a:gd name="connsiteY7" fmla="*/ 1383401 h 1388641"/>
                <a:gd name="connsiteX8" fmla="*/ 2903377 w 6805663"/>
                <a:gd name="connsiteY8" fmla="*/ 870275 h 1388641"/>
                <a:gd name="connsiteX9" fmla="*/ 3474620 w 6805663"/>
                <a:gd name="connsiteY9" fmla="*/ 1126412 h 1388641"/>
                <a:gd name="connsiteX10" fmla="*/ 4048484 w 6805663"/>
                <a:gd name="connsiteY10" fmla="*/ 1071052 h 1388641"/>
                <a:gd name="connsiteX11" fmla="*/ 4371980 w 6805663"/>
                <a:gd name="connsiteY11" fmla="*/ 1311292 h 1388641"/>
                <a:gd name="connsiteX12" fmla="*/ 4608842 w 6805663"/>
                <a:gd name="connsiteY12" fmla="*/ 1295387 h 1388641"/>
                <a:gd name="connsiteX13" fmla="*/ 4896865 w 6805663"/>
                <a:gd name="connsiteY13" fmla="*/ 603968 h 1388641"/>
                <a:gd name="connsiteX14" fmla="*/ 5234910 w 6805663"/>
                <a:gd name="connsiteY14" fmla="*/ 659732 h 1388641"/>
                <a:gd name="connsiteX15" fmla="*/ 5783390 w 6805663"/>
                <a:gd name="connsiteY15" fmla="*/ 872264 h 1388641"/>
                <a:gd name="connsiteX16" fmla="*/ 6320690 w 6805663"/>
                <a:gd name="connsiteY16" fmla="*/ 901626 h 1388641"/>
                <a:gd name="connsiteX17" fmla="*/ 6805663 w 6805663"/>
                <a:gd name="connsiteY17" fmla="*/ 770546 h 1388641"/>
                <a:gd name="connsiteX0" fmla="*/ 0 w 6805663"/>
                <a:gd name="connsiteY0" fmla="*/ 510874 h 1388641"/>
                <a:gd name="connsiteX1" fmla="*/ 276530 w 6805663"/>
                <a:gd name="connsiteY1" fmla="*/ 435036 h 1388641"/>
                <a:gd name="connsiteX2" fmla="*/ 484022 w 6805663"/>
                <a:gd name="connsiteY2" fmla="*/ 144373 h 1388641"/>
                <a:gd name="connsiteX3" fmla="*/ 744867 w 6805663"/>
                <a:gd name="connsiteY3" fmla="*/ 810214 h 1388641"/>
                <a:gd name="connsiteX4" fmla="*/ 1079398 w 6805663"/>
                <a:gd name="connsiteY4" fmla="*/ 313029 h 1388641"/>
                <a:gd name="connsiteX5" fmla="*/ 1485690 w 6805663"/>
                <a:gd name="connsiteY5" fmla="*/ 2613 h 1388641"/>
                <a:gd name="connsiteX6" fmla="*/ 2111931 w 6805663"/>
                <a:gd name="connsiteY6" fmla="*/ 489261 h 1388641"/>
                <a:gd name="connsiteX7" fmla="*/ 2479550 w 6805663"/>
                <a:gd name="connsiteY7" fmla="*/ 1383401 h 1388641"/>
                <a:gd name="connsiteX8" fmla="*/ 2903377 w 6805663"/>
                <a:gd name="connsiteY8" fmla="*/ 870275 h 1388641"/>
                <a:gd name="connsiteX9" fmla="*/ 3474620 w 6805663"/>
                <a:gd name="connsiteY9" fmla="*/ 1126412 h 1388641"/>
                <a:gd name="connsiteX10" fmla="*/ 4048484 w 6805663"/>
                <a:gd name="connsiteY10" fmla="*/ 1071052 h 1388641"/>
                <a:gd name="connsiteX11" fmla="*/ 4371980 w 6805663"/>
                <a:gd name="connsiteY11" fmla="*/ 1311292 h 1388641"/>
                <a:gd name="connsiteX12" fmla="*/ 4608842 w 6805663"/>
                <a:gd name="connsiteY12" fmla="*/ 1295387 h 1388641"/>
                <a:gd name="connsiteX13" fmla="*/ 4876793 w 6805663"/>
                <a:gd name="connsiteY13" fmla="*/ 603968 h 1388641"/>
                <a:gd name="connsiteX14" fmla="*/ 5234910 w 6805663"/>
                <a:gd name="connsiteY14" fmla="*/ 659732 h 1388641"/>
                <a:gd name="connsiteX15" fmla="*/ 5783390 w 6805663"/>
                <a:gd name="connsiteY15" fmla="*/ 872264 h 1388641"/>
                <a:gd name="connsiteX16" fmla="*/ 6320690 w 6805663"/>
                <a:gd name="connsiteY16" fmla="*/ 901626 h 1388641"/>
                <a:gd name="connsiteX17" fmla="*/ 6805663 w 6805663"/>
                <a:gd name="connsiteY17" fmla="*/ 770546 h 1388641"/>
                <a:gd name="connsiteX0" fmla="*/ 0 w 6805663"/>
                <a:gd name="connsiteY0" fmla="*/ 510874 h 1388641"/>
                <a:gd name="connsiteX1" fmla="*/ 276530 w 6805663"/>
                <a:gd name="connsiteY1" fmla="*/ 435036 h 1388641"/>
                <a:gd name="connsiteX2" fmla="*/ 484022 w 6805663"/>
                <a:gd name="connsiteY2" fmla="*/ 144373 h 1388641"/>
                <a:gd name="connsiteX3" fmla="*/ 744867 w 6805663"/>
                <a:gd name="connsiteY3" fmla="*/ 810214 h 1388641"/>
                <a:gd name="connsiteX4" fmla="*/ 1079398 w 6805663"/>
                <a:gd name="connsiteY4" fmla="*/ 313029 h 1388641"/>
                <a:gd name="connsiteX5" fmla="*/ 1485690 w 6805663"/>
                <a:gd name="connsiteY5" fmla="*/ 2613 h 1388641"/>
                <a:gd name="connsiteX6" fmla="*/ 2111931 w 6805663"/>
                <a:gd name="connsiteY6" fmla="*/ 489261 h 1388641"/>
                <a:gd name="connsiteX7" fmla="*/ 2479550 w 6805663"/>
                <a:gd name="connsiteY7" fmla="*/ 1383401 h 1388641"/>
                <a:gd name="connsiteX8" fmla="*/ 2903377 w 6805663"/>
                <a:gd name="connsiteY8" fmla="*/ 870275 h 1388641"/>
                <a:gd name="connsiteX9" fmla="*/ 3474620 w 6805663"/>
                <a:gd name="connsiteY9" fmla="*/ 1126412 h 1388641"/>
                <a:gd name="connsiteX10" fmla="*/ 4048484 w 6805663"/>
                <a:gd name="connsiteY10" fmla="*/ 1071052 h 1388641"/>
                <a:gd name="connsiteX11" fmla="*/ 4371980 w 6805663"/>
                <a:gd name="connsiteY11" fmla="*/ 1311292 h 1388641"/>
                <a:gd name="connsiteX12" fmla="*/ 4608842 w 6805663"/>
                <a:gd name="connsiteY12" fmla="*/ 1295387 h 1388641"/>
                <a:gd name="connsiteX13" fmla="*/ 4876793 w 6805663"/>
                <a:gd name="connsiteY13" fmla="*/ 603968 h 1388641"/>
                <a:gd name="connsiteX14" fmla="*/ 5234910 w 6805663"/>
                <a:gd name="connsiteY14" fmla="*/ 659732 h 1388641"/>
                <a:gd name="connsiteX15" fmla="*/ 5783390 w 6805663"/>
                <a:gd name="connsiteY15" fmla="*/ 872264 h 1388641"/>
                <a:gd name="connsiteX16" fmla="*/ 6320690 w 6805663"/>
                <a:gd name="connsiteY16" fmla="*/ 901626 h 1388641"/>
                <a:gd name="connsiteX17" fmla="*/ 6805663 w 6805663"/>
                <a:gd name="connsiteY17" fmla="*/ 770546 h 1388641"/>
                <a:gd name="connsiteX0" fmla="*/ 0 w 6805663"/>
                <a:gd name="connsiteY0" fmla="*/ 510874 h 1388621"/>
                <a:gd name="connsiteX1" fmla="*/ 276530 w 6805663"/>
                <a:gd name="connsiteY1" fmla="*/ 435036 h 1388621"/>
                <a:gd name="connsiteX2" fmla="*/ 484022 w 6805663"/>
                <a:gd name="connsiteY2" fmla="*/ 144373 h 1388621"/>
                <a:gd name="connsiteX3" fmla="*/ 744867 w 6805663"/>
                <a:gd name="connsiteY3" fmla="*/ 810214 h 1388621"/>
                <a:gd name="connsiteX4" fmla="*/ 1079398 w 6805663"/>
                <a:gd name="connsiteY4" fmla="*/ 313029 h 1388621"/>
                <a:gd name="connsiteX5" fmla="*/ 1485690 w 6805663"/>
                <a:gd name="connsiteY5" fmla="*/ 2613 h 1388621"/>
                <a:gd name="connsiteX6" fmla="*/ 2111931 w 6805663"/>
                <a:gd name="connsiteY6" fmla="*/ 489261 h 1388621"/>
                <a:gd name="connsiteX7" fmla="*/ 2479550 w 6805663"/>
                <a:gd name="connsiteY7" fmla="*/ 1383401 h 1388621"/>
                <a:gd name="connsiteX8" fmla="*/ 2903377 w 6805663"/>
                <a:gd name="connsiteY8" fmla="*/ 870275 h 1388621"/>
                <a:gd name="connsiteX9" fmla="*/ 3508073 w 6805663"/>
                <a:gd name="connsiteY9" fmla="*/ 1139969 h 1388621"/>
                <a:gd name="connsiteX10" fmla="*/ 4048484 w 6805663"/>
                <a:gd name="connsiteY10" fmla="*/ 1071052 h 1388621"/>
                <a:gd name="connsiteX11" fmla="*/ 4371980 w 6805663"/>
                <a:gd name="connsiteY11" fmla="*/ 1311292 h 1388621"/>
                <a:gd name="connsiteX12" fmla="*/ 4608842 w 6805663"/>
                <a:gd name="connsiteY12" fmla="*/ 1295387 h 1388621"/>
                <a:gd name="connsiteX13" fmla="*/ 4876793 w 6805663"/>
                <a:gd name="connsiteY13" fmla="*/ 603968 h 1388621"/>
                <a:gd name="connsiteX14" fmla="*/ 5234910 w 6805663"/>
                <a:gd name="connsiteY14" fmla="*/ 659732 h 1388621"/>
                <a:gd name="connsiteX15" fmla="*/ 5783390 w 6805663"/>
                <a:gd name="connsiteY15" fmla="*/ 872264 h 1388621"/>
                <a:gd name="connsiteX16" fmla="*/ 6320690 w 6805663"/>
                <a:gd name="connsiteY16" fmla="*/ 901626 h 1388621"/>
                <a:gd name="connsiteX17" fmla="*/ 6805663 w 6805663"/>
                <a:gd name="connsiteY17" fmla="*/ 770546 h 1388621"/>
                <a:gd name="connsiteX0" fmla="*/ 0 w 6805663"/>
                <a:gd name="connsiteY0" fmla="*/ 510874 h 1387759"/>
                <a:gd name="connsiteX1" fmla="*/ 276530 w 6805663"/>
                <a:gd name="connsiteY1" fmla="*/ 435036 h 1387759"/>
                <a:gd name="connsiteX2" fmla="*/ 484022 w 6805663"/>
                <a:gd name="connsiteY2" fmla="*/ 144373 h 1387759"/>
                <a:gd name="connsiteX3" fmla="*/ 744867 w 6805663"/>
                <a:gd name="connsiteY3" fmla="*/ 810214 h 1387759"/>
                <a:gd name="connsiteX4" fmla="*/ 1079398 w 6805663"/>
                <a:gd name="connsiteY4" fmla="*/ 313029 h 1387759"/>
                <a:gd name="connsiteX5" fmla="*/ 1485690 w 6805663"/>
                <a:gd name="connsiteY5" fmla="*/ 2613 h 1387759"/>
                <a:gd name="connsiteX6" fmla="*/ 2111931 w 6805663"/>
                <a:gd name="connsiteY6" fmla="*/ 489261 h 1387759"/>
                <a:gd name="connsiteX7" fmla="*/ 2479550 w 6805663"/>
                <a:gd name="connsiteY7" fmla="*/ 1383401 h 1387759"/>
                <a:gd name="connsiteX8" fmla="*/ 2936830 w 6805663"/>
                <a:gd name="connsiteY8" fmla="*/ 843162 h 1387759"/>
                <a:gd name="connsiteX9" fmla="*/ 3508073 w 6805663"/>
                <a:gd name="connsiteY9" fmla="*/ 1139969 h 1387759"/>
                <a:gd name="connsiteX10" fmla="*/ 4048484 w 6805663"/>
                <a:gd name="connsiteY10" fmla="*/ 1071052 h 1387759"/>
                <a:gd name="connsiteX11" fmla="*/ 4371980 w 6805663"/>
                <a:gd name="connsiteY11" fmla="*/ 1311292 h 1387759"/>
                <a:gd name="connsiteX12" fmla="*/ 4608842 w 6805663"/>
                <a:gd name="connsiteY12" fmla="*/ 1295387 h 1387759"/>
                <a:gd name="connsiteX13" fmla="*/ 4876793 w 6805663"/>
                <a:gd name="connsiteY13" fmla="*/ 603968 h 1387759"/>
                <a:gd name="connsiteX14" fmla="*/ 5234910 w 6805663"/>
                <a:gd name="connsiteY14" fmla="*/ 659732 h 1387759"/>
                <a:gd name="connsiteX15" fmla="*/ 5783390 w 6805663"/>
                <a:gd name="connsiteY15" fmla="*/ 872264 h 1387759"/>
                <a:gd name="connsiteX16" fmla="*/ 6320690 w 6805663"/>
                <a:gd name="connsiteY16" fmla="*/ 901626 h 1387759"/>
                <a:gd name="connsiteX17" fmla="*/ 6805663 w 6805663"/>
                <a:gd name="connsiteY17" fmla="*/ 770546 h 1387759"/>
                <a:gd name="connsiteX0" fmla="*/ 0 w 6805663"/>
                <a:gd name="connsiteY0" fmla="*/ 510874 h 1387572"/>
                <a:gd name="connsiteX1" fmla="*/ 276530 w 6805663"/>
                <a:gd name="connsiteY1" fmla="*/ 435036 h 1387572"/>
                <a:gd name="connsiteX2" fmla="*/ 484022 w 6805663"/>
                <a:gd name="connsiteY2" fmla="*/ 144373 h 1387572"/>
                <a:gd name="connsiteX3" fmla="*/ 744867 w 6805663"/>
                <a:gd name="connsiteY3" fmla="*/ 810214 h 1387572"/>
                <a:gd name="connsiteX4" fmla="*/ 1079398 w 6805663"/>
                <a:gd name="connsiteY4" fmla="*/ 313029 h 1387572"/>
                <a:gd name="connsiteX5" fmla="*/ 1485690 w 6805663"/>
                <a:gd name="connsiteY5" fmla="*/ 2613 h 1387572"/>
                <a:gd name="connsiteX6" fmla="*/ 2111931 w 6805663"/>
                <a:gd name="connsiteY6" fmla="*/ 489261 h 1387572"/>
                <a:gd name="connsiteX7" fmla="*/ 2479550 w 6805663"/>
                <a:gd name="connsiteY7" fmla="*/ 1383401 h 1387572"/>
                <a:gd name="connsiteX8" fmla="*/ 2936830 w 6805663"/>
                <a:gd name="connsiteY8" fmla="*/ 843162 h 1387572"/>
                <a:gd name="connsiteX9" fmla="*/ 3508073 w 6805663"/>
                <a:gd name="connsiteY9" fmla="*/ 1139969 h 1387572"/>
                <a:gd name="connsiteX10" fmla="*/ 4048484 w 6805663"/>
                <a:gd name="connsiteY10" fmla="*/ 1071052 h 1387572"/>
                <a:gd name="connsiteX11" fmla="*/ 4371980 w 6805663"/>
                <a:gd name="connsiteY11" fmla="*/ 1311292 h 1387572"/>
                <a:gd name="connsiteX12" fmla="*/ 4608842 w 6805663"/>
                <a:gd name="connsiteY12" fmla="*/ 1295387 h 1387572"/>
                <a:gd name="connsiteX13" fmla="*/ 4876793 w 6805663"/>
                <a:gd name="connsiteY13" fmla="*/ 603968 h 1387572"/>
                <a:gd name="connsiteX14" fmla="*/ 5234910 w 6805663"/>
                <a:gd name="connsiteY14" fmla="*/ 659732 h 1387572"/>
                <a:gd name="connsiteX15" fmla="*/ 5783390 w 6805663"/>
                <a:gd name="connsiteY15" fmla="*/ 872264 h 1387572"/>
                <a:gd name="connsiteX16" fmla="*/ 6320690 w 6805663"/>
                <a:gd name="connsiteY16" fmla="*/ 901626 h 1387572"/>
                <a:gd name="connsiteX17" fmla="*/ 6805663 w 6805663"/>
                <a:gd name="connsiteY17" fmla="*/ 770546 h 1387572"/>
                <a:gd name="connsiteX0" fmla="*/ 0 w 6805663"/>
                <a:gd name="connsiteY0" fmla="*/ 510874 h 1402977"/>
                <a:gd name="connsiteX1" fmla="*/ 276530 w 6805663"/>
                <a:gd name="connsiteY1" fmla="*/ 435036 h 1402977"/>
                <a:gd name="connsiteX2" fmla="*/ 484022 w 6805663"/>
                <a:gd name="connsiteY2" fmla="*/ 144373 h 1402977"/>
                <a:gd name="connsiteX3" fmla="*/ 744867 w 6805663"/>
                <a:gd name="connsiteY3" fmla="*/ 810214 h 1402977"/>
                <a:gd name="connsiteX4" fmla="*/ 1079398 w 6805663"/>
                <a:gd name="connsiteY4" fmla="*/ 313029 h 1402977"/>
                <a:gd name="connsiteX5" fmla="*/ 1485690 w 6805663"/>
                <a:gd name="connsiteY5" fmla="*/ 2613 h 1402977"/>
                <a:gd name="connsiteX6" fmla="*/ 2111931 w 6805663"/>
                <a:gd name="connsiteY6" fmla="*/ 489261 h 1402977"/>
                <a:gd name="connsiteX7" fmla="*/ 2479550 w 6805663"/>
                <a:gd name="connsiteY7" fmla="*/ 1383401 h 1402977"/>
                <a:gd name="connsiteX8" fmla="*/ 2725277 w 6805663"/>
                <a:gd name="connsiteY8" fmla="*/ 1085744 h 1402977"/>
                <a:gd name="connsiteX9" fmla="*/ 2936830 w 6805663"/>
                <a:gd name="connsiteY9" fmla="*/ 843162 h 1402977"/>
                <a:gd name="connsiteX10" fmla="*/ 3508073 w 6805663"/>
                <a:gd name="connsiteY10" fmla="*/ 1139969 h 1402977"/>
                <a:gd name="connsiteX11" fmla="*/ 4048484 w 6805663"/>
                <a:gd name="connsiteY11" fmla="*/ 1071052 h 1402977"/>
                <a:gd name="connsiteX12" fmla="*/ 4371980 w 6805663"/>
                <a:gd name="connsiteY12" fmla="*/ 1311292 h 1402977"/>
                <a:gd name="connsiteX13" fmla="*/ 4608842 w 6805663"/>
                <a:gd name="connsiteY13" fmla="*/ 1295387 h 1402977"/>
                <a:gd name="connsiteX14" fmla="*/ 4876793 w 6805663"/>
                <a:gd name="connsiteY14" fmla="*/ 603968 h 1402977"/>
                <a:gd name="connsiteX15" fmla="*/ 5234910 w 6805663"/>
                <a:gd name="connsiteY15" fmla="*/ 659732 h 1402977"/>
                <a:gd name="connsiteX16" fmla="*/ 5783390 w 6805663"/>
                <a:gd name="connsiteY16" fmla="*/ 872264 h 1402977"/>
                <a:gd name="connsiteX17" fmla="*/ 6320690 w 6805663"/>
                <a:gd name="connsiteY17" fmla="*/ 901626 h 1402977"/>
                <a:gd name="connsiteX18" fmla="*/ 6805663 w 6805663"/>
                <a:gd name="connsiteY18" fmla="*/ 770546 h 1402977"/>
                <a:gd name="connsiteX0" fmla="*/ 0 w 6805663"/>
                <a:gd name="connsiteY0" fmla="*/ 510874 h 1401640"/>
                <a:gd name="connsiteX1" fmla="*/ 276530 w 6805663"/>
                <a:gd name="connsiteY1" fmla="*/ 435036 h 1401640"/>
                <a:gd name="connsiteX2" fmla="*/ 484022 w 6805663"/>
                <a:gd name="connsiteY2" fmla="*/ 144373 h 1401640"/>
                <a:gd name="connsiteX3" fmla="*/ 744867 w 6805663"/>
                <a:gd name="connsiteY3" fmla="*/ 810214 h 1401640"/>
                <a:gd name="connsiteX4" fmla="*/ 1079398 w 6805663"/>
                <a:gd name="connsiteY4" fmla="*/ 313029 h 1401640"/>
                <a:gd name="connsiteX5" fmla="*/ 1485690 w 6805663"/>
                <a:gd name="connsiteY5" fmla="*/ 2613 h 1401640"/>
                <a:gd name="connsiteX6" fmla="*/ 2111931 w 6805663"/>
                <a:gd name="connsiteY6" fmla="*/ 489261 h 1401640"/>
                <a:gd name="connsiteX7" fmla="*/ 2479550 w 6805663"/>
                <a:gd name="connsiteY7" fmla="*/ 1383401 h 1401640"/>
                <a:gd name="connsiteX8" fmla="*/ 2685134 w 6805663"/>
                <a:gd name="connsiteY8" fmla="*/ 1072187 h 1401640"/>
                <a:gd name="connsiteX9" fmla="*/ 2936830 w 6805663"/>
                <a:gd name="connsiteY9" fmla="*/ 843162 h 1401640"/>
                <a:gd name="connsiteX10" fmla="*/ 3508073 w 6805663"/>
                <a:gd name="connsiteY10" fmla="*/ 1139969 h 1401640"/>
                <a:gd name="connsiteX11" fmla="*/ 4048484 w 6805663"/>
                <a:gd name="connsiteY11" fmla="*/ 1071052 h 1401640"/>
                <a:gd name="connsiteX12" fmla="*/ 4371980 w 6805663"/>
                <a:gd name="connsiteY12" fmla="*/ 1311292 h 1401640"/>
                <a:gd name="connsiteX13" fmla="*/ 4608842 w 6805663"/>
                <a:gd name="connsiteY13" fmla="*/ 1295387 h 1401640"/>
                <a:gd name="connsiteX14" fmla="*/ 4876793 w 6805663"/>
                <a:gd name="connsiteY14" fmla="*/ 603968 h 1401640"/>
                <a:gd name="connsiteX15" fmla="*/ 5234910 w 6805663"/>
                <a:gd name="connsiteY15" fmla="*/ 659732 h 1401640"/>
                <a:gd name="connsiteX16" fmla="*/ 5783390 w 6805663"/>
                <a:gd name="connsiteY16" fmla="*/ 872264 h 1401640"/>
                <a:gd name="connsiteX17" fmla="*/ 6320690 w 6805663"/>
                <a:gd name="connsiteY17" fmla="*/ 901626 h 1401640"/>
                <a:gd name="connsiteX18" fmla="*/ 6805663 w 6805663"/>
                <a:gd name="connsiteY18" fmla="*/ 770546 h 1401640"/>
                <a:gd name="connsiteX0" fmla="*/ 0 w 6805663"/>
                <a:gd name="connsiteY0" fmla="*/ 510874 h 1375874"/>
                <a:gd name="connsiteX1" fmla="*/ 276530 w 6805663"/>
                <a:gd name="connsiteY1" fmla="*/ 435036 h 1375874"/>
                <a:gd name="connsiteX2" fmla="*/ 484022 w 6805663"/>
                <a:gd name="connsiteY2" fmla="*/ 144373 h 1375874"/>
                <a:gd name="connsiteX3" fmla="*/ 744867 w 6805663"/>
                <a:gd name="connsiteY3" fmla="*/ 810214 h 1375874"/>
                <a:gd name="connsiteX4" fmla="*/ 1079398 w 6805663"/>
                <a:gd name="connsiteY4" fmla="*/ 313029 h 1375874"/>
                <a:gd name="connsiteX5" fmla="*/ 1485690 w 6805663"/>
                <a:gd name="connsiteY5" fmla="*/ 2613 h 1375874"/>
                <a:gd name="connsiteX6" fmla="*/ 2111931 w 6805663"/>
                <a:gd name="connsiteY6" fmla="*/ 489261 h 1375874"/>
                <a:gd name="connsiteX7" fmla="*/ 2446097 w 6805663"/>
                <a:gd name="connsiteY7" fmla="*/ 1356288 h 1375874"/>
                <a:gd name="connsiteX8" fmla="*/ 2685134 w 6805663"/>
                <a:gd name="connsiteY8" fmla="*/ 1072187 h 1375874"/>
                <a:gd name="connsiteX9" fmla="*/ 2936830 w 6805663"/>
                <a:gd name="connsiteY9" fmla="*/ 843162 h 1375874"/>
                <a:gd name="connsiteX10" fmla="*/ 3508073 w 6805663"/>
                <a:gd name="connsiteY10" fmla="*/ 1139969 h 1375874"/>
                <a:gd name="connsiteX11" fmla="*/ 4048484 w 6805663"/>
                <a:gd name="connsiteY11" fmla="*/ 1071052 h 1375874"/>
                <a:gd name="connsiteX12" fmla="*/ 4371980 w 6805663"/>
                <a:gd name="connsiteY12" fmla="*/ 1311292 h 1375874"/>
                <a:gd name="connsiteX13" fmla="*/ 4608842 w 6805663"/>
                <a:gd name="connsiteY13" fmla="*/ 1295387 h 1375874"/>
                <a:gd name="connsiteX14" fmla="*/ 4876793 w 6805663"/>
                <a:gd name="connsiteY14" fmla="*/ 603968 h 1375874"/>
                <a:gd name="connsiteX15" fmla="*/ 5234910 w 6805663"/>
                <a:gd name="connsiteY15" fmla="*/ 659732 h 1375874"/>
                <a:gd name="connsiteX16" fmla="*/ 5783390 w 6805663"/>
                <a:gd name="connsiteY16" fmla="*/ 872264 h 1375874"/>
                <a:gd name="connsiteX17" fmla="*/ 6320690 w 6805663"/>
                <a:gd name="connsiteY17" fmla="*/ 901626 h 1375874"/>
                <a:gd name="connsiteX18" fmla="*/ 6805663 w 6805663"/>
                <a:gd name="connsiteY18" fmla="*/ 770546 h 1375874"/>
                <a:gd name="connsiteX0" fmla="*/ 0 w 6805663"/>
                <a:gd name="connsiteY0" fmla="*/ 510874 h 1362911"/>
                <a:gd name="connsiteX1" fmla="*/ 276530 w 6805663"/>
                <a:gd name="connsiteY1" fmla="*/ 435036 h 1362911"/>
                <a:gd name="connsiteX2" fmla="*/ 484022 w 6805663"/>
                <a:gd name="connsiteY2" fmla="*/ 144373 h 1362911"/>
                <a:gd name="connsiteX3" fmla="*/ 744867 w 6805663"/>
                <a:gd name="connsiteY3" fmla="*/ 810214 h 1362911"/>
                <a:gd name="connsiteX4" fmla="*/ 1079398 w 6805663"/>
                <a:gd name="connsiteY4" fmla="*/ 313029 h 1362911"/>
                <a:gd name="connsiteX5" fmla="*/ 1485690 w 6805663"/>
                <a:gd name="connsiteY5" fmla="*/ 2613 h 1362911"/>
                <a:gd name="connsiteX6" fmla="*/ 2111931 w 6805663"/>
                <a:gd name="connsiteY6" fmla="*/ 489261 h 1362911"/>
                <a:gd name="connsiteX7" fmla="*/ 2446097 w 6805663"/>
                <a:gd name="connsiteY7" fmla="*/ 1356288 h 1362911"/>
                <a:gd name="connsiteX8" fmla="*/ 2685134 w 6805663"/>
                <a:gd name="connsiteY8" fmla="*/ 1072187 h 1362911"/>
                <a:gd name="connsiteX9" fmla="*/ 2936830 w 6805663"/>
                <a:gd name="connsiteY9" fmla="*/ 843162 h 1362911"/>
                <a:gd name="connsiteX10" fmla="*/ 3508073 w 6805663"/>
                <a:gd name="connsiteY10" fmla="*/ 1139969 h 1362911"/>
                <a:gd name="connsiteX11" fmla="*/ 4048484 w 6805663"/>
                <a:gd name="connsiteY11" fmla="*/ 1071052 h 1362911"/>
                <a:gd name="connsiteX12" fmla="*/ 4371980 w 6805663"/>
                <a:gd name="connsiteY12" fmla="*/ 1311292 h 1362911"/>
                <a:gd name="connsiteX13" fmla="*/ 4608842 w 6805663"/>
                <a:gd name="connsiteY13" fmla="*/ 1295387 h 1362911"/>
                <a:gd name="connsiteX14" fmla="*/ 4876793 w 6805663"/>
                <a:gd name="connsiteY14" fmla="*/ 603968 h 1362911"/>
                <a:gd name="connsiteX15" fmla="*/ 5234910 w 6805663"/>
                <a:gd name="connsiteY15" fmla="*/ 659732 h 1362911"/>
                <a:gd name="connsiteX16" fmla="*/ 5783390 w 6805663"/>
                <a:gd name="connsiteY16" fmla="*/ 872264 h 1362911"/>
                <a:gd name="connsiteX17" fmla="*/ 6320690 w 6805663"/>
                <a:gd name="connsiteY17" fmla="*/ 901626 h 1362911"/>
                <a:gd name="connsiteX18" fmla="*/ 6805663 w 6805663"/>
                <a:gd name="connsiteY18" fmla="*/ 770546 h 1362911"/>
                <a:gd name="connsiteX0" fmla="*/ 0 w 6805663"/>
                <a:gd name="connsiteY0" fmla="*/ 510874 h 1362911"/>
                <a:gd name="connsiteX1" fmla="*/ 276530 w 6805663"/>
                <a:gd name="connsiteY1" fmla="*/ 435036 h 1362911"/>
                <a:gd name="connsiteX2" fmla="*/ 484022 w 6805663"/>
                <a:gd name="connsiteY2" fmla="*/ 144373 h 1362911"/>
                <a:gd name="connsiteX3" fmla="*/ 744867 w 6805663"/>
                <a:gd name="connsiteY3" fmla="*/ 810214 h 1362911"/>
                <a:gd name="connsiteX4" fmla="*/ 1079398 w 6805663"/>
                <a:gd name="connsiteY4" fmla="*/ 313029 h 1362911"/>
                <a:gd name="connsiteX5" fmla="*/ 1485690 w 6805663"/>
                <a:gd name="connsiteY5" fmla="*/ 2613 h 1362911"/>
                <a:gd name="connsiteX6" fmla="*/ 2111931 w 6805663"/>
                <a:gd name="connsiteY6" fmla="*/ 489261 h 1362911"/>
                <a:gd name="connsiteX7" fmla="*/ 2446097 w 6805663"/>
                <a:gd name="connsiteY7" fmla="*/ 1356288 h 1362911"/>
                <a:gd name="connsiteX8" fmla="*/ 2685134 w 6805663"/>
                <a:gd name="connsiteY8" fmla="*/ 1072187 h 1362911"/>
                <a:gd name="connsiteX9" fmla="*/ 2936830 w 6805663"/>
                <a:gd name="connsiteY9" fmla="*/ 843162 h 1362911"/>
                <a:gd name="connsiteX10" fmla="*/ 3508073 w 6805663"/>
                <a:gd name="connsiteY10" fmla="*/ 1139969 h 1362911"/>
                <a:gd name="connsiteX11" fmla="*/ 4048484 w 6805663"/>
                <a:gd name="connsiteY11" fmla="*/ 1071052 h 1362911"/>
                <a:gd name="connsiteX12" fmla="*/ 4371980 w 6805663"/>
                <a:gd name="connsiteY12" fmla="*/ 1311292 h 1362911"/>
                <a:gd name="connsiteX13" fmla="*/ 4608842 w 6805663"/>
                <a:gd name="connsiteY13" fmla="*/ 1295387 h 1362911"/>
                <a:gd name="connsiteX14" fmla="*/ 4876793 w 6805663"/>
                <a:gd name="connsiteY14" fmla="*/ 603968 h 1362911"/>
                <a:gd name="connsiteX15" fmla="*/ 5234910 w 6805663"/>
                <a:gd name="connsiteY15" fmla="*/ 659732 h 1362911"/>
                <a:gd name="connsiteX16" fmla="*/ 5783390 w 6805663"/>
                <a:gd name="connsiteY16" fmla="*/ 872264 h 1362911"/>
                <a:gd name="connsiteX17" fmla="*/ 6320690 w 6805663"/>
                <a:gd name="connsiteY17" fmla="*/ 901626 h 1362911"/>
                <a:gd name="connsiteX18" fmla="*/ 6805663 w 6805663"/>
                <a:gd name="connsiteY18" fmla="*/ 770546 h 1362911"/>
                <a:gd name="connsiteX0" fmla="*/ 0 w 6805663"/>
                <a:gd name="connsiteY0" fmla="*/ 510874 h 1362911"/>
                <a:gd name="connsiteX1" fmla="*/ 276530 w 6805663"/>
                <a:gd name="connsiteY1" fmla="*/ 435036 h 1362911"/>
                <a:gd name="connsiteX2" fmla="*/ 484022 w 6805663"/>
                <a:gd name="connsiteY2" fmla="*/ 144373 h 1362911"/>
                <a:gd name="connsiteX3" fmla="*/ 744867 w 6805663"/>
                <a:gd name="connsiteY3" fmla="*/ 810214 h 1362911"/>
                <a:gd name="connsiteX4" fmla="*/ 1079398 w 6805663"/>
                <a:gd name="connsiteY4" fmla="*/ 313029 h 1362911"/>
                <a:gd name="connsiteX5" fmla="*/ 1485690 w 6805663"/>
                <a:gd name="connsiteY5" fmla="*/ 2613 h 1362911"/>
                <a:gd name="connsiteX6" fmla="*/ 2111931 w 6805663"/>
                <a:gd name="connsiteY6" fmla="*/ 489261 h 1362911"/>
                <a:gd name="connsiteX7" fmla="*/ 2446097 w 6805663"/>
                <a:gd name="connsiteY7" fmla="*/ 1356288 h 1362911"/>
                <a:gd name="connsiteX8" fmla="*/ 2685134 w 6805663"/>
                <a:gd name="connsiteY8" fmla="*/ 1072187 h 1362911"/>
                <a:gd name="connsiteX9" fmla="*/ 2936830 w 6805663"/>
                <a:gd name="connsiteY9" fmla="*/ 843162 h 1362911"/>
                <a:gd name="connsiteX10" fmla="*/ 3508073 w 6805663"/>
                <a:gd name="connsiteY10" fmla="*/ 1139969 h 1362911"/>
                <a:gd name="connsiteX11" fmla="*/ 4048484 w 6805663"/>
                <a:gd name="connsiteY11" fmla="*/ 1071052 h 1362911"/>
                <a:gd name="connsiteX12" fmla="*/ 4371980 w 6805663"/>
                <a:gd name="connsiteY12" fmla="*/ 1311292 h 1362911"/>
                <a:gd name="connsiteX13" fmla="*/ 4608842 w 6805663"/>
                <a:gd name="connsiteY13" fmla="*/ 1295387 h 1362911"/>
                <a:gd name="connsiteX14" fmla="*/ 4876793 w 6805663"/>
                <a:gd name="connsiteY14" fmla="*/ 603968 h 1362911"/>
                <a:gd name="connsiteX15" fmla="*/ 5234910 w 6805663"/>
                <a:gd name="connsiteY15" fmla="*/ 659732 h 1362911"/>
                <a:gd name="connsiteX16" fmla="*/ 5783390 w 6805663"/>
                <a:gd name="connsiteY16" fmla="*/ 872264 h 1362911"/>
                <a:gd name="connsiteX17" fmla="*/ 6320690 w 6805663"/>
                <a:gd name="connsiteY17" fmla="*/ 901626 h 1362911"/>
                <a:gd name="connsiteX18" fmla="*/ 6805663 w 6805663"/>
                <a:gd name="connsiteY18" fmla="*/ 770546 h 1362911"/>
                <a:gd name="connsiteX0" fmla="*/ 0 w 6805663"/>
                <a:gd name="connsiteY0" fmla="*/ 511244 h 1375545"/>
                <a:gd name="connsiteX1" fmla="*/ 276530 w 6805663"/>
                <a:gd name="connsiteY1" fmla="*/ 435406 h 1375545"/>
                <a:gd name="connsiteX2" fmla="*/ 484022 w 6805663"/>
                <a:gd name="connsiteY2" fmla="*/ 144743 h 1375545"/>
                <a:gd name="connsiteX3" fmla="*/ 744867 w 6805663"/>
                <a:gd name="connsiteY3" fmla="*/ 810584 h 1375545"/>
                <a:gd name="connsiteX4" fmla="*/ 1079398 w 6805663"/>
                <a:gd name="connsiteY4" fmla="*/ 313399 h 1375545"/>
                <a:gd name="connsiteX5" fmla="*/ 1485690 w 6805663"/>
                <a:gd name="connsiteY5" fmla="*/ 2983 h 1375545"/>
                <a:gd name="connsiteX6" fmla="*/ 2098550 w 6805663"/>
                <a:gd name="connsiteY6" fmla="*/ 503187 h 1375545"/>
                <a:gd name="connsiteX7" fmla="*/ 2446097 w 6805663"/>
                <a:gd name="connsiteY7" fmla="*/ 1356658 h 1375545"/>
                <a:gd name="connsiteX8" fmla="*/ 2685134 w 6805663"/>
                <a:gd name="connsiteY8" fmla="*/ 1072557 h 1375545"/>
                <a:gd name="connsiteX9" fmla="*/ 2936830 w 6805663"/>
                <a:gd name="connsiteY9" fmla="*/ 843532 h 1375545"/>
                <a:gd name="connsiteX10" fmla="*/ 3508073 w 6805663"/>
                <a:gd name="connsiteY10" fmla="*/ 1140339 h 1375545"/>
                <a:gd name="connsiteX11" fmla="*/ 4048484 w 6805663"/>
                <a:gd name="connsiteY11" fmla="*/ 1071422 h 1375545"/>
                <a:gd name="connsiteX12" fmla="*/ 4371980 w 6805663"/>
                <a:gd name="connsiteY12" fmla="*/ 1311662 h 1375545"/>
                <a:gd name="connsiteX13" fmla="*/ 4608842 w 6805663"/>
                <a:gd name="connsiteY13" fmla="*/ 1295757 h 1375545"/>
                <a:gd name="connsiteX14" fmla="*/ 4876793 w 6805663"/>
                <a:gd name="connsiteY14" fmla="*/ 604338 h 1375545"/>
                <a:gd name="connsiteX15" fmla="*/ 5234910 w 6805663"/>
                <a:gd name="connsiteY15" fmla="*/ 660102 h 1375545"/>
                <a:gd name="connsiteX16" fmla="*/ 5783390 w 6805663"/>
                <a:gd name="connsiteY16" fmla="*/ 872634 h 1375545"/>
                <a:gd name="connsiteX17" fmla="*/ 6320690 w 6805663"/>
                <a:gd name="connsiteY17" fmla="*/ 901996 h 1375545"/>
                <a:gd name="connsiteX18" fmla="*/ 6805663 w 6805663"/>
                <a:gd name="connsiteY18" fmla="*/ 770916 h 1375545"/>
                <a:gd name="connsiteX0" fmla="*/ 0 w 6805663"/>
                <a:gd name="connsiteY0" fmla="*/ 524649 h 1388950"/>
                <a:gd name="connsiteX1" fmla="*/ 276530 w 6805663"/>
                <a:gd name="connsiteY1" fmla="*/ 448811 h 1388950"/>
                <a:gd name="connsiteX2" fmla="*/ 484022 w 6805663"/>
                <a:gd name="connsiteY2" fmla="*/ 158148 h 1388950"/>
                <a:gd name="connsiteX3" fmla="*/ 744867 w 6805663"/>
                <a:gd name="connsiteY3" fmla="*/ 823989 h 1388950"/>
                <a:gd name="connsiteX4" fmla="*/ 1079398 w 6805663"/>
                <a:gd name="connsiteY4" fmla="*/ 326804 h 1388950"/>
                <a:gd name="connsiteX5" fmla="*/ 1512452 w 6805663"/>
                <a:gd name="connsiteY5" fmla="*/ 2832 h 1388950"/>
                <a:gd name="connsiteX6" fmla="*/ 2098550 w 6805663"/>
                <a:gd name="connsiteY6" fmla="*/ 516592 h 1388950"/>
                <a:gd name="connsiteX7" fmla="*/ 2446097 w 6805663"/>
                <a:gd name="connsiteY7" fmla="*/ 1370063 h 1388950"/>
                <a:gd name="connsiteX8" fmla="*/ 2685134 w 6805663"/>
                <a:gd name="connsiteY8" fmla="*/ 1085962 h 1388950"/>
                <a:gd name="connsiteX9" fmla="*/ 2936830 w 6805663"/>
                <a:gd name="connsiteY9" fmla="*/ 856937 h 1388950"/>
                <a:gd name="connsiteX10" fmla="*/ 3508073 w 6805663"/>
                <a:gd name="connsiteY10" fmla="*/ 1153744 h 1388950"/>
                <a:gd name="connsiteX11" fmla="*/ 4048484 w 6805663"/>
                <a:gd name="connsiteY11" fmla="*/ 1084827 h 1388950"/>
                <a:gd name="connsiteX12" fmla="*/ 4371980 w 6805663"/>
                <a:gd name="connsiteY12" fmla="*/ 1325067 h 1388950"/>
                <a:gd name="connsiteX13" fmla="*/ 4608842 w 6805663"/>
                <a:gd name="connsiteY13" fmla="*/ 1309162 h 1388950"/>
                <a:gd name="connsiteX14" fmla="*/ 4876793 w 6805663"/>
                <a:gd name="connsiteY14" fmla="*/ 617743 h 1388950"/>
                <a:gd name="connsiteX15" fmla="*/ 5234910 w 6805663"/>
                <a:gd name="connsiteY15" fmla="*/ 673507 h 1388950"/>
                <a:gd name="connsiteX16" fmla="*/ 5783390 w 6805663"/>
                <a:gd name="connsiteY16" fmla="*/ 886039 h 1388950"/>
                <a:gd name="connsiteX17" fmla="*/ 6320690 w 6805663"/>
                <a:gd name="connsiteY17" fmla="*/ 915401 h 1388950"/>
                <a:gd name="connsiteX18" fmla="*/ 6805663 w 6805663"/>
                <a:gd name="connsiteY18" fmla="*/ 784321 h 1388950"/>
                <a:gd name="connsiteX0" fmla="*/ 0 w 6805663"/>
                <a:gd name="connsiteY0" fmla="*/ 524649 h 1388950"/>
                <a:gd name="connsiteX1" fmla="*/ 276530 w 6805663"/>
                <a:gd name="connsiteY1" fmla="*/ 448811 h 1388950"/>
                <a:gd name="connsiteX2" fmla="*/ 484022 w 6805663"/>
                <a:gd name="connsiteY2" fmla="*/ 158148 h 1388950"/>
                <a:gd name="connsiteX3" fmla="*/ 744867 w 6805663"/>
                <a:gd name="connsiteY3" fmla="*/ 823989 h 1388950"/>
                <a:gd name="connsiteX4" fmla="*/ 1079398 w 6805663"/>
                <a:gd name="connsiteY4" fmla="*/ 326804 h 1388950"/>
                <a:gd name="connsiteX5" fmla="*/ 1512452 w 6805663"/>
                <a:gd name="connsiteY5" fmla="*/ 2832 h 1388950"/>
                <a:gd name="connsiteX6" fmla="*/ 2098550 w 6805663"/>
                <a:gd name="connsiteY6" fmla="*/ 516592 h 1388950"/>
                <a:gd name="connsiteX7" fmla="*/ 2446097 w 6805663"/>
                <a:gd name="connsiteY7" fmla="*/ 1370063 h 1388950"/>
                <a:gd name="connsiteX8" fmla="*/ 2685134 w 6805663"/>
                <a:gd name="connsiteY8" fmla="*/ 1085962 h 1388950"/>
                <a:gd name="connsiteX9" fmla="*/ 2936830 w 6805663"/>
                <a:gd name="connsiteY9" fmla="*/ 856937 h 1388950"/>
                <a:gd name="connsiteX10" fmla="*/ 3508073 w 6805663"/>
                <a:gd name="connsiteY10" fmla="*/ 1153744 h 1388950"/>
                <a:gd name="connsiteX11" fmla="*/ 4048484 w 6805663"/>
                <a:gd name="connsiteY11" fmla="*/ 1084827 h 1388950"/>
                <a:gd name="connsiteX12" fmla="*/ 4371980 w 6805663"/>
                <a:gd name="connsiteY12" fmla="*/ 1325067 h 1388950"/>
                <a:gd name="connsiteX13" fmla="*/ 4608842 w 6805663"/>
                <a:gd name="connsiteY13" fmla="*/ 1309162 h 1388950"/>
                <a:gd name="connsiteX14" fmla="*/ 4876793 w 6805663"/>
                <a:gd name="connsiteY14" fmla="*/ 617743 h 1388950"/>
                <a:gd name="connsiteX15" fmla="*/ 5234910 w 6805663"/>
                <a:gd name="connsiteY15" fmla="*/ 673507 h 1388950"/>
                <a:gd name="connsiteX16" fmla="*/ 5783390 w 6805663"/>
                <a:gd name="connsiteY16" fmla="*/ 886039 h 1388950"/>
                <a:gd name="connsiteX17" fmla="*/ 6320690 w 6805663"/>
                <a:gd name="connsiteY17" fmla="*/ 915401 h 1388950"/>
                <a:gd name="connsiteX18" fmla="*/ 6805663 w 6805663"/>
                <a:gd name="connsiteY18" fmla="*/ 784321 h 1388950"/>
                <a:gd name="connsiteX0" fmla="*/ 0 w 6805663"/>
                <a:gd name="connsiteY0" fmla="*/ 527357 h 1387285"/>
                <a:gd name="connsiteX1" fmla="*/ 276530 w 6805663"/>
                <a:gd name="connsiteY1" fmla="*/ 451519 h 1387285"/>
                <a:gd name="connsiteX2" fmla="*/ 484022 w 6805663"/>
                <a:gd name="connsiteY2" fmla="*/ 160856 h 1387285"/>
                <a:gd name="connsiteX3" fmla="*/ 744867 w 6805663"/>
                <a:gd name="connsiteY3" fmla="*/ 826697 h 1387285"/>
                <a:gd name="connsiteX4" fmla="*/ 1079398 w 6805663"/>
                <a:gd name="connsiteY4" fmla="*/ 329512 h 1387285"/>
                <a:gd name="connsiteX5" fmla="*/ 1512452 w 6805663"/>
                <a:gd name="connsiteY5" fmla="*/ 5540 h 1387285"/>
                <a:gd name="connsiteX6" fmla="*/ 2138693 w 6805663"/>
                <a:gd name="connsiteY6" fmla="*/ 607417 h 1387285"/>
                <a:gd name="connsiteX7" fmla="*/ 2446097 w 6805663"/>
                <a:gd name="connsiteY7" fmla="*/ 1372771 h 1387285"/>
                <a:gd name="connsiteX8" fmla="*/ 2685134 w 6805663"/>
                <a:gd name="connsiteY8" fmla="*/ 1088670 h 1387285"/>
                <a:gd name="connsiteX9" fmla="*/ 2936830 w 6805663"/>
                <a:gd name="connsiteY9" fmla="*/ 859645 h 1387285"/>
                <a:gd name="connsiteX10" fmla="*/ 3508073 w 6805663"/>
                <a:gd name="connsiteY10" fmla="*/ 1156452 h 1387285"/>
                <a:gd name="connsiteX11" fmla="*/ 4048484 w 6805663"/>
                <a:gd name="connsiteY11" fmla="*/ 1087535 h 1387285"/>
                <a:gd name="connsiteX12" fmla="*/ 4371980 w 6805663"/>
                <a:gd name="connsiteY12" fmla="*/ 1327775 h 1387285"/>
                <a:gd name="connsiteX13" fmla="*/ 4608842 w 6805663"/>
                <a:gd name="connsiteY13" fmla="*/ 1311870 h 1387285"/>
                <a:gd name="connsiteX14" fmla="*/ 4876793 w 6805663"/>
                <a:gd name="connsiteY14" fmla="*/ 620451 h 1387285"/>
                <a:gd name="connsiteX15" fmla="*/ 5234910 w 6805663"/>
                <a:gd name="connsiteY15" fmla="*/ 676215 h 1387285"/>
                <a:gd name="connsiteX16" fmla="*/ 5783390 w 6805663"/>
                <a:gd name="connsiteY16" fmla="*/ 888747 h 1387285"/>
                <a:gd name="connsiteX17" fmla="*/ 6320690 w 6805663"/>
                <a:gd name="connsiteY17" fmla="*/ 918109 h 1387285"/>
                <a:gd name="connsiteX18" fmla="*/ 6805663 w 6805663"/>
                <a:gd name="connsiteY18" fmla="*/ 787029 h 1387285"/>
                <a:gd name="connsiteX0" fmla="*/ 0 w 6805663"/>
                <a:gd name="connsiteY0" fmla="*/ 527357 h 1387285"/>
                <a:gd name="connsiteX1" fmla="*/ 276530 w 6805663"/>
                <a:gd name="connsiteY1" fmla="*/ 451519 h 1387285"/>
                <a:gd name="connsiteX2" fmla="*/ 484022 w 6805663"/>
                <a:gd name="connsiteY2" fmla="*/ 160856 h 1387285"/>
                <a:gd name="connsiteX3" fmla="*/ 744867 w 6805663"/>
                <a:gd name="connsiteY3" fmla="*/ 826697 h 1387285"/>
                <a:gd name="connsiteX4" fmla="*/ 1079398 w 6805663"/>
                <a:gd name="connsiteY4" fmla="*/ 329512 h 1387285"/>
                <a:gd name="connsiteX5" fmla="*/ 1512452 w 6805663"/>
                <a:gd name="connsiteY5" fmla="*/ 5540 h 1387285"/>
                <a:gd name="connsiteX6" fmla="*/ 2138693 w 6805663"/>
                <a:gd name="connsiteY6" fmla="*/ 607417 h 1387285"/>
                <a:gd name="connsiteX7" fmla="*/ 2446097 w 6805663"/>
                <a:gd name="connsiteY7" fmla="*/ 1372771 h 1387285"/>
                <a:gd name="connsiteX8" fmla="*/ 2685134 w 6805663"/>
                <a:gd name="connsiteY8" fmla="*/ 1088670 h 1387285"/>
                <a:gd name="connsiteX9" fmla="*/ 2936830 w 6805663"/>
                <a:gd name="connsiteY9" fmla="*/ 859645 h 1387285"/>
                <a:gd name="connsiteX10" fmla="*/ 3508073 w 6805663"/>
                <a:gd name="connsiteY10" fmla="*/ 1156452 h 1387285"/>
                <a:gd name="connsiteX11" fmla="*/ 4048484 w 6805663"/>
                <a:gd name="connsiteY11" fmla="*/ 1087535 h 1387285"/>
                <a:gd name="connsiteX12" fmla="*/ 4371980 w 6805663"/>
                <a:gd name="connsiteY12" fmla="*/ 1327775 h 1387285"/>
                <a:gd name="connsiteX13" fmla="*/ 4608842 w 6805663"/>
                <a:gd name="connsiteY13" fmla="*/ 1311870 h 1387285"/>
                <a:gd name="connsiteX14" fmla="*/ 4876793 w 6805663"/>
                <a:gd name="connsiteY14" fmla="*/ 620451 h 1387285"/>
                <a:gd name="connsiteX15" fmla="*/ 5234910 w 6805663"/>
                <a:gd name="connsiteY15" fmla="*/ 676215 h 1387285"/>
                <a:gd name="connsiteX16" fmla="*/ 5783390 w 6805663"/>
                <a:gd name="connsiteY16" fmla="*/ 888747 h 1387285"/>
                <a:gd name="connsiteX17" fmla="*/ 6320690 w 6805663"/>
                <a:gd name="connsiteY17" fmla="*/ 918109 h 1387285"/>
                <a:gd name="connsiteX18" fmla="*/ 6805663 w 6805663"/>
                <a:gd name="connsiteY18" fmla="*/ 787029 h 1387285"/>
                <a:gd name="connsiteX0" fmla="*/ 0 w 6805663"/>
                <a:gd name="connsiteY0" fmla="*/ 527357 h 1387285"/>
                <a:gd name="connsiteX1" fmla="*/ 276530 w 6805663"/>
                <a:gd name="connsiteY1" fmla="*/ 451519 h 1387285"/>
                <a:gd name="connsiteX2" fmla="*/ 484022 w 6805663"/>
                <a:gd name="connsiteY2" fmla="*/ 160856 h 1387285"/>
                <a:gd name="connsiteX3" fmla="*/ 744867 w 6805663"/>
                <a:gd name="connsiteY3" fmla="*/ 826697 h 1387285"/>
                <a:gd name="connsiteX4" fmla="*/ 1079398 w 6805663"/>
                <a:gd name="connsiteY4" fmla="*/ 329512 h 1387285"/>
                <a:gd name="connsiteX5" fmla="*/ 1512452 w 6805663"/>
                <a:gd name="connsiteY5" fmla="*/ 5540 h 1387285"/>
                <a:gd name="connsiteX6" fmla="*/ 2138693 w 6805663"/>
                <a:gd name="connsiteY6" fmla="*/ 607417 h 1387285"/>
                <a:gd name="connsiteX7" fmla="*/ 2446097 w 6805663"/>
                <a:gd name="connsiteY7" fmla="*/ 1372771 h 1387285"/>
                <a:gd name="connsiteX8" fmla="*/ 2685134 w 6805663"/>
                <a:gd name="connsiteY8" fmla="*/ 1088670 h 1387285"/>
                <a:gd name="connsiteX9" fmla="*/ 2936830 w 6805663"/>
                <a:gd name="connsiteY9" fmla="*/ 859645 h 1387285"/>
                <a:gd name="connsiteX10" fmla="*/ 3508073 w 6805663"/>
                <a:gd name="connsiteY10" fmla="*/ 1156452 h 1387285"/>
                <a:gd name="connsiteX11" fmla="*/ 4048484 w 6805663"/>
                <a:gd name="connsiteY11" fmla="*/ 1087535 h 1387285"/>
                <a:gd name="connsiteX12" fmla="*/ 4371980 w 6805663"/>
                <a:gd name="connsiteY12" fmla="*/ 1327775 h 1387285"/>
                <a:gd name="connsiteX13" fmla="*/ 4608842 w 6805663"/>
                <a:gd name="connsiteY13" fmla="*/ 1311870 h 1387285"/>
                <a:gd name="connsiteX14" fmla="*/ 4876793 w 6805663"/>
                <a:gd name="connsiteY14" fmla="*/ 620451 h 1387285"/>
                <a:gd name="connsiteX15" fmla="*/ 5234910 w 6805663"/>
                <a:gd name="connsiteY15" fmla="*/ 676215 h 1387285"/>
                <a:gd name="connsiteX16" fmla="*/ 5783390 w 6805663"/>
                <a:gd name="connsiteY16" fmla="*/ 888747 h 1387285"/>
                <a:gd name="connsiteX17" fmla="*/ 6320690 w 6805663"/>
                <a:gd name="connsiteY17" fmla="*/ 918109 h 1387285"/>
                <a:gd name="connsiteX18" fmla="*/ 6805663 w 6805663"/>
                <a:gd name="connsiteY18" fmla="*/ 787029 h 1387285"/>
                <a:gd name="connsiteX0" fmla="*/ 0 w 6805663"/>
                <a:gd name="connsiteY0" fmla="*/ 527357 h 1387285"/>
                <a:gd name="connsiteX1" fmla="*/ 276530 w 6805663"/>
                <a:gd name="connsiteY1" fmla="*/ 451519 h 1387285"/>
                <a:gd name="connsiteX2" fmla="*/ 484022 w 6805663"/>
                <a:gd name="connsiteY2" fmla="*/ 160856 h 1387285"/>
                <a:gd name="connsiteX3" fmla="*/ 744867 w 6805663"/>
                <a:gd name="connsiteY3" fmla="*/ 826697 h 1387285"/>
                <a:gd name="connsiteX4" fmla="*/ 1079398 w 6805663"/>
                <a:gd name="connsiteY4" fmla="*/ 329512 h 1387285"/>
                <a:gd name="connsiteX5" fmla="*/ 1512452 w 6805663"/>
                <a:gd name="connsiteY5" fmla="*/ 5540 h 1387285"/>
                <a:gd name="connsiteX6" fmla="*/ 1822051 w 6805663"/>
                <a:gd name="connsiteY6" fmla="*/ 207508 h 1387285"/>
                <a:gd name="connsiteX7" fmla="*/ 2138693 w 6805663"/>
                <a:gd name="connsiteY7" fmla="*/ 607417 h 1387285"/>
                <a:gd name="connsiteX8" fmla="*/ 2446097 w 6805663"/>
                <a:gd name="connsiteY8" fmla="*/ 1372771 h 1387285"/>
                <a:gd name="connsiteX9" fmla="*/ 2685134 w 6805663"/>
                <a:gd name="connsiteY9" fmla="*/ 1088670 h 1387285"/>
                <a:gd name="connsiteX10" fmla="*/ 2936830 w 6805663"/>
                <a:gd name="connsiteY10" fmla="*/ 859645 h 1387285"/>
                <a:gd name="connsiteX11" fmla="*/ 3508073 w 6805663"/>
                <a:gd name="connsiteY11" fmla="*/ 1156452 h 1387285"/>
                <a:gd name="connsiteX12" fmla="*/ 4048484 w 6805663"/>
                <a:gd name="connsiteY12" fmla="*/ 1087535 h 1387285"/>
                <a:gd name="connsiteX13" fmla="*/ 4371980 w 6805663"/>
                <a:gd name="connsiteY13" fmla="*/ 1327775 h 1387285"/>
                <a:gd name="connsiteX14" fmla="*/ 4608842 w 6805663"/>
                <a:gd name="connsiteY14" fmla="*/ 1311870 h 1387285"/>
                <a:gd name="connsiteX15" fmla="*/ 4876793 w 6805663"/>
                <a:gd name="connsiteY15" fmla="*/ 620451 h 1387285"/>
                <a:gd name="connsiteX16" fmla="*/ 5234910 w 6805663"/>
                <a:gd name="connsiteY16" fmla="*/ 676215 h 1387285"/>
                <a:gd name="connsiteX17" fmla="*/ 5783390 w 6805663"/>
                <a:gd name="connsiteY17" fmla="*/ 888747 h 1387285"/>
                <a:gd name="connsiteX18" fmla="*/ 6320690 w 6805663"/>
                <a:gd name="connsiteY18" fmla="*/ 918109 h 1387285"/>
                <a:gd name="connsiteX19" fmla="*/ 6805663 w 6805663"/>
                <a:gd name="connsiteY19" fmla="*/ 787029 h 1387285"/>
                <a:gd name="connsiteX0" fmla="*/ 0 w 6805663"/>
                <a:gd name="connsiteY0" fmla="*/ 525208 h 1385136"/>
                <a:gd name="connsiteX1" fmla="*/ 276530 w 6805663"/>
                <a:gd name="connsiteY1" fmla="*/ 449370 h 1385136"/>
                <a:gd name="connsiteX2" fmla="*/ 484022 w 6805663"/>
                <a:gd name="connsiteY2" fmla="*/ 158707 h 1385136"/>
                <a:gd name="connsiteX3" fmla="*/ 744867 w 6805663"/>
                <a:gd name="connsiteY3" fmla="*/ 824548 h 1385136"/>
                <a:gd name="connsiteX4" fmla="*/ 1079398 w 6805663"/>
                <a:gd name="connsiteY4" fmla="*/ 327363 h 1385136"/>
                <a:gd name="connsiteX5" fmla="*/ 1512452 w 6805663"/>
                <a:gd name="connsiteY5" fmla="*/ 3391 h 1385136"/>
                <a:gd name="connsiteX6" fmla="*/ 1868885 w 6805663"/>
                <a:gd name="connsiteY6" fmla="*/ 185024 h 1385136"/>
                <a:gd name="connsiteX7" fmla="*/ 2138693 w 6805663"/>
                <a:gd name="connsiteY7" fmla="*/ 605268 h 1385136"/>
                <a:gd name="connsiteX8" fmla="*/ 2446097 w 6805663"/>
                <a:gd name="connsiteY8" fmla="*/ 1370622 h 1385136"/>
                <a:gd name="connsiteX9" fmla="*/ 2685134 w 6805663"/>
                <a:gd name="connsiteY9" fmla="*/ 1086521 h 1385136"/>
                <a:gd name="connsiteX10" fmla="*/ 2936830 w 6805663"/>
                <a:gd name="connsiteY10" fmla="*/ 857496 h 1385136"/>
                <a:gd name="connsiteX11" fmla="*/ 3508073 w 6805663"/>
                <a:gd name="connsiteY11" fmla="*/ 1154303 h 1385136"/>
                <a:gd name="connsiteX12" fmla="*/ 4048484 w 6805663"/>
                <a:gd name="connsiteY12" fmla="*/ 1085386 h 1385136"/>
                <a:gd name="connsiteX13" fmla="*/ 4371980 w 6805663"/>
                <a:gd name="connsiteY13" fmla="*/ 1325626 h 1385136"/>
                <a:gd name="connsiteX14" fmla="*/ 4608842 w 6805663"/>
                <a:gd name="connsiteY14" fmla="*/ 1309721 h 1385136"/>
                <a:gd name="connsiteX15" fmla="*/ 4876793 w 6805663"/>
                <a:gd name="connsiteY15" fmla="*/ 618302 h 1385136"/>
                <a:gd name="connsiteX16" fmla="*/ 5234910 w 6805663"/>
                <a:gd name="connsiteY16" fmla="*/ 674066 h 1385136"/>
                <a:gd name="connsiteX17" fmla="*/ 5783390 w 6805663"/>
                <a:gd name="connsiteY17" fmla="*/ 886598 h 1385136"/>
                <a:gd name="connsiteX18" fmla="*/ 6320690 w 6805663"/>
                <a:gd name="connsiteY18" fmla="*/ 915960 h 1385136"/>
                <a:gd name="connsiteX19" fmla="*/ 6805663 w 6805663"/>
                <a:gd name="connsiteY19" fmla="*/ 784880 h 1385136"/>
                <a:gd name="connsiteX0" fmla="*/ 0 w 6805663"/>
                <a:gd name="connsiteY0" fmla="*/ 538438 h 1398366"/>
                <a:gd name="connsiteX1" fmla="*/ 276530 w 6805663"/>
                <a:gd name="connsiteY1" fmla="*/ 462600 h 1398366"/>
                <a:gd name="connsiteX2" fmla="*/ 484022 w 6805663"/>
                <a:gd name="connsiteY2" fmla="*/ 171937 h 1398366"/>
                <a:gd name="connsiteX3" fmla="*/ 744867 w 6805663"/>
                <a:gd name="connsiteY3" fmla="*/ 837778 h 1398366"/>
                <a:gd name="connsiteX4" fmla="*/ 1079398 w 6805663"/>
                <a:gd name="connsiteY4" fmla="*/ 340593 h 1398366"/>
                <a:gd name="connsiteX5" fmla="*/ 1438856 w 6805663"/>
                <a:gd name="connsiteY5" fmla="*/ 3065 h 1398366"/>
                <a:gd name="connsiteX6" fmla="*/ 1868885 w 6805663"/>
                <a:gd name="connsiteY6" fmla="*/ 198254 h 1398366"/>
                <a:gd name="connsiteX7" fmla="*/ 2138693 w 6805663"/>
                <a:gd name="connsiteY7" fmla="*/ 618498 h 1398366"/>
                <a:gd name="connsiteX8" fmla="*/ 2446097 w 6805663"/>
                <a:gd name="connsiteY8" fmla="*/ 1383852 h 1398366"/>
                <a:gd name="connsiteX9" fmla="*/ 2685134 w 6805663"/>
                <a:gd name="connsiteY9" fmla="*/ 1099751 h 1398366"/>
                <a:gd name="connsiteX10" fmla="*/ 2936830 w 6805663"/>
                <a:gd name="connsiteY10" fmla="*/ 870726 h 1398366"/>
                <a:gd name="connsiteX11" fmla="*/ 3508073 w 6805663"/>
                <a:gd name="connsiteY11" fmla="*/ 1167533 h 1398366"/>
                <a:gd name="connsiteX12" fmla="*/ 4048484 w 6805663"/>
                <a:gd name="connsiteY12" fmla="*/ 1098616 h 1398366"/>
                <a:gd name="connsiteX13" fmla="*/ 4371980 w 6805663"/>
                <a:gd name="connsiteY13" fmla="*/ 1338856 h 1398366"/>
                <a:gd name="connsiteX14" fmla="*/ 4608842 w 6805663"/>
                <a:gd name="connsiteY14" fmla="*/ 1322951 h 1398366"/>
                <a:gd name="connsiteX15" fmla="*/ 4876793 w 6805663"/>
                <a:gd name="connsiteY15" fmla="*/ 631532 h 1398366"/>
                <a:gd name="connsiteX16" fmla="*/ 5234910 w 6805663"/>
                <a:gd name="connsiteY16" fmla="*/ 687296 h 1398366"/>
                <a:gd name="connsiteX17" fmla="*/ 5783390 w 6805663"/>
                <a:gd name="connsiteY17" fmla="*/ 899828 h 1398366"/>
                <a:gd name="connsiteX18" fmla="*/ 6320690 w 6805663"/>
                <a:gd name="connsiteY18" fmla="*/ 929190 h 1398366"/>
                <a:gd name="connsiteX19" fmla="*/ 6805663 w 6805663"/>
                <a:gd name="connsiteY19" fmla="*/ 798110 h 1398366"/>
                <a:gd name="connsiteX0" fmla="*/ 0 w 6805663"/>
                <a:gd name="connsiteY0" fmla="*/ 536057 h 1395985"/>
                <a:gd name="connsiteX1" fmla="*/ 276530 w 6805663"/>
                <a:gd name="connsiteY1" fmla="*/ 460219 h 1395985"/>
                <a:gd name="connsiteX2" fmla="*/ 484022 w 6805663"/>
                <a:gd name="connsiteY2" fmla="*/ 169556 h 1395985"/>
                <a:gd name="connsiteX3" fmla="*/ 744867 w 6805663"/>
                <a:gd name="connsiteY3" fmla="*/ 835397 h 1395985"/>
                <a:gd name="connsiteX4" fmla="*/ 1079398 w 6805663"/>
                <a:gd name="connsiteY4" fmla="*/ 338212 h 1395985"/>
                <a:gd name="connsiteX5" fmla="*/ 1438856 w 6805663"/>
                <a:gd name="connsiteY5" fmla="*/ 684 h 1395985"/>
                <a:gd name="connsiteX6" fmla="*/ 1868885 w 6805663"/>
                <a:gd name="connsiteY6" fmla="*/ 195873 h 1395985"/>
                <a:gd name="connsiteX7" fmla="*/ 2138693 w 6805663"/>
                <a:gd name="connsiteY7" fmla="*/ 616117 h 1395985"/>
                <a:gd name="connsiteX8" fmla="*/ 2446097 w 6805663"/>
                <a:gd name="connsiteY8" fmla="*/ 1381471 h 1395985"/>
                <a:gd name="connsiteX9" fmla="*/ 2685134 w 6805663"/>
                <a:gd name="connsiteY9" fmla="*/ 1097370 h 1395985"/>
                <a:gd name="connsiteX10" fmla="*/ 2936830 w 6805663"/>
                <a:gd name="connsiteY10" fmla="*/ 868345 h 1395985"/>
                <a:gd name="connsiteX11" fmla="*/ 3508073 w 6805663"/>
                <a:gd name="connsiteY11" fmla="*/ 1165152 h 1395985"/>
                <a:gd name="connsiteX12" fmla="*/ 4048484 w 6805663"/>
                <a:gd name="connsiteY12" fmla="*/ 1096235 h 1395985"/>
                <a:gd name="connsiteX13" fmla="*/ 4371980 w 6805663"/>
                <a:gd name="connsiteY13" fmla="*/ 1336475 h 1395985"/>
                <a:gd name="connsiteX14" fmla="*/ 4608842 w 6805663"/>
                <a:gd name="connsiteY14" fmla="*/ 1320570 h 1395985"/>
                <a:gd name="connsiteX15" fmla="*/ 4876793 w 6805663"/>
                <a:gd name="connsiteY15" fmla="*/ 629151 h 1395985"/>
                <a:gd name="connsiteX16" fmla="*/ 5234910 w 6805663"/>
                <a:gd name="connsiteY16" fmla="*/ 684915 h 1395985"/>
                <a:gd name="connsiteX17" fmla="*/ 5783390 w 6805663"/>
                <a:gd name="connsiteY17" fmla="*/ 897447 h 1395985"/>
                <a:gd name="connsiteX18" fmla="*/ 6320690 w 6805663"/>
                <a:gd name="connsiteY18" fmla="*/ 926809 h 1395985"/>
                <a:gd name="connsiteX19" fmla="*/ 6805663 w 6805663"/>
                <a:gd name="connsiteY19" fmla="*/ 795729 h 1395985"/>
                <a:gd name="connsiteX0" fmla="*/ 0 w 6805663"/>
                <a:gd name="connsiteY0" fmla="*/ 515868 h 1375796"/>
                <a:gd name="connsiteX1" fmla="*/ 276530 w 6805663"/>
                <a:gd name="connsiteY1" fmla="*/ 440030 h 1375796"/>
                <a:gd name="connsiteX2" fmla="*/ 484022 w 6805663"/>
                <a:gd name="connsiteY2" fmla="*/ 149367 h 1375796"/>
                <a:gd name="connsiteX3" fmla="*/ 744867 w 6805663"/>
                <a:gd name="connsiteY3" fmla="*/ 815208 h 1375796"/>
                <a:gd name="connsiteX4" fmla="*/ 1079398 w 6805663"/>
                <a:gd name="connsiteY4" fmla="*/ 318023 h 1375796"/>
                <a:gd name="connsiteX5" fmla="*/ 1438856 w 6805663"/>
                <a:gd name="connsiteY5" fmla="*/ 830 h 1375796"/>
                <a:gd name="connsiteX6" fmla="*/ 1868885 w 6805663"/>
                <a:gd name="connsiteY6" fmla="*/ 175684 h 1375796"/>
                <a:gd name="connsiteX7" fmla="*/ 2138693 w 6805663"/>
                <a:gd name="connsiteY7" fmla="*/ 595928 h 1375796"/>
                <a:gd name="connsiteX8" fmla="*/ 2446097 w 6805663"/>
                <a:gd name="connsiteY8" fmla="*/ 1361282 h 1375796"/>
                <a:gd name="connsiteX9" fmla="*/ 2685134 w 6805663"/>
                <a:gd name="connsiteY9" fmla="*/ 1077181 h 1375796"/>
                <a:gd name="connsiteX10" fmla="*/ 2936830 w 6805663"/>
                <a:gd name="connsiteY10" fmla="*/ 848156 h 1375796"/>
                <a:gd name="connsiteX11" fmla="*/ 3508073 w 6805663"/>
                <a:gd name="connsiteY11" fmla="*/ 1144963 h 1375796"/>
                <a:gd name="connsiteX12" fmla="*/ 4048484 w 6805663"/>
                <a:gd name="connsiteY12" fmla="*/ 1076046 h 1375796"/>
                <a:gd name="connsiteX13" fmla="*/ 4371980 w 6805663"/>
                <a:gd name="connsiteY13" fmla="*/ 1316286 h 1375796"/>
                <a:gd name="connsiteX14" fmla="*/ 4608842 w 6805663"/>
                <a:gd name="connsiteY14" fmla="*/ 1300381 h 1375796"/>
                <a:gd name="connsiteX15" fmla="*/ 4876793 w 6805663"/>
                <a:gd name="connsiteY15" fmla="*/ 608962 h 1375796"/>
                <a:gd name="connsiteX16" fmla="*/ 5234910 w 6805663"/>
                <a:gd name="connsiteY16" fmla="*/ 664726 h 1375796"/>
                <a:gd name="connsiteX17" fmla="*/ 5783390 w 6805663"/>
                <a:gd name="connsiteY17" fmla="*/ 877258 h 1375796"/>
                <a:gd name="connsiteX18" fmla="*/ 6320690 w 6805663"/>
                <a:gd name="connsiteY18" fmla="*/ 906620 h 1375796"/>
                <a:gd name="connsiteX19" fmla="*/ 6805663 w 6805663"/>
                <a:gd name="connsiteY19" fmla="*/ 775540 h 1375796"/>
                <a:gd name="connsiteX0" fmla="*/ 0 w 6805663"/>
                <a:gd name="connsiteY0" fmla="*/ 515868 h 1373887"/>
                <a:gd name="connsiteX1" fmla="*/ 276530 w 6805663"/>
                <a:gd name="connsiteY1" fmla="*/ 440030 h 1373887"/>
                <a:gd name="connsiteX2" fmla="*/ 484022 w 6805663"/>
                <a:gd name="connsiteY2" fmla="*/ 149367 h 1373887"/>
                <a:gd name="connsiteX3" fmla="*/ 744867 w 6805663"/>
                <a:gd name="connsiteY3" fmla="*/ 815208 h 1373887"/>
                <a:gd name="connsiteX4" fmla="*/ 1079398 w 6805663"/>
                <a:gd name="connsiteY4" fmla="*/ 318023 h 1373887"/>
                <a:gd name="connsiteX5" fmla="*/ 1438856 w 6805663"/>
                <a:gd name="connsiteY5" fmla="*/ 830 h 1373887"/>
                <a:gd name="connsiteX6" fmla="*/ 1868885 w 6805663"/>
                <a:gd name="connsiteY6" fmla="*/ 175684 h 1373887"/>
                <a:gd name="connsiteX7" fmla="*/ 2138693 w 6805663"/>
                <a:gd name="connsiteY7" fmla="*/ 636598 h 1373887"/>
                <a:gd name="connsiteX8" fmla="*/ 2446097 w 6805663"/>
                <a:gd name="connsiteY8" fmla="*/ 1361282 h 1373887"/>
                <a:gd name="connsiteX9" fmla="*/ 2685134 w 6805663"/>
                <a:gd name="connsiteY9" fmla="*/ 1077181 h 1373887"/>
                <a:gd name="connsiteX10" fmla="*/ 2936830 w 6805663"/>
                <a:gd name="connsiteY10" fmla="*/ 848156 h 1373887"/>
                <a:gd name="connsiteX11" fmla="*/ 3508073 w 6805663"/>
                <a:gd name="connsiteY11" fmla="*/ 1144963 h 1373887"/>
                <a:gd name="connsiteX12" fmla="*/ 4048484 w 6805663"/>
                <a:gd name="connsiteY12" fmla="*/ 1076046 h 1373887"/>
                <a:gd name="connsiteX13" fmla="*/ 4371980 w 6805663"/>
                <a:gd name="connsiteY13" fmla="*/ 1316286 h 1373887"/>
                <a:gd name="connsiteX14" fmla="*/ 4608842 w 6805663"/>
                <a:gd name="connsiteY14" fmla="*/ 1300381 h 1373887"/>
                <a:gd name="connsiteX15" fmla="*/ 4876793 w 6805663"/>
                <a:gd name="connsiteY15" fmla="*/ 608962 h 1373887"/>
                <a:gd name="connsiteX16" fmla="*/ 5234910 w 6805663"/>
                <a:gd name="connsiteY16" fmla="*/ 664726 h 1373887"/>
                <a:gd name="connsiteX17" fmla="*/ 5783390 w 6805663"/>
                <a:gd name="connsiteY17" fmla="*/ 877258 h 1373887"/>
                <a:gd name="connsiteX18" fmla="*/ 6320690 w 6805663"/>
                <a:gd name="connsiteY18" fmla="*/ 906620 h 1373887"/>
                <a:gd name="connsiteX19" fmla="*/ 6805663 w 6805663"/>
                <a:gd name="connsiteY19" fmla="*/ 775540 h 1373887"/>
                <a:gd name="connsiteX0" fmla="*/ 0 w 6805663"/>
                <a:gd name="connsiteY0" fmla="*/ 515868 h 1373887"/>
                <a:gd name="connsiteX1" fmla="*/ 276530 w 6805663"/>
                <a:gd name="connsiteY1" fmla="*/ 460364 h 1373887"/>
                <a:gd name="connsiteX2" fmla="*/ 484022 w 6805663"/>
                <a:gd name="connsiteY2" fmla="*/ 149367 h 1373887"/>
                <a:gd name="connsiteX3" fmla="*/ 744867 w 6805663"/>
                <a:gd name="connsiteY3" fmla="*/ 815208 h 1373887"/>
                <a:gd name="connsiteX4" fmla="*/ 1079398 w 6805663"/>
                <a:gd name="connsiteY4" fmla="*/ 318023 h 1373887"/>
                <a:gd name="connsiteX5" fmla="*/ 1438856 w 6805663"/>
                <a:gd name="connsiteY5" fmla="*/ 830 h 1373887"/>
                <a:gd name="connsiteX6" fmla="*/ 1868885 w 6805663"/>
                <a:gd name="connsiteY6" fmla="*/ 175684 h 1373887"/>
                <a:gd name="connsiteX7" fmla="*/ 2138693 w 6805663"/>
                <a:gd name="connsiteY7" fmla="*/ 636598 h 1373887"/>
                <a:gd name="connsiteX8" fmla="*/ 2446097 w 6805663"/>
                <a:gd name="connsiteY8" fmla="*/ 1361282 h 1373887"/>
                <a:gd name="connsiteX9" fmla="*/ 2685134 w 6805663"/>
                <a:gd name="connsiteY9" fmla="*/ 1077181 h 1373887"/>
                <a:gd name="connsiteX10" fmla="*/ 2936830 w 6805663"/>
                <a:gd name="connsiteY10" fmla="*/ 848156 h 1373887"/>
                <a:gd name="connsiteX11" fmla="*/ 3508073 w 6805663"/>
                <a:gd name="connsiteY11" fmla="*/ 1144963 h 1373887"/>
                <a:gd name="connsiteX12" fmla="*/ 4048484 w 6805663"/>
                <a:gd name="connsiteY12" fmla="*/ 1076046 h 1373887"/>
                <a:gd name="connsiteX13" fmla="*/ 4371980 w 6805663"/>
                <a:gd name="connsiteY13" fmla="*/ 1316286 h 1373887"/>
                <a:gd name="connsiteX14" fmla="*/ 4608842 w 6805663"/>
                <a:gd name="connsiteY14" fmla="*/ 1300381 h 1373887"/>
                <a:gd name="connsiteX15" fmla="*/ 4876793 w 6805663"/>
                <a:gd name="connsiteY15" fmla="*/ 608962 h 1373887"/>
                <a:gd name="connsiteX16" fmla="*/ 5234910 w 6805663"/>
                <a:gd name="connsiteY16" fmla="*/ 664726 h 1373887"/>
                <a:gd name="connsiteX17" fmla="*/ 5783390 w 6805663"/>
                <a:gd name="connsiteY17" fmla="*/ 877258 h 1373887"/>
                <a:gd name="connsiteX18" fmla="*/ 6320690 w 6805663"/>
                <a:gd name="connsiteY18" fmla="*/ 906620 h 1373887"/>
                <a:gd name="connsiteX19" fmla="*/ 6805663 w 6805663"/>
                <a:gd name="connsiteY19" fmla="*/ 775540 h 1373887"/>
                <a:gd name="connsiteX0" fmla="*/ 0 w 6805663"/>
                <a:gd name="connsiteY0" fmla="*/ 515868 h 1373887"/>
                <a:gd name="connsiteX1" fmla="*/ 276530 w 6805663"/>
                <a:gd name="connsiteY1" fmla="*/ 460364 h 1373887"/>
                <a:gd name="connsiteX2" fmla="*/ 484022 w 6805663"/>
                <a:gd name="connsiteY2" fmla="*/ 149367 h 1373887"/>
                <a:gd name="connsiteX3" fmla="*/ 744867 w 6805663"/>
                <a:gd name="connsiteY3" fmla="*/ 815208 h 1373887"/>
                <a:gd name="connsiteX4" fmla="*/ 1079398 w 6805663"/>
                <a:gd name="connsiteY4" fmla="*/ 318023 h 1373887"/>
                <a:gd name="connsiteX5" fmla="*/ 1438856 w 6805663"/>
                <a:gd name="connsiteY5" fmla="*/ 830 h 1373887"/>
                <a:gd name="connsiteX6" fmla="*/ 1868885 w 6805663"/>
                <a:gd name="connsiteY6" fmla="*/ 175684 h 1373887"/>
                <a:gd name="connsiteX7" fmla="*/ 2138693 w 6805663"/>
                <a:gd name="connsiteY7" fmla="*/ 636598 h 1373887"/>
                <a:gd name="connsiteX8" fmla="*/ 2446097 w 6805663"/>
                <a:gd name="connsiteY8" fmla="*/ 1361282 h 1373887"/>
                <a:gd name="connsiteX9" fmla="*/ 2685134 w 6805663"/>
                <a:gd name="connsiteY9" fmla="*/ 1077181 h 1373887"/>
                <a:gd name="connsiteX10" fmla="*/ 2970283 w 6805663"/>
                <a:gd name="connsiteY10" fmla="*/ 841378 h 1373887"/>
                <a:gd name="connsiteX11" fmla="*/ 3508073 w 6805663"/>
                <a:gd name="connsiteY11" fmla="*/ 1144963 h 1373887"/>
                <a:gd name="connsiteX12" fmla="*/ 4048484 w 6805663"/>
                <a:gd name="connsiteY12" fmla="*/ 1076046 h 1373887"/>
                <a:gd name="connsiteX13" fmla="*/ 4371980 w 6805663"/>
                <a:gd name="connsiteY13" fmla="*/ 1316286 h 1373887"/>
                <a:gd name="connsiteX14" fmla="*/ 4608842 w 6805663"/>
                <a:gd name="connsiteY14" fmla="*/ 1300381 h 1373887"/>
                <a:gd name="connsiteX15" fmla="*/ 4876793 w 6805663"/>
                <a:gd name="connsiteY15" fmla="*/ 608962 h 1373887"/>
                <a:gd name="connsiteX16" fmla="*/ 5234910 w 6805663"/>
                <a:gd name="connsiteY16" fmla="*/ 664726 h 1373887"/>
                <a:gd name="connsiteX17" fmla="*/ 5783390 w 6805663"/>
                <a:gd name="connsiteY17" fmla="*/ 877258 h 1373887"/>
                <a:gd name="connsiteX18" fmla="*/ 6320690 w 6805663"/>
                <a:gd name="connsiteY18" fmla="*/ 906620 h 1373887"/>
                <a:gd name="connsiteX19" fmla="*/ 6805663 w 6805663"/>
                <a:gd name="connsiteY19" fmla="*/ 775540 h 1373887"/>
                <a:gd name="connsiteX0" fmla="*/ 0 w 6805663"/>
                <a:gd name="connsiteY0" fmla="*/ 515868 h 1372783"/>
                <a:gd name="connsiteX1" fmla="*/ 276530 w 6805663"/>
                <a:gd name="connsiteY1" fmla="*/ 460364 h 1372783"/>
                <a:gd name="connsiteX2" fmla="*/ 484022 w 6805663"/>
                <a:gd name="connsiteY2" fmla="*/ 149367 h 1372783"/>
                <a:gd name="connsiteX3" fmla="*/ 744867 w 6805663"/>
                <a:gd name="connsiteY3" fmla="*/ 815208 h 1372783"/>
                <a:gd name="connsiteX4" fmla="*/ 1079398 w 6805663"/>
                <a:gd name="connsiteY4" fmla="*/ 318023 h 1372783"/>
                <a:gd name="connsiteX5" fmla="*/ 1438856 w 6805663"/>
                <a:gd name="connsiteY5" fmla="*/ 830 h 1372783"/>
                <a:gd name="connsiteX6" fmla="*/ 1868885 w 6805663"/>
                <a:gd name="connsiteY6" fmla="*/ 175684 h 1372783"/>
                <a:gd name="connsiteX7" fmla="*/ 2138693 w 6805663"/>
                <a:gd name="connsiteY7" fmla="*/ 636598 h 1372783"/>
                <a:gd name="connsiteX8" fmla="*/ 2446097 w 6805663"/>
                <a:gd name="connsiteY8" fmla="*/ 1361282 h 1372783"/>
                <a:gd name="connsiteX9" fmla="*/ 2685135 w 6805663"/>
                <a:gd name="connsiteY9" fmla="*/ 1063625 h 1372783"/>
                <a:gd name="connsiteX10" fmla="*/ 2970283 w 6805663"/>
                <a:gd name="connsiteY10" fmla="*/ 841378 h 1372783"/>
                <a:gd name="connsiteX11" fmla="*/ 3508073 w 6805663"/>
                <a:gd name="connsiteY11" fmla="*/ 1144963 h 1372783"/>
                <a:gd name="connsiteX12" fmla="*/ 4048484 w 6805663"/>
                <a:gd name="connsiteY12" fmla="*/ 1076046 h 1372783"/>
                <a:gd name="connsiteX13" fmla="*/ 4371980 w 6805663"/>
                <a:gd name="connsiteY13" fmla="*/ 1316286 h 1372783"/>
                <a:gd name="connsiteX14" fmla="*/ 4608842 w 6805663"/>
                <a:gd name="connsiteY14" fmla="*/ 1300381 h 1372783"/>
                <a:gd name="connsiteX15" fmla="*/ 4876793 w 6805663"/>
                <a:gd name="connsiteY15" fmla="*/ 608962 h 1372783"/>
                <a:gd name="connsiteX16" fmla="*/ 5234910 w 6805663"/>
                <a:gd name="connsiteY16" fmla="*/ 664726 h 1372783"/>
                <a:gd name="connsiteX17" fmla="*/ 5783390 w 6805663"/>
                <a:gd name="connsiteY17" fmla="*/ 877258 h 1372783"/>
                <a:gd name="connsiteX18" fmla="*/ 6320690 w 6805663"/>
                <a:gd name="connsiteY18" fmla="*/ 906620 h 1372783"/>
                <a:gd name="connsiteX19" fmla="*/ 6805663 w 6805663"/>
                <a:gd name="connsiteY19" fmla="*/ 775540 h 1372783"/>
                <a:gd name="connsiteX0" fmla="*/ 0 w 6805663"/>
                <a:gd name="connsiteY0" fmla="*/ 515868 h 1372783"/>
                <a:gd name="connsiteX1" fmla="*/ 276530 w 6805663"/>
                <a:gd name="connsiteY1" fmla="*/ 460364 h 1372783"/>
                <a:gd name="connsiteX2" fmla="*/ 484022 w 6805663"/>
                <a:gd name="connsiteY2" fmla="*/ 149367 h 1372783"/>
                <a:gd name="connsiteX3" fmla="*/ 744867 w 6805663"/>
                <a:gd name="connsiteY3" fmla="*/ 977884 h 1372783"/>
                <a:gd name="connsiteX4" fmla="*/ 1079398 w 6805663"/>
                <a:gd name="connsiteY4" fmla="*/ 318023 h 1372783"/>
                <a:gd name="connsiteX5" fmla="*/ 1438856 w 6805663"/>
                <a:gd name="connsiteY5" fmla="*/ 830 h 1372783"/>
                <a:gd name="connsiteX6" fmla="*/ 1868885 w 6805663"/>
                <a:gd name="connsiteY6" fmla="*/ 175684 h 1372783"/>
                <a:gd name="connsiteX7" fmla="*/ 2138693 w 6805663"/>
                <a:gd name="connsiteY7" fmla="*/ 636598 h 1372783"/>
                <a:gd name="connsiteX8" fmla="*/ 2446097 w 6805663"/>
                <a:gd name="connsiteY8" fmla="*/ 1361282 h 1372783"/>
                <a:gd name="connsiteX9" fmla="*/ 2685135 w 6805663"/>
                <a:gd name="connsiteY9" fmla="*/ 1063625 h 1372783"/>
                <a:gd name="connsiteX10" fmla="*/ 2970283 w 6805663"/>
                <a:gd name="connsiteY10" fmla="*/ 841378 h 1372783"/>
                <a:gd name="connsiteX11" fmla="*/ 3508073 w 6805663"/>
                <a:gd name="connsiteY11" fmla="*/ 1144963 h 1372783"/>
                <a:gd name="connsiteX12" fmla="*/ 4048484 w 6805663"/>
                <a:gd name="connsiteY12" fmla="*/ 1076046 h 1372783"/>
                <a:gd name="connsiteX13" fmla="*/ 4371980 w 6805663"/>
                <a:gd name="connsiteY13" fmla="*/ 1316286 h 1372783"/>
                <a:gd name="connsiteX14" fmla="*/ 4608842 w 6805663"/>
                <a:gd name="connsiteY14" fmla="*/ 1300381 h 1372783"/>
                <a:gd name="connsiteX15" fmla="*/ 4876793 w 6805663"/>
                <a:gd name="connsiteY15" fmla="*/ 608962 h 1372783"/>
                <a:gd name="connsiteX16" fmla="*/ 5234910 w 6805663"/>
                <a:gd name="connsiteY16" fmla="*/ 664726 h 1372783"/>
                <a:gd name="connsiteX17" fmla="*/ 5783390 w 6805663"/>
                <a:gd name="connsiteY17" fmla="*/ 877258 h 1372783"/>
                <a:gd name="connsiteX18" fmla="*/ 6320690 w 6805663"/>
                <a:gd name="connsiteY18" fmla="*/ 906620 h 1372783"/>
                <a:gd name="connsiteX19" fmla="*/ 6805663 w 6805663"/>
                <a:gd name="connsiteY19" fmla="*/ 775540 h 1372783"/>
                <a:gd name="connsiteX0" fmla="*/ 0 w 6805663"/>
                <a:gd name="connsiteY0" fmla="*/ 806702 h 1663617"/>
                <a:gd name="connsiteX1" fmla="*/ 276530 w 6805663"/>
                <a:gd name="connsiteY1" fmla="*/ 751198 h 1663617"/>
                <a:gd name="connsiteX2" fmla="*/ 484022 w 6805663"/>
                <a:gd name="connsiteY2" fmla="*/ 440201 h 1663617"/>
                <a:gd name="connsiteX3" fmla="*/ 744867 w 6805663"/>
                <a:gd name="connsiteY3" fmla="*/ 1268718 h 1663617"/>
                <a:gd name="connsiteX4" fmla="*/ 1079398 w 6805663"/>
                <a:gd name="connsiteY4" fmla="*/ 608857 h 1663617"/>
                <a:gd name="connsiteX5" fmla="*/ 1472309 w 6805663"/>
                <a:gd name="connsiteY5" fmla="*/ 202 h 1663617"/>
                <a:gd name="connsiteX6" fmla="*/ 1868885 w 6805663"/>
                <a:gd name="connsiteY6" fmla="*/ 466518 h 1663617"/>
                <a:gd name="connsiteX7" fmla="*/ 2138693 w 6805663"/>
                <a:gd name="connsiteY7" fmla="*/ 927432 h 1663617"/>
                <a:gd name="connsiteX8" fmla="*/ 2446097 w 6805663"/>
                <a:gd name="connsiteY8" fmla="*/ 1652116 h 1663617"/>
                <a:gd name="connsiteX9" fmla="*/ 2685135 w 6805663"/>
                <a:gd name="connsiteY9" fmla="*/ 1354459 h 1663617"/>
                <a:gd name="connsiteX10" fmla="*/ 2970283 w 6805663"/>
                <a:gd name="connsiteY10" fmla="*/ 1132212 h 1663617"/>
                <a:gd name="connsiteX11" fmla="*/ 3508073 w 6805663"/>
                <a:gd name="connsiteY11" fmla="*/ 1435797 h 1663617"/>
                <a:gd name="connsiteX12" fmla="*/ 4048484 w 6805663"/>
                <a:gd name="connsiteY12" fmla="*/ 1366880 h 1663617"/>
                <a:gd name="connsiteX13" fmla="*/ 4371980 w 6805663"/>
                <a:gd name="connsiteY13" fmla="*/ 1607120 h 1663617"/>
                <a:gd name="connsiteX14" fmla="*/ 4608842 w 6805663"/>
                <a:gd name="connsiteY14" fmla="*/ 1591215 h 1663617"/>
                <a:gd name="connsiteX15" fmla="*/ 4876793 w 6805663"/>
                <a:gd name="connsiteY15" fmla="*/ 899796 h 1663617"/>
                <a:gd name="connsiteX16" fmla="*/ 5234910 w 6805663"/>
                <a:gd name="connsiteY16" fmla="*/ 955560 h 1663617"/>
                <a:gd name="connsiteX17" fmla="*/ 5783390 w 6805663"/>
                <a:gd name="connsiteY17" fmla="*/ 1168092 h 1663617"/>
                <a:gd name="connsiteX18" fmla="*/ 6320690 w 6805663"/>
                <a:gd name="connsiteY18" fmla="*/ 1197454 h 1663617"/>
                <a:gd name="connsiteX19" fmla="*/ 6805663 w 6805663"/>
                <a:gd name="connsiteY19" fmla="*/ 1066374 h 1663617"/>
                <a:gd name="connsiteX0" fmla="*/ 0 w 6805663"/>
                <a:gd name="connsiteY0" fmla="*/ 806702 h 1663617"/>
                <a:gd name="connsiteX1" fmla="*/ 276530 w 6805663"/>
                <a:gd name="connsiteY1" fmla="*/ 751198 h 1663617"/>
                <a:gd name="connsiteX2" fmla="*/ 484022 w 6805663"/>
                <a:gd name="connsiteY2" fmla="*/ 440201 h 1663617"/>
                <a:gd name="connsiteX3" fmla="*/ 744867 w 6805663"/>
                <a:gd name="connsiteY3" fmla="*/ 1268718 h 1663617"/>
                <a:gd name="connsiteX4" fmla="*/ 985730 w 6805663"/>
                <a:gd name="connsiteY4" fmla="*/ 527519 h 1663617"/>
                <a:gd name="connsiteX5" fmla="*/ 1472309 w 6805663"/>
                <a:gd name="connsiteY5" fmla="*/ 202 h 1663617"/>
                <a:gd name="connsiteX6" fmla="*/ 1868885 w 6805663"/>
                <a:gd name="connsiteY6" fmla="*/ 466518 h 1663617"/>
                <a:gd name="connsiteX7" fmla="*/ 2138693 w 6805663"/>
                <a:gd name="connsiteY7" fmla="*/ 927432 h 1663617"/>
                <a:gd name="connsiteX8" fmla="*/ 2446097 w 6805663"/>
                <a:gd name="connsiteY8" fmla="*/ 1652116 h 1663617"/>
                <a:gd name="connsiteX9" fmla="*/ 2685135 w 6805663"/>
                <a:gd name="connsiteY9" fmla="*/ 1354459 h 1663617"/>
                <a:gd name="connsiteX10" fmla="*/ 2970283 w 6805663"/>
                <a:gd name="connsiteY10" fmla="*/ 1132212 h 1663617"/>
                <a:gd name="connsiteX11" fmla="*/ 3508073 w 6805663"/>
                <a:gd name="connsiteY11" fmla="*/ 1435797 h 1663617"/>
                <a:gd name="connsiteX12" fmla="*/ 4048484 w 6805663"/>
                <a:gd name="connsiteY12" fmla="*/ 1366880 h 1663617"/>
                <a:gd name="connsiteX13" fmla="*/ 4371980 w 6805663"/>
                <a:gd name="connsiteY13" fmla="*/ 1607120 h 1663617"/>
                <a:gd name="connsiteX14" fmla="*/ 4608842 w 6805663"/>
                <a:gd name="connsiteY14" fmla="*/ 1591215 h 1663617"/>
                <a:gd name="connsiteX15" fmla="*/ 4876793 w 6805663"/>
                <a:gd name="connsiteY15" fmla="*/ 899796 h 1663617"/>
                <a:gd name="connsiteX16" fmla="*/ 5234910 w 6805663"/>
                <a:gd name="connsiteY16" fmla="*/ 955560 h 1663617"/>
                <a:gd name="connsiteX17" fmla="*/ 5783390 w 6805663"/>
                <a:gd name="connsiteY17" fmla="*/ 1168092 h 1663617"/>
                <a:gd name="connsiteX18" fmla="*/ 6320690 w 6805663"/>
                <a:gd name="connsiteY18" fmla="*/ 1197454 h 1663617"/>
                <a:gd name="connsiteX19" fmla="*/ 6805663 w 6805663"/>
                <a:gd name="connsiteY19" fmla="*/ 1066374 h 1663617"/>
                <a:gd name="connsiteX0" fmla="*/ 0 w 6805663"/>
                <a:gd name="connsiteY0" fmla="*/ 806752 h 1663667"/>
                <a:gd name="connsiteX1" fmla="*/ 276530 w 6805663"/>
                <a:gd name="connsiteY1" fmla="*/ 751248 h 1663667"/>
                <a:gd name="connsiteX2" fmla="*/ 484022 w 6805663"/>
                <a:gd name="connsiteY2" fmla="*/ 440251 h 1663667"/>
                <a:gd name="connsiteX3" fmla="*/ 744867 w 6805663"/>
                <a:gd name="connsiteY3" fmla="*/ 1268768 h 1663667"/>
                <a:gd name="connsiteX4" fmla="*/ 985730 w 6805663"/>
                <a:gd name="connsiteY4" fmla="*/ 527569 h 1663667"/>
                <a:gd name="connsiteX5" fmla="*/ 1472309 w 6805663"/>
                <a:gd name="connsiteY5" fmla="*/ 252 h 1663667"/>
                <a:gd name="connsiteX6" fmla="*/ 1929100 w 6805663"/>
                <a:gd name="connsiteY6" fmla="*/ 459790 h 1663667"/>
                <a:gd name="connsiteX7" fmla="*/ 2138693 w 6805663"/>
                <a:gd name="connsiteY7" fmla="*/ 927482 h 1663667"/>
                <a:gd name="connsiteX8" fmla="*/ 2446097 w 6805663"/>
                <a:gd name="connsiteY8" fmla="*/ 1652166 h 1663667"/>
                <a:gd name="connsiteX9" fmla="*/ 2685135 w 6805663"/>
                <a:gd name="connsiteY9" fmla="*/ 1354509 h 1663667"/>
                <a:gd name="connsiteX10" fmla="*/ 2970283 w 6805663"/>
                <a:gd name="connsiteY10" fmla="*/ 1132262 h 1663667"/>
                <a:gd name="connsiteX11" fmla="*/ 3508073 w 6805663"/>
                <a:gd name="connsiteY11" fmla="*/ 1435847 h 1663667"/>
                <a:gd name="connsiteX12" fmla="*/ 4048484 w 6805663"/>
                <a:gd name="connsiteY12" fmla="*/ 1366930 h 1663667"/>
                <a:gd name="connsiteX13" fmla="*/ 4371980 w 6805663"/>
                <a:gd name="connsiteY13" fmla="*/ 1607170 h 1663667"/>
                <a:gd name="connsiteX14" fmla="*/ 4608842 w 6805663"/>
                <a:gd name="connsiteY14" fmla="*/ 1591265 h 1663667"/>
                <a:gd name="connsiteX15" fmla="*/ 4876793 w 6805663"/>
                <a:gd name="connsiteY15" fmla="*/ 899846 h 1663667"/>
                <a:gd name="connsiteX16" fmla="*/ 5234910 w 6805663"/>
                <a:gd name="connsiteY16" fmla="*/ 955610 h 1663667"/>
                <a:gd name="connsiteX17" fmla="*/ 5783390 w 6805663"/>
                <a:gd name="connsiteY17" fmla="*/ 1168142 h 1663667"/>
                <a:gd name="connsiteX18" fmla="*/ 6320690 w 6805663"/>
                <a:gd name="connsiteY18" fmla="*/ 1197504 h 1663667"/>
                <a:gd name="connsiteX19" fmla="*/ 6805663 w 6805663"/>
                <a:gd name="connsiteY19" fmla="*/ 1066424 h 1663667"/>
                <a:gd name="connsiteX0" fmla="*/ 0 w 6805663"/>
                <a:gd name="connsiteY0" fmla="*/ 806752 h 1661924"/>
                <a:gd name="connsiteX1" fmla="*/ 276530 w 6805663"/>
                <a:gd name="connsiteY1" fmla="*/ 751248 h 1661924"/>
                <a:gd name="connsiteX2" fmla="*/ 484022 w 6805663"/>
                <a:gd name="connsiteY2" fmla="*/ 440251 h 1661924"/>
                <a:gd name="connsiteX3" fmla="*/ 744867 w 6805663"/>
                <a:gd name="connsiteY3" fmla="*/ 1268768 h 1661924"/>
                <a:gd name="connsiteX4" fmla="*/ 985730 w 6805663"/>
                <a:gd name="connsiteY4" fmla="*/ 527569 h 1661924"/>
                <a:gd name="connsiteX5" fmla="*/ 1472309 w 6805663"/>
                <a:gd name="connsiteY5" fmla="*/ 252 h 1661924"/>
                <a:gd name="connsiteX6" fmla="*/ 1929100 w 6805663"/>
                <a:gd name="connsiteY6" fmla="*/ 459790 h 1661924"/>
                <a:gd name="connsiteX7" fmla="*/ 2098550 w 6805663"/>
                <a:gd name="connsiteY7" fmla="*/ 968152 h 1661924"/>
                <a:gd name="connsiteX8" fmla="*/ 2446097 w 6805663"/>
                <a:gd name="connsiteY8" fmla="*/ 1652166 h 1661924"/>
                <a:gd name="connsiteX9" fmla="*/ 2685135 w 6805663"/>
                <a:gd name="connsiteY9" fmla="*/ 1354509 h 1661924"/>
                <a:gd name="connsiteX10" fmla="*/ 2970283 w 6805663"/>
                <a:gd name="connsiteY10" fmla="*/ 1132262 h 1661924"/>
                <a:gd name="connsiteX11" fmla="*/ 3508073 w 6805663"/>
                <a:gd name="connsiteY11" fmla="*/ 1435847 h 1661924"/>
                <a:gd name="connsiteX12" fmla="*/ 4048484 w 6805663"/>
                <a:gd name="connsiteY12" fmla="*/ 1366930 h 1661924"/>
                <a:gd name="connsiteX13" fmla="*/ 4371980 w 6805663"/>
                <a:gd name="connsiteY13" fmla="*/ 1607170 h 1661924"/>
                <a:gd name="connsiteX14" fmla="*/ 4608842 w 6805663"/>
                <a:gd name="connsiteY14" fmla="*/ 1591265 h 1661924"/>
                <a:gd name="connsiteX15" fmla="*/ 4876793 w 6805663"/>
                <a:gd name="connsiteY15" fmla="*/ 899846 h 1661924"/>
                <a:gd name="connsiteX16" fmla="*/ 5234910 w 6805663"/>
                <a:gd name="connsiteY16" fmla="*/ 955610 h 1661924"/>
                <a:gd name="connsiteX17" fmla="*/ 5783390 w 6805663"/>
                <a:gd name="connsiteY17" fmla="*/ 1168142 h 1661924"/>
                <a:gd name="connsiteX18" fmla="*/ 6320690 w 6805663"/>
                <a:gd name="connsiteY18" fmla="*/ 1197504 h 1661924"/>
                <a:gd name="connsiteX19" fmla="*/ 6805663 w 6805663"/>
                <a:gd name="connsiteY19" fmla="*/ 1066424 h 1661924"/>
                <a:gd name="connsiteX0" fmla="*/ 0 w 6805663"/>
                <a:gd name="connsiteY0" fmla="*/ 806752 h 1794595"/>
                <a:gd name="connsiteX1" fmla="*/ 276530 w 6805663"/>
                <a:gd name="connsiteY1" fmla="*/ 751248 h 1794595"/>
                <a:gd name="connsiteX2" fmla="*/ 484022 w 6805663"/>
                <a:gd name="connsiteY2" fmla="*/ 440251 h 1794595"/>
                <a:gd name="connsiteX3" fmla="*/ 744867 w 6805663"/>
                <a:gd name="connsiteY3" fmla="*/ 1268768 h 1794595"/>
                <a:gd name="connsiteX4" fmla="*/ 985730 w 6805663"/>
                <a:gd name="connsiteY4" fmla="*/ 527569 h 1794595"/>
                <a:gd name="connsiteX5" fmla="*/ 1472309 w 6805663"/>
                <a:gd name="connsiteY5" fmla="*/ 252 h 1794595"/>
                <a:gd name="connsiteX6" fmla="*/ 1929100 w 6805663"/>
                <a:gd name="connsiteY6" fmla="*/ 459790 h 1794595"/>
                <a:gd name="connsiteX7" fmla="*/ 2098550 w 6805663"/>
                <a:gd name="connsiteY7" fmla="*/ 968152 h 1794595"/>
                <a:gd name="connsiteX8" fmla="*/ 2372501 w 6805663"/>
                <a:gd name="connsiteY8" fmla="*/ 1787731 h 1794595"/>
                <a:gd name="connsiteX9" fmla="*/ 2685135 w 6805663"/>
                <a:gd name="connsiteY9" fmla="*/ 1354509 h 1794595"/>
                <a:gd name="connsiteX10" fmla="*/ 2970283 w 6805663"/>
                <a:gd name="connsiteY10" fmla="*/ 1132262 h 1794595"/>
                <a:gd name="connsiteX11" fmla="*/ 3508073 w 6805663"/>
                <a:gd name="connsiteY11" fmla="*/ 1435847 h 1794595"/>
                <a:gd name="connsiteX12" fmla="*/ 4048484 w 6805663"/>
                <a:gd name="connsiteY12" fmla="*/ 1366930 h 1794595"/>
                <a:gd name="connsiteX13" fmla="*/ 4371980 w 6805663"/>
                <a:gd name="connsiteY13" fmla="*/ 1607170 h 1794595"/>
                <a:gd name="connsiteX14" fmla="*/ 4608842 w 6805663"/>
                <a:gd name="connsiteY14" fmla="*/ 1591265 h 1794595"/>
                <a:gd name="connsiteX15" fmla="*/ 4876793 w 6805663"/>
                <a:gd name="connsiteY15" fmla="*/ 899846 h 1794595"/>
                <a:gd name="connsiteX16" fmla="*/ 5234910 w 6805663"/>
                <a:gd name="connsiteY16" fmla="*/ 955610 h 1794595"/>
                <a:gd name="connsiteX17" fmla="*/ 5783390 w 6805663"/>
                <a:gd name="connsiteY17" fmla="*/ 1168142 h 1794595"/>
                <a:gd name="connsiteX18" fmla="*/ 6320690 w 6805663"/>
                <a:gd name="connsiteY18" fmla="*/ 1197504 h 1794595"/>
                <a:gd name="connsiteX19" fmla="*/ 6805663 w 6805663"/>
                <a:gd name="connsiteY19" fmla="*/ 1066424 h 1794595"/>
                <a:gd name="connsiteX0" fmla="*/ 0 w 6805663"/>
                <a:gd name="connsiteY0" fmla="*/ 806752 h 1792172"/>
                <a:gd name="connsiteX1" fmla="*/ 276530 w 6805663"/>
                <a:gd name="connsiteY1" fmla="*/ 751248 h 1792172"/>
                <a:gd name="connsiteX2" fmla="*/ 484022 w 6805663"/>
                <a:gd name="connsiteY2" fmla="*/ 440251 h 1792172"/>
                <a:gd name="connsiteX3" fmla="*/ 744867 w 6805663"/>
                <a:gd name="connsiteY3" fmla="*/ 1268768 h 1792172"/>
                <a:gd name="connsiteX4" fmla="*/ 985730 w 6805663"/>
                <a:gd name="connsiteY4" fmla="*/ 527569 h 1792172"/>
                <a:gd name="connsiteX5" fmla="*/ 1472309 w 6805663"/>
                <a:gd name="connsiteY5" fmla="*/ 252 h 1792172"/>
                <a:gd name="connsiteX6" fmla="*/ 1929100 w 6805663"/>
                <a:gd name="connsiteY6" fmla="*/ 459790 h 1792172"/>
                <a:gd name="connsiteX7" fmla="*/ 2098550 w 6805663"/>
                <a:gd name="connsiteY7" fmla="*/ 968152 h 1792172"/>
                <a:gd name="connsiteX8" fmla="*/ 2372501 w 6805663"/>
                <a:gd name="connsiteY8" fmla="*/ 1787731 h 1792172"/>
                <a:gd name="connsiteX9" fmla="*/ 2584777 w 6805663"/>
                <a:gd name="connsiteY9" fmla="*/ 1293505 h 1792172"/>
                <a:gd name="connsiteX10" fmla="*/ 2970283 w 6805663"/>
                <a:gd name="connsiteY10" fmla="*/ 1132262 h 1792172"/>
                <a:gd name="connsiteX11" fmla="*/ 3508073 w 6805663"/>
                <a:gd name="connsiteY11" fmla="*/ 1435847 h 1792172"/>
                <a:gd name="connsiteX12" fmla="*/ 4048484 w 6805663"/>
                <a:gd name="connsiteY12" fmla="*/ 1366930 h 1792172"/>
                <a:gd name="connsiteX13" fmla="*/ 4371980 w 6805663"/>
                <a:gd name="connsiteY13" fmla="*/ 1607170 h 1792172"/>
                <a:gd name="connsiteX14" fmla="*/ 4608842 w 6805663"/>
                <a:gd name="connsiteY14" fmla="*/ 1591265 h 1792172"/>
                <a:gd name="connsiteX15" fmla="*/ 4876793 w 6805663"/>
                <a:gd name="connsiteY15" fmla="*/ 899846 h 1792172"/>
                <a:gd name="connsiteX16" fmla="*/ 5234910 w 6805663"/>
                <a:gd name="connsiteY16" fmla="*/ 955610 h 1792172"/>
                <a:gd name="connsiteX17" fmla="*/ 5783390 w 6805663"/>
                <a:gd name="connsiteY17" fmla="*/ 1168142 h 1792172"/>
                <a:gd name="connsiteX18" fmla="*/ 6320690 w 6805663"/>
                <a:gd name="connsiteY18" fmla="*/ 1197504 h 1792172"/>
                <a:gd name="connsiteX19" fmla="*/ 6805663 w 6805663"/>
                <a:gd name="connsiteY19" fmla="*/ 1066424 h 1792172"/>
                <a:gd name="connsiteX0" fmla="*/ 0 w 6805663"/>
                <a:gd name="connsiteY0" fmla="*/ 806752 h 1792172"/>
                <a:gd name="connsiteX1" fmla="*/ 276530 w 6805663"/>
                <a:gd name="connsiteY1" fmla="*/ 751248 h 1792172"/>
                <a:gd name="connsiteX2" fmla="*/ 484022 w 6805663"/>
                <a:gd name="connsiteY2" fmla="*/ 440251 h 1792172"/>
                <a:gd name="connsiteX3" fmla="*/ 744867 w 6805663"/>
                <a:gd name="connsiteY3" fmla="*/ 1268768 h 1792172"/>
                <a:gd name="connsiteX4" fmla="*/ 985730 w 6805663"/>
                <a:gd name="connsiteY4" fmla="*/ 527569 h 1792172"/>
                <a:gd name="connsiteX5" fmla="*/ 1472309 w 6805663"/>
                <a:gd name="connsiteY5" fmla="*/ 252 h 1792172"/>
                <a:gd name="connsiteX6" fmla="*/ 1929100 w 6805663"/>
                <a:gd name="connsiteY6" fmla="*/ 459790 h 1792172"/>
                <a:gd name="connsiteX7" fmla="*/ 2098550 w 6805663"/>
                <a:gd name="connsiteY7" fmla="*/ 968152 h 1792172"/>
                <a:gd name="connsiteX8" fmla="*/ 2372501 w 6805663"/>
                <a:gd name="connsiteY8" fmla="*/ 1787731 h 1792172"/>
                <a:gd name="connsiteX9" fmla="*/ 2584777 w 6805663"/>
                <a:gd name="connsiteY9" fmla="*/ 1293505 h 1792172"/>
                <a:gd name="connsiteX10" fmla="*/ 2756185 w 6805663"/>
                <a:gd name="connsiteY10" fmla="*/ 1010254 h 1792172"/>
                <a:gd name="connsiteX11" fmla="*/ 3508073 w 6805663"/>
                <a:gd name="connsiteY11" fmla="*/ 1435847 h 1792172"/>
                <a:gd name="connsiteX12" fmla="*/ 4048484 w 6805663"/>
                <a:gd name="connsiteY12" fmla="*/ 1366930 h 1792172"/>
                <a:gd name="connsiteX13" fmla="*/ 4371980 w 6805663"/>
                <a:gd name="connsiteY13" fmla="*/ 1607170 h 1792172"/>
                <a:gd name="connsiteX14" fmla="*/ 4608842 w 6805663"/>
                <a:gd name="connsiteY14" fmla="*/ 1591265 h 1792172"/>
                <a:gd name="connsiteX15" fmla="*/ 4876793 w 6805663"/>
                <a:gd name="connsiteY15" fmla="*/ 899846 h 1792172"/>
                <a:gd name="connsiteX16" fmla="*/ 5234910 w 6805663"/>
                <a:gd name="connsiteY16" fmla="*/ 955610 h 1792172"/>
                <a:gd name="connsiteX17" fmla="*/ 5783390 w 6805663"/>
                <a:gd name="connsiteY17" fmla="*/ 1168142 h 1792172"/>
                <a:gd name="connsiteX18" fmla="*/ 6320690 w 6805663"/>
                <a:gd name="connsiteY18" fmla="*/ 1197504 h 1792172"/>
                <a:gd name="connsiteX19" fmla="*/ 6805663 w 6805663"/>
                <a:gd name="connsiteY19" fmla="*/ 1066424 h 1792172"/>
                <a:gd name="connsiteX0" fmla="*/ 0 w 6805663"/>
                <a:gd name="connsiteY0" fmla="*/ 806752 h 1792172"/>
                <a:gd name="connsiteX1" fmla="*/ 276530 w 6805663"/>
                <a:gd name="connsiteY1" fmla="*/ 751248 h 1792172"/>
                <a:gd name="connsiteX2" fmla="*/ 484022 w 6805663"/>
                <a:gd name="connsiteY2" fmla="*/ 440251 h 1792172"/>
                <a:gd name="connsiteX3" fmla="*/ 744867 w 6805663"/>
                <a:gd name="connsiteY3" fmla="*/ 1268768 h 1792172"/>
                <a:gd name="connsiteX4" fmla="*/ 985730 w 6805663"/>
                <a:gd name="connsiteY4" fmla="*/ 527569 h 1792172"/>
                <a:gd name="connsiteX5" fmla="*/ 1472309 w 6805663"/>
                <a:gd name="connsiteY5" fmla="*/ 252 h 1792172"/>
                <a:gd name="connsiteX6" fmla="*/ 1929100 w 6805663"/>
                <a:gd name="connsiteY6" fmla="*/ 459790 h 1792172"/>
                <a:gd name="connsiteX7" fmla="*/ 2098550 w 6805663"/>
                <a:gd name="connsiteY7" fmla="*/ 968152 h 1792172"/>
                <a:gd name="connsiteX8" fmla="*/ 2372501 w 6805663"/>
                <a:gd name="connsiteY8" fmla="*/ 1787731 h 1792172"/>
                <a:gd name="connsiteX9" fmla="*/ 2584777 w 6805663"/>
                <a:gd name="connsiteY9" fmla="*/ 1293505 h 1792172"/>
                <a:gd name="connsiteX10" fmla="*/ 2756185 w 6805663"/>
                <a:gd name="connsiteY10" fmla="*/ 1010254 h 1792172"/>
                <a:gd name="connsiteX11" fmla="*/ 3133401 w 6805663"/>
                <a:gd name="connsiteY11" fmla="*/ 1673084 h 1792172"/>
                <a:gd name="connsiteX12" fmla="*/ 4048484 w 6805663"/>
                <a:gd name="connsiteY12" fmla="*/ 1366930 h 1792172"/>
                <a:gd name="connsiteX13" fmla="*/ 4371980 w 6805663"/>
                <a:gd name="connsiteY13" fmla="*/ 1607170 h 1792172"/>
                <a:gd name="connsiteX14" fmla="*/ 4608842 w 6805663"/>
                <a:gd name="connsiteY14" fmla="*/ 1591265 h 1792172"/>
                <a:gd name="connsiteX15" fmla="*/ 4876793 w 6805663"/>
                <a:gd name="connsiteY15" fmla="*/ 899846 h 1792172"/>
                <a:gd name="connsiteX16" fmla="*/ 5234910 w 6805663"/>
                <a:gd name="connsiteY16" fmla="*/ 955610 h 1792172"/>
                <a:gd name="connsiteX17" fmla="*/ 5783390 w 6805663"/>
                <a:gd name="connsiteY17" fmla="*/ 1168142 h 1792172"/>
                <a:gd name="connsiteX18" fmla="*/ 6320690 w 6805663"/>
                <a:gd name="connsiteY18" fmla="*/ 1197504 h 1792172"/>
                <a:gd name="connsiteX19" fmla="*/ 6805663 w 6805663"/>
                <a:gd name="connsiteY19" fmla="*/ 1066424 h 1792172"/>
                <a:gd name="connsiteX0" fmla="*/ 0 w 6805663"/>
                <a:gd name="connsiteY0" fmla="*/ 806752 h 1792172"/>
                <a:gd name="connsiteX1" fmla="*/ 276530 w 6805663"/>
                <a:gd name="connsiteY1" fmla="*/ 751248 h 1792172"/>
                <a:gd name="connsiteX2" fmla="*/ 484022 w 6805663"/>
                <a:gd name="connsiteY2" fmla="*/ 440251 h 1792172"/>
                <a:gd name="connsiteX3" fmla="*/ 744867 w 6805663"/>
                <a:gd name="connsiteY3" fmla="*/ 1268768 h 1792172"/>
                <a:gd name="connsiteX4" fmla="*/ 985730 w 6805663"/>
                <a:gd name="connsiteY4" fmla="*/ 527569 h 1792172"/>
                <a:gd name="connsiteX5" fmla="*/ 1472309 w 6805663"/>
                <a:gd name="connsiteY5" fmla="*/ 252 h 1792172"/>
                <a:gd name="connsiteX6" fmla="*/ 1929100 w 6805663"/>
                <a:gd name="connsiteY6" fmla="*/ 459790 h 1792172"/>
                <a:gd name="connsiteX7" fmla="*/ 2098550 w 6805663"/>
                <a:gd name="connsiteY7" fmla="*/ 968152 h 1792172"/>
                <a:gd name="connsiteX8" fmla="*/ 2372501 w 6805663"/>
                <a:gd name="connsiteY8" fmla="*/ 1787731 h 1792172"/>
                <a:gd name="connsiteX9" fmla="*/ 2584777 w 6805663"/>
                <a:gd name="connsiteY9" fmla="*/ 1293505 h 1792172"/>
                <a:gd name="connsiteX10" fmla="*/ 2756185 w 6805663"/>
                <a:gd name="connsiteY10" fmla="*/ 1010254 h 1792172"/>
                <a:gd name="connsiteX11" fmla="*/ 3133401 w 6805663"/>
                <a:gd name="connsiteY11" fmla="*/ 1673084 h 1792172"/>
                <a:gd name="connsiteX12" fmla="*/ 3688718 w 6805663"/>
                <a:gd name="connsiteY12" fmla="*/ 1491820 h 1792172"/>
                <a:gd name="connsiteX13" fmla="*/ 4048484 w 6805663"/>
                <a:gd name="connsiteY13" fmla="*/ 1366930 h 1792172"/>
                <a:gd name="connsiteX14" fmla="*/ 4371980 w 6805663"/>
                <a:gd name="connsiteY14" fmla="*/ 1607170 h 1792172"/>
                <a:gd name="connsiteX15" fmla="*/ 4608842 w 6805663"/>
                <a:gd name="connsiteY15" fmla="*/ 1591265 h 1792172"/>
                <a:gd name="connsiteX16" fmla="*/ 4876793 w 6805663"/>
                <a:gd name="connsiteY16" fmla="*/ 899846 h 1792172"/>
                <a:gd name="connsiteX17" fmla="*/ 5234910 w 6805663"/>
                <a:gd name="connsiteY17" fmla="*/ 955610 h 1792172"/>
                <a:gd name="connsiteX18" fmla="*/ 5783390 w 6805663"/>
                <a:gd name="connsiteY18" fmla="*/ 1168142 h 1792172"/>
                <a:gd name="connsiteX19" fmla="*/ 6320690 w 6805663"/>
                <a:gd name="connsiteY19" fmla="*/ 1197504 h 1792172"/>
                <a:gd name="connsiteX20" fmla="*/ 6805663 w 6805663"/>
                <a:gd name="connsiteY20" fmla="*/ 1066424 h 1792172"/>
                <a:gd name="connsiteX0" fmla="*/ 0 w 6805663"/>
                <a:gd name="connsiteY0" fmla="*/ 806752 h 1792172"/>
                <a:gd name="connsiteX1" fmla="*/ 276530 w 6805663"/>
                <a:gd name="connsiteY1" fmla="*/ 751248 h 1792172"/>
                <a:gd name="connsiteX2" fmla="*/ 484022 w 6805663"/>
                <a:gd name="connsiteY2" fmla="*/ 440251 h 1792172"/>
                <a:gd name="connsiteX3" fmla="*/ 744867 w 6805663"/>
                <a:gd name="connsiteY3" fmla="*/ 1268768 h 1792172"/>
                <a:gd name="connsiteX4" fmla="*/ 985730 w 6805663"/>
                <a:gd name="connsiteY4" fmla="*/ 527569 h 1792172"/>
                <a:gd name="connsiteX5" fmla="*/ 1472309 w 6805663"/>
                <a:gd name="connsiteY5" fmla="*/ 252 h 1792172"/>
                <a:gd name="connsiteX6" fmla="*/ 1929100 w 6805663"/>
                <a:gd name="connsiteY6" fmla="*/ 459790 h 1792172"/>
                <a:gd name="connsiteX7" fmla="*/ 2098550 w 6805663"/>
                <a:gd name="connsiteY7" fmla="*/ 968152 h 1792172"/>
                <a:gd name="connsiteX8" fmla="*/ 2372501 w 6805663"/>
                <a:gd name="connsiteY8" fmla="*/ 1787731 h 1792172"/>
                <a:gd name="connsiteX9" fmla="*/ 2584777 w 6805663"/>
                <a:gd name="connsiteY9" fmla="*/ 1293505 h 1792172"/>
                <a:gd name="connsiteX10" fmla="*/ 2756185 w 6805663"/>
                <a:gd name="connsiteY10" fmla="*/ 1010254 h 1792172"/>
                <a:gd name="connsiteX11" fmla="*/ 3133401 w 6805663"/>
                <a:gd name="connsiteY11" fmla="*/ 1673084 h 1792172"/>
                <a:gd name="connsiteX12" fmla="*/ 3427786 w 6805663"/>
                <a:gd name="connsiteY12" fmla="*/ 1119019 h 1792172"/>
                <a:gd name="connsiteX13" fmla="*/ 4048484 w 6805663"/>
                <a:gd name="connsiteY13" fmla="*/ 1366930 h 1792172"/>
                <a:gd name="connsiteX14" fmla="*/ 4371980 w 6805663"/>
                <a:gd name="connsiteY14" fmla="*/ 1607170 h 1792172"/>
                <a:gd name="connsiteX15" fmla="*/ 4608842 w 6805663"/>
                <a:gd name="connsiteY15" fmla="*/ 1591265 h 1792172"/>
                <a:gd name="connsiteX16" fmla="*/ 4876793 w 6805663"/>
                <a:gd name="connsiteY16" fmla="*/ 899846 h 1792172"/>
                <a:gd name="connsiteX17" fmla="*/ 5234910 w 6805663"/>
                <a:gd name="connsiteY17" fmla="*/ 955610 h 1792172"/>
                <a:gd name="connsiteX18" fmla="*/ 5783390 w 6805663"/>
                <a:gd name="connsiteY18" fmla="*/ 1168142 h 1792172"/>
                <a:gd name="connsiteX19" fmla="*/ 6320690 w 6805663"/>
                <a:gd name="connsiteY19" fmla="*/ 1197504 h 1792172"/>
                <a:gd name="connsiteX20" fmla="*/ 6805663 w 6805663"/>
                <a:gd name="connsiteY20" fmla="*/ 1066424 h 1792172"/>
                <a:gd name="connsiteX0" fmla="*/ 0 w 6805663"/>
                <a:gd name="connsiteY0" fmla="*/ 806752 h 1792172"/>
                <a:gd name="connsiteX1" fmla="*/ 276530 w 6805663"/>
                <a:gd name="connsiteY1" fmla="*/ 751248 h 1792172"/>
                <a:gd name="connsiteX2" fmla="*/ 484022 w 6805663"/>
                <a:gd name="connsiteY2" fmla="*/ 440251 h 1792172"/>
                <a:gd name="connsiteX3" fmla="*/ 744867 w 6805663"/>
                <a:gd name="connsiteY3" fmla="*/ 1268768 h 1792172"/>
                <a:gd name="connsiteX4" fmla="*/ 985730 w 6805663"/>
                <a:gd name="connsiteY4" fmla="*/ 527569 h 1792172"/>
                <a:gd name="connsiteX5" fmla="*/ 1472309 w 6805663"/>
                <a:gd name="connsiteY5" fmla="*/ 252 h 1792172"/>
                <a:gd name="connsiteX6" fmla="*/ 1929100 w 6805663"/>
                <a:gd name="connsiteY6" fmla="*/ 459790 h 1792172"/>
                <a:gd name="connsiteX7" fmla="*/ 2098550 w 6805663"/>
                <a:gd name="connsiteY7" fmla="*/ 968152 h 1792172"/>
                <a:gd name="connsiteX8" fmla="*/ 2372501 w 6805663"/>
                <a:gd name="connsiteY8" fmla="*/ 1787731 h 1792172"/>
                <a:gd name="connsiteX9" fmla="*/ 2584777 w 6805663"/>
                <a:gd name="connsiteY9" fmla="*/ 1293505 h 1792172"/>
                <a:gd name="connsiteX10" fmla="*/ 2756185 w 6805663"/>
                <a:gd name="connsiteY10" fmla="*/ 1010254 h 1792172"/>
                <a:gd name="connsiteX11" fmla="*/ 3133401 w 6805663"/>
                <a:gd name="connsiteY11" fmla="*/ 1673084 h 1792172"/>
                <a:gd name="connsiteX12" fmla="*/ 3427786 w 6805663"/>
                <a:gd name="connsiteY12" fmla="*/ 1119019 h 1792172"/>
                <a:gd name="connsiteX13" fmla="*/ 3713956 w 6805663"/>
                <a:gd name="connsiteY13" fmla="*/ 1610945 h 1792172"/>
                <a:gd name="connsiteX14" fmla="*/ 4371980 w 6805663"/>
                <a:gd name="connsiteY14" fmla="*/ 1607170 h 1792172"/>
                <a:gd name="connsiteX15" fmla="*/ 4608842 w 6805663"/>
                <a:gd name="connsiteY15" fmla="*/ 1591265 h 1792172"/>
                <a:gd name="connsiteX16" fmla="*/ 4876793 w 6805663"/>
                <a:gd name="connsiteY16" fmla="*/ 899846 h 1792172"/>
                <a:gd name="connsiteX17" fmla="*/ 5234910 w 6805663"/>
                <a:gd name="connsiteY17" fmla="*/ 955610 h 1792172"/>
                <a:gd name="connsiteX18" fmla="*/ 5783390 w 6805663"/>
                <a:gd name="connsiteY18" fmla="*/ 1168142 h 1792172"/>
                <a:gd name="connsiteX19" fmla="*/ 6320690 w 6805663"/>
                <a:gd name="connsiteY19" fmla="*/ 1197504 h 1792172"/>
                <a:gd name="connsiteX20" fmla="*/ 6805663 w 6805663"/>
                <a:gd name="connsiteY20" fmla="*/ 1066424 h 1792172"/>
                <a:gd name="connsiteX0" fmla="*/ 0 w 6805663"/>
                <a:gd name="connsiteY0" fmla="*/ 806752 h 1792172"/>
                <a:gd name="connsiteX1" fmla="*/ 276530 w 6805663"/>
                <a:gd name="connsiteY1" fmla="*/ 751248 h 1792172"/>
                <a:gd name="connsiteX2" fmla="*/ 484022 w 6805663"/>
                <a:gd name="connsiteY2" fmla="*/ 440251 h 1792172"/>
                <a:gd name="connsiteX3" fmla="*/ 744867 w 6805663"/>
                <a:gd name="connsiteY3" fmla="*/ 1268768 h 1792172"/>
                <a:gd name="connsiteX4" fmla="*/ 985730 w 6805663"/>
                <a:gd name="connsiteY4" fmla="*/ 527569 h 1792172"/>
                <a:gd name="connsiteX5" fmla="*/ 1472309 w 6805663"/>
                <a:gd name="connsiteY5" fmla="*/ 252 h 1792172"/>
                <a:gd name="connsiteX6" fmla="*/ 1929100 w 6805663"/>
                <a:gd name="connsiteY6" fmla="*/ 459790 h 1792172"/>
                <a:gd name="connsiteX7" fmla="*/ 2098550 w 6805663"/>
                <a:gd name="connsiteY7" fmla="*/ 968152 h 1792172"/>
                <a:gd name="connsiteX8" fmla="*/ 2372501 w 6805663"/>
                <a:gd name="connsiteY8" fmla="*/ 1787731 h 1792172"/>
                <a:gd name="connsiteX9" fmla="*/ 2584777 w 6805663"/>
                <a:gd name="connsiteY9" fmla="*/ 1293505 h 1792172"/>
                <a:gd name="connsiteX10" fmla="*/ 2756185 w 6805663"/>
                <a:gd name="connsiteY10" fmla="*/ 1010254 h 1792172"/>
                <a:gd name="connsiteX11" fmla="*/ 3133401 w 6805663"/>
                <a:gd name="connsiteY11" fmla="*/ 1673084 h 1792172"/>
                <a:gd name="connsiteX12" fmla="*/ 3427786 w 6805663"/>
                <a:gd name="connsiteY12" fmla="*/ 1119019 h 1792172"/>
                <a:gd name="connsiteX13" fmla="*/ 3713956 w 6805663"/>
                <a:gd name="connsiteY13" fmla="*/ 1610945 h 1792172"/>
                <a:gd name="connsiteX14" fmla="*/ 4017380 w 6805663"/>
                <a:gd name="connsiteY14" fmla="*/ 1200478 h 1792172"/>
                <a:gd name="connsiteX15" fmla="*/ 4608842 w 6805663"/>
                <a:gd name="connsiteY15" fmla="*/ 1591265 h 1792172"/>
                <a:gd name="connsiteX16" fmla="*/ 4876793 w 6805663"/>
                <a:gd name="connsiteY16" fmla="*/ 899846 h 1792172"/>
                <a:gd name="connsiteX17" fmla="*/ 5234910 w 6805663"/>
                <a:gd name="connsiteY17" fmla="*/ 955610 h 1792172"/>
                <a:gd name="connsiteX18" fmla="*/ 5783390 w 6805663"/>
                <a:gd name="connsiteY18" fmla="*/ 1168142 h 1792172"/>
                <a:gd name="connsiteX19" fmla="*/ 6320690 w 6805663"/>
                <a:gd name="connsiteY19" fmla="*/ 1197504 h 1792172"/>
                <a:gd name="connsiteX20" fmla="*/ 6805663 w 6805663"/>
                <a:gd name="connsiteY20" fmla="*/ 1066424 h 1792172"/>
                <a:gd name="connsiteX0" fmla="*/ 0 w 6805663"/>
                <a:gd name="connsiteY0" fmla="*/ 806752 h 1792172"/>
                <a:gd name="connsiteX1" fmla="*/ 276530 w 6805663"/>
                <a:gd name="connsiteY1" fmla="*/ 751248 h 1792172"/>
                <a:gd name="connsiteX2" fmla="*/ 484022 w 6805663"/>
                <a:gd name="connsiteY2" fmla="*/ 440251 h 1792172"/>
                <a:gd name="connsiteX3" fmla="*/ 744867 w 6805663"/>
                <a:gd name="connsiteY3" fmla="*/ 1268768 h 1792172"/>
                <a:gd name="connsiteX4" fmla="*/ 985730 w 6805663"/>
                <a:gd name="connsiteY4" fmla="*/ 527569 h 1792172"/>
                <a:gd name="connsiteX5" fmla="*/ 1472309 w 6805663"/>
                <a:gd name="connsiteY5" fmla="*/ 252 h 1792172"/>
                <a:gd name="connsiteX6" fmla="*/ 1929100 w 6805663"/>
                <a:gd name="connsiteY6" fmla="*/ 459790 h 1792172"/>
                <a:gd name="connsiteX7" fmla="*/ 2098550 w 6805663"/>
                <a:gd name="connsiteY7" fmla="*/ 968152 h 1792172"/>
                <a:gd name="connsiteX8" fmla="*/ 2372501 w 6805663"/>
                <a:gd name="connsiteY8" fmla="*/ 1787731 h 1792172"/>
                <a:gd name="connsiteX9" fmla="*/ 2584777 w 6805663"/>
                <a:gd name="connsiteY9" fmla="*/ 1293505 h 1792172"/>
                <a:gd name="connsiteX10" fmla="*/ 2756185 w 6805663"/>
                <a:gd name="connsiteY10" fmla="*/ 1010254 h 1792172"/>
                <a:gd name="connsiteX11" fmla="*/ 3133401 w 6805663"/>
                <a:gd name="connsiteY11" fmla="*/ 1673084 h 1792172"/>
                <a:gd name="connsiteX12" fmla="*/ 3427786 w 6805663"/>
                <a:gd name="connsiteY12" fmla="*/ 1119019 h 1792172"/>
                <a:gd name="connsiteX13" fmla="*/ 3713956 w 6805663"/>
                <a:gd name="connsiteY13" fmla="*/ 1610945 h 1792172"/>
                <a:gd name="connsiteX14" fmla="*/ 4017380 w 6805663"/>
                <a:gd name="connsiteY14" fmla="*/ 1200478 h 1792172"/>
                <a:gd name="connsiteX15" fmla="*/ 4394745 w 6805663"/>
                <a:gd name="connsiteY15" fmla="*/ 1638713 h 1792172"/>
                <a:gd name="connsiteX16" fmla="*/ 4876793 w 6805663"/>
                <a:gd name="connsiteY16" fmla="*/ 899846 h 1792172"/>
                <a:gd name="connsiteX17" fmla="*/ 5234910 w 6805663"/>
                <a:gd name="connsiteY17" fmla="*/ 955610 h 1792172"/>
                <a:gd name="connsiteX18" fmla="*/ 5783390 w 6805663"/>
                <a:gd name="connsiteY18" fmla="*/ 1168142 h 1792172"/>
                <a:gd name="connsiteX19" fmla="*/ 6320690 w 6805663"/>
                <a:gd name="connsiteY19" fmla="*/ 1197504 h 1792172"/>
                <a:gd name="connsiteX20" fmla="*/ 6805663 w 6805663"/>
                <a:gd name="connsiteY20" fmla="*/ 1066424 h 1792172"/>
                <a:gd name="connsiteX0" fmla="*/ 0 w 6805663"/>
                <a:gd name="connsiteY0" fmla="*/ 806752 h 2007915"/>
                <a:gd name="connsiteX1" fmla="*/ 276530 w 6805663"/>
                <a:gd name="connsiteY1" fmla="*/ 751248 h 2007915"/>
                <a:gd name="connsiteX2" fmla="*/ 484022 w 6805663"/>
                <a:gd name="connsiteY2" fmla="*/ 440251 h 2007915"/>
                <a:gd name="connsiteX3" fmla="*/ 744867 w 6805663"/>
                <a:gd name="connsiteY3" fmla="*/ 1268768 h 2007915"/>
                <a:gd name="connsiteX4" fmla="*/ 985730 w 6805663"/>
                <a:gd name="connsiteY4" fmla="*/ 527569 h 2007915"/>
                <a:gd name="connsiteX5" fmla="*/ 1472309 w 6805663"/>
                <a:gd name="connsiteY5" fmla="*/ 252 h 2007915"/>
                <a:gd name="connsiteX6" fmla="*/ 1929100 w 6805663"/>
                <a:gd name="connsiteY6" fmla="*/ 459790 h 2007915"/>
                <a:gd name="connsiteX7" fmla="*/ 2098550 w 6805663"/>
                <a:gd name="connsiteY7" fmla="*/ 968152 h 2007915"/>
                <a:gd name="connsiteX8" fmla="*/ 2372501 w 6805663"/>
                <a:gd name="connsiteY8" fmla="*/ 1787731 h 2007915"/>
                <a:gd name="connsiteX9" fmla="*/ 2584777 w 6805663"/>
                <a:gd name="connsiteY9" fmla="*/ 1293505 h 2007915"/>
                <a:gd name="connsiteX10" fmla="*/ 2756185 w 6805663"/>
                <a:gd name="connsiteY10" fmla="*/ 1010254 h 2007915"/>
                <a:gd name="connsiteX11" fmla="*/ 3133401 w 6805663"/>
                <a:gd name="connsiteY11" fmla="*/ 1673084 h 2007915"/>
                <a:gd name="connsiteX12" fmla="*/ 3427786 w 6805663"/>
                <a:gd name="connsiteY12" fmla="*/ 1119019 h 2007915"/>
                <a:gd name="connsiteX13" fmla="*/ 3713956 w 6805663"/>
                <a:gd name="connsiteY13" fmla="*/ 1610945 h 2007915"/>
                <a:gd name="connsiteX14" fmla="*/ 4017380 w 6805663"/>
                <a:gd name="connsiteY14" fmla="*/ 1200478 h 2007915"/>
                <a:gd name="connsiteX15" fmla="*/ 4394745 w 6805663"/>
                <a:gd name="connsiteY15" fmla="*/ 1638713 h 2007915"/>
                <a:gd name="connsiteX16" fmla="*/ 4990533 w 6805663"/>
                <a:gd name="connsiteY16" fmla="*/ 1984358 h 2007915"/>
                <a:gd name="connsiteX17" fmla="*/ 5234910 w 6805663"/>
                <a:gd name="connsiteY17" fmla="*/ 955610 h 2007915"/>
                <a:gd name="connsiteX18" fmla="*/ 5783390 w 6805663"/>
                <a:gd name="connsiteY18" fmla="*/ 1168142 h 2007915"/>
                <a:gd name="connsiteX19" fmla="*/ 6320690 w 6805663"/>
                <a:gd name="connsiteY19" fmla="*/ 1197504 h 2007915"/>
                <a:gd name="connsiteX20" fmla="*/ 6805663 w 6805663"/>
                <a:gd name="connsiteY20" fmla="*/ 1066424 h 2007915"/>
                <a:gd name="connsiteX0" fmla="*/ 0 w 6805663"/>
                <a:gd name="connsiteY0" fmla="*/ 806752 h 1997476"/>
                <a:gd name="connsiteX1" fmla="*/ 276530 w 6805663"/>
                <a:gd name="connsiteY1" fmla="*/ 751248 h 1997476"/>
                <a:gd name="connsiteX2" fmla="*/ 484022 w 6805663"/>
                <a:gd name="connsiteY2" fmla="*/ 440251 h 1997476"/>
                <a:gd name="connsiteX3" fmla="*/ 744867 w 6805663"/>
                <a:gd name="connsiteY3" fmla="*/ 1268768 h 1997476"/>
                <a:gd name="connsiteX4" fmla="*/ 985730 w 6805663"/>
                <a:gd name="connsiteY4" fmla="*/ 527569 h 1997476"/>
                <a:gd name="connsiteX5" fmla="*/ 1472309 w 6805663"/>
                <a:gd name="connsiteY5" fmla="*/ 252 h 1997476"/>
                <a:gd name="connsiteX6" fmla="*/ 1929100 w 6805663"/>
                <a:gd name="connsiteY6" fmla="*/ 459790 h 1997476"/>
                <a:gd name="connsiteX7" fmla="*/ 2098550 w 6805663"/>
                <a:gd name="connsiteY7" fmla="*/ 968152 h 1997476"/>
                <a:gd name="connsiteX8" fmla="*/ 2372501 w 6805663"/>
                <a:gd name="connsiteY8" fmla="*/ 1787731 h 1997476"/>
                <a:gd name="connsiteX9" fmla="*/ 2584777 w 6805663"/>
                <a:gd name="connsiteY9" fmla="*/ 1293505 h 1997476"/>
                <a:gd name="connsiteX10" fmla="*/ 2756185 w 6805663"/>
                <a:gd name="connsiteY10" fmla="*/ 1010254 h 1997476"/>
                <a:gd name="connsiteX11" fmla="*/ 3133401 w 6805663"/>
                <a:gd name="connsiteY11" fmla="*/ 1673084 h 1997476"/>
                <a:gd name="connsiteX12" fmla="*/ 3427786 w 6805663"/>
                <a:gd name="connsiteY12" fmla="*/ 1119019 h 1997476"/>
                <a:gd name="connsiteX13" fmla="*/ 3713956 w 6805663"/>
                <a:gd name="connsiteY13" fmla="*/ 1610945 h 1997476"/>
                <a:gd name="connsiteX14" fmla="*/ 4017380 w 6805663"/>
                <a:gd name="connsiteY14" fmla="*/ 1200478 h 1997476"/>
                <a:gd name="connsiteX15" fmla="*/ 4394745 w 6805663"/>
                <a:gd name="connsiteY15" fmla="*/ 1638713 h 1997476"/>
                <a:gd name="connsiteX16" fmla="*/ 4990533 w 6805663"/>
                <a:gd name="connsiteY16" fmla="*/ 1984358 h 1997476"/>
                <a:gd name="connsiteX17" fmla="*/ 5783390 w 6805663"/>
                <a:gd name="connsiteY17" fmla="*/ 1168142 h 1997476"/>
                <a:gd name="connsiteX18" fmla="*/ 6320690 w 6805663"/>
                <a:gd name="connsiteY18" fmla="*/ 1197504 h 1997476"/>
                <a:gd name="connsiteX19" fmla="*/ 6805663 w 6805663"/>
                <a:gd name="connsiteY19" fmla="*/ 1066424 h 1997476"/>
                <a:gd name="connsiteX0" fmla="*/ 0 w 6805663"/>
                <a:gd name="connsiteY0" fmla="*/ 806752 h 2210893"/>
                <a:gd name="connsiteX1" fmla="*/ 276530 w 6805663"/>
                <a:gd name="connsiteY1" fmla="*/ 751248 h 2210893"/>
                <a:gd name="connsiteX2" fmla="*/ 484022 w 6805663"/>
                <a:gd name="connsiteY2" fmla="*/ 440251 h 2210893"/>
                <a:gd name="connsiteX3" fmla="*/ 744867 w 6805663"/>
                <a:gd name="connsiteY3" fmla="*/ 1268768 h 2210893"/>
                <a:gd name="connsiteX4" fmla="*/ 985730 w 6805663"/>
                <a:gd name="connsiteY4" fmla="*/ 527569 h 2210893"/>
                <a:gd name="connsiteX5" fmla="*/ 1472309 w 6805663"/>
                <a:gd name="connsiteY5" fmla="*/ 252 h 2210893"/>
                <a:gd name="connsiteX6" fmla="*/ 1929100 w 6805663"/>
                <a:gd name="connsiteY6" fmla="*/ 459790 h 2210893"/>
                <a:gd name="connsiteX7" fmla="*/ 2098550 w 6805663"/>
                <a:gd name="connsiteY7" fmla="*/ 968152 h 2210893"/>
                <a:gd name="connsiteX8" fmla="*/ 2372501 w 6805663"/>
                <a:gd name="connsiteY8" fmla="*/ 1787731 h 2210893"/>
                <a:gd name="connsiteX9" fmla="*/ 2584777 w 6805663"/>
                <a:gd name="connsiteY9" fmla="*/ 1293505 h 2210893"/>
                <a:gd name="connsiteX10" fmla="*/ 2756185 w 6805663"/>
                <a:gd name="connsiteY10" fmla="*/ 1010254 h 2210893"/>
                <a:gd name="connsiteX11" fmla="*/ 3133401 w 6805663"/>
                <a:gd name="connsiteY11" fmla="*/ 1673084 h 2210893"/>
                <a:gd name="connsiteX12" fmla="*/ 3427786 w 6805663"/>
                <a:gd name="connsiteY12" fmla="*/ 1119019 h 2210893"/>
                <a:gd name="connsiteX13" fmla="*/ 3713956 w 6805663"/>
                <a:gd name="connsiteY13" fmla="*/ 1610945 h 2210893"/>
                <a:gd name="connsiteX14" fmla="*/ 4017380 w 6805663"/>
                <a:gd name="connsiteY14" fmla="*/ 1200478 h 2210893"/>
                <a:gd name="connsiteX15" fmla="*/ 4394745 w 6805663"/>
                <a:gd name="connsiteY15" fmla="*/ 1638713 h 2210893"/>
                <a:gd name="connsiteX16" fmla="*/ 4990533 w 6805663"/>
                <a:gd name="connsiteY16" fmla="*/ 1984358 h 2210893"/>
                <a:gd name="connsiteX17" fmla="*/ 5810152 w 6805663"/>
                <a:gd name="connsiteY17" fmla="*/ 2171315 h 2210893"/>
                <a:gd name="connsiteX18" fmla="*/ 6320690 w 6805663"/>
                <a:gd name="connsiteY18" fmla="*/ 1197504 h 2210893"/>
                <a:gd name="connsiteX19" fmla="*/ 6805663 w 6805663"/>
                <a:gd name="connsiteY19" fmla="*/ 1066424 h 2210893"/>
                <a:gd name="connsiteX0" fmla="*/ 0 w 6906021"/>
                <a:gd name="connsiteY0" fmla="*/ 806752 h 2210893"/>
                <a:gd name="connsiteX1" fmla="*/ 276530 w 6906021"/>
                <a:gd name="connsiteY1" fmla="*/ 751248 h 2210893"/>
                <a:gd name="connsiteX2" fmla="*/ 484022 w 6906021"/>
                <a:gd name="connsiteY2" fmla="*/ 440251 h 2210893"/>
                <a:gd name="connsiteX3" fmla="*/ 744867 w 6906021"/>
                <a:gd name="connsiteY3" fmla="*/ 1268768 h 2210893"/>
                <a:gd name="connsiteX4" fmla="*/ 985730 w 6906021"/>
                <a:gd name="connsiteY4" fmla="*/ 527569 h 2210893"/>
                <a:gd name="connsiteX5" fmla="*/ 1472309 w 6906021"/>
                <a:gd name="connsiteY5" fmla="*/ 252 h 2210893"/>
                <a:gd name="connsiteX6" fmla="*/ 1929100 w 6906021"/>
                <a:gd name="connsiteY6" fmla="*/ 459790 h 2210893"/>
                <a:gd name="connsiteX7" fmla="*/ 2098550 w 6906021"/>
                <a:gd name="connsiteY7" fmla="*/ 968152 h 2210893"/>
                <a:gd name="connsiteX8" fmla="*/ 2372501 w 6906021"/>
                <a:gd name="connsiteY8" fmla="*/ 1787731 h 2210893"/>
                <a:gd name="connsiteX9" fmla="*/ 2584777 w 6906021"/>
                <a:gd name="connsiteY9" fmla="*/ 1293505 h 2210893"/>
                <a:gd name="connsiteX10" fmla="*/ 2756185 w 6906021"/>
                <a:gd name="connsiteY10" fmla="*/ 1010254 h 2210893"/>
                <a:gd name="connsiteX11" fmla="*/ 3133401 w 6906021"/>
                <a:gd name="connsiteY11" fmla="*/ 1673084 h 2210893"/>
                <a:gd name="connsiteX12" fmla="*/ 3427786 w 6906021"/>
                <a:gd name="connsiteY12" fmla="*/ 1119019 h 2210893"/>
                <a:gd name="connsiteX13" fmla="*/ 3713956 w 6906021"/>
                <a:gd name="connsiteY13" fmla="*/ 1610945 h 2210893"/>
                <a:gd name="connsiteX14" fmla="*/ 4017380 w 6906021"/>
                <a:gd name="connsiteY14" fmla="*/ 1200478 h 2210893"/>
                <a:gd name="connsiteX15" fmla="*/ 4394745 w 6906021"/>
                <a:gd name="connsiteY15" fmla="*/ 1638713 h 2210893"/>
                <a:gd name="connsiteX16" fmla="*/ 4990533 w 6906021"/>
                <a:gd name="connsiteY16" fmla="*/ 1984358 h 2210893"/>
                <a:gd name="connsiteX17" fmla="*/ 5810152 w 6906021"/>
                <a:gd name="connsiteY17" fmla="*/ 2171315 h 2210893"/>
                <a:gd name="connsiteX18" fmla="*/ 6320690 w 6906021"/>
                <a:gd name="connsiteY18" fmla="*/ 1197504 h 2210893"/>
                <a:gd name="connsiteX19" fmla="*/ 6906021 w 6906021"/>
                <a:gd name="connsiteY19" fmla="*/ 2191604 h 2210893"/>
                <a:gd name="connsiteX0" fmla="*/ 0 w 6906021"/>
                <a:gd name="connsiteY0" fmla="*/ 806752 h 2210893"/>
                <a:gd name="connsiteX1" fmla="*/ 276530 w 6906021"/>
                <a:gd name="connsiteY1" fmla="*/ 751248 h 2210893"/>
                <a:gd name="connsiteX2" fmla="*/ 484022 w 6906021"/>
                <a:gd name="connsiteY2" fmla="*/ 440251 h 2210893"/>
                <a:gd name="connsiteX3" fmla="*/ 744867 w 6906021"/>
                <a:gd name="connsiteY3" fmla="*/ 1268768 h 2210893"/>
                <a:gd name="connsiteX4" fmla="*/ 985730 w 6906021"/>
                <a:gd name="connsiteY4" fmla="*/ 527569 h 2210893"/>
                <a:gd name="connsiteX5" fmla="*/ 1472309 w 6906021"/>
                <a:gd name="connsiteY5" fmla="*/ 252 h 2210893"/>
                <a:gd name="connsiteX6" fmla="*/ 1929100 w 6906021"/>
                <a:gd name="connsiteY6" fmla="*/ 459790 h 2210893"/>
                <a:gd name="connsiteX7" fmla="*/ 2098550 w 6906021"/>
                <a:gd name="connsiteY7" fmla="*/ 968152 h 2210893"/>
                <a:gd name="connsiteX8" fmla="*/ 2372501 w 6906021"/>
                <a:gd name="connsiteY8" fmla="*/ 1787731 h 2210893"/>
                <a:gd name="connsiteX9" fmla="*/ 2584777 w 6906021"/>
                <a:gd name="connsiteY9" fmla="*/ 1293505 h 2210893"/>
                <a:gd name="connsiteX10" fmla="*/ 2756185 w 6906021"/>
                <a:gd name="connsiteY10" fmla="*/ 1010254 h 2210893"/>
                <a:gd name="connsiteX11" fmla="*/ 3133401 w 6906021"/>
                <a:gd name="connsiteY11" fmla="*/ 1673084 h 2210893"/>
                <a:gd name="connsiteX12" fmla="*/ 3427786 w 6906021"/>
                <a:gd name="connsiteY12" fmla="*/ 1119019 h 2210893"/>
                <a:gd name="connsiteX13" fmla="*/ 3713956 w 6906021"/>
                <a:gd name="connsiteY13" fmla="*/ 1610945 h 2210893"/>
                <a:gd name="connsiteX14" fmla="*/ 4017380 w 6906021"/>
                <a:gd name="connsiteY14" fmla="*/ 1200478 h 2210893"/>
                <a:gd name="connsiteX15" fmla="*/ 4394745 w 6906021"/>
                <a:gd name="connsiteY15" fmla="*/ 1638713 h 2210893"/>
                <a:gd name="connsiteX16" fmla="*/ 4990533 w 6906021"/>
                <a:gd name="connsiteY16" fmla="*/ 1984358 h 2210893"/>
                <a:gd name="connsiteX17" fmla="*/ 5810152 w 6906021"/>
                <a:gd name="connsiteY17" fmla="*/ 2171315 h 2210893"/>
                <a:gd name="connsiteX18" fmla="*/ 6906021 w 6906021"/>
                <a:gd name="connsiteY18" fmla="*/ 2191604 h 2210893"/>
                <a:gd name="connsiteX0" fmla="*/ 0 w 6906021"/>
                <a:gd name="connsiteY0" fmla="*/ 806752 h 2241673"/>
                <a:gd name="connsiteX1" fmla="*/ 276530 w 6906021"/>
                <a:gd name="connsiteY1" fmla="*/ 751248 h 2241673"/>
                <a:gd name="connsiteX2" fmla="*/ 484022 w 6906021"/>
                <a:gd name="connsiteY2" fmla="*/ 440251 h 2241673"/>
                <a:gd name="connsiteX3" fmla="*/ 744867 w 6906021"/>
                <a:gd name="connsiteY3" fmla="*/ 1268768 h 2241673"/>
                <a:gd name="connsiteX4" fmla="*/ 985730 w 6906021"/>
                <a:gd name="connsiteY4" fmla="*/ 527569 h 2241673"/>
                <a:gd name="connsiteX5" fmla="*/ 1472309 w 6906021"/>
                <a:gd name="connsiteY5" fmla="*/ 252 h 2241673"/>
                <a:gd name="connsiteX6" fmla="*/ 1929100 w 6906021"/>
                <a:gd name="connsiteY6" fmla="*/ 459790 h 2241673"/>
                <a:gd name="connsiteX7" fmla="*/ 2098550 w 6906021"/>
                <a:gd name="connsiteY7" fmla="*/ 968152 h 2241673"/>
                <a:gd name="connsiteX8" fmla="*/ 2372501 w 6906021"/>
                <a:gd name="connsiteY8" fmla="*/ 1787731 h 2241673"/>
                <a:gd name="connsiteX9" fmla="*/ 2584777 w 6906021"/>
                <a:gd name="connsiteY9" fmla="*/ 1293505 h 2241673"/>
                <a:gd name="connsiteX10" fmla="*/ 2756185 w 6906021"/>
                <a:gd name="connsiteY10" fmla="*/ 1010254 h 2241673"/>
                <a:gd name="connsiteX11" fmla="*/ 3133401 w 6906021"/>
                <a:gd name="connsiteY11" fmla="*/ 1673084 h 2241673"/>
                <a:gd name="connsiteX12" fmla="*/ 3427786 w 6906021"/>
                <a:gd name="connsiteY12" fmla="*/ 1119019 h 2241673"/>
                <a:gd name="connsiteX13" fmla="*/ 3713956 w 6906021"/>
                <a:gd name="connsiteY13" fmla="*/ 1610945 h 2241673"/>
                <a:gd name="connsiteX14" fmla="*/ 4017380 w 6906021"/>
                <a:gd name="connsiteY14" fmla="*/ 1200478 h 2241673"/>
                <a:gd name="connsiteX15" fmla="*/ 4394745 w 6906021"/>
                <a:gd name="connsiteY15" fmla="*/ 1638713 h 2241673"/>
                <a:gd name="connsiteX16" fmla="*/ 4990533 w 6906021"/>
                <a:gd name="connsiteY16" fmla="*/ 1984358 h 2241673"/>
                <a:gd name="connsiteX17" fmla="*/ 5964035 w 6906021"/>
                <a:gd name="connsiteY17" fmla="*/ 2205206 h 2241673"/>
                <a:gd name="connsiteX18" fmla="*/ 6906021 w 6906021"/>
                <a:gd name="connsiteY18" fmla="*/ 2191604 h 2241673"/>
                <a:gd name="connsiteX0" fmla="*/ 0 w 6906021"/>
                <a:gd name="connsiteY0" fmla="*/ 806752 h 2241674"/>
                <a:gd name="connsiteX1" fmla="*/ 276530 w 6906021"/>
                <a:gd name="connsiteY1" fmla="*/ 751248 h 2241674"/>
                <a:gd name="connsiteX2" fmla="*/ 484022 w 6906021"/>
                <a:gd name="connsiteY2" fmla="*/ 440251 h 2241674"/>
                <a:gd name="connsiteX3" fmla="*/ 744867 w 6906021"/>
                <a:gd name="connsiteY3" fmla="*/ 1268768 h 2241674"/>
                <a:gd name="connsiteX4" fmla="*/ 985730 w 6906021"/>
                <a:gd name="connsiteY4" fmla="*/ 527569 h 2241674"/>
                <a:gd name="connsiteX5" fmla="*/ 1472309 w 6906021"/>
                <a:gd name="connsiteY5" fmla="*/ 252 h 2241674"/>
                <a:gd name="connsiteX6" fmla="*/ 1929100 w 6906021"/>
                <a:gd name="connsiteY6" fmla="*/ 459790 h 2241674"/>
                <a:gd name="connsiteX7" fmla="*/ 2098550 w 6906021"/>
                <a:gd name="connsiteY7" fmla="*/ 968152 h 2241674"/>
                <a:gd name="connsiteX8" fmla="*/ 2372501 w 6906021"/>
                <a:gd name="connsiteY8" fmla="*/ 1787731 h 2241674"/>
                <a:gd name="connsiteX9" fmla="*/ 2584777 w 6906021"/>
                <a:gd name="connsiteY9" fmla="*/ 1293505 h 2241674"/>
                <a:gd name="connsiteX10" fmla="*/ 2756185 w 6906021"/>
                <a:gd name="connsiteY10" fmla="*/ 1010254 h 2241674"/>
                <a:gd name="connsiteX11" fmla="*/ 3133401 w 6906021"/>
                <a:gd name="connsiteY11" fmla="*/ 1673084 h 2241674"/>
                <a:gd name="connsiteX12" fmla="*/ 3427786 w 6906021"/>
                <a:gd name="connsiteY12" fmla="*/ 1119019 h 2241674"/>
                <a:gd name="connsiteX13" fmla="*/ 3713956 w 6906021"/>
                <a:gd name="connsiteY13" fmla="*/ 1610945 h 2241674"/>
                <a:gd name="connsiteX14" fmla="*/ 4017380 w 6906021"/>
                <a:gd name="connsiteY14" fmla="*/ 1200478 h 2241674"/>
                <a:gd name="connsiteX15" fmla="*/ 4394745 w 6906021"/>
                <a:gd name="connsiteY15" fmla="*/ 1638713 h 2241674"/>
                <a:gd name="connsiteX16" fmla="*/ 4990533 w 6906021"/>
                <a:gd name="connsiteY16" fmla="*/ 1984358 h 2241674"/>
                <a:gd name="connsiteX17" fmla="*/ 5964035 w 6906021"/>
                <a:gd name="connsiteY17" fmla="*/ 2205206 h 2241674"/>
                <a:gd name="connsiteX18" fmla="*/ 6906021 w 6906021"/>
                <a:gd name="connsiteY18" fmla="*/ 2191604 h 2241674"/>
                <a:gd name="connsiteX0" fmla="*/ 0 w 6906021"/>
                <a:gd name="connsiteY0" fmla="*/ 806752 h 2205206"/>
                <a:gd name="connsiteX1" fmla="*/ 276530 w 6906021"/>
                <a:gd name="connsiteY1" fmla="*/ 751248 h 2205206"/>
                <a:gd name="connsiteX2" fmla="*/ 484022 w 6906021"/>
                <a:gd name="connsiteY2" fmla="*/ 440251 h 2205206"/>
                <a:gd name="connsiteX3" fmla="*/ 744867 w 6906021"/>
                <a:gd name="connsiteY3" fmla="*/ 1268768 h 2205206"/>
                <a:gd name="connsiteX4" fmla="*/ 985730 w 6906021"/>
                <a:gd name="connsiteY4" fmla="*/ 527569 h 2205206"/>
                <a:gd name="connsiteX5" fmla="*/ 1472309 w 6906021"/>
                <a:gd name="connsiteY5" fmla="*/ 252 h 2205206"/>
                <a:gd name="connsiteX6" fmla="*/ 1929100 w 6906021"/>
                <a:gd name="connsiteY6" fmla="*/ 459790 h 2205206"/>
                <a:gd name="connsiteX7" fmla="*/ 2098550 w 6906021"/>
                <a:gd name="connsiteY7" fmla="*/ 968152 h 2205206"/>
                <a:gd name="connsiteX8" fmla="*/ 2372501 w 6906021"/>
                <a:gd name="connsiteY8" fmla="*/ 1787731 h 2205206"/>
                <a:gd name="connsiteX9" fmla="*/ 2584777 w 6906021"/>
                <a:gd name="connsiteY9" fmla="*/ 1293505 h 2205206"/>
                <a:gd name="connsiteX10" fmla="*/ 2756185 w 6906021"/>
                <a:gd name="connsiteY10" fmla="*/ 1010254 h 2205206"/>
                <a:gd name="connsiteX11" fmla="*/ 3133401 w 6906021"/>
                <a:gd name="connsiteY11" fmla="*/ 1673084 h 2205206"/>
                <a:gd name="connsiteX12" fmla="*/ 3427786 w 6906021"/>
                <a:gd name="connsiteY12" fmla="*/ 1119019 h 2205206"/>
                <a:gd name="connsiteX13" fmla="*/ 3713956 w 6906021"/>
                <a:gd name="connsiteY13" fmla="*/ 1610945 h 2205206"/>
                <a:gd name="connsiteX14" fmla="*/ 4017380 w 6906021"/>
                <a:gd name="connsiteY14" fmla="*/ 1200478 h 2205206"/>
                <a:gd name="connsiteX15" fmla="*/ 4394745 w 6906021"/>
                <a:gd name="connsiteY15" fmla="*/ 1638713 h 2205206"/>
                <a:gd name="connsiteX16" fmla="*/ 4990533 w 6906021"/>
                <a:gd name="connsiteY16" fmla="*/ 1984358 h 2205206"/>
                <a:gd name="connsiteX17" fmla="*/ 5964035 w 6906021"/>
                <a:gd name="connsiteY17" fmla="*/ 2205206 h 2205206"/>
                <a:gd name="connsiteX18" fmla="*/ 6906021 w 6906021"/>
                <a:gd name="connsiteY18" fmla="*/ 2191604 h 2205206"/>
                <a:gd name="connsiteX0" fmla="*/ 0 w 6906021"/>
                <a:gd name="connsiteY0" fmla="*/ 806752 h 2225045"/>
                <a:gd name="connsiteX1" fmla="*/ 276530 w 6906021"/>
                <a:gd name="connsiteY1" fmla="*/ 751248 h 2225045"/>
                <a:gd name="connsiteX2" fmla="*/ 484022 w 6906021"/>
                <a:gd name="connsiteY2" fmla="*/ 440251 h 2225045"/>
                <a:gd name="connsiteX3" fmla="*/ 744867 w 6906021"/>
                <a:gd name="connsiteY3" fmla="*/ 1268768 h 2225045"/>
                <a:gd name="connsiteX4" fmla="*/ 985730 w 6906021"/>
                <a:gd name="connsiteY4" fmla="*/ 527569 h 2225045"/>
                <a:gd name="connsiteX5" fmla="*/ 1472309 w 6906021"/>
                <a:gd name="connsiteY5" fmla="*/ 252 h 2225045"/>
                <a:gd name="connsiteX6" fmla="*/ 1929100 w 6906021"/>
                <a:gd name="connsiteY6" fmla="*/ 459790 h 2225045"/>
                <a:gd name="connsiteX7" fmla="*/ 2098550 w 6906021"/>
                <a:gd name="connsiteY7" fmla="*/ 968152 h 2225045"/>
                <a:gd name="connsiteX8" fmla="*/ 2372501 w 6906021"/>
                <a:gd name="connsiteY8" fmla="*/ 1787731 h 2225045"/>
                <a:gd name="connsiteX9" fmla="*/ 2584777 w 6906021"/>
                <a:gd name="connsiteY9" fmla="*/ 1293505 h 2225045"/>
                <a:gd name="connsiteX10" fmla="*/ 2756185 w 6906021"/>
                <a:gd name="connsiteY10" fmla="*/ 1010254 h 2225045"/>
                <a:gd name="connsiteX11" fmla="*/ 3133401 w 6906021"/>
                <a:gd name="connsiteY11" fmla="*/ 1673084 h 2225045"/>
                <a:gd name="connsiteX12" fmla="*/ 3427786 w 6906021"/>
                <a:gd name="connsiteY12" fmla="*/ 1119019 h 2225045"/>
                <a:gd name="connsiteX13" fmla="*/ 3713956 w 6906021"/>
                <a:gd name="connsiteY13" fmla="*/ 1610945 h 2225045"/>
                <a:gd name="connsiteX14" fmla="*/ 4017380 w 6906021"/>
                <a:gd name="connsiteY14" fmla="*/ 1200478 h 2225045"/>
                <a:gd name="connsiteX15" fmla="*/ 4394745 w 6906021"/>
                <a:gd name="connsiteY15" fmla="*/ 1638713 h 2225045"/>
                <a:gd name="connsiteX16" fmla="*/ 4990533 w 6906021"/>
                <a:gd name="connsiteY16" fmla="*/ 1984358 h 2225045"/>
                <a:gd name="connsiteX17" fmla="*/ 5964035 w 6906021"/>
                <a:gd name="connsiteY17" fmla="*/ 2205206 h 2225045"/>
                <a:gd name="connsiteX18" fmla="*/ 6906021 w 6906021"/>
                <a:gd name="connsiteY18" fmla="*/ 2191604 h 2225045"/>
                <a:gd name="connsiteX0" fmla="*/ 0 w 6906021"/>
                <a:gd name="connsiteY0" fmla="*/ 806752 h 2241876"/>
                <a:gd name="connsiteX1" fmla="*/ 276530 w 6906021"/>
                <a:gd name="connsiteY1" fmla="*/ 751248 h 2241876"/>
                <a:gd name="connsiteX2" fmla="*/ 484022 w 6906021"/>
                <a:gd name="connsiteY2" fmla="*/ 440251 h 2241876"/>
                <a:gd name="connsiteX3" fmla="*/ 744867 w 6906021"/>
                <a:gd name="connsiteY3" fmla="*/ 1268768 h 2241876"/>
                <a:gd name="connsiteX4" fmla="*/ 985730 w 6906021"/>
                <a:gd name="connsiteY4" fmla="*/ 527569 h 2241876"/>
                <a:gd name="connsiteX5" fmla="*/ 1472309 w 6906021"/>
                <a:gd name="connsiteY5" fmla="*/ 252 h 2241876"/>
                <a:gd name="connsiteX6" fmla="*/ 1929100 w 6906021"/>
                <a:gd name="connsiteY6" fmla="*/ 459790 h 2241876"/>
                <a:gd name="connsiteX7" fmla="*/ 2098550 w 6906021"/>
                <a:gd name="connsiteY7" fmla="*/ 968152 h 2241876"/>
                <a:gd name="connsiteX8" fmla="*/ 2372501 w 6906021"/>
                <a:gd name="connsiteY8" fmla="*/ 1787731 h 2241876"/>
                <a:gd name="connsiteX9" fmla="*/ 2584777 w 6906021"/>
                <a:gd name="connsiteY9" fmla="*/ 1293505 h 2241876"/>
                <a:gd name="connsiteX10" fmla="*/ 2756185 w 6906021"/>
                <a:gd name="connsiteY10" fmla="*/ 1010254 h 2241876"/>
                <a:gd name="connsiteX11" fmla="*/ 3133401 w 6906021"/>
                <a:gd name="connsiteY11" fmla="*/ 1673084 h 2241876"/>
                <a:gd name="connsiteX12" fmla="*/ 3427786 w 6906021"/>
                <a:gd name="connsiteY12" fmla="*/ 1119019 h 2241876"/>
                <a:gd name="connsiteX13" fmla="*/ 3713956 w 6906021"/>
                <a:gd name="connsiteY13" fmla="*/ 1610945 h 2241876"/>
                <a:gd name="connsiteX14" fmla="*/ 4017380 w 6906021"/>
                <a:gd name="connsiteY14" fmla="*/ 1200478 h 2241876"/>
                <a:gd name="connsiteX15" fmla="*/ 4394745 w 6906021"/>
                <a:gd name="connsiteY15" fmla="*/ 1638713 h 2241876"/>
                <a:gd name="connsiteX16" fmla="*/ 4990533 w 6906021"/>
                <a:gd name="connsiteY16" fmla="*/ 1984358 h 2241876"/>
                <a:gd name="connsiteX17" fmla="*/ 5950654 w 6906021"/>
                <a:gd name="connsiteY17" fmla="*/ 2225540 h 2241876"/>
                <a:gd name="connsiteX18" fmla="*/ 6906021 w 6906021"/>
                <a:gd name="connsiteY18" fmla="*/ 2191604 h 2241876"/>
                <a:gd name="connsiteX0" fmla="*/ 0 w 6906021"/>
                <a:gd name="connsiteY0" fmla="*/ 806752 h 2226906"/>
                <a:gd name="connsiteX1" fmla="*/ 276530 w 6906021"/>
                <a:gd name="connsiteY1" fmla="*/ 751248 h 2226906"/>
                <a:gd name="connsiteX2" fmla="*/ 484022 w 6906021"/>
                <a:gd name="connsiteY2" fmla="*/ 440251 h 2226906"/>
                <a:gd name="connsiteX3" fmla="*/ 744867 w 6906021"/>
                <a:gd name="connsiteY3" fmla="*/ 1268768 h 2226906"/>
                <a:gd name="connsiteX4" fmla="*/ 985730 w 6906021"/>
                <a:gd name="connsiteY4" fmla="*/ 527569 h 2226906"/>
                <a:gd name="connsiteX5" fmla="*/ 1472309 w 6906021"/>
                <a:gd name="connsiteY5" fmla="*/ 252 h 2226906"/>
                <a:gd name="connsiteX6" fmla="*/ 1929100 w 6906021"/>
                <a:gd name="connsiteY6" fmla="*/ 459790 h 2226906"/>
                <a:gd name="connsiteX7" fmla="*/ 2098550 w 6906021"/>
                <a:gd name="connsiteY7" fmla="*/ 968152 h 2226906"/>
                <a:gd name="connsiteX8" fmla="*/ 2372501 w 6906021"/>
                <a:gd name="connsiteY8" fmla="*/ 1787731 h 2226906"/>
                <a:gd name="connsiteX9" fmla="*/ 2584777 w 6906021"/>
                <a:gd name="connsiteY9" fmla="*/ 1293505 h 2226906"/>
                <a:gd name="connsiteX10" fmla="*/ 2756185 w 6906021"/>
                <a:gd name="connsiteY10" fmla="*/ 1010254 h 2226906"/>
                <a:gd name="connsiteX11" fmla="*/ 3133401 w 6906021"/>
                <a:gd name="connsiteY11" fmla="*/ 1673084 h 2226906"/>
                <a:gd name="connsiteX12" fmla="*/ 3427786 w 6906021"/>
                <a:gd name="connsiteY12" fmla="*/ 1119019 h 2226906"/>
                <a:gd name="connsiteX13" fmla="*/ 3713956 w 6906021"/>
                <a:gd name="connsiteY13" fmla="*/ 1610945 h 2226906"/>
                <a:gd name="connsiteX14" fmla="*/ 4017380 w 6906021"/>
                <a:gd name="connsiteY14" fmla="*/ 1200478 h 2226906"/>
                <a:gd name="connsiteX15" fmla="*/ 4394745 w 6906021"/>
                <a:gd name="connsiteY15" fmla="*/ 1638713 h 2226906"/>
                <a:gd name="connsiteX16" fmla="*/ 4990533 w 6906021"/>
                <a:gd name="connsiteY16" fmla="*/ 1984358 h 2226906"/>
                <a:gd name="connsiteX17" fmla="*/ 5950654 w 6906021"/>
                <a:gd name="connsiteY17" fmla="*/ 2225540 h 2226906"/>
                <a:gd name="connsiteX18" fmla="*/ 6906021 w 6906021"/>
                <a:gd name="connsiteY18" fmla="*/ 2191604 h 2226906"/>
                <a:gd name="connsiteX0" fmla="*/ 0 w 6906021"/>
                <a:gd name="connsiteY0" fmla="*/ 806752 h 2238308"/>
                <a:gd name="connsiteX1" fmla="*/ 276530 w 6906021"/>
                <a:gd name="connsiteY1" fmla="*/ 751248 h 2238308"/>
                <a:gd name="connsiteX2" fmla="*/ 484022 w 6906021"/>
                <a:gd name="connsiteY2" fmla="*/ 440251 h 2238308"/>
                <a:gd name="connsiteX3" fmla="*/ 744867 w 6906021"/>
                <a:gd name="connsiteY3" fmla="*/ 1268768 h 2238308"/>
                <a:gd name="connsiteX4" fmla="*/ 985730 w 6906021"/>
                <a:gd name="connsiteY4" fmla="*/ 527569 h 2238308"/>
                <a:gd name="connsiteX5" fmla="*/ 1472309 w 6906021"/>
                <a:gd name="connsiteY5" fmla="*/ 252 h 2238308"/>
                <a:gd name="connsiteX6" fmla="*/ 1929100 w 6906021"/>
                <a:gd name="connsiteY6" fmla="*/ 459790 h 2238308"/>
                <a:gd name="connsiteX7" fmla="*/ 2098550 w 6906021"/>
                <a:gd name="connsiteY7" fmla="*/ 968152 h 2238308"/>
                <a:gd name="connsiteX8" fmla="*/ 2372501 w 6906021"/>
                <a:gd name="connsiteY8" fmla="*/ 1787731 h 2238308"/>
                <a:gd name="connsiteX9" fmla="*/ 2584777 w 6906021"/>
                <a:gd name="connsiteY9" fmla="*/ 1293505 h 2238308"/>
                <a:gd name="connsiteX10" fmla="*/ 2756185 w 6906021"/>
                <a:gd name="connsiteY10" fmla="*/ 1010254 h 2238308"/>
                <a:gd name="connsiteX11" fmla="*/ 3133401 w 6906021"/>
                <a:gd name="connsiteY11" fmla="*/ 1673084 h 2238308"/>
                <a:gd name="connsiteX12" fmla="*/ 3427786 w 6906021"/>
                <a:gd name="connsiteY12" fmla="*/ 1119019 h 2238308"/>
                <a:gd name="connsiteX13" fmla="*/ 3713956 w 6906021"/>
                <a:gd name="connsiteY13" fmla="*/ 1610945 h 2238308"/>
                <a:gd name="connsiteX14" fmla="*/ 4017380 w 6906021"/>
                <a:gd name="connsiteY14" fmla="*/ 1200478 h 2238308"/>
                <a:gd name="connsiteX15" fmla="*/ 4394745 w 6906021"/>
                <a:gd name="connsiteY15" fmla="*/ 1638713 h 2238308"/>
                <a:gd name="connsiteX16" fmla="*/ 4990533 w 6906021"/>
                <a:gd name="connsiteY16" fmla="*/ 1984358 h 2238308"/>
                <a:gd name="connsiteX17" fmla="*/ 5950654 w 6906021"/>
                <a:gd name="connsiteY17" fmla="*/ 2225540 h 2238308"/>
                <a:gd name="connsiteX18" fmla="*/ 6411778 w 6906021"/>
                <a:gd name="connsiteY18" fmla="*/ 2203528 h 2238308"/>
                <a:gd name="connsiteX19" fmla="*/ 6906021 w 6906021"/>
                <a:gd name="connsiteY19" fmla="*/ 2191604 h 2238308"/>
                <a:gd name="connsiteX0" fmla="*/ 0 w 6906021"/>
                <a:gd name="connsiteY0" fmla="*/ 806752 h 2249714"/>
                <a:gd name="connsiteX1" fmla="*/ 276530 w 6906021"/>
                <a:gd name="connsiteY1" fmla="*/ 751248 h 2249714"/>
                <a:gd name="connsiteX2" fmla="*/ 484022 w 6906021"/>
                <a:gd name="connsiteY2" fmla="*/ 440251 h 2249714"/>
                <a:gd name="connsiteX3" fmla="*/ 744867 w 6906021"/>
                <a:gd name="connsiteY3" fmla="*/ 1268768 h 2249714"/>
                <a:gd name="connsiteX4" fmla="*/ 985730 w 6906021"/>
                <a:gd name="connsiteY4" fmla="*/ 527569 h 2249714"/>
                <a:gd name="connsiteX5" fmla="*/ 1472309 w 6906021"/>
                <a:gd name="connsiteY5" fmla="*/ 252 h 2249714"/>
                <a:gd name="connsiteX6" fmla="*/ 1929100 w 6906021"/>
                <a:gd name="connsiteY6" fmla="*/ 459790 h 2249714"/>
                <a:gd name="connsiteX7" fmla="*/ 2098550 w 6906021"/>
                <a:gd name="connsiteY7" fmla="*/ 968152 h 2249714"/>
                <a:gd name="connsiteX8" fmla="*/ 2372501 w 6906021"/>
                <a:gd name="connsiteY8" fmla="*/ 1787731 h 2249714"/>
                <a:gd name="connsiteX9" fmla="*/ 2584777 w 6906021"/>
                <a:gd name="connsiteY9" fmla="*/ 1293505 h 2249714"/>
                <a:gd name="connsiteX10" fmla="*/ 2756185 w 6906021"/>
                <a:gd name="connsiteY10" fmla="*/ 1010254 h 2249714"/>
                <a:gd name="connsiteX11" fmla="*/ 3133401 w 6906021"/>
                <a:gd name="connsiteY11" fmla="*/ 1673084 h 2249714"/>
                <a:gd name="connsiteX12" fmla="*/ 3427786 w 6906021"/>
                <a:gd name="connsiteY12" fmla="*/ 1119019 h 2249714"/>
                <a:gd name="connsiteX13" fmla="*/ 3713956 w 6906021"/>
                <a:gd name="connsiteY13" fmla="*/ 1610945 h 2249714"/>
                <a:gd name="connsiteX14" fmla="*/ 4017380 w 6906021"/>
                <a:gd name="connsiteY14" fmla="*/ 1200478 h 2249714"/>
                <a:gd name="connsiteX15" fmla="*/ 4394745 w 6906021"/>
                <a:gd name="connsiteY15" fmla="*/ 1638713 h 2249714"/>
                <a:gd name="connsiteX16" fmla="*/ 4990533 w 6906021"/>
                <a:gd name="connsiteY16" fmla="*/ 1984358 h 2249714"/>
                <a:gd name="connsiteX17" fmla="*/ 5950654 w 6906021"/>
                <a:gd name="connsiteY17" fmla="*/ 2225540 h 2249714"/>
                <a:gd name="connsiteX18" fmla="*/ 6418468 w 6906021"/>
                <a:gd name="connsiteY18" fmla="*/ 2237419 h 2249714"/>
                <a:gd name="connsiteX19" fmla="*/ 6906021 w 6906021"/>
                <a:gd name="connsiteY19" fmla="*/ 2191604 h 2249714"/>
                <a:gd name="connsiteX0" fmla="*/ 0 w 6906021"/>
                <a:gd name="connsiteY0" fmla="*/ 806752 h 2240206"/>
                <a:gd name="connsiteX1" fmla="*/ 276530 w 6906021"/>
                <a:gd name="connsiteY1" fmla="*/ 751248 h 2240206"/>
                <a:gd name="connsiteX2" fmla="*/ 484022 w 6906021"/>
                <a:gd name="connsiteY2" fmla="*/ 440251 h 2240206"/>
                <a:gd name="connsiteX3" fmla="*/ 744867 w 6906021"/>
                <a:gd name="connsiteY3" fmla="*/ 1268768 h 2240206"/>
                <a:gd name="connsiteX4" fmla="*/ 985730 w 6906021"/>
                <a:gd name="connsiteY4" fmla="*/ 527569 h 2240206"/>
                <a:gd name="connsiteX5" fmla="*/ 1472309 w 6906021"/>
                <a:gd name="connsiteY5" fmla="*/ 252 h 2240206"/>
                <a:gd name="connsiteX6" fmla="*/ 1929100 w 6906021"/>
                <a:gd name="connsiteY6" fmla="*/ 459790 h 2240206"/>
                <a:gd name="connsiteX7" fmla="*/ 2098550 w 6906021"/>
                <a:gd name="connsiteY7" fmla="*/ 968152 h 2240206"/>
                <a:gd name="connsiteX8" fmla="*/ 2372501 w 6906021"/>
                <a:gd name="connsiteY8" fmla="*/ 1787731 h 2240206"/>
                <a:gd name="connsiteX9" fmla="*/ 2584777 w 6906021"/>
                <a:gd name="connsiteY9" fmla="*/ 1293505 h 2240206"/>
                <a:gd name="connsiteX10" fmla="*/ 2756185 w 6906021"/>
                <a:gd name="connsiteY10" fmla="*/ 1010254 h 2240206"/>
                <a:gd name="connsiteX11" fmla="*/ 3133401 w 6906021"/>
                <a:gd name="connsiteY11" fmla="*/ 1673084 h 2240206"/>
                <a:gd name="connsiteX12" fmla="*/ 3427786 w 6906021"/>
                <a:gd name="connsiteY12" fmla="*/ 1119019 h 2240206"/>
                <a:gd name="connsiteX13" fmla="*/ 3713956 w 6906021"/>
                <a:gd name="connsiteY13" fmla="*/ 1610945 h 2240206"/>
                <a:gd name="connsiteX14" fmla="*/ 4017380 w 6906021"/>
                <a:gd name="connsiteY14" fmla="*/ 1200478 h 2240206"/>
                <a:gd name="connsiteX15" fmla="*/ 4394745 w 6906021"/>
                <a:gd name="connsiteY15" fmla="*/ 1638713 h 2240206"/>
                <a:gd name="connsiteX16" fmla="*/ 4990533 w 6906021"/>
                <a:gd name="connsiteY16" fmla="*/ 1984358 h 2240206"/>
                <a:gd name="connsiteX17" fmla="*/ 5950654 w 6906021"/>
                <a:gd name="connsiteY17" fmla="*/ 2225540 h 2240206"/>
                <a:gd name="connsiteX18" fmla="*/ 6418468 w 6906021"/>
                <a:gd name="connsiteY18" fmla="*/ 2237419 h 2240206"/>
                <a:gd name="connsiteX19" fmla="*/ 6906021 w 6906021"/>
                <a:gd name="connsiteY19" fmla="*/ 2191604 h 2240206"/>
                <a:gd name="connsiteX0" fmla="*/ 0 w 6906021"/>
                <a:gd name="connsiteY0" fmla="*/ 806752 h 2240206"/>
                <a:gd name="connsiteX1" fmla="*/ 276530 w 6906021"/>
                <a:gd name="connsiteY1" fmla="*/ 751248 h 2240206"/>
                <a:gd name="connsiteX2" fmla="*/ 484022 w 6906021"/>
                <a:gd name="connsiteY2" fmla="*/ 440251 h 2240206"/>
                <a:gd name="connsiteX3" fmla="*/ 744867 w 6906021"/>
                <a:gd name="connsiteY3" fmla="*/ 1268768 h 2240206"/>
                <a:gd name="connsiteX4" fmla="*/ 985730 w 6906021"/>
                <a:gd name="connsiteY4" fmla="*/ 527569 h 2240206"/>
                <a:gd name="connsiteX5" fmla="*/ 1472309 w 6906021"/>
                <a:gd name="connsiteY5" fmla="*/ 252 h 2240206"/>
                <a:gd name="connsiteX6" fmla="*/ 1929100 w 6906021"/>
                <a:gd name="connsiteY6" fmla="*/ 459790 h 2240206"/>
                <a:gd name="connsiteX7" fmla="*/ 2098550 w 6906021"/>
                <a:gd name="connsiteY7" fmla="*/ 968152 h 2240206"/>
                <a:gd name="connsiteX8" fmla="*/ 2372501 w 6906021"/>
                <a:gd name="connsiteY8" fmla="*/ 1787731 h 2240206"/>
                <a:gd name="connsiteX9" fmla="*/ 2584777 w 6906021"/>
                <a:gd name="connsiteY9" fmla="*/ 1293505 h 2240206"/>
                <a:gd name="connsiteX10" fmla="*/ 2756185 w 6906021"/>
                <a:gd name="connsiteY10" fmla="*/ 1010254 h 2240206"/>
                <a:gd name="connsiteX11" fmla="*/ 3133401 w 6906021"/>
                <a:gd name="connsiteY11" fmla="*/ 1673084 h 2240206"/>
                <a:gd name="connsiteX12" fmla="*/ 3427786 w 6906021"/>
                <a:gd name="connsiteY12" fmla="*/ 1119019 h 2240206"/>
                <a:gd name="connsiteX13" fmla="*/ 3713956 w 6906021"/>
                <a:gd name="connsiteY13" fmla="*/ 1610945 h 2240206"/>
                <a:gd name="connsiteX14" fmla="*/ 4017380 w 6906021"/>
                <a:gd name="connsiteY14" fmla="*/ 1200478 h 2240206"/>
                <a:gd name="connsiteX15" fmla="*/ 4461651 w 6906021"/>
                <a:gd name="connsiteY15" fmla="*/ 1733607 h 2240206"/>
                <a:gd name="connsiteX16" fmla="*/ 4990533 w 6906021"/>
                <a:gd name="connsiteY16" fmla="*/ 1984358 h 2240206"/>
                <a:gd name="connsiteX17" fmla="*/ 5950654 w 6906021"/>
                <a:gd name="connsiteY17" fmla="*/ 2225540 h 2240206"/>
                <a:gd name="connsiteX18" fmla="*/ 6418468 w 6906021"/>
                <a:gd name="connsiteY18" fmla="*/ 2237419 h 2240206"/>
                <a:gd name="connsiteX19" fmla="*/ 6906021 w 6906021"/>
                <a:gd name="connsiteY19" fmla="*/ 2191604 h 2240206"/>
                <a:gd name="connsiteX0" fmla="*/ 0 w 6906021"/>
                <a:gd name="connsiteY0" fmla="*/ 806752 h 2240206"/>
                <a:gd name="connsiteX1" fmla="*/ 276530 w 6906021"/>
                <a:gd name="connsiteY1" fmla="*/ 751248 h 2240206"/>
                <a:gd name="connsiteX2" fmla="*/ 484022 w 6906021"/>
                <a:gd name="connsiteY2" fmla="*/ 440251 h 2240206"/>
                <a:gd name="connsiteX3" fmla="*/ 744867 w 6906021"/>
                <a:gd name="connsiteY3" fmla="*/ 1268768 h 2240206"/>
                <a:gd name="connsiteX4" fmla="*/ 985730 w 6906021"/>
                <a:gd name="connsiteY4" fmla="*/ 527569 h 2240206"/>
                <a:gd name="connsiteX5" fmla="*/ 1472309 w 6906021"/>
                <a:gd name="connsiteY5" fmla="*/ 252 h 2240206"/>
                <a:gd name="connsiteX6" fmla="*/ 1929100 w 6906021"/>
                <a:gd name="connsiteY6" fmla="*/ 459790 h 2240206"/>
                <a:gd name="connsiteX7" fmla="*/ 2098550 w 6906021"/>
                <a:gd name="connsiteY7" fmla="*/ 968152 h 2240206"/>
                <a:gd name="connsiteX8" fmla="*/ 2372501 w 6906021"/>
                <a:gd name="connsiteY8" fmla="*/ 1787731 h 2240206"/>
                <a:gd name="connsiteX9" fmla="*/ 2584777 w 6906021"/>
                <a:gd name="connsiteY9" fmla="*/ 1293505 h 2240206"/>
                <a:gd name="connsiteX10" fmla="*/ 2756185 w 6906021"/>
                <a:gd name="connsiteY10" fmla="*/ 1010254 h 2240206"/>
                <a:gd name="connsiteX11" fmla="*/ 3133401 w 6906021"/>
                <a:gd name="connsiteY11" fmla="*/ 1673084 h 2240206"/>
                <a:gd name="connsiteX12" fmla="*/ 3427786 w 6906021"/>
                <a:gd name="connsiteY12" fmla="*/ 1119019 h 2240206"/>
                <a:gd name="connsiteX13" fmla="*/ 3713956 w 6906021"/>
                <a:gd name="connsiteY13" fmla="*/ 1610945 h 2240206"/>
                <a:gd name="connsiteX14" fmla="*/ 4017380 w 6906021"/>
                <a:gd name="connsiteY14" fmla="*/ 1200478 h 2240206"/>
                <a:gd name="connsiteX15" fmla="*/ 4461651 w 6906021"/>
                <a:gd name="connsiteY15" fmla="*/ 1733607 h 2240206"/>
                <a:gd name="connsiteX16" fmla="*/ 4990533 w 6906021"/>
                <a:gd name="connsiteY16" fmla="*/ 1984358 h 2240206"/>
                <a:gd name="connsiteX17" fmla="*/ 5950654 w 6906021"/>
                <a:gd name="connsiteY17" fmla="*/ 2225540 h 2240206"/>
                <a:gd name="connsiteX18" fmla="*/ 6418468 w 6906021"/>
                <a:gd name="connsiteY18" fmla="*/ 2237419 h 2240206"/>
                <a:gd name="connsiteX19" fmla="*/ 6906021 w 6906021"/>
                <a:gd name="connsiteY19" fmla="*/ 2191604 h 2240206"/>
                <a:gd name="connsiteX0" fmla="*/ 0 w 6906021"/>
                <a:gd name="connsiteY0" fmla="*/ 806752 h 2240206"/>
                <a:gd name="connsiteX1" fmla="*/ 276530 w 6906021"/>
                <a:gd name="connsiteY1" fmla="*/ 751248 h 2240206"/>
                <a:gd name="connsiteX2" fmla="*/ 484022 w 6906021"/>
                <a:gd name="connsiteY2" fmla="*/ 440251 h 2240206"/>
                <a:gd name="connsiteX3" fmla="*/ 744867 w 6906021"/>
                <a:gd name="connsiteY3" fmla="*/ 1268768 h 2240206"/>
                <a:gd name="connsiteX4" fmla="*/ 985730 w 6906021"/>
                <a:gd name="connsiteY4" fmla="*/ 527569 h 2240206"/>
                <a:gd name="connsiteX5" fmla="*/ 1472309 w 6906021"/>
                <a:gd name="connsiteY5" fmla="*/ 252 h 2240206"/>
                <a:gd name="connsiteX6" fmla="*/ 1929100 w 6906021"/>
                <a:gd name="connsiteY6" fmla="*/ 459790 h 2240206"/>
                <a:gd name="connsiteX7" fmla="*/ 2098550 w 6906021"/>
                <a:gd name="connsiteY7" fmla="*/ 968152 h 2240206"/>
                <a:gd name="connsiteX8" fmla="*/ 2372501 w 6906021"/>
                <a:gd name="connsiteY8" fmla="*/ 1787731 h 2240206"/>
                <a:gd name="connsiteX9" fmla="*/ 2584777 w 6906021"/>
                <a:gd name="connsiteY9" fmla="*/ 1293505 h 2240206"/>
                <a:gd name="connsiteX10" fmla="*/ 2756185 w 6906021"/>
                <a:gd name="connsiteY10" fmla="*/ 1010254 h 2240206"/>
                <a:gd name="connsiteX11" fmla="*/ 3133401 w 6906021"/>
                <a:gd name="connsiteY11" fmla="*/ 1673084 h 2240206"/>
                <a:gd name="connsiteX12" fmla="*/ 3427786 w 6906021"/>
                <a:gd name="connsiteY12" fmla="*/ 1119019 h 2240206"/>
                <a:gd name="connsiteX13" fmla="*/ 3713956 w 6906021"/>
                <a:gd name="connsiteY13" fmla="*/ 1610945 h 2240206"/>
                <a:gd name="connsiteX14" fmla="*/ 4017380 w 6906021"/>
                <a:gd name="connsiteY14" fmla="*/ 1200478 h 2240206"/>
                <a:gd name="connsiteX15" fmla="*/ 4461651 w 6906021"/>
                <a:gd name="connsiteY15" fmla="*/ 1760720 h 2240206"/>
                <a:gd name="connsiteX16" fmla="*/ 4990533 w 6906021"/>
                <a:gd name="connsiteY16" fmla="*/ 1984358 h 2240206"/>
                <a:gd name="connsiteX17" fmla="*/ 5950654 w 6906021"/>
                <a:gd name="connsiteY17" fmla="*/ 2225540 h 2240206"/>
                <a:gd name="connsiteX18" fmla="*/ 6418468 w 6906021"/>
                <a:gd name="connsiteY18" fmla="*/ 2237419 h 2240206"/>
                <a:gd name="connsiteX19" fmla="*/ 6906021 w 6906021"/>
                <a:gd name="connsiteY19" fmla="*/ 2191604 h 2240206"/>
                <a:gd name="connsiteX0" fmla="*/ 0 w 6906021"/>
                <a:gd name="connsiteY0" fmla="*/ 806752 h 2240206"/>
                <a:gd name="connsiteX1" fmla="*/ 276530 w 6906021"/>
                <a:gd name="connsiteY1" fmla="*/ 751248 h 2240206"/>
                <a:gd name="connsiteX2" fmla="*/ 484022 w 6906021"/>
                <a:gd name="connsiteY2" fmla="*/ 440251 h 2240206"/>
                <a:gd name="connsiteX3" fmla="*/ 744867 w 6906021"/>
                <a:gd name="connsiteY3" fmla="*/ 1268768 h 2240206"/>
                <a:gd name="connsiteX4" fmla="*/ 985730 w 6906021"/>
                <a:gd name="connsiteY4" fmla="*/ 527569 h 2240206"/>
                <a:gd name="connsiteX5" fmla="*/ 1472309 w 6906021"/>
                <a:gd name="connsiteY5" fmla="*/ 252 h 2240206"/>
                <a:gd name="connsiteX6" fmla="*/ 1929100 w 6906021"/>
                <a:gd name="connsiteY6" fmla="*/ 459790 h 2240206"/>
                <a:gd name="connsiteX7" fmla="*/ 2098550 w 6906021"/>
                <a:gd name="connsiteY7" fmla="*/ 968152 h 2240206"/>
                <a:gd name="connsiteX8" fmla="*/ 2372501 w 6906021"/>
                <a:gd name="connsiteY8" fmla="*/ 1787731 h 2240206"/>
                <a:gd name="connsiteX9" fmla="*/ 2584777 w 6906021"/>
                <a:gd name="connsiteY9" fmla="*/ 1293505 h 2240206"/>
                <a:gd name="connsiteX10" fmla="*/ 2756185 w 6906021"/>
                <a:gd name="connsiteY10" fmla="*/ 1010254 h 2240206"/>
                <a:gd name="connsiteX11" fmla="*/ 3133401 w 6906021"/>
                <a:gd name="connsiteY11" fmla="*/ 1673084 h 2240206"/>
                <a:gd name="connsiteX12" fmla="*/ 3427786 w 6906021"/>
                <a:gd name="connsiteY12" fmla="*/ 1119019 h 2240206"/>
                <a:gd name="connsiteX13" fmla="*/ 3713956 w 6906021"/>
                <a:gd name="connsiteY13" fmla="*/ 1610945 h 2240206"/>
                <a:gd name="connsiteX14" fmla="*/ 4017380 w 6906021"/>
                <a:gd name="connsiteY14" fmla="*/ 1200478 h 2240206"/>
                <a:gd name="connsiteX15" fmla="*/ 4461651 w 6906021"/>
                <a:gd name="connsiteY15" fmla="*/ 1760720 h 2240206"/>
                <a:gd name="connsiteX16" fmla="*/ 4990533 w 6906021"/>
                <a:gd name="connsiteY16" fmla="*/ 1984358 h 2240206"/>
                <a:gd name="connsiteX17" fmla="*/ 5950654 w 6906021"/>
                <a:gd name="connsiteY17" fmla="*/ 2225540 h 2240206"/>
                <a:gd name="connsiteX18" fmla="*/ 6418468 w 6906021"/>
                <a:gd name="connsiteY18" fmla="*/ 2237419 h 2240206"/>
                <a:gd name="connsiteX19" fmla="*/ 6906021 w 6906021"/>
                <a:gd name="connsiteY19" fmla="*/ 2191604 h 2240206"/>
                <a:gd name="connsiteX0" fmla="*/ 0 w 6906021"/>
                <a:gd name="connsiteY0" fmla="*/ 806752 h 2248783"/>
                <a:gd name="connsiteX1" fmla="*/ 276530 w 6906021"/>
                <a:gd name="connsiteY1" fmla="*/ 751248 h 2248783"/>
                <a:gd name="connsiteX2" fmla="*/ 484022 w 6906021"/>
                <a:gd name="connsiteY2" fmla="*/ 440251 h 2248783"/>
                <a:gd name="connsiteX3" fmla="*/ 744867 w 6906021"/>
                <a:gd name="connsiteY3" fmla="*/ 1268768 h 2248783"/>
                <a:gd name="connsiteX4" fmla="*/ 985730 w 6906021"/>
                <a:gd name="connsiteY4" fmla="*/ 527569 h 2248783"/>
                <a:gd name="connsiteX5" fmla="*/ 1472309 w 6906021"/>
                <a:gd name="connsiteY5" fmla="*/ 252 h 2248783"/>
                <a:gd name="connsiteX6" fmla="*/ 1929100 w 6906021"/>
                <a:gd name="connsiteY6" fmla="*/ 459790 h 2248783"/>
                <a:gd name="connsiteX7" fmla="*/ 2098550 w 6906021"/>
                <a:gd name="connsiteY7" fmla="*/ 968152 h 2248783"/>
                <a:gd name="connsiteX8" fmla="*/ 2372501 w 6906021"/>
                <a:gd name="connsiteY8" fmla="*/ 1787731 h 2248783"/>
                <a:gd name="connsiteX9" fmla="*/ 2584777 w 6906021"/>
                <a:gd name="connsiteY9" fmla="*/ 1293505 h 2248783"/>
                <a:gd name="connsiteX10" fmla="*/ 2756185 w 6906021"/>
                <a:gd name="connsiteY10" fmla="*/ 1010254 h 2248783"/>
                <a:gd name="connsiteX11" fmla="*/ 3133401 w 6906021"/>
                <a:gd name="connsiteY11" fmla="*/ 1673084 h 2248783"/>
                <a:gd name="connsiteX12" fmla="*/ 3427786 w 6906021"/>
                <a:gd name="connsiteY12" fmla="*/ 1119019 h 2248783"/>
                <a:gd name="connsiteX13" fmla="*/ 3713956 w 6906021"/>
                <a:gd name="connsiteY13" fmla="*/ 1610945 h 2248783"/>
                <a:gd name="connsiteX14" fmla="*/ 4017380 w 6906021"/>
                <a:gd name="connsiteY14" fmla="*/ 1200478 h 2248783"/>
                <a:gd name="connsiteX15" fmla="*/ 4461651 w 6906021"/>
                <a:gd name="connsiteY15" fmla="*/ 1760720 h 2248783"/>
                <a:gd name="connsiteX16" fmla="*/ 5030677 w 6906021"/>
                <a:gd name="connsiteY16" fmla="*/ 1997914 h 2248783"/>
                <a:gd name="connsiteX17" fmla="*/ 5950654 w 6906021"/>
                <a:gd name="connsiteY17" fmla="*/ 2225540 h 2248783"/>
                <a:gd name="connsiteX18" fmla="*/ 6418468 w 6906021"/>
                <a:gd name="connsiteY18" fmla="*/ 2237419 h 2248783"/>
                <a:gd name="connsiteX19" fmla="*/ 6906021 w 6906021"/>
                <a:gd name="connsiteY19" fmla="*/ 2191604 h 2248783"/>
                <a:gd name="connsiteX0" fmla="*/ 0 w 6906021"/>
                <a:gd name="connsiteY0" fmla="*/ 806752 h 2240499"/>
                <a:gd name="connsiteX1" fmla="*/ 276530 w 6906021"/>
                <a:gd name="connsiteY1" fmla="*/ 751248 h 2240499"/>
                <a:gd name="connsiteX2" fmla="*/ 484022 w 6906021"/>
                <a:gd name="connsiteY2" fmla="*/ 440251 h 2240499"/>
                <a:gd name="connsiteX3" fmla="*/ 744867 w 6906021"/>
                <a:gd name="connsiteY3" fmla="*/ 1268768 h 2240499"/>
                <a:gd name="connsiteX4" fmla="*/ 985730 w 6906021"/>
                <a:gd name="connsiteY4" fmla="*/ 527569 h 2240499"/>
                <a:gd name="connsiteX5" fmla="*/ 1472309 w 6906021"/>
                <a:gd name="connsiteY5" fmla="*/ 252 h 2240499"/>
                <a:gd name="connsiteX6" fmla="*/ 1929100 w 6906021"/>
                <a:gd name="connsiteY6" fmla="*/ 459790 h 2240499"/>
                <a:gd name="connsiteX7" fmla="*/ 2098550 w 6906021"/>
                <a:gd name="connsiteY7" fmla="*/ 968152 h 2240499"/>
                <a:gd name="connsiteX8" fmla="*/ 2372501 w 6906021"/>
                <a:gd name="connsiteY8" fmla="*/ 1787731 h 2240499"/>
                <a:gd name="connsiteX9" fmla="*/ 2584777 w 6906021"/>
                <a:gd name="connsiteY9" fmla="*/ 1293505 h 2240499"/>
                <a:gd name="connsiteX10" fmla="*/ 2756185 w 6906021"/>
                <a:gd name="connsiteY10" fmla="*/ 1010254 h 2240499"/>
                <a:gd name="connsiteX11" fmla="*/ 3133401 w 6906021"/>
                <a:gd name="connsiteY11" fmla="*/ 1673084 h 2240499"/>
                <a:gd name="connsiteX12" fmla="*/ 3427786 w 6906021"/>
                <a:gd name="connsiteY12" fmla="*/ 1119019 h 2240499"/>
                <a:gd name="connsiteX13" fmla="*/ 3713956 w 6906021"/>
                <a:gd name="connsiteY13" fmla="*/ 1610945 h 2240499"/>
                <a:gd name="connsiteX14" fmla="*/ 4017380 w 6906021"/>
                <a:gd name="connsiteY14" fmla="*/ 1200478 h 2240499"/>
                <a:gd name="connsiteX15" fmla="*/ 4461651 w 6906021"/>
                <a:gd name="connsiteY15" fmla="*/ 1760720 h 2240499"/>
                <a:gd name="connsiteX16" fmla="*/ 5030677 w 6906021"/>
                <a:gd name="connsiteY16" fmla="*/ 1997914 h 2240499"/>
                <a:gd name="connsiteX17" fmla="*/ 5890440 w 6906021"/>
                <a:gd name="connsiteY17" fmla="*/ 2205205 h 2240499"/>
                <a:gd name="connsiteX18" fmla="*/ 6418468 w 6906021"/>
                <a:gd name="connsiteY18" fmla="*/ 2237419 h 2240499"/>
                <a:gd name="connsiteX19" fmla="*/ 6906021 w 6906021"/>
                <a:gd name="connsiteY19" fmla="*/ 2191604 h 2240499"/>
                <a:gd name="connsiteX0" fmla="*/ 0 w 6906021"/>
                <a:gd name="connsiteY0" fmla="*/ 806752 h 2238461"/>
                <a:gd name="connsiteX1" fmla="*/ 276530 w 6906021"/>
                <a:gd name="connsiteY1" fmla="*/ 751248 h 2238461"/>
                <a:gd name="connsiteX2" fmla="*/ 484022 w 6906021"/>
                <a:gd name="connsiteY2" fmla="*/ 440251 h 2238461"/>
                <a:gd name="connsiteX3" fmla="*/ 744867 w 6906021"/>
                <a:gd name="connsiteY3" fmla="*/ 1268768 h 2238461"/>
                <a:gd name="connsiteX4" fmla="*/ 985730 w 6906021"/>
                <a:gd name="connsiteY4" fmla="*/ 527569 h 2238461"/>
                <a:gd name="connsiteX5" fmla="*/ 1472309 w 6906021"/>
                <a:gd name="connsiteY5" fmla="*/ 252 h 2238461"/>
                <a:gd name="connsiteX6" fmla="*/ 1929100 w 6906021"/>
                <a:gd name="connsiteY6" fmla="*/ 459790 h 2238461"/>
                <a:gd name="connsiteX7" fmla="*/ 2098550 w 6906021"/>
                <a:gd name="connsiteY7" fmla="*/ 968152 h 2238461"/>
                <a:gd name="connsiteX8" fmla="*/ 2372501 w 6906021"/>
                <a:gd name="connsiteY8" fmla="*/ 1787731 h 2238461"/>
                <a:gd name="connsiteX9" fmla="*/ 2584777 w 6906021"/>
                <a:gd name="connsiteY9" fmla="*/ 1293505 h 2238461"/>
                <a:gd name="connsiteX10" fmla="*/ 2756185 w 6906021"/>
                <a:gd name="connsiteY10" fmla="*/ 1010254 h 2238461"/>
                <a:gd name="connsiteX11" fmla="*/ 3133401 w 6906021"/>
                <a:gd name="connsiteY11" fmla="*/ 1673084 h 2238461"/>
                <a:gd name="connsiteX12" fmla="*/ 3427786 w 6906021"/>
                <a:gd name="connsiteY12" fmla="*/ 1119019 h 2238461"/>
                <a:gd name="connsiteX13" fmla="*/ 3713956 w 6906021"/>
                <a:gd name="connsiteY13" fmla="*/ 1610945 h 2238461"/>
                <a:gd name="connsiteX14" fmla="*/ 4017380 w 6906021"/>
                <a:gd name="connsiteY14" fmla="*/ 1200478 h 2238461"/>
                <a:gd name="connsiteX15" fmla="*/ 4461651 w 6906021"/>
                <a:gd name="connsiteY15" fmla="*/ 1760720 h 2238461"/>
                <a:gd name="connsiteX16" fmla="*/ 5030677 w 6906021"/>
                <a:gd name="connsiteY16" fmla="*/ 1997914 h 2238461"/>
                <a:gd name="connsiteX17" fmla="*/ 5890440 w 6906021"/>
                <a:gd name="connsiteY17" fmla="*/ 2205205 h 2238461"/>
                <a:gd name="connsiteX18" fmla="*/ 6418468 w 6906021"/>
                <a:gd name="connsiteY18" fmla="*/ 2237419 h 2238461"/>
                <a:gd name="connsiteX19" fmla="*/ 6906021 w 6906021"/>
                <a:gd name="connsiteY19" fmla="*/ 2191604 h 2238461"/>
                <a:gd name="connsiteX0" fmla="*/ 0 w 6906021"/>
                <a:gd name="connsiteY0" fmla="*/ 806752 h 2238461"/>
                <a:gd name="connsiteX1" fmla="*/ 276530 w 6906021"/>
                <a:gd name="connsiteY1" fmla="*/ 751248 h 2238461"/>
                <a:gd name="connsiteX2" fmla="*/ 484022 w 6906021"/>
                <a:gd name="connsiteY2" fmla="*/ 440251 h 2238461"/>
                <a:gd name="connsiteX3" fmla="*/ 744867 w 6906021"/>
                <a:gd name="connsiteY3" fmla="*/ 1268768 h 2238461"/>
                <a:gd name="connsiteX4" fmla="*/ 985730 w 6906021"/>
                <a:gd name="connsiteY4" fmla="*/ 527569 h 2238461"/>
                <a:gd name="connsiteX5" fmla="*/ 1472309 w 6906021"/>
                <a:gd name="connsiteY5" fmla="*/ 252 h 2238461"/>
                <a:gd name="connsiteX6" fmla="*/ 1929100 w 6906021"/>
                <a:gd name="connsiteY6" fmla="*/ 459790 h 2238461"/>
                <a:gd name="connsiteX7" fmla="*/ 2098550 w 6906021"/>
                <a:gd name="connsiteY7" fmla="*/ 968152 h 2238461"/>
                <a:gd name="connsiteX8" fmla="*/ 2372501 w 6906021"/>
                <a:gd name="connsiteY8" fmla="*/ 1787731 h 2238461"/>
                <a:gd name="connsiteX9" fmla="*/ 2584777 w 6906021"/>
                <a:gd name="connsiteY9" fmla="*/ 1293505 h 2238461"/>
                <a:gd name="connsiteX10" fmla="*/ 2756185 w 6906021"/>
                <a:gd name="connsiteY10" fmla="*/ 1010254 h 2238461"/>
                <a:gd name="connsiteX11" fmla="*/ 3133401 w 6906021"/>
                <a:gd name="connsiteY11" fmla="*/ 1673084 h 2238461"/>
                <a:gd name="connsiteX12" fmla="*/ 3427786 w 6906021"/>
                <a:gd name="connsiteY12" fmla="*/ 1119019 h 2238461"/>
                <a:gd name="connsiteX13" fmla="*/ 3713956 w 6906021"/>
                <a:gd name="connsiteY13" fmla="*/ 1610945 h 2238461"/>
                <a:gd name="connsiteX14" fmla="*/ 4017380 w 6906021"/>
                <a:gd name="connsiteY14" fmla="*/ 1200478 h 2238461"/>
                <a:gd name="connsiteX15" fmla="*/ 4461651 w 6906021"/>
                <a:gd name="connsiteY15" fmla="*/ 1760720 h 2238461"/>
                <a:gd name="connsiteX16" fmla="*/ 5030677 w 6906021"/>
                <a:gd name="connsiteY16" fmla="*/ 1997914 h 2238461"/>
                <a:gd name="connsiteX17" fmla="*/ 5890440 w 6906021"/>
                <a:gd name="connsiteY17" fmla="*/ 2205205 h 2238461"/>
                <a:gd name="connsiteX18" fmla="*/ 6418468 w 6906021"/>
                <a:gd name="connsiteY18" fmla="*/ 2237419 h 2238461"/>
                <a:gd name="connsiteX19" fmla="*/ 6906021 w 6906021"/>
                <a:gd name="connsiteY19" fmla="*/ 2191604 h 2238461"/>
                <a:gd name="connsiteX0" fmla="*/ 0 w 6906021"/>
                <a:gd name="connsiteY0" fmla="*/ 806752 h 2238461"/>
                <a:gd name="connsiteX1" fmla="*/ 276530 w 6906021"/>
                <a:gd name="connsiteY1" fmla="*/ 751248 h 2238461"/>
                <a:gd name="connsiteX2" fmla="*/ 484022 w 6906021"/>
                <a:gd name="connsiteY2" fmla="*/ 440251 h 2238461"/>
                <a:gd name="connsiteX3" fmla="*/ 744867 w 6906021"/>
                <a:gd name="connsiteY3" fmla="*/ 1268768 h 2238461"/>
                <a:gd name="connsiteX4" fmla="*/ 985730 w 6906021"/>
                <a:gd name="connsiteY4" fmla="*/ 527569 h 2238461"/>
                <a:gd name="connsiteX5" fmla="*/ 1472309 w 6906021"/>
                <a:gd name="connsiteY5" fmla="*/ 252 h 2238461"/>
                <a:gd name="connsiteX6" fmla="*/ 1929100 w 6906021"/>
                <a:gd name="connsiteY6" fmla="*/ 459790 h 2238461"/>
                <a:gd name="connsiteX7" fmla="*/ 2098550 w 6906021"/>
                <a:gd name="connsiteY7" fmla="*/ 968152 h 2238461"/>
                <a:gd name="connsiteX8" fmla="*/ 2372501 w 6906021"/>
                <a:gd name="connsiteY8" fmla="*/ 1787731 h 2238461"/>
                <a:gd name="connsiteX9" fmla="*/ 2584777 w 6906021"/>
                <a:gd name="connsiteY9" fmla="*/ 1293505 h 2238461"/>
                <a:gd name="connsiteX10" fmla="*/ 2756185 w 6906021"/>
                <a:gd name="connsiteY10" fmla="*/ 1010254 h 2238461"/>
                <a:gd name="connsiteX11" fmla="*/ 3133401 w 6906021"/>
                <a:gd name="connsiteY11" fmla="*/ 1673084 h 2238461"/>
                <a:gd name="connsiteX12" fmla="*/ 3427786 w 6906021"/>
                <a:gd name="connsiteY12" fmla="*/ 1119019 h 2238461"/>
                <a:gd name="connsiteX13" fmla="*/ 3713956 w 6906021"/>
                <a:gd name="connsiteY13" fmla="*/ 1610945 h 2238461"/>
                <a:gd name="connsiteX14" fmla="*/ 4017380 w 6906021"/>
                <a:gd name="connsiteY14" fmla="*/ 1200478 h 2238461"/>
                <a:gd name="connsiteX15" fmla="*/ 4461651 w 6906021"/>
                <a:gd name="connsiteY15" fmla="*/ 1760720 h 2238461"/>
                <a:gd name="connsiteX16" fmla="*/ 5030677 w 6906021"/>
                <a:gd name="connsiteY16" fmla="*/ 1997914 h 2238461"/>
                <a:gd name="connsiteX17" fmla="*/ 5890440 w 6906021"/>
                <a:gd name="connsiteY17" fmla="*/ 2205205 h 2238461"/>
                <a:gd name="connsiteX18" fmla="*/ 6418468 w 6906021"/>
                <a:gd name="connsiteY18" fmla="*/ 2237419 h 2238461"/>
                <a:gd name="connsiteX19" fmla="*/ 6906021 w 6906021"/>
                <a:gd name="connsiteY19" fmla="*/ 2191604 h 2238461"/>
                <a:gd name="connsiteX0" fmla="*/ 0 w 6906021"/>
                <a:gd name="connsiteY0" fmla="*/ 806752 h 2238461"/>
                <a:gd name="connsiteX1" fmla="*/ 276530 w 6906021"/>
                <a:gd name="connsiteY1" fmla="*/ 751248 h 2238461"/>
                <a:gd name="connsiteX2" fmla="*/ 484022 w 6906021"/>
                <a:gd name="connsiteY2" fmla="*/ 440251 h 2238461"/>
                <a:gd name="connsiteX3" fmla="*/ 744867 w 6906021"/>
                <a:gd name="connsiteY3" fmla="*/ 1268768 h 2238461"/>
                <a:gd name="connsiteX4" fmla="*/ 985730 w 6906021"/>
                <a:gd name="connsiteY4" fmla="*/ 527569 h 2238461"/>
                <a:gd name="connsiteX5" fmla="*/ 1472309 w 6906021"/>
                <a:gd name="connsiteY5" fmla="*/ 252 h 2238461"/>
                <a:gd name="connsiteX6" fmla="*/ 1929100 w 6906021"/>
                <a:gd name="connsiteY6" fmla="*/ 459790 h 2238461"/>
                <a:gd name="connsiteX7" fmla="*/ 2098550 w 6906021"/>
                <a:gd name="connsiteY7" fmla="*/ 968152 h 2238461"/>
                <a:gd name="connsiteX8" fmla="*/ 2372501 w 6906021"/>
                <a:gd name="connsiteY8" fmla="*/ 1787731 h 2238461"/>
                <a:gd name="connsiteX9" fmla="*/ 2571396 w 6906021"/>
                <a:gd name="connsiteY9" fmla="*/ 1300283 h 2238461"/>
                <a:gd name="connsiteX10" fmla="*/ 2756185 w 6906021"/>
                <a:gd name="connsiteY10" fmla="*/ 1010254 h 2238461"/>
                <a:gd name="connsiteX11" fmla="*/ 3133401 w 6906021"/>
                <a:gd name="connsiteY11" fmla="*/ 1673084 h 2238461"/>
                <a:gd name="connsiteX12" fmla="*/ 3427786 w 6906021"/>
                <a:gd name="connsiteY12" fmla="*/ 1119019 h 2238461"/>
                <a:gd name="connsiteX13" fmla="*/ 3713956 w 6906021"/>
                <a:gd name="connsiteY13" fmla="*/ 1610945 h 2238461"/>
                <a:gd name="connsiteX14" fmla="*/ 4017380 w 6906021"/>
                <a:gd name="connsiteY14" fmla="*/ 1200478 h 2238461"/>
                <a:gd name="connsiteX15" fmla="*/ 4461651 w 6906021"/>
                <a:gd name="connsiteY15" fmla="*/ 1760720 h 2238461"/>
                <a:gd name="connsiteX16" fmla="*/ 5030677 w 6906021"/>
                <a:gd name="connsiteY16" fmla="*/ 1997914 h 2238461"/>
                <a:gd name="connsiteX17" fmla="*/ 5890440 w 6906021"/>
                <a:gd name="connsiteY17" fmla="*/ 2205205 h 2238461"/>
                <a:gd name="connsiteX18" fmla="*/ 6418468 w 6906021"/>
                <a:gd name="connsiteY18" fmla="*/ 2237419 h 2238461"/>
                <a:gd name="connsiteX19" fmla="*/ 6906021 w 6906021"/>
                <a:gd name="connsiteY19" fmla="*/ 2191604 h 2238461"/>
                <a:gd name="connsiteX0" fmla="*/ 0 w 6906021"/>
                <a:gd name="connsiteY0" fmla="*/ 806752 h 2238461"/>
                <a:gd name="connsiteX1" fmla="*/ 276530 w 6906021"/>
                <a:gd name="connsiteY1" fmla="*/ 751248 h 2238461"/>
                <a:gd name="connsiteX2" fmla="*/ 484022 w 6906021"/>
                <a:gd name="connsiteY2" fmla="*/ 440251 h 2238461"/>
                <a:gd name="connsiteX3" fmla="*/ 744867 w 6906021"/>
                <a:gd name="connsiteY3" fmla="*/ 1268768 h 2238461"/>
                <a:gd name="connsiteX4" fmla="*/ 985730 w 6906021"/>
                <a:gd name="connsiteY4" fmla="*/ 527569 h 2238461"/>
                <a:gd name="connsiteX5" fmla="*/ 1472309 w 6906021"/>
                <a:gd name="connsiteY5" fmla="*/ 252 h 2238461"/>
                <a:gd name="connsiteX6" fmla="*/ 1929100 w 6906021"/>
                <a:gd name="connsiteY6" fmla="*/ 459790 h 2238461"/>
                <a:gd name="connsiteX7" fmla="*/ 2098550 w 6906021"/>
                <a:gd name="connsiteY7" fmla="*/ 968152 h 2238461"/>
                <a:gd name="connsiteX8" fmla="*/ 2372501 w 6906021"/>
                <a:gd name="connsiteY8" fmla="*/ 1787731 h 2238461"/>
                <a:gd name="connsiteX9" fmla="*/ 2756185 w 6906021"/>
                <a:gd name="connsiteY9" fmla="*/ 1010254 h 2238461"/>
                <a:gd name="connsiteX10" fmla="*/ 3133401 w 6906021"/>
                <a:gd name="connsiteY10" fmla="*/ 1673084 h 2238461"/>
                <a:gd name="connsiteX11" fmla="*/ 3427786 w 6906021"/>
                <a:gd name="connsiteY11" fmla="*/ 1119019 h 2238461"/>
                <a:gd name="connsiteX12" fmla="*/ 3713956 w 6906021"/>
                <a:gd name="connsiteY12" fmla="*/ 1610945 h 2238461"/>
                <a:gd name="connsiteX13" fmla="*/ 4017380 w 6906021"/>
                <a:gd name="connsiteY13" fmla="*/ 1200478 h 2238461"/>
                <a:gd name="connsiteX14" fmla="*/ 4461651 w 6906021"/>
                <a:gd name="connsiteY14" fmla="*/ 1760720 h 2238461"/>
                <a:gd name="connsiteX15" fmla="*/ 5030677 w 6906021"/>
                <a:gd name="connsiteY15" fmla="*/ 1997914 h 2238461"/>
                <a:gd name="connsiteX16" fmla="*/ 5890440 w 6906021"/>
                <a:gd name="connsiteY16" fmla="*/ 2205205 h 2238461"/>
                <a:gd name="connsiteX17" fmla="*/ 6418468 w 6906021"/>
                <a:gd name="connsiteY17" fmla="*/ 2237419 h 2238461"/>
                <a:gd name="connsiteX18" fmla="*/ 6906021 w 6906021"/>
                <a:gd name="connsiteY18" fmla="*/ 2191604 h 2238461"/>
                <a:gd name="connsiteX0" fmla="*/ 0 w 6906021"/>
                <a:gd name="connsiteY0" fmla="*/ 806752 h 2238461"/>
                <a:gd name="connsiteX1" fmla="*/ 276530 w 6906021"/>
                <a:gd name="connsiteY1" fmla="*/ 751248 h 2238461"/>
                <a:gd name="connsiteX2" fmla="*/ 484022 w 6906021"/>
                <a:gd name="connsiteY2" fmla="*/ 440251 h 2238461"/>
                <a:gd name="connsiteX3" fmla="*/ 744867 w 6906021"/>
                <a:gd name="connsiteY3" fmla="*/ 1268768 h 2238461"/>
                <a:gd name="connsiteX4" fmla="*/ 985730 w 6906021"/>
                <a:gd name="connsiteY4" fmla="*/ 527569 h 2238461"/>
                <a:gd name="connsiteX5" fmla="*/ 1472309 w 6906021"/>
                <a:gd name="connsiteY5" fmla="*/ 252 h 2238461"/>
                <a:gd name="connsiteX6" fmla="*/ 1929100 w 6906021"/>
                <a:gd name="connsiteY6" fmla="*/ 459790 h 2238461"/>
                <a:gd name="connsiteX7" fmla="*/ 2098550 w 6906021"/>
                <a:gd name="connsiteY7" fmla="*/ 968152 h 2238461"/>
                <a:gd name="connsiteX8" fmla="*/ 2372501 w 6906021"/>
                <a:gd name="connsiteY8" fmla="*/ 1787731 h 2238461"/>
                <a:gd name="connsiteX9" fmla="*/ 2756185 w 6906021"/>
                <a:gd name="connsiteY9" fmla="*/ 1010254 h 2238461"/>
                <a:gd name="connsiteX10" fmla="*/ 3133401 w 6906021"/>
                <a:gd name="connsiteY10" fmla="*/ 1673084 h 2238461"/>
                <a:gd name="connsiteX11" fmla="*/ 3427786 w 6906021"/>
                <a:gd name="connsiteY11" fmla="*/ 1119019 h 2238461"/>
                <a:gd name="connsiteX12" fmla="*/ 3713956 w 6906021"/>
                <a:gd name="connsiteY12" fmla="*/ 1610945 h 2238461"/>
                <a:gd name="connsiteX13" fmla="*/ 4017380 w 6906021"/>
                <a:gd name="connsiteY13" fmla="*/ 1200478 h 2238461"/>
                <a:gd name="connsiteX14" fmla="*/ 4461651 w 6906021"/>
                <a:gd name="connsiteY14" fmla="*/ 1760720 h 2238461"/>
                <a:gd name="connsiteX15" fmla="*/ 5030677 w 6906021"/>
                <a:gd name="connsiteY15" fmla="*/ 1997914 h 2238461"/>
                <a:gd name="connsiteX16" fmla="*/ 5890440 w 6906021"/>
                <a:gd name="connsiteY16" fmla="*/ 2205205 h 2238461"/>
                <a:gd name="connsiteX17" fmla="*/ 6418468 w 6906021"/>
                <a:gd name="connsiteY17" fmla="*/ 2237419 h 2238461"/>
                <a:gd name="connsiteX18" fmla="*/ 6906021 w 6906021"/>
                <a:gd name="connsiteY18" fmla="*/ 2191604 h 2238461"/>
                <a:gd name="connsiteX0" fmla="*/ 0 w 6906021"/>
                <a:gd name="connsiteY0" fmla="*/ 806752 h 2238461"/>
                <a:gd name="connsiteX1" fmla="*/ 276530 w 6906021"/>
                <a:gd name="connsiteY1" fmla="*/ 751248 h 2238461"/>
                <a:gd name="connsiteX2" fmla="*/ 484022 w 6906021"/>
                <a:gd name="connsiteY2" fmla="*/ 440251 h 2238461"/>
                <a:gd name="connsiteX3" fmla="*/ 744867 w 6906021"/>
                <a:gd name="connsiteY3" fmla="*/ 1268768 h 2238461"/>
                <a:gd name="connsiteX4" fmla="*/ 985730 w 6906021"/>
                <a:gd name="connsiteY4" fmla="*/ 527569 h 2238461"/>
                <a:gd name="connsiteX5" fmla="*/ 1472309 w 6906021"/>
                <a:gd name="connsiteY5" fmla="*/ 252 h 2238461"/>
                <a:gd name="connsiteX6" fmla="*/ 1929100 w 6906021"/>
                <a:gd name="connsiteY6" fmla="*/ 459790 h 2238461"/>
                <a:gd name="connsiteX7" fmla="*/ 2098550 w 6906021"/>
                <a:gd name="connsiteY7" fmla="*/ 968152 h 2238461"/>
                <a:gd name="connsiteX8" fmla="*/ 2372501 w 6906021"/>
                <a:gd name="connsiteY8" fmla="*/ 1787731 h 2238461"/>
                <a:gd name="connsiteX9" fmla="*/ 2756185 w 6906021"/>
                <a:gd name="connsiteY9" fmla="*/ 1010254 h 2238461"/>
                <a:gd name="connsiteX10" fmla="*/ 3133401 w 6906021"/>
                <a:gd name="connsiteY10" fmla="*/ 1673084 h 2238461"/>
                <a:gd name="connsiteX11" fmla="*/ 3427786 w 6906021"/>
                <a:gd name="connsiteY11" fmla="*/ 1119019 h 2238461"/>
                <a:gd name="connsiteX12" fmla="*/ 3713956 w 6906021"/>
                <a:gd name="connsiteY12" fmla="*/ 1610945 h 2238461"/>
                <a:gd name="connsiteX13" fmla="*/ 4017380 w 6906021"/>
                <a:gd name="connsiteY13" fmla="*/ 1200478 h 2238461"/>
                <a:gd name="connsiteX14" fmla="*/ 4461651 w 6906021"/>
                <a:gd name="connsiteY14" fmla="*/ 1760720 h 2238461"/>
                <a:gd name="connsiteX15" fmla="*/ 5030677 w 6906021"/>
                <a:gd name="connsiteY15" fmla="*/ 1997914 h 2238461"/>
                <a:gd name="connsiteX16" fmla="*/ 5890440 w 6906021"/>
                <a:gd name="connsiteY16" fmla="*/ 2205205 h 2238461"/>
                <a:gd name="connsiteX17" fmla="*/ 6418468 w 6906021"/>
                <a:gd name="connsiteY17" fmla="*/ 2237419 h 2238461"/>
                <a:gd name="connsiteX18" fmla="*/ 6906021 w 6906021"/>
                <a:gd name="connsiteY18" fmla="*/ 2191604 h 2238461"/>
                <a:gd name="connsiteX0" fmla="*/ 0 w 6906021"/>
                <a:gd name="connsiteY0" fmla="*/ 806752 h 2238461"/>
                <a:gd name="connsiteX1" fmla="*/ 276530 w 6906021"/>
                <a:gd name="connsiteY1" fmla="*/ 751248 h 2238461"/>
                <a:gd name="connsiteX2" fmla="*/ 484022 w 6906021"/>
                <a:gd name="connsiteY2" fmla="*/ 440251 h 2238461"/>
                <a:gd name="connsiteX3" fmla="*/ 744867 w 6906021"/>
                <a:gd name="connsiteY3" fmla="*/ 1268768 h 2238461"/>
                <a:gd name="connsiteX4" fmla="*/ 985730 w 6906021"/>
                <a:gd name="connsiteY4" fmla="*/ 527569 h 2238461"/>
                <a:gd name="connsiteX5" fmla="*/ 1472309 w 6906021"/>
                <a:gd name="connsiteY5" fmla="*/ 252 h 2238461"/>
                <a:gd name="connsiteX6" fmla="*/ 1929100 w 6906021"/>
                <a:gd name="connsiteY6" fmla="*/ 459790 h 2238461"/>
                <a:gd name="connsiteX7" fmla="*/ 2098550 w 6906021"/>
                <a:gd name="connsiteY7" fmla="*/ 968152 h 2238461"/>
                <a:gd name="connsiteX8" fmla="*/ 2372501 w 6906021"/>
                <a:gd name="connsiteY8" fmla="*/ 1787731 h 2238461"/>
                <a:gd name="connsiteX9" fmla="*/ 2756185 w 6906021"/>
                <a:gd name="connsiteY9" fmla="*/ 1010254 h 2238461"/>
                <a:gd name="connsiteX10" fmla="*/ 3133401 w 6906021"/>
                <a:gd name="connsiteY10" fmla="*/ 1673084 h 2238461"/>
                <a:gd name="connsiteX11" fmla="*/ 3427786 w 6906021"/>
                <a:gd name="connsiteY11" fmla="*/ 1119019 h 2238461"/>
                <a:gd name="connsiteX12" fmla="*/ 3713956 w 6906021"/>
                <a:gd name="connsiteY12" fmla="*/ 1610945 h 2238461"/>
                <a:gd name="connsiteX13" fmla="*/ 4017380 w 6906021"/>
                <a:gd name="connsiteY13" fmla="*/ 1200478 h 2238461"/>
                <a:gd name="connsiteX14" fmla="*/ 4461651 w 6906021"/>
                <a:gd name="connsiteY14" fmla="*/ 1760720 h 2238461"/>
                <a:gd name="connsiteX15" fmla="*/ 5030677 w 6906021"/>
                <a:gd name="connsiteY15" fmla="*/ 1997914 h 2238461"/>
                <a:gd name="connsiteX16" fmla="*/ 5890440 w 6906021"/>
                <a:gd name="connsiteY16" fmla="*/ 2205205 h 2238461"/>
                <a:gd name="connsiteX17" fmla="*/ 6418468 w 6906021"/>
                <a:gd name="connsiteY17" fmla="*/ 2237419 h 2238461"/>
                <a:gd name="connsiteX18" fmla="*/ 6906021 w 6906021"/>
                <a:gd name="connsiteY18" fmla="*/ 2191604 h 2238461"/>
                <a:gd name="connsiteX0" fmla="*/ 0 w 6906021"/>
                <a:gd name="connsiteY0" fmla="*/ 806752 h 2238461"/>
                <a:gd name="connsiteX1" fmla="*/ 276530 w 6906021"/>
                <a:gd name="connsiteY1" fmla="*/ 751248 h 2238461"/>
                <a:gd name="connsiteX2" fmla="*/ 484022 w 6906021"/>
                <a:gd name="connsiteY2" fmla="*/ 440251 h 2238461"/>
                <a:gd name="connsiteX3" fmla="*/ 744867 w 6906021"/>
                <a:gd name="connsiteY3" fmla="*/ 1268768 h 2238461"/>
                <a:gd name="connsiteX4" fmla="*/ 985730 w 6906021"/>
                <a:gd name="connsiteY4" fmla="*/ 527569 h 2238461"/>
                <a:gd name="connsiteX5" fmla="*/ 1472309 w 6906021"/>
                <a:gd name="connsiteY5" fmla="*/ 252 h 2238461"/>
                <a:gd name="connsiteX6" fmla="*/ 1929100 w 6906021"/>
                <a:gd name="connsiteY6" fmla="*/ 459790 h 2238461"/>
                <a:gd name="connsiteX7" fmla="*/ 2098550 w 6906021"/>
                <a:gd name="connsiteY7" fmla="*/ 968152 h 2238461"/>
                <a:gd name="connsiteX8" fmla="*/ 2372501 w 6906021"/>
                <a:gd name="connsiteY8" fmla="*/ 1787731 h 2238461"/>
                <a:gd name="connsiteX9" fmla="*/ 2756185 w 6906021"/>
                <a:gd name="connsiteY9" fmla="*/ 1010254 h 2238461"/>
                <a:gd name="connsiteX10" fmla="*/ 3133401 w 6906021"/>
                <a:gd name="connsiteY10" fmla="*/ 1673084 h 2238461"/>
                <a:gd name="connsiteX11" fmla="*/ 3427786 w 6906021"/>
                <a:gd name="connsiteY11" fmla="*/ 1119019 h 2238461"/>
                <a:gd name="connsiteX12" fmla="*/ 3713956 w 6906021"/>
                <a:gd name="connsiteY12" fmla="*/ 1610945 h 2238461"/>
                <a:gd name="connsiteX13" fmla="*/ 4017380 w 6906021"/>
                <a:gd name="connsiteY13" fmla="*/ 1200478 h 2238461"/>
                <a:gd name="connsiteX14" fmla="*/ 4461651 w 6906021"/>
                <a:gd name="connsiteY14" fmla="*/ 1760720 h 2238461"/>
                <a:gd name="connsiteX15" fmla="*/ 5030677 w 6906021"/>
                <a:gd name="connsiteY15" fmla="*/ 1997914 h 2238461"/>
                <a:gd name="connsiteX16" fmla="*/ 5890440 w 6906021"/>
                <a:gd name="connsiteY16" fmla="*/ 2205205 h 2238461"/>
                <a:gd name="connsiteX17" fmla="*/ 6418468 w 6906021"/>
                <a:gd name="connsiteY17" fmla="*/ 2237419 h 2238461"/>
                <a:gd name="connsiteX18" fmla="*/ 6906021 w 6906021"/>
                <a:gd name="connsiteY18" fmla="*/ 2191604 h 2238461"/>
                <a:gd name="connsiteX0" fmla="*/ 0 w 6906021"/>
                <a:gd name="connsiteY0" fmla="*/ 806752 h 2238461"/>
                <a:gd name="connsiteX1" fmla="*/ 276530 w 6906021"/>
                <a:gd name="connsiteY1" fmla="*/ 751248 h 2238461"/>
                <a:gd name="connsiteX2" fmla="*/ 484022 w 6906021"/>
                <a:gd name="connsiteY2" fmla="*/ 440251 h 2238461"/>
                <a:gd name="connsiteX3" fmla="*/ 744867 w 6906021"/>
                <a:gd name="connsiteY3" fmla="*/ 1268768 h 2238461"/>
                <a:gd name="connsiteX4" fmla="*/ 985730 w 6906021"/>
                <a:gd name="connsiteY4" fmla="*/ 527569 h 2238461"/>
                <a:gd name="connsiteX5" fmla="*/ 1472309 w 6906021"/>
                <a:gd name="connsiteY5" fmla="*/ 252 h 2238461"/>
                <a:gd name="connsiteX6" fmla="*/ 1929100 w 6906021"/>
                <a:gd name="connsiteY6" fmla="*/ 459790 h 2238461"/>
                <a:gd name="connsiteX7" fmla="*/ 2098550 w 6906021"/>
                <a:gd name="connsiteY7" fmla="*/ 968152 h 2238461"/>
                <a:gd name="connsiteX8" fmla="*/ 2372501 w 6906021"/>
                <a:gd name="connsiteY8" fmla="*/ 1787731 h 2238461"/>
                <a:gd name="connsiteX9" fmla="*/ 2756185 w 6906021"/>
                <a:gd name="connsiteY9" fmla="*/ 1010254 h 2238461"/>
                <a:gd name="connsiteX10" fmla="*/ 3133401 w 6906021"/>
                <a:gd name="connsiteY10" fmla="*/ 1673084 h 2238461"/>
                <a:gd name="connsiteX11" fmla="*/ 3427786 w 6906021"/>
                <a:gd name="connsiteY11" fmla="*/ 1119019 h 2238461"/>
                <a:gd name="connsiteX12" fmla="*/ 3713956 w 6906021"/>
                <a:gd name="connsiteY12" fmla="*/ 1610945 h 2238461"/>
                <a:gd name="connsiteX13" fmla="*/ 4017380 w 6906021"/>
                <a:gd name="connsiteY13" fmla="*/ 1200478 h 2238461"/>
                <a:gd name="connsiteX14" fmla="*/ 4461651 w 6906021"/>
                <a:gd name="connsiteY14" fmla="*/ 1760720 h 2238461"/>
                <a:gd name="connsiteX15" fmla="*/ 5030677 w 6906021"/>
                <a:gd name="connsiteY15" fmla="*/ 1997914 h 2238461"/>
                <a:gd name="connsiteX16" fmla="*/ 5890440 w 6906021"/>
                <a:gd name="connsiteY16" fmla="*/ 2205205 h 2238461"/>
                <a:gd name="connsiteX17" fmla="*/ 6418468 w 6906021"/>
                <a:gd name="connsiteY17" fmla="*/ 2237419 h 2238461"/>
                <a:gd name="connsiteX18" fmla="*/ 6906021 w 6906021"/>
                <a:gd name="connsiteY18" fmla="*/ 2191604 h 2238461"/>
                <a:gd name="connsiteX0" fmla="*/ 0 w 6906021"/>
                <a:gd name="connsiteY0" fmla="*/ 810701 h 2242410"/>
                <a:gd name="connsiteX1" fmla="*/ 276530 w 6906021"/>
                <a:gd name="connsiteY1" fmla="*/ 755197 h 2242410"/>
                <a:gd name="connsiteX2" fmla="*/ 484022 w 6906021"/>
                <a:gd name="connsiteY2" fmla="*/ 444200 h 2242410"/>
                <a:gd name="connsiteX3" fmla="*/ 744867 w 6906021"/>
                <a:gd name="connsiteY3" fmla="*/ 1272717 h 2242410"/>
                <a:gd name="connsiteX4" fmla="*/ 985730 w 6906021"/>
                <a:gd name="connsiteY4" fmla="*/ 531518 h 2242410"/>
                <a:gd name="connsiteX5" fmla="*/ 1472309 w 6906021"/>
                <a:gd name="connsiteY5" fmla="*/ 4201 h 2242410"/>
                <a:gd name="connsiteX6" fmla="*/ 1848814 w 6906021"/>
                <a:gd name="connsiteY6" fmla="*/ 301062 h 2242410"/>
                <a:gd name="connsiteX7" fmla="*/ 2098550 w 6906021"/>
                <a:gd name="connsiteY7" fmla="*/ 972101 h 2242410"/>
                <a:gd name="connsiteX8" fmla="*/ 2372501 w 6906021"/>
                <a:gd name="connsiteY8" fmla="*/ 1791680 h 2242410"/>
                <a:gd name="connsiteX9" fmla="*/ 2756185 w 6906021"/>
                <a:gd name="connsiteY9" fmla="*/ 1014203 h 2242410"/>
                <a:gd name="connsiteX10" fmla="*/ 3133401 w 6906021"/>
                <a:gd name="connsiteY10" fmla="*/ 1677033 h 2242410"/>
                <a:gd name="connsiteX11" fmla="*/ 3427786 w 6906021"/>
                <a:gd name="connsiteY11" fmla="*/ 1122968 h 2242410"/>
                <a:gd name="connsiteX12" fmla="*/ 3713956 w 6906021"/>
                <a:gd name="connsiteY12" fmla="*/ 1614894 h 2242410"/>
                <a:gd name="connsiteX13" fmla="*/ 4017380 w 6906021"/>
                <a:gd name="connsiteY13" fmla="*/ 1204427 h 2242410"/>
                <a:gd name="connsiteX14" fmla="*/ 4461651 w 6906021"/>
                <a:gd name="connsiteY14" fmla="*/ 1764669 h 2242410"/>
                <a:gd name="connsiteX15" fmla="*/ 5030677 w 6906021"/>
                <a:gd name="connsiteY15" fmla="*/ 2001863 h 2242410"/>
                <a:gd name="connsiteX16" fmla="*/ 5890440 w 6906021"/>
                <a:gd name="connsiteY16" fmla="*/ 2209154 h 2242410"/>
                <a:gd name="connsiteX17" fmla="*/ 6418468 w 6906021"/>
                <a:gd name="connsiteY17" fmla="*/ 2241368 h 2242410"/>
                <a:gd name="connsiteX18" fmla="*/ 6906021 w 6906021"/>
                <a:gd name="connsiteY18" fmla="*/ 2195553 h 2242410"/>
                <a:gd name="connsiteX0" fmla="*/ 0 w 6906021"/>
                <a:gd name="connsiteY0" fmla="*/ 814009 h 2245718"/>
                <a:gd name="connsiteX1" fmla="*/ 276530 w 6906021"/>
                <a:gd name="connsiteY1" fmla="*/ 758505 h 2245718"/>
                <a:gd name="connsiteX2" fmla="*/ 484022 w 6906021"/>
                <a:gd name="connsiteY2" fmla="*/ 447508 h 2245718"/>
                <a:gd name="connsiteX3" fmla="*/ 744867 w 6906021"/>
                <a:gd name="connsiteY3" fmla="*/ 1276025 h 2245718"/>
                <a:gd name="connsiteX4" fmla="*/ 985730 w 6906021"/>
                <a:gd name="connsiteY4" fmla="*/ 534826 h 2245718"/>
                <a:gd name="connsiteX5" fmla="*/ 1472309 w 6906021"/>
                <a:gd name="connsiteY5" fmla="*/ 7509 h 2245718"/>
                <a:gd name="connsiteX6" fmla="*/ 2098550 w 6906021"/>
                <a:gd name="connsiteY6" fmla="*/ 975409 h 2245718"/>
                <a:gd name="connsiteX7" fmla="*/ 2372501 w 6906021"/>
                <a:gd name="connsiteY7" fmla="*/ 1794988 h 2245718"/>
                <a:gd name="connsiteX8" fmla="*/ 2756185 w 6906021"/>
                <a:gd name="connsiteY8" fmla="*/ 1017511 h 2245718"/>
                <a:gd name="connsiteX9" fmla="*/ 3133401 w 6906021"/>
                <a:gd name="connsiteY9" fmla="*/ 1680341 h 2245718"/>
                <a:gd name="connsiteX10" fmla="*/ 3427786 w 6906021"/>
                <a:gd name="connsiteY10" fmla="*/ 1126276 h 2245718"/>
                <a:gd name="connsiteX11" fmla="*/ 3713956 w 6906021"/>
                <a:gd name="connsiteY11" fmla="*/ 1618202 h 2245718"/>
                <a:gd name="connsiteX12" fmla="*/ 4017380 w 6906021"/>
                <a:gd name="connsiteY12" fmla="*/ 1207735 h 2245718"/>
                <a:gd name="connsiteX13" fmla="*/ 4461651 w 6906021"/>
                <a:gd name="connsiteY13" fmla="*/ 1767977 h 2245718"/>
                <a:gd name="connsiteX14" fmla="*/ 5030677 w 6906021"/>
                <a:gd name="connsiteY14" fmla="*/ 2005171 h 2245718"/>
                <a:gd name="connsiteX15" fmla="*/ 5890440 w 6906021"/>
                <a:gd name="connsiteY15" fmla="*/ 2212462 h 2245718"/>
                <a:gd name="connsiteX16" fmla="*/ 6418468 w 6906021"/>
                <a:gd name="connsiteY16" fmla="*/ 2244676 h 2245718"/>
                <a:gd name="connsiteX17" fmla="*/ 6906021 w 6906021"/>
                <a:gd name="connsiteY17" fmla="*/ 2198861 h 2245718"/>
                <a:gd name="connsiteX0" fmla="*/ 0 w 6906021"/>
                <a:gd name="connsiteY0" fmla="*/ 808988 h 2240697"/>
                <a:gd name="connsiteX1" fmla="*/ 276530 w 6906021"/>
                <a:gd name="connsiteY1" fmla="*/ 753484 h 2240697"/>
                <a:gd name="connsiteX2" fmla="*/ 484022 w 6906021"/>
                <a:gd name="connsiteY2" fmla="*/ 442487 h 2240697"/>
                <a:gd name="connsiteX3" fmla="*/ 744867 w 6906021"/>
                <a:gd name="connsiteY3" fmla="*/ 1271004 h 2240697"/>
                <a:gd name="connsiteX4" fmla="*/ 1472309 w 6906021"/>
                <a:gd name="connsiteY4" fmla="*/ 2488 h 2240697"/>
                <a:gd name="connsiteX5" fmla="*/ 2098550 w 6906021"/>
                <a:gd name="connsiteY5" fmla="*/ 970388 h 2240697"/>
                <a:gd name="connsiteX6" fmla="*/ 2372501 w 6906021"/>
                <a:gd name="connsiteY6" fmla="*/ 1789967 h 2240697"/>
                <a:gd name="connsiteX7" fmla="*/ 2756185 w 6906021"/>
                <a:gd name="connsiteY7" fmla="*/ 1012490 h 2240697"/>
                <a:gd name="connsiteX8" fmla="*/ 3133401 w 6906021"/>
                <a:gd name="connsiteY8" fmla="*/ 1675320 h 2240697"/>
                <a:gd name="connsiteX9" fmla="*/ 3427786 w 6906021"/>
                <a:gd name="connsiteY9" fmla="*/ 1121255 h 2240697"/>
                <a:gd name="connsiteX10" fmla="*/ 3713956 w 6906021"/>
                <a:gd name="connsiteY10" fmla="*/ 1613181 h 2240697"/>
                <a:gd name="connsiteX11" fmla="*/ 4017380 w 6906021"/>
                <a:gd name="connsiteY11" fmla="*/ 1202714 h 2240697"/>
                <a:gd name="connsiteX12" fmla="*/ 4461651 w 6906021"/>
                <a:gd name="connsiteY12" fmla="*/ 1762956 h 2240697"/>
                <a:gd name="connsiteX13" fmla="*/ 5030677 w 6906021"/>
                <a:gd name="connsiteY13" fmla="*/ 2000150 h 2240697"/>
                <a:gd name="connsiteX14" fmla="*/ 5890440 w 6906021"/>
                <a:gd name="connsiteY14" fmla="*/ 2207441 h 2240697"/>
                <a:gd name="connsiteX15" fmla="*/ 6418468 w 6906021"/>
                <a:gd name="connsiteY15" fmla="*/ 2239655 h 2240697"/>
                <a:gd name="connsiteX16" fmla="*/ 6906021 w 6906021"/>
                <a:gd name="connsiteY16" fmla="*/ 2193840 h 2240697"/>
                <a:gd name="connsiteX0" fmla="*/ 0 w 6906021"/>
                <a:gd name="connsiteY0" fmla="*/ 808939 h 2240648"/>
                <a:gd name="connsiteX1" fmla="*/ 276530 w 6906021"/>
                <a:gd name="connsiteY1" fmla="*/ 753435 h 2240648"/>
                <a:gd name="connsiteX2" fmla="*/ 484022 w 6906021"/>
                <a:gd name="connsiteY2" fmla="*/ 442438 h 2240648"/>
                <a:gd name="connsiteX3" fmla="*/ 744867 w 6906021"/>
                <a:gd name="connsiteY3" fmla="*/ 1270955 h 2240648"/>
                <a:gd name="connsiteX4" fmla="*/ 1472309 w 6906021"/>
                <a:gd name="connsiteY4" fmla="*/ 2439 h 2240648"/>
                <a:gd name="connsiteX5" fmla="*/ 2098550 w 6906021"/>
                <a:gd name="connsiteY5" fmla="*/ 970339 h 2240648"/>
                <a:gd name="connsiteX6" fmla="*/ 2372501 w 6906021"/>
                <a:gd name="connsiteY6" fmla="*/ 1789918 h 2240648"/>
                <a:gd name="connsiteX7" fmla="*/ 2756185 w 6906021"/>
                <a:gd name="connsiteY7" fmla="*/ 1012441 h 2240648"/>
                <a:gd name="connsiteX8" fmla="*/ 3133401 w 6906021"/>
                <a:gd name="connsiteY8" fmla="*/ 1675271 h 2240648"/>
                <a:gd name="connsiteX9" fmla="*/ 3427786 w 6906021"/>
                <a:gd name="connsiteY9" fmla="*/ 1121206 h 2240648"/>
                <a:gd name="connsiteX10" fmla="*/ 3713956 w 6906021"/>
                <a:gd name="connsiteY10" fmla="*/ 1613132 h 2240648"/>
                <a:gd name="connsiteX11" fmla="*/ 4017380 w 6906021"/>
                <a:gd name="connsiteY11" fmla="*/ 1202665 h 2240648"/>
                <a:gd name="connsiteX12" fmla="*/ 4461651 w 6906021"/>
                <a:gd name="connsiteY12" fmla="*/ 1762907 h 2240648"/>
                <a:gd name="connsiteX13" fmla="*/ 5030677 w 6906021"/>
                <a:gd name="connsiteY13" fmla="*/ 2000101 h 2240648"/>
                <a:gd name="connsiteX14" fmla="*/ 5890440 w 6906021"/>
                <a:gd name="connsiteY14" fmla="*/ 2207392 h 2240648"/>
                <a:gd name="connsiteX15" fmla="*/ 6418468 w 6906021"/>
                <a:gd name="connsiteY15" fmla="*/ 2239606 h 2240648"/>
                <a:gd name="connsiteX16" fmla="*/ 6906021 w 6906021"/>
                <a:gd name="connsiteY16" fmla="*/ 2193791 h 2240648"/>
                <a:gd name="connsiteX0" fmla="*/ 0 w 6906021"/>
                <a:gd name="connsiteY0" fmla="*/ 809446 h 2241155"/>
                <a:gd name="connsiteX1" fmla="*/ 276530 w 6906021"/>
                <a:gd name="connsiteY1" fmla="*/ 753942 h 2241155"/>
                <a:gd name="connsiteX2" fmla="*/ 484022 w 6906021"/>
                <a:gd name="connsiteY2" fmla="*/ 442945 h 2241155"/>
                <a:gd name="connsiteX3" fmla="*/ 744867 w 6906021"/>
                <a:gd name="connsiteY3" fmla="*/ 1271462 h 2241155"/>
                <a:gd name="connsiteX4" fmla="*/ 1472309 w 6906021"/>
                <a:gd name="connsiteY4" fmla="*/ 2946 h 2241155"/>
                <a:gd name="connsiteX5" fmla="*/ 2098550 w 6906021"/>
                <a:gd name="connsiteY5" fmla="*/ 970846 h 2241155"/>
                <a:gd name="connsiteX6" fmla="*/ 2372501 w 6906021"/>
                <a:gd name="connsiteY6" fmla="*/ 1790425 h 2241155"/>
                <a:gd name="connsiteX7" fmla="*/ 2756185 w 6906021"/>
                <a:gd name="connsiteY7" fmla="*/ 1012948 h 2241155"/>
                <a:gd name="connsiteX8" fmla="*/ 3133401 w 6906021"/>
                <a:gd name="connsiteY8" fmla="*/ 1675778 h 2241155"/>
                <a:gd name="connsiteX9" fmla="*/ 3427786 w 6906021"/>
                <a:gd name="connsiteY9" fmla="*/ 1121713 h 2241155"/>
                <a:gd name="connsiteX10" fmla="*/ 3713956 w 6906021"/>
                <a:gd name="connsiteY10" fmla="*/ 1613639 h 2241155"/>
                <a:gd name="connsiteX11" fmla="*/ 4017380 w 6906021"/>
                <a:gd name="connsiteY11" fmla="*/ 1203172 h 2241155"/>
                <a:gd name="connsiteX12" fmla="*/ 4461651 w 6906021"/>
                <a:gd name="connsiteY12" fmla="*/ 1763414 h 2241155"/>
                <a:gd name="connsiteX13" fmla="*/ 5030677 w 6906021"/>
                <a:gd name="connsiteY13" fmla="*/ 2000608 h 2241155"/>
                <a:gd name="connsiteX14" fmla="*/ 5890440 w 6906021"/>
                <a:gd name="connsiteY14" fmla="*/ 2207899 h 2241155"/>
                <a:gd name="connsiteX15" fmla="*/ 6418468 w 6906021"/>
                <a:gd name="connsiteY15" fmla="*/ 2240113 h 2241155"/>
                <a:gd name="connsiteX16" fmla="*/ 6906021 w 6906021"/>
                <a:gd name="connsiteY16" fmla="*/ 2194298 h 2241155"/>
                <a:gd name="connsiteX0" fmla="*/ 0 w 6906021"/>
                <a:gd name="connsiteY0" fmla="*/ 809998 h 2241707"/>
                <a:gd name="connsiteX1" fmla="*/ 276530 w 6906021"/>
                <a:gd name="connsiteY1" fmla="*/ 754494 h 2241707"/>
                <a:gd name="connsiteX2" fmla="*/ 484022 w 6906021"/>
                <a:gd name="connsiteY2" fmla="*/ 443497 h 2241707"/>
                <a:gd name="connsiteX3" fmla="*/ 744867 w 6906021"/>
                <a:gd name="connsiteY3" fmla="*/ 1272014 h 2241707"/>
                <a:gd name="connsiteX4" fmla="*/ 1472309 w 6906021"/>
                <a:gd name="connsiteY4" fmla="*/ 3498 h 2241707"/>
                <a:gd name="connsiteX5" fmla="*/ 2098550 w 6906021"/>
                <a:gd name="connsiteY5" fmla="*/ 971398 h 2241707"/>
                <a:gd name="connsiteX6" fmla="*/ 2372501 w 6906021"/>
                <a:gd name="connsiteY6" fmla="*/ 1790977 h 2241707"/>
                <a:gd name="connsiteX7" fmla="*/ 2756185 w 6906021"/>
                <a:gd name="connsiteY7" fmla="*/ 1013500 h 2241707"/>
                <a:gd name="connsiteX8" fmla="*/ 3133401 w 6906021"/>
                <a:gd name="connsiteY8" fmla="*/ 1676330 h 2241707"/>
                <a:gd name="connsiteX9" fmla="*/ 3427786 w 6906021"/>
                <a:gd name="connsiteY9" fmla="*/ 1122265 h 2241707"/>
                <a:gd name="connsiteX10" fmla="*/ 3713956 w 6906021"/>
                <a:gd name="connsiteY10" fmla="*/ 1614191 h 2241707"/>
                <a:gd name="connsiteX11" fmla="*/ 4017380 w 6906021"/>
                <a:gd name="connsiteY11" fmla="*/ 1203724 h 2241707"/>
                <a:gd name="connsiteX12" fmla="*/ 4461651 w 6906021"/>
                <a:gd name="connsiteY12" fmla="*/ 1763966 h 2241707"/>
                <a:gd name="connsiteX13" fmla="*/ 5030677 w 6906021"/>
                <a:gd name="connsiteY13" fmla="*/ 2001160 h 2241707"/>
                <a:gd name="connsiteX14" fmla="*/ 5890440 w 6906021"/>
                <a:gd name="connsiteY14" fmla="*/ 2208451 h 2241707"/>
                <a:gd name="connsiteX15" fmla="*/ 6418468 w 6906021"/>
                <a:gd name="connsiteY15" fmla="*/ 2240665 h 2241707"/>
                <a:gd name="connsiteX16" fmla="*/ 6906021 w 6906021"/>
                <a:gd name="connsiteY16" fmla="*/ 2194850 h 2241707"/>
                <a:gd name="connsiteX0" fmla="*/ 0 w 6906021"/>
                <a:gd name="connsiteY0" fmla="*/ 807361 h 2239070"/>
                <a:gd name="connsiteX1" fmla="*/ 276530 w 6906021"/>
                <a:gd name="connsiteY1" fmla="*/ 751857 h 2239070"/>
                <a:gd name="connsiteX2" fmla="*/ 484022 w 6906021"/>
                <a:gd name="connsiteY2" fmla="*/ 440860 h 2239070"/>
                <a:gd name="connsiteX3" fmla="*/ 744867 w 6906021"/>
                <a:gd name="connsiteY3" fmla="*/ 1269377 h 2239070"/>
                <a:gd name="connsiteX4" fmla="*/ 1472309 w 6906021"/>
                <a:gd name="connsiteY4" fmla="*/ 861 h 2239070"/>
                <a:gd name="connsiteX5" fmla="*/ 2098550 w 6906021"/>
                <a:gd name="connsiteY5" fmla="*/ 968761 h 2239070"/>
                <a:gd name="connsiteX6" fmla="*/ 2372501 w 6906021"/>
                <a:gd name="connsiteY6" fmla="*/ 1788340 h 2239070"/>
                <a:gd name="connsiteX7" fmla="*/ 2756185 w 6906021"/>
                <a:gd name="connsiteY7" fmla="*/ 1010863 h 2239070"/>
                <a:gd name="connsiteX8" fmla="*/ 3133401 w 6906021"/>
                <a:gd name="connsiteY8" fmla="*/ 1673693 h 2239070"/>
                <a:gd name="connsiteX9" fmla="*/ 3427786 w 6906021"/>
                <a:gd name="connsiteY9" fmla="*/ 1119628 h 2239070"/>
                <a:gd name="connsiteX10" fmla="*/ 3713956 w 6906021"/>
                <a:gd name="connsiteY10" fmla="*/ 1611554 h 2239070"/>
                <a:gd name="connsiteX11" fmla="*/ 4017380 w 6906021"/>
                <a:gd name="connsiteY11" fmla="*/ 1201087 h 2239070"/>
                <a:gd name="connsiteX12" fmla="*/ 4461651 w 6906021"/>
                <a:gd name="connsiteY12" fmla="*/ 1761329 h 2239070"/>
                <a:gd name="connsiteX13" fmla="*/ 5030677 w 6906021"/>
                <a:gd name="connsiteY13" fmla="*/ 1998523 h 2239070"/>
                <a:gd name="connsiteX14" fmla="*/ 5890440 w 6906021"/>
                <a:gd name="connsiteY14" fmla="*/ 2205814 h 2239070"/>
                <a:gd name="connsiteX15" fmla="*/ 6418468 w 6906021"/>
                <a:gd name="connsiteY15" fmla="*/ 2238028 h 2239070"/>
                <a:gd name="connsiteX16" fmla="*/ 6906021 w 6906021"/>
                <a:gd name="connsiteY16" fmla="*/ 2192213 h 2239070"/>
                <a:gd name="connsiteX0" fmla="*/ 0 w 6906021"/>
                <a:gd name="connsiteY0" fmla="*/ 807087 h 2238796"/>
                <a:gd name="connsiteX1" fmla="*/ 276530 w 6906021"/>
                <a:gd name="connsiteY1" fmla="*/ 751583 h 2238796"/>
                <a:gd name="connsiteX2" fmla="*/ 484022 w 6906021"/>
                <a:gd name="connsiteY2" fmla="*/ 440586 h 2238796"/>
                <a:gd name="connsiteX3" fmla="*/ 744867 w 6906021"/>
                <a:gd name="connsiteY3" fmla="*/ 1269103 h 2238796"/>
                <a:gd name="connsiteX4" fmla="*/ 1472309 w 6906021"/>
                <a:gd name="connsiteY4" fmla="*/ 587 h 2238796"/>
                <a:gd name="connsiteX5" fmla="*/ 2098550 w 6906021"/>
                <a:gd name="connsiteY5" fmla="*/ 968487 h 2238796"/>
                <a:gd name="connsiteX6" fmla="*/ 2372501 w 6906021"/>
                <a:gd name="connsiteY6" fmla="*/ 1788066 h 2238796"/>
                <a:gd name="connsiteX7" fmla="*/ 2756185 w 6906021"/>
                <a:gd name="connsiteY7" fmla="*/ 1010589 h 2238796"/>
                <a:gd name="connsiteX8" fmla="*/ 3133401 w 6906021"/>
                <a:gd name="connsiteY8" fmla="*/ 1673419 h 2238796"/>
                <a:gd name="connsiteX9" fmla="*/ 3427786 w 6906021"/>
                <a:gd name="connsiteY9" fmla="*/ 1119354 h 2238796"/>
                <a:gd name="connsiteX10" fmla="*/ 3713956 w 6906021"/>
                <a:gd name="connsiteY10" fmla="*/ 1611280 h 2238796"/>
                <a:gd name="connsiteX11" fmla="*/ 4017380 w 6906021"/>
                <a:gd name="connsiteY11" fmla="*/ 1200813 h 2238796"/>
                <a:gd name="connsiteX12" fmla="*/ 4461651 w 6906021"/>
                <a:gd name="connsiteY12" fmla="*/ 1761055 h 2238796"/>
                <a:gd name="connsiteX13" fmla="*/ 5030677 w 6906021"/>
                <a:gd name="connsiteY13" fmla="*/ 1998249 h 2238796"/>
                <a:gd name="connsiteX14" fmla="*/ 5890440 w 6906021"/>
                <a:gd name="connsiteY14" fmla="*/ 2205540 h 2238796"/>
                <a:gd name="connsiteX15" fmla="*/ 6418468 w 6906021"/>
                <a:gd name="connsiteY15" fmla="*/ 2237754 h 2238796"/>
                <a:gd name="connsiteX16" fmla="*/ 6906021 w 6906021"/>
                <a:gd name="connsiteY16" fmla="*/ 2191939 h 2238796"/>
                <a:gd name="connsiteX0" fmla="*/ 0 w 6906021"/>
                <a:gd name="connsiteY0" fmla="*/ 811227 h 2242936"/>
                <a:gd name="connsiteX1" fmla="*/ 276530 w 6906021"/>
                <a:gd name="connsiteY1" fmla="*/ 755723 h 2242936"/>
                <a:gd name="connsiteX2" fmla="*/ 484022 w 6906021"/>
                <a:gd name="connsiteY2" fmla="*/ 444726 h 2242936"/>
                <a:gd name="connsiteX3" fmla="*/ 744867 w 6906021"/>
                <a:gd name="connsiteY3" fmla="*/ 1273243 h 2242936"/>
                <a:gd name="connsiteX4" fmla="*/ 1472309 w 6906021"/>
                <a:gd name="connsiteY4" fmla="*/ 4727 h 2242936"/>
                <a:gd name="connsiteX5" fmla="*/ 2098550 w 6906021"/>
                <a:gd name="connsiteY5" fmla="*/ 972627 h 2242936"/>
                <a:gd name="connsiteX6" fmla="*/ 2372501 w 6906021"/>
                <a:gd name="connsiteY6" fmla="*/ 1792206 h 2242936"/>
                <a:gd name="connsiteX7" fmla="*/ 2756185 w 6906021"/>
                <a:gd name="connsiteY7" fmla="*/ 1014729 h 2242936"/>
                <a:gd name="connsiteX8" fmla="*/ 3133401 w 6906021"/>
                <a:gd name="connsiteY8" fmla="*/ 1677559 h 2242936"/>
                <a:gd name="connsiteX9" fmla="*/ 3427786 w 6906021"/>
                <a:gd name="connsiteY9" fmla="*/ 1123494 h 2242936"/>
                <a:gd name="connsiteX10" fmla="*/ 3713956 w 6906021"/>
                <a:gd name="connsiteY10" fmla="*/ 1615420 h 2242936"/>
                <a:gd name="connsiteX11" fmla="*/ 4017380 w 6906021"/>
                <a:gd name="connsiteY11" fmla="*/ 1204953 h 2242936"/>
                <a:gd name="connsiteX12" fmla="*/ 4461651 w 6906021"/>
                <a:gd name="connsiteY12" fmla="*/ 1765195 h 2242936"/>
                <a:gd name="connsiteX13" fmla="*/ 5030677 w 6906021"/>
                <a:gd name="connsiteY13" fmla="*/ 2002389 h 2242936"/>
                <a:gd name="connsiteX14" fmla="*/ 5890440 w 6906021"/>
                <a:gd name="connsiteY14" fmla="*/ 2209680 h 2242936"/>
                <a:gd name="connsiteX15" fmla="*/ 6418468 w 6906021"/>
                <a:gd name="connsiteY15" fmla="*/ 2241894 h 2242936"/>
                <a:gd name="connsiteX16" fmla="*/ 6906021 w 6906021"/>
                <a:gd name="connsiteY16" fmla="*/ 2196079 h 2242936"/>
                <a:gd name="connsiteX0" fmla="*/ 0 w 6906021"/>
                <a:gd name="connsiteY0" fmla="*/ 797719 h 2229428"/>
                <a:gd name="connsiteX1" fmla="*/ 276530 w 6906021"/>
                <a:gd name="connsiteY1" fmla="*/ 742215 h 2229428"/>
                <a:gd name="connsiteX2" fmla="*/ 484022 w 6906021"/>
                <a:gd name="connsiteY2" fmla="*/ 431218 h 2229428"/>
                <a:gd name="connsiteX3" fmla="*/ 744867 w 6906021"/>
                <a:gd name="connsiteY3" fmla="*/ 1259735 h 2229428"/>
                <a:gd name="connsiteX4" fmla="*/ 1512452 w 6906021"/>
                <a:gd name="connsiteY4" fmla="*/ 4775 h 2229428"/>
                <a:gd name="connsiteX5" fmla="*/ 2098550 w 6906021"/>
                <a:gd name="connsiteY5" fmla="*/ 959119 h 2229428"/>
                <a:gd name="connsiteX6" fmla="*/ 2372501 w 6906021"/>
                <a:gd name="connsiteY6" fmla="*/ 1778698 h 2229428"/>
                <a:gd name="connsiteX7" fmla="*/ 2756185 w 6906021"/>
                <a:gd name="connsiteY7" fmla="*/ 1001221 h 2229428"/>
                <a:gd name="connsiteX8" fmla="*/ 3133401 w 6906021"/>
                <a:gd name="connsiteY8" fmla="*/ 1664051 h 2229428"/>
                <a:gd name="connsiteX9" fmla="*/ 3427786 w 6906021"/>
                <a:gd name="connsiteY9" fmla="*/ 1109986 h 2229428"/>
                <a:gd name="connsiteX10" fmla="*/ 3713956 w 6906021"/>
                <a:gd name="connsiteY10" fmla="*/ 1601912 h 2229428"/>
                <a:gd name="connsiteX11" fmla="*/ 4017380 w 6906021"/>
                <a:gd name="connsiteY11" fmla="*/ 1191445 h 2229428"/>
                <a:gd name="connsiteX12" fmla="*/ 4461651 w 6906021"/>
                <a:gd name="connsiteY12" fmla="*/ 1751687 h 2229428"/>
                <a:gd name="connsiteX13" fmla="*/ 5030677 w 6906021"/>
                <a:gd name="connsiteY13" fmla="*/ 1988881 h 2229428"/>
                <a:gd name="connsiteX14" fmla="*/ 5890440 w 6906021"/>
                <a:gd name="connsiteY14" fmla="*/ 2196172 h 2229428"/>
                <a:gd name="connsiteX15" fmla="*/ 6418468 w 6906021"/>
                <a:gd name="connsiteY15" fmla="*/ 2228386 h 2229428"/>
                <a:gd name="connsiteX16" fmla="*/ 6906021 w 6906021"/>
                <a:gd name="connsiteY16" fmla="*/ 2182571 h 2229428"/>
                <a:gd name="connsiteX0" fmla="*/ 0 w 6906021"/>
                <a:gd name="connsiteY0" fmla="*/ 804473 h 2236182"/>
                <a:gd name="connsiteX1" fmla="*/ 276530 w 6906021"/>
                <a:gd name="connsiteY1" fmla="*/ 748969 h 2236182"/>
                <a:gd name="connsiteX2" fmla="*/ 484022 w 6906021"/>
                <a:gd name="connsiteY2" fmla="*/ 437972 h 2236182"/>
                <a:gd name="connsiteX3" fmla="*/ 744867 w 6906021"/>
                <a:gd name="connsiteY3" fmla="*/ 1266489 h 2236182"/>
                <a:gd name="connsiteX4" fmla="*/ 1472309 w 6906021"/>
                <a:gd name="connsiteY4" fmla="*/ 4750 h 2236182"/>
                <a:gd name="connsiteX5" fmla="*/ 2098550 w 6906021"/>
                <a:gd name="connsiteY5" fmla="*/ 965873 h 2236182"/>
                <a:gd name="connsiteX6" fmla="*/ 2372501 w 6906021"/>
                <a:gd name="connsiteY6" fmla="*/ 1785452 h 2236182"/>
                <a:gd name="connsiteX7" fmla="*/ 2756185 w 6906021"/>
                <a:gd name="connsiteY7" fmla="*/ 1007975 h 2236182"/>
                <a:gd name="connsiteX8" fmla="*/ 3133401 w 6906021"/>
                <a:gd name="connsiteY8" fmla="*/ 1670805 h 2236182"/>
                <a:gd name="connsiteX9" fmla="*/ 3427786 w 6906021"/>
                <a:gd name="connsiteY9" fmla="*/ 1116740 h 2236182"/>
                <a:gd name="connsiteX10" fmla="*/ 3713956 w 6906021"/>
                <a:gd name="connsiteY10" fmla="*/ 1608666 h 2236182"/>
                <a:gd name="connsiteX11" fmla="*/ 4017380 w 6906021"/>
                <a:gd name="connsiteY11" fmla="*/ 1198199 h 2236182"/>
                <a:gd name="connsiteX12" fmla="*/ 4461651 w 6906021"/>
                <a:gd name="connsiteY12" fmla="*/ 1758441 h 2236182"/>
                <a:gd name="connsiteX13" fmla="*/ 5030677 w 6906021"/>
                <a:gd name="connsiteY13" fmla="*/ 1995635 h 2236182"/>
                <a:gd name="connsiteX14" fmla="*/ 5890440 w 6906021"/>
                <a:gd name="connsiteY14" fmla="*/ 2202926 h 2236182"/>
                <a:gd name="connsiteX15" fmla="*/ 6418468 w 6906021"/>
                <a:gd name="connsiteY15" fmla="*/ 2235140 h 2236182"/>
                <a:gd name="connsiteX16" fmla="*/ 6906021 w 6906021"/>
                <a:gd name="connsiteY16" fmla="*/ 2189325 h 2236182"/>
                <a:gd name="connsiteX0" fmla="*/ 0 w 6906021"/>
                <a:gd name="connsiteY0" fmla="*/ 790967 h 2222676"/>
                <a:gd name="connsiteX1" fmla="*/ 276530 w 6906021"/>
                <a:gd name="connsiteY1" fmla="*/ 735463 h 2222676"/>
                <a:gd name="connsiteX2" fmla="*/ 484022 w 6906021"/>
                <a:gd name="connsiteY2" fmla="*/ 424466 h 2222676"/>
                <a:gd name="connsiteX3" fmla="*/ 744867 w 6906021"/>
                <a:gd name="connsiteY3" fmla="*/ 1252983 h 2222676"/>
                <a:gd name="connsiteX4" fmla="*/ 1478999 w 6906021"/>
                <a:gd name="connsiteY4" fmla="*/ 4800 h 2222676"/>
                <a:gd name="connsiteX5" fmla="*/ 2098550 w 6906021"/>
                <a:gd name="connsiteY5" fmla="*/ 952367 h 2222676"/>
                <a:gd name="connsiteX6" fmla="*/ 2372501 w 6906021"/>
                <a:gd name="connsiteY6" fmla="*/ 1771946 h 2222676"/>
                <a:gd name="connsiteX7" fmla="*/ 2756185 w 6906021"/>
                <a:gd name="connsiteY7" fmla="*/ 994469 h 2222676"/>
                <a:gd name="connsiteX8" fmla="*/ 3133401 w 6906021"/>
                <a:gd name="connsiteY8" fmla="*/ 1657299 h 2222676"/>
                <a:gd name="connsiteX9" fmla="*/ 3427786 w 6906021"/>
                <a:gd name="connsiteY9" fmla="*/ 1103234 h 2222676"/>
                <a:gd name="connsiteX10" fmla="*/ 3713956 w 6906021"/>
                <a:gd name="connsiteY10" fmla="*/ 1595160 h 2222676"/>
                <a:gd name="connsiteX11" fmla="*/ 4017380 w 6906021"/>
                <a:gd name="connsiteY11" fmla="*/ 1184693 h 2222676"/>
                <a:gd name="connsiteX12" fmla="*/ 4461651 w 6906021"/>
                <a:gd name="connsiteY12" fmla="*/ 1744935 h 2222676"/>
                <a:gd name="connsiteX13" fmla="*/ 5030677 w 6906021"/>
                <a:gd name="connsiteY13" fmla="*/ 1982129 h 2222676"/>
                <a:gd name="connsiteX14" fmla="*/ 5890440 w 6906021"/>
                <a:gd name="connsiteY14" fmla="*/ 2189420 h 2222676"/>
                <a:gd name="connsiteX15" fmla="*/ 6418468 w 6906021"/>
                <a:gd name="connsiteY15" fmla="*/ 2221634 h 2222676"/>
                <a:gd name="connsiteX16" fmla="*/ 6906021 w 6906021"/>
                <a:gd name="connsiteY16" fmla="*/ 2175819 h 2222676"/>
                <a:gd name="connsiteX0" fmla="*/ 0 w 6906021"/>
                <a:gd name="connsiteY0" fmla="*/ 790715 h 2222424"/>
                <a:gd name="connsiteX1" fmla="*/ 276530 w 6906021"/>
                <a:gd name="connsiteY1" fmla="*/ 735211 h 2222424"/>
                <a:gd name="connsiteX2" fmla="*/ 484022 w 6906021"/>
                <a:gd name="connsiteY2" fmla="*/ 424214 h 2222424"/>
                <a:gd name="connsiteX3" fmla="*/ 744867 w 6906021"/>
                <a:gd name="connsiteY3" fmla="*/ 1252731 h 2222424"/>
                <a:gd name="connsiteX4" fmla="*/ 1478999 w 6906021"/>
                <a:gd name="connsiteY4" fmla="*/ 4548 h 2222424"/>
                <a:gd name="connsiteX5" fmla="*/ 2098550 w 6906021"/>
                <a:gd name="connsiteY5" fmla="*/ 952115 h 2222424"/>
                <a:gd name="connsiteX6" fmla="*/ 2372501 w 6906021"/>
                <a:gd name="connsiteY6" fmla="*/ 1771694 h 2222424"/>
                <a:gd name="connsiteX7" fmla="*/ 2756185 w 6906021"/>
                <a:gd name="connsiteY7" fmla="*/ 994217 h 2222424"/>
                <a:gd name="connsiteX8" fmla="*/ 3133401 w 6906021"/>
                <a:gd name="connsiteY8" fmla="*/ 1657047 h 2222424"/>
                <a:gd name="connsiteX9" fmla="*/ 3427786 w 6906021"/>
                <a:gd name="connsiteY9" fmla="*/ 1102982 h 2222424"/>
                <a:gd name="connsiteX10" fmla="*/ 3713956 w 6906021"/>
                <a:gd name="connsiteY10" fmla="*/ 1594908 h 2222424"/>
                <a:gd name="connsiteX11" fmla="*/ 4017380 w 6906021"/>
                <a:gd name="connsiteY11" fmla="*/ 1184441 h 2222424"/>
                <a:gd name="connsiteX12" fmla="*/ 4461651 w 6906021"/>
                <a:gd name="connsiteY12" fmla="*/ 1744683 h 2222424"/>
                <a:gd name="connsiteX13" fmla="*/ 5030677 w 6906021"/>
                <a:gd name="connsiteY13" fmla="*/ 1981877 h 2222424"/>
                <a:gd name="connsiteX14" fmla="*/ 5890440 w 6906021"/>
                <a:gd name="connsiteY14" fmla="*/ 2189168 h 2222424"/>
                <a:gd name="connsiteX15" fmla="*/ 6418468 w 6906021"/>
                <a:gd name="connsiteY15" fmla="*/ 2221382 h 2222424"/>
                <a:gd name="connsiteX16" fmla="*/ 6906021 w 6906021"/>
                <a:gd name="connsiteY16" fmla="*/ 2175567 h 2222424"/>
                <a:gd name="connsiteX0" fmla="*/ 0 w 6906021"/>
                <a:gd name="connsiteY0" fmla="*/ 788510 h 2220219"/>
                <a:gd name="connsiteX1" fmla="*/ 276530 w 6906021"/>
                <a:gd name="connsiteY1" fmla="*/ 733006 h 2220219"/>
                <a:gd name="connsiteX2" fmla="*/ 484022 w 6906021"/>
                <a:gd name="connsiteY2" fmla="*/ 422009 h 2220219"/>
                <a:gd name="connsiteX3" fmla="*/ 744867 w 6906021"/>
                <a:gd name="connsiteY3" fmla="*/ 1250526 h 2220219"/>
                <a:gd name="connsiteX4" fmla="*/ 1478999 w 6906021"/>
                <a:gd name="connsiteY4" fmla="*/ 2343 h 2220219"/>
                <a:gd name="connsiteX5" fmla="*/ 2098550 w 6906021"/>
                <a:gd name="connsiteY5" fmla="*/ 949910 h 2220219"/>
                <a:gd name="connsiteX6" fmla="*/ 2372501 w 6906021"/>
                <a:gd name="connsiteY6" fmla="*/ 1769489 h 2220219"/>
                <a:gd name="connsiteX7" fmla="*/ 2756185 w 6906021"/>
                <a:gd name="connsiteY7" fmla="*/ 992012 h 2220219"/>
                <a:gd name="connsiteX8" fmla="*/ 3133401 w 6906021"/>
                <a:gd name="connsiteY8" fmla="*/ 1654842 h 2220219"/>
                <a:gd name="connsiteX9" fmla="*/ 3427786 w 6906021"/>
                <a:gd name="connsiteY9" fmla="*/ 1100777 h 2220219"/>
                <a:gd name="connsiteX10" fmla="*/ 3713956 w 6906021"/>
                <a:gd name="connsiteY10" fmla="*/ 1592703 h 2220219"/>
                <a:gd name="connsiteX11" fmla="*/ 4017380 w 6906021"/>
                <a:gd name="connsiteY11" fmla="*/ 1182236 h 2220219"/>
                <a:gd name="connsiteX12" fmla="*/ 4461651 w 6906021"/>
                <a:gd name="connsiteY12" fmla="*/ 1742478 h 2220219"/>
                <a:gd name="connsiteX13" fmla="*/ 5030677 w 6906021"/>
                <a:gd name="connsiteY13" fmla="*/ 1979672 h 2220219"/>
                <a:gd name="connsiteX14" fmla="*/ 5890440 w 6906021"/>
                <a:gd name="connsiteY14" fmla="*/ 2186963 h 2220219"/>
                <a:gd name="connsiteX15" fmla="*/ 6418468 w 6906021"/>
                <a:gd name="connsiteY15" fmla="*/ 2219177 h 2220219"/>
                <a:gd name="connsiteX16" fmla="*/ 6906021 w 6906021"/>
                <a:gd name="connsiteY16" fmla="*/ 2173362 h 2220219"/>
                <a:gd name="connsiteX0" fmla="*/ 0 w 6906021"/>
                <a:gd name="connsiteY0" fmla="*/ 788510 h 2220219"/>
                <a:gd name="connsiteX1" fmla="*/ 276530 w 6906021"/>
                <a:gd name="connsiteY1" fmla="*/ 733006 h 2220219"/>
                <a:gd name="connsiteX2" fmla="*/ 484022 w 6906021"/>
                <a:gd name="connsiteY2" fmla="*/ 422009 h 2220219"/>
                <a:gd name="connsiteX3" fmla="*/ 744867 w 6906021"/>
                <a:gd name="connsiteY3" fmla="*/ 1250526 h 2220219"/>
                <a:gd name="connsiteX4" fmla="*/ 1478999 w 6906021"/>
                <a:gd name="connsiteY4" fmla="*/ 2343 h 2220219"/>
                <a:gd name="connsiteX5" fmla="*/ 2098550 w 6906021"/>
                <a:gd name="connsiteY5" fmla="*/ 949910 h 2220219"/>
                <a:gd name="connsiteX6" fmla="*/ 2372501 w 6906021"/>
                <a:gd name="connsiteY6" fmla="*/ 1769489 h 2220219"/>
                <a:gd name="connsiteX7" fmla="*/ 2756185 w 6906021"/>
                <a:gd name="connsiteY7" fmla="*/ 992012 h 2220219"/>
                <a:gd name="connsiteX8" fmla="*/ 3133401 w 6906021"/>
                <a:gd name="connsiteY8" fmla="*/ 1654842 h 2220219"/>
                <a:gd name="connsiteX9" fmla="*/ 3427786 w 6906021"/>
                <a:gd name="connsiteY9" fmla="*/ 1100777 h 2220219"/>
                <a:gd name="connsiteX10" fmla="*/ 3713956 w 6906021"/>
                <a:gd name="connsiteY10" fmla="*/ 1592703 h 2220219"/>
                <a:gd name="connsiteX11" fmla="*/ 4017380 w 6906021"/>
                <a:gd name="connsiteY11" fmla="*/ 1182236 h 2220219"/>
                <a:gd name="connsiteX12" fmla="*/ 4461651 w 6906021"/>
                <a:gd name="connsiteY12" fmla="*/ 1742478 h 2220219"/>
                <a:gd name="connsiteX13" fmla="*/ 5030677 w 6906021"/>
                <a:gd name="connsiteY13" fmla="*/ 1979672 h 2220219"/>
                <a:gd name="connsiteX14" fmla="*/ 5890440 w 6906021"/>
                <a:gd name="connsiteY14" fmla="*/ 2186963 h 2220219"/>
                <a:gd name="connsiteX15" fmla="*/ 6418468 w 6906021"/>
                <a:gd name="connsiteY15" fmla="*/ 2219177 h 2220219"/>
                <a:gd name="connsiteX16" fmla="*/ 6906021 w 6906021"/>
                <a:gd name="connsiteY16" fmla="*/ 2173362 h 2220219"/>
                <a:gd name="connsiteX0" fmla="*/ 0 w 6906021"/>
                <a:gd name="connsiteY0" fmla="*/ 789530 h 2221239"/>
                <a:gd name="connsiteX1" fmla="*/ 276530 w 6906021"/>
                <a:gd name="connsiteY1" fmla="*/ 734026 h 2221239"/>
                <a:gd name="connsiteX2" fmla="*/ 484022 w 6906021"/>
                <a:gd name="connsiteY2" fmla="*/ 423029 h 2221239"/>
                <a:gd name="connsiteX3" fmla="*/ 744867 w 6906021"/>
                <a:gd name="connsiteY3" fmla="*/ 1251546 h 2221239"/>
                <a:gd name="connsiteX4" fmla="*/ 1478999 w 6906021"/>
                <a:gd name="connsiteY4" fmla="*/ 3363 h 2221239"/>
                <a:gd name="connsiteX5" fmla="*/ 2098550 w 6906021"/>
                <a:gd name="connsiteY5" fmla="*/ 950930 h 2221239"/>
                <a:gd name="connsiteX6" fmla="*/ 2372501 w 6906021"/>
                <a:gd name="connsiteY6" fmla="*/ 1770509 h 2221239"/>
                <a:gd name="connsiteX7" fmla="*/ 2756185 w 6906021"/>
                <a:gd name="connsiteY7" fmla="*/ 993032 h 2221239"/>
                <a:gd name="connsiteX8" fmla="*/ 3133401 w 6906021"/>
                <a:gd name="connsiteY8" fmla="*/ 1655862 h 2221239"/>
                <a:gd name="connsiteX9" fmla="*/ 3427786 w 6906021"/>
                <a:gd name="connsiteY9" fmla="*/ 1101797 h 2221239"/>
                <a:gd name="connsiteX10" fmla="*/ 3713956 w 6906021"/>
                <a:gd name="connsiteY10" fmla="*/ 1593723 h 2221239"/>
                <a:gd name="connsiteX11" fmla="*/ 4017380 w 6906021"/>
                <a:gd name="connsiteY11" fmla="*/ 1183256 h 2221239"/>
                <a:gd name="connsiteX12" fmla="*/ 4461651 w 6906021"/>
                <a:gd name="connsiteY12" fmla="*/ 1743498 h 2221239"/>
                <a:gd name="connsiteX13" fmla="*/ 5030677 w 6906021"/>
                <a:gd name="connsiteY13" fmla="*/ 1980692 h 2221239"/>
                <a:gd name="connsiteX14" fmla="*/ 5890440 w 6906021"/>
                <a:gd name="connsiteY14" fmla="*/ 2187983 h 2221239"/>
                <a:gd name="connsiteX15" fmla="*/ 6418468 w 6906021"/>
                <a:gd name="connsiteY15" fmla="*/ 2220197 h 2221239"/>
                <a:gd name="connsiteX16" fmla="*/ 6906021 w 6906021"/>
                <a:gd name="connsiteY16" fmla="*/ 2174382 h 2221239"/>
                <a:gd name="connsiteX0" fmla="*/ 0 w 6906021"/>
                <a:gd name="connsiteY0" fmla="*/ 787661 h 2219370"/>
                <a:gd name="connsiteX1" fmla="*/ 276530 w 6906021"/>
                <a:gd name="connsiteY1" fmla="*/ 732157 h 2219370"/>
                <a:gd name="connsiteX2" fmla="*/ 484022 w 6906021"/>
                <a:gd name="connsiteY2" fmla="*/ 421160 h 2219370"/>
                <a:gd name="connsiteX3" fmla="*/ 744867 w 6906021"/>
                <a:gd name="connsiteY3" fmla="*/ 1249677 h 2219370"/>
                <a:gd name="connsiteX4" fmla="*/ 1478999 w 6906021"/>
                <a:gd name="connsiteY4" fmla="*/ 1494 h 2219370"/>
                <a:gd name="connsiteX5" fmla="*/ 2098550 w 6906021"/>
                <a:gd name="connsiteY5" fmla="*/ 949061 h 2219370"/>
                <a:gd name="connsiteX6" fmla="*/ 2372501 w 6906021"/>
                <a:gd name="connsiteY6" fmla="*/ 1768640 h 2219370"/>
                <a:gd name="connsiteX7" fmla="*/ 2756185 w 6906021"/>
                <a:gd name="connsiteY7" fmla="*/ 991163 h 2219370"/>
                <a:gd name="connsiteX8" fmla="*/ 3133401 w 6906021"/>
                <a:gd name="connsiteY8" fmla="*/ 1653993 h 2219370"/>
                <a:gd name="connsiteX9" fmla="*/ 3427786 w 6906021"/>
                <a:gd name="connsiteY9" fmla="*/ 1099928 h 2219370"/>
                <a:gd name="connsiteX10" fmla="*/ 3713956 w 6906021"/>
                <a:gd name="connsiteY10" fmla="*/ 1591854 h 2219370"/>
                <a:gd name="connsiteX11" fmla="*/ 4017380 w 6906021"/>
                <a:gd name="connsiteY11" fmla="*/ 1181387 h 2219370"/>
                <a:gd name="connsiteX12" fmla="*/ 4461651 w 6906021"/>
                <a:gd name="connsiteY12" fmla="*/ 1741629 h 2219370"/>
                <a:gd name="connsiteX13" fmla="*/ 5030677 w 6906021"/>
                <a:gd name="connsiteY13" fmla="*/ 1978823 h 2219370"/>
                <a:gd name="connsiteX14" fmla="*/ 5890440 w 6906021"/>
                <a:gd name="connsiteY14" fmla="*/ 2186114 h 2219370"/>
                <a:gd name="connsiteX15" fmla="*/ 6418468 w 6906021"/>
                <a:gd name="connsiteY15" fmla="*/ 2218328 h 2219370"/>
                <a:gd name="connsiteX16" fmla="*/ 6906021 w 6906021"/>
                <a:gd name="connsiteY16" fmla="*/ 2172513 h 2219370"/>
                <a:gd name="connsiteX0" fmla="*/ 0 w 6906021"/>
                <a:gd name="connsiteY0" fmla="*/ 807972 h 2239681"/>
                <a:gd name="connsiteX1" fmla="*/ 276530 w 6906021"/>
                <a:gd name="connsiteY1" fmla="*/ 752468 h 2239681"/>
                <a:gd name="connsiteX2" fmla="*/ 484022 w 6906021"/>
                <a:gd name="connsiteY2" fmla="*/ 441471 h 2239681"/>
                <a:gd name="connsiteX3" fmla="*/ 744867 w 6906021"/>
                <a:gd name="connsiteY3" fmla="*/ 1269988 h 2239681"/>
                <a:gd name="connsiteX4" fmla="*/ 1472309 w 6906021"/>
                <a:gd name="connsiteY4" fmla="*/ 1471 h 2239681"/>
                <a:gd name="connsiteX5" fmla="*/ 2098550 w 6906021"/>
                <a:gd name="connsiteY5" fmla="*/ 969372 h 2239681"/>
                <a:gd name="connsiteX6" fmla="*/ 2372501 w 6906021"/>
                <a:gd name="connsiteY6" fmla="*/ 1788951 h 2239681"/>
                <a:gd name="connsiteX7" fmla="*/ 2756185 w 6906021"/>
                <a:gd name="connsiteY7" fmla="*/ 1011474 h 2239681"/>
                <a:gd name="connsiteX8" fmla="*/ 3133401 w 6906021"/>
                <a:gd name="connsiteY8" fmla="*/ 1674304 h 2239681"/>
                <a:gd name="connsiteX9" fmla="*/ 3427786 w 6906021"/>
                <a:gd name="connsiteY9" fmla="*/ 1120239 h 2239681"/>
                <a:gd name="connsiteX10" fmla="*/ 3713956 w 6906021"/>
                <a:gd name="connsiteY10" fmla="*/ 1612165 h 2239681"/>
                <a:gd name="connsiteX11" fmla="*/ 4017380 w 6906021"/>
                <a:gd name="connsiteY11" fmla="*/ 1201698 h 2239681"/>
                <a:gd name="connsiteX12" fmla="*/ 4461651 w 6906021"/>
                <a:gd name="connsiteY12" fmla="*/ 1761940 h 2239681"/>
                <a:gd name="connsiteX13" fmla="*/ 5030677 w 6906021"/>
                <a:gd name="connsiteY13" fmla="*/ 1999134 h 2239681"/>
                <a:gd name="connsiteX14" fmla="*/ 5890440 w 6906021"/>
                <a:gd name="connsiteY14" fmla="*/ 2206425 h 2239681"/>
                <a:gd name="connsiteX15" fmla="*/ 6418468 w 6906021"/>
                <a:gd name="connsiteY15" fmla="*/ 2238639 h 2239681"/>
                <a:gd name="connsiteX16" fmla="*/ 6906021 w 6906021"/>
                <a:gd name="connsiteY16" fmla="*/ 2192824 h 2239681"/>
                <a:gd name="connsiteX0" fmla="*/ 0 w 6906021"/>
                <a:gd name="connsiteY0" fmla="*/ 808808 h 2240517"/>
                <a:gd name="connsiteX1" fmla="*/ 276530 w 6906021"/>
                <a:gd name="connsiteY1" fmla="*/ 753304 h 2240517"/>
                <a:gd name="connsiteX2" fmla="*/ 484022 w 6906021"/>
                <a:gd name="connsiteY2" fmla="*/ 442307 h 2240517"/>
                <a:gd name="connsiteX3" fmla="*/ 744867 w 6906021"/>
                <a:gd name="connsiteY3" fmla="*/ 1270824 h 2240517"/>
                <a:gd name="connsiteX4" fmla="*/ 1472309 w 6906021"/>
                <a:gd name="connsiteY4" fmla="*/ 2307 h 2240517"/>
                <a:gd name="connsiteX5" fmla="*/ 2098550 w 6906021"/>
                <a:gd name="connsiteY5" fmla="*/ 970208 h 2240517"/>
                <a:gd name="connsiteX6" fmla="*/ 2372501 w 6906021"/>
                <a:gd name="connsiteY6" fmla="*/ 1789787 h 2240517"/>
                <a:gd name="connsiteX7" fmla="*/ 2756185 w 6906021"/>
                <a:gd name="connsiteY7" fmla="*/ 1012310 h 2240517"/>
                <a:gd name="connsiteX8" fmla="*/ 3133401 w 6906021"/>
                <a:gd name="connsiteY8" fmla="*/ 1675140 h 2240517"/>
                <a:gd name="connsiteX9" fmla="*/ 3427786 w 6906021"/>
                <a:gd name="connsiteY9" fmla="*/ 1121075 h 2240517"/>
                <a:gd name="connsiteX10" fmla="*/ 3713956 w 6906021"/>
                <a:gd name="connsiteY10" fmla="*/ 1613001 h 2240517"/>
                <a:gd name="connsiteX11" fmla="*/ 4017380 w 6906021"/>
                <a:gd name="connsiteY11" fmla="*/ 1202534 h 2240517"/>
                <a:gd name="connsiteX12" fmla="*/ 4461651 w 6906021"/>
                <a:gd name="connsiteY12" fmla="*/ 1762776 h 2240517"/>
                <a:gd name="connsiteX13" fmla="*/ 5030677 w 6906021"/>
                <a:gd name="connsiteY13" fmla="*/ 1999970 h 2240517"/>
                <a:gd name="connsiteX14" fmla="*/ 5890440 w 6906021"/>
                <a:gd name="connsiteY14" fmla="*/ 2207261 h 2240517"/>
                <a:gd name="connsiteX15" fmla="*/ 6418468 w 6906021"/>
                <a:gd name="connsiteY15" fmla="*/ 2239475 h 2240517"/>
                <a:gd name="connsiteX16" fmla="*/ 6906021 w 6906021"/>
                <a:gd name="connsiteY16" fmla="*/ 2193660 h 2240517"/>
                <a:gd name="connsiteX0" fmla="*/ 0 w 6906021"/>
                <a:gd name="connsiteY0" fmla="*/ 808808 h 2240517"/>
                <a:gd name="connsiteX1" fmla="*/ 276530 w 6906021"/>
                <a:gd name="connsiteY1" fmla="*/ 753304 h 2240517"/>
                <a:gd name="connsiteX2" fmla="*/ 484022 w 6906021"/>
                <a:gd name="connsiteY2" fmla="*/ 442307 h 2240517"/>
                <a:gd name="connsiteX3" fmla="*/ 744867 w 6906021"/>
                <a:gd name="connsiteY3" fmla="*/ 1270824 h 2240517"/>
                <a:gd name="connsiteX4" fmla="*/ 1472309 w 6906021"/>
                <a:gd name="connsiteY4" fmla="*/ 2307 h 2240517"/>
                <a:gd name="connsiteX5" fmla="*/ 2098550 w 6906021"/>
                <a:gd name="connsiteY5" fmla="*/ 970208 h 2240517"/>
                <a:gd name="connsiteX6" fmla="*/ 2372501 w 6906021"/>
                <a:gd name="connsiteY6" fmla="*/ 1789787 h 2240517"/>
                <a:gd name="connsiteX7" fmla="*/ 2756185 w 6906021"/>
                <a:gd name="connsiteY7" fmla="*/ 1012310 h 2240517"/>
                <a:gd name="connsiteX8" fmla="*/ 3133401 w 6906021"/>
                <a:gd name="connsiteY8" fmla="*/ 1675140 h 2240517"/>
                <a:gd name="connsiteX9" fmla="*/ 3427786 w 6906021"/>
                <a:gd name="connsiteY9" fmla="*/ 1121075 h 2240517"/>
                <a:gd name="connsiteX10" fmla="*/ 3713956 w 6906021"/>
                <a:gd name="connsiteY10" fmla="*/ 1613001 h 2240517"/>
                <a:gd name="connsiteX11" fmla="*/ 4017380 w 6906021"/>
                <a:gd name="connsiteY11" fmla="*/ 1202534 h 2240517"/>
                <a:gd name="connsiteX12" fmla="*/ 4461651 w 6906021"/>
                <a:gd name="connsiteY12" fmla="*/ 1762776 h 2240517"/>
                <a:gd name="connsiteX13" fmla="*/ 5030677 w 6906021"/>
                <a:gd name="connsiteY13" fmla="*/ 1999970 h 2240517"/>
                <a:gd name="connsiteX14" fmla="*/ 5890440 w 6906021"/>
                <a:gd name="connsiteY14" fmla="*/ 2207261 h 2240517"/>
                <a:gd name="connsiteX15" fmla="*/ 6418468 w 6906021"/>
                <a:gd name="connsiteY15" fmla="*/ 2239475 h 2240517"/>
                <a:gd name="connsiteX16" fmla="*/ 6906021 w 6906021"/>
                <a:gd name="connsiteY16" fmla="*/ 2193660 h 2240517"/>
                <a:gd name="connsiteX0" fmla="*/ 0 w 6906021"/>
                <a:gd name="connsiteY0" fmla="*/ 808808 h 2240517"/>
                <a:gd name="connsiteX1" fmla="*/ 276530 w 6906021"/>
                <a:gd name="connsiteY1" fmla="*/ 753304 h 2240517"/>
                <a:gd name="connsiteX2" fmla="*/ 484022 w 6906021"/>
                <a:gd name="connsiteY2" fmla="*/ 442307 h 2240517"/>
                <a:gd name="connsiteX3" fmla="*/ 744867 w 6906021"/>
                <a:gd name="connsiteY3" fmla="*/ 1270824 h 2240517"/>
                <a:gd name="connsiteX4" fmla="*/ 1472309 w 6906021"/>
                <a:gd name="connsiteY4" fmla="*/ 2307 h 2240517"/>
                <a:gd name="connsiteX5" fmla="*/ 2098550 w 6906021"/>
                <a:gd name="connsiteY5" fmla="*/ 970208 h 2240517"/>
                <a:gd name="connsiteX6" fmla="*/ 2372501 w 6906021"/>
                <a:gd name="connsiteY6" fmla="*/ 1789787 h 2240517"/>
                <a:gd name="connsiteX7" fmla="*/ 2756185 w 6906021"/>
                <a:gd name="connsiteY7" fmla="*/ 1012310 h 2240517"/>
                <a:gd name="connsiteX8" fmla="*/ 3133401 w 6906021"/>
                <a:gd name="connsiteY8" fmla="*/ 1675140 h 2240517"/>
                <a:gd name="connsiteX9" fmla="*/ 3427786 w 6906021"/>
                <a:gd name="connsiteY9" fmla="*/ 1121075 h 2240517"/>
                <a:gd name="connsiteX10" fmla="*/ 3713956 w 6906021"/>
                <a:gd name="connsiteY10" fmla="*/ 1613001 h 2240517"/>
                <a:gd name="connsiteX11" fmla="*/ 4017380 w 6906021"/>
                <a:gd name="connsiteY11" fmla="*/ 1202534 h 2240517"/>
                <a:gd name="connsiteX12" fmla="*/ 4461651 w 6906021"/>
                <a:gd name="connsiteY12" fmla="*/ 1762776 h 2240517"/>
                <a:gd name="connsiteX13" fmla="*/ 5030677 w 6906021"/>
                <a:gd name="connsiteY13" fmla="*/ 1999970 h 2240517"/>
                <a:gd name="connsiteX14" fmla="*/ 5890440 w 6906021"/>
                <a:gd name="connsiteY14" fmla="*/ 2207261 h 2240517"/>
                <a:gd name="connsiteX15" fmla="*/ 6418468 w 6906021"/>
                <a:gd name="connsiteY15" fmla="*/ 2239475 h 2240517"/>
                <a:gd name="connsiteX16" fmla="*/ 6906021 w 6906021"/>
                <a:gd name="connsiteY16" fmla="*/ 2193660 h 224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906021" h="2240517">
                  <a:moveTo>
                    <a:pt x="0" y="808808"/>
                  </a:moveTo>
                  <a:cubicBezTo>
                    <a:pt x="37168" y="775834"/>
                    <a:pt x="200320" y="815517"/>
                    <a:pt x="276530" y="753304"/>
                  </a:cubicBezTo>
                  <a:cubicBezTo>
                    <a:pt x="332669" y="697869"/>
                    <a:pt x="405966" y="356054"/>
                    <a:pt x="484022" y="442307"/>
                  </a:cubicBezTo>
                  <a:cubicBezTo>
                    <a:pt x="562078" y="528560"/>
                    <a:pt x="580153" y="1344157"/>
                    <a:pt x="744867" y="1270824"/>
                  </a:cubicBezTo>
                  <a:cubicBezTo>
                    <a:pt x="916272" y="1272052"/>
                    <a:pt x="972381" y="-62820"/>
                    <a:pt x="1472309" y="2307"/>
                  </a:cubicBezTo>
                  <a:cubicBezTo>
                    <a:pt x="1972237" y="67434"/>
                    <a:pt x="2055567" y="807859"/>
                    <a:pt x="2098550" y="970208"/>
                  </a:cubicBezTo>
                  <a:cubicBezTo>
                    <a:pt x="2141533" y="1132557"/>
                    <a:pt x="2262894" y="1782770"/>
                    <a:pt x="2372501" y="1789787"/>
                  </a:cubicBezTo>
                  <a:cubicBezTo>
                    <a:pt x="2482108" y="1796804"/>
                    <a:pt x="2568850" y="997625"/>
                    <a:pt x="2756185" y="1012310"/>
                  </a:cubicBezTo>
                  <a:cubicBezTo>
                    <a:pt x="2943520" y="1026995"/>
                    <a:pt x="2977979" y="1676217"/>
                    <a:pt x="3133401" y="1675140"/>
                  </a:cubicBezTo>
                  <a:cubicBezTo>
                    <a:pt x="3248680" y="1694398"/>
                    <a:pt x="3275272" y="1172101"/>
                    <a:pt x="3427786" y="1121075"/>
                  </a:cubicBezTo>
                  <a:cubicBezTo>
                    <a:pt x="3580300" y="1070049"/>
                    <a:pt x="3615690" y="1599425"/>
                    <a:pt x="3713956" y="1613001"/>
                  </a:cubicBezTo>
                  <a:cubicBezTo>
                    <a:pt x="3812222" y="1626577"/>
                    <a:pt x="3892764" y="1177572"/>
                    <a:pt x="4017380" y="1202534"/>
                  </a:cubicBezTo>
                  <a:cubicBezTo>
                    <a:pt x="4141996" y="1227496"/>
                    <a:pt x="4292768" y="1629870"/>
                    <a:pt x="4461651" y="1762776"/>
                  </a:cubicBezTo>
                  <a:cubicBezTo>
                    <a:pt x="4630534" y="1895682"/>
                    <a:pt x="4792546" y="1925889"/>
                    <a:pt x="5030677" y="1999970"/>
                  </a:cubicBezTo>
                  <a:cubicBezTo>
                    <a:pt x="5268809" y="2074051"/>
                    <a:pt x="5659142" y="2187678"/>
                    <a:pt x="5890440" y="2207261"/>
                  </a:cubicBezTo>
                  <a:cubicBezTo>
                    <a:pt x="6121738" y="2226844"/>
                    <a:pt x="6259240" y="2245131"/>
                    <a:pt x="6418468" y="2239475"/>
                  </a:cubicBezTo>
                  <a:cubicBezTo>
                    <a:pt x="6577696" y="2233819"/>
                    <a:pt x="6823647" y="2195647"/>
                    <a:pt x="6906021" y="2193660"/>
                  </a:cubicBezTo>
                </a:path>
              </a:pathLst>
            </a:cu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2" name="テキスト ボックス 21"/>
            <p:cNvSpPr txBox="1"/>
            <p:nvPr/>
          </p:nvSpPr>
          <p:spPr>
            <a:xfrm>
              <a:off x="7483633" y="4614653"/>
              <a:ext cx="1415772" cy="461665"/>
            </a:xfrm>
            <a:prstGeom prst="rect">
              <a:avLst/>
            </a:prstGeom>
            <a:noFill/>
          </p:spPr>
          <p:txBody>
            <a:bodyPr wrap="none" rtlCol="0">
              <a:spAutoFit/>
            </a:bodyPr>
            <a:lstStyle/>
            <a:p>
              <a:r>
                <a:rPr kumimoji="1" lang="ja-JP" altLang="en-US" dirty="0" smtClean="0"/>
                <a:t>危険道路</a:t>
              </a:r>
              <a:endParaRPr kumimoji="1" lang="ja-JP" altLang="en-US" dirty="0"/>
            </a:p>
          </p:txBody>
        </p:sp>
      </p:grpSp>
      <p:grpSp>
        <p:nvGrpSpPr>
          <p:cNvPr id="4" name="図形グループ 3"/>
          <p:cNvGrpSpPr/>
          <p:nvPr/>
        </p:nvGrpSpPr>
        <p:grpSpPr>
          <a:xfrm>
            <a:off x="1611927" y="3232611"/>
            <a:ext cx="6459239" cy="1367594"/>
            <a:chOff x="1611927" y="3232611"/>
            <a:chExt cx="6459239" cy="1367594"/>
          </a:xfrm>
        </p:grpSpPr>
        <p:sp>
          <p:nvSpPr>
            <p:cNvPr id="23" name="フリーフォーム 22"/>
            <p:cNvSpPr/>
            <p:nvPr/>
          </p:nvSpPr>
          <p:spPr>
            <a:xfrm>
              <a:off x="1611927" y="3232611"/>
              <a:ext cx="6459239" cy="1286061"/>
            </a:xfrm>
            <a:custGeom>
              <a:avLst/>
              <a:gdLst>
                <a:gd name="connsiteX0" fmla="*/ 0 w 6537960"/>
                <a:gd name="connsiteY0" fmla="*/ 1407112 h 2650825"/>
                <a:gd name="connsiteX1" fmla="*/ 899160 w 6537960"/>
                <a:gd name="connsiteY1" fmla="*/ 2428192 h 2650825"/>
                <a:gd name="connsiteX2" fmla="*/ 1203960 w 6537960"/>
                <a:gd name="connsiteY2" fmla="*/ 2641552 h 2650825"/>
                <a:gd name="connsiteX3" fmla="*/ 1676400 w 6537960"/>
                <a:gd name="connsiteY3" fmla="*/ 2245312 h 2650825"/>
                <a:gd name="connsiteX4" fmla="*/ 2225040 w 6537960"/>
                <a:gd name="connsiteY4" fmla="*/ 995632 h 2650825"/>
                <a:gd name="connsiteX5" fmla="*/ 2941320 w 6537960"/>
                <a:gd name="connsiteY5" fmla="*/ 96472 h 2650825"/>
                <a:gd name="connsiteX6" fmla="*/ 3352800 w 6537960"/>
                <a:gd name="connsiteY6" fmla="*/ 35512 h 2650825"/>
                <a:gd name="connsiteX7" fmla="*/ 3810000 w 6537960"/>
                <a:gd name="connsiteY7" fmla="*/ 187912 h 2650825"/>
                <a:gd name="connsiteX8" fmla="*/ 4328160 w 6537960"/>
                <a:gd name="connsiteY8" fmla="*/ 599392 h 2650825"/>
                <a:gd name="connsiteX9" fmla="*/ 4770120 w 6537960"/>
                <a:gd name="connsiteY9" fmla="*/ 660352 h 2650825"/>
                <a:gd name="connsiteX10" fmla="*/ 5242560 w 6537960"/>
                <a:gd name="connsiteY10" fmla="*/ 446992 h 2650825"/>
                <a:gd name="connsiteX11" fmla="*/ 5532120 w 6537960"/>
                <a:gd name="connsiteY11" fmla="*/ 446992 h 2650825"/>
                <a:gd name="connsiteX12" fmla="*/ 5852160 w 6537960"/>
                <a:gd name="connsiteY12" fmla="*/ 568912 h 2650825"/>
                <a:gd name="connsiteX13" fmla="*/ 6537960 w 6537960"/>
                <a:gd name="connsiteY13" fmla="*/ 1407112 h 2650825"/>
                <a:gd name="connsiteX14" fmla="*/ 6537960 w 6537960"/>
                <a:gd name="connsiteY14" fmla="*/ 1407112 h 2650825"/>
                <a:gd name="connsiteX0" fmla="*/ 0 w 6537960"/>
                <a:gd name="connsiteY0" fmla="*/ 1407112 h 2641552"/>
                <a:gd name="connsiteX1" fmla="*/ 731520 w 6537960"/>
                <a:gd name="connsiteY1" fmla="*/ 2245312 h 2641552"/>
                <a:gd name="connsiteX2" fmla="*/ 1203960 w 6537960"/>
                <a:gd name="connsiteY2" fmla="*/ 2641552 h 2641552"/>
                <a:gd name="connsiteX3" fmla="*/ 1676400 w 6537960"/>
                <a:gd name="connsiteY3" fmla="*/ 2245312 h 2641552"/>
                <a:gd name="connsiteX4" fmla="*/ 2225040 w 6537960"/>
                <a:gd name="connsiteY4" fmla="*/ 995632 h 2641552"/>
                <a:gd name="connsiteX5" fmla="*/ 2941320 w 6537960"/>
                <a:gd name="connsiteY5" fmla="*/ 96472 h 2641552"/>
                <a:gd name="connsiteX6" fmla="*/ 3352800 w 6537960"/>
                <a:gd name="connsiteY6" fmla="*/ 35512 h 2641552"/>
                <a:gd name="connsiteX7" fmla="*/ 3810000 w 6537960"/>
                <a:gd name="connsiteY7" fmla="*/ 187912 h 2641552"/>
                <a:gd name="connsiteX8" fmla="*/ 4328160 w 6537960"/>
                <a:gd name="connsiteY8" fmla="*/ 599392 h 2641552"/>
                <a:gd name="connsiteX9" fmla="*/ 4770120 w 6537960"/>
                <a:gd name="connsiteY9" fmla="*/ 660352 h 2641552"/>
                <a:gd name="connsiteX10" fmla="*/ 5242560 w 6537960"/>
                <a:gd name="connsiteY10" fmla="*/ 446992 h 2641552"/>
                <a:gd name="connsiteX11" fmla="*/ 5532120 w 6537960"/>
                <a:gd name="connsiteY11" fmla="*/ 446992 h 2641552"/>
                <a:gd name="connsiteX12" fmla="*/ 5852160 w 6537960"/>
                <a:gd name="connsiteY12" fmla="*/ 568912 h 2641552"/>
                <a:gd name="connsiteX13" fmla="*/ 6537960 w 6537960"/>
                <a:gd name="connsiteY13" fmla="*/ 1407112 h 2641552"/>
                <a:gd name="connsiteX14" fmla="*/ 6537960 w 6537960"/>
                <a:gd name="connsiteY14" fmla="*/ 1407112 h 2641552"/>
                <a:gd name="connsiteX0" fmla="*/ 0 w 6537960"/>
                <a:gd name="connsiteY0" fmla="*/ 1407112 h 2641666"/>
                <a:gd name="connsiteX1" fmla="*/ 731520 w 6537960"/>
                <a:gd name="connsiteY1" fmla="*/ 2275792 h 2641666"/>
                <a:gd name="connsiteX2" fmla="*/ 1203960 w 6537960"/>
                <a:gd name="connsiteY2" fmla="*/ 2641552 h 2641666"/>
                <a:gd name="connsiteX3" fmla="*/ 1676400 w 6537960"/>
                <a:gd name="connsiteY3" fmla="*/ 2245312 h 2641666"/>
                <a:gd name="connsiteX4" fmla="*/ 2225040 w 6537960"/>
                <a:gd name="connsiteY4" fmla="*/ 995632 h 2641666"/>
                <a:gd name="connsiteX5" fmla="*/ 2941320 w 6537960"/>
                <a:gd name="connsiteY5" fmla="*/ 96472 h 2641666"/>
                <a:gd name="connsiteX6" fmla="*/ 3352800 w 6537960"/>
                <a:gd name="connsiteY6" fmla="*/ 35512 h 2641666"/>
                <a:gd name="connsiteX7" fmla="*/ 3810000 w 6537960"/>
                <a:gd name="connsiteY7" fmla="*/ 187912 h 2641666"/>
                <a:gd name="connsiteX8" fmla="*/ 4328160 w 6537960"/>
                <a:gd name="connsiteY8" fmla="*/ 599392 h 2641666"/>
                <a:gd name="connsiteX9" fmla="*/ 4770120 w 6537960"/>
                <a:gd name="connsiteY9" fmla="*/ 660352 h 2641666"/>
                <a:gd name="connsiteX10" fmla="*/ 5242560 w 6537960"/>
                <a:gd name="connsiteY10" fmla="*/ 446992 h 2641666"/>
                <a:gd name="connsiteX11" fmla="*/ 5532120 w 6537960"/>
                <a:gd name="connsiteY11" fmla="*/ 446992 h 2641666"/>
                <a:gd name="connsiteX12" fmla="*/ 5852160 w 6537960"/>
                <a:gd name="connsiteY12" fmla="*/ 568912 h 2641666"/>
                <a:gd name="connsiteX13" fmla="*/ 6537960 w 6537960"/>
                <a:gd name="connsiteY13" fmla="*/ 1407112 h 2641666"/>
                <a:gd name="connsiteX14" fmla="*/ 6537960 w 6537960"/>
                <a:gd name="connsiteY14" fmla="*/ 1407112 h 2641666"/>
                <a:gd name="connsiteX0" fmla="*/ 0 w 6537960"/>
                <a:gd name="connsiteY0" fmla="*/ 1407112 h 2626435"/>
                <a:gd name="connsiteX1" fmla="*/ 731520 w 6537960"/>
                <a:gd name="connsiteY1" fmla="*/ 2275792 h 2626435"/>
                <a:gd name="connsiteX2" fmla="*/ 1158240 w 6537960"/>
                <a:gd name="connsiteY2" fmla="*/ 2626312 h 2626435"/>
                <a:gd name="connsiteX3" fmla="*/ 1676400 w 6537960"/>
                <a:gd name="connsiteY3" fmla="*/ 2245312 h 2626435"/>
                <a:gd name="connsiteX4" fmla="*/ 2225040 w 6537960"/>
                <a:gd name="connsiteY4" fmla="*/ 995632 h 2626435"/>
                <a:gd name="connsiteX5" fmla="*/ 2941320 w 6537960"/>
                <a:gd name="connsiteY5" fmla="*/ 96472 h 2626435"/>
                <a:gd name="connsiteX6" fmla="*/ 3352800 w 6537960"/>
                <a:gd name="connsiteY6" fmla="*/ 35512 h 2626435"/>
                <a:gd name="connsiteX7" fmla="*/ 3810000 w 6537960"/>
                <a:gd name="connsiteY7" fmla="*/ 187912 h 2626435"/>
                <a:gd name="connsiteX8" fmla="*/ 4328160 w 6537960"/>
                <a:gd name="connsiteY8" fmla="*/ 599392 h 2626435"/>
                <a:gd name="connsiteX9" fmla="*/ 4770120 w 6537960"/>
                <a:gd name="connsiteY9" fmla="*/ 660352 h 2626435"/>
                <a:gd name="connsiteX10" fmla="*/ 5242560 w 6537960"/>
                <a:gd name="connsiteY10" fmla="*/ 446992 h 2626435"/>
                <a:gd name="connsiteX11" fmla="*/ 5532120 w 6537960"/>
                <a:gd name="connsiteY11" fmla="*/ 446992 h 2626435"/>
                <a:gd name="connsiteX12" fmla="*/ 5852160 w 6537960"/>
                <a:gd name="connsiteY12" fmla="*/ 568912 h 2626435"/>
                <a:gd name="connsiteX13" fmla="*/ 6537960 w 6537960"/>
                <a:gd name="connsiteY13" fmla="*/ 1407112 h 2626435"/>
                <a:gd name="connsiteX14" fmla="*/ 6537960 w 6537960"/>
                <a:gd name="connsiteY14" fmla="*/ 1407112 h 2626435"/>
                <a:gd name="connsiteX0" fmla="*/ 0 w 6537960"/>
                <a:gd name="connsiteY0" fmla="*/ 1407112 h 2611206"/>
                <a:gd name="connsiteX1" fmla="*/ 731520 w 6537960"/>
                <a:gd name="connsiteY1" fmla="*/ 2275792 h 2611206"/>
                <a:gd name="connsiteX2" fmla="*/ 1203960 w 6537960"/>
                <a:gd name="connsiteY2" fmla="*/ 2611072 h 2611206"/>
                <a:gd name="connsiteX3" fmla="*/ 1676400 w 6537960"/>
                <a:gd name="connsiteY3" fmla="*/ 2245312 h 2611206"/>
                <a:gd name="connsiteX4" fmla="*/ 2225040 w 6537960"/>
                <a:gd name="connsiteY4" fmla="*/ 995632 h 2611206"/>
                <a:gd name="connsiteX5" fmla="*/ 2941320 w 6537960"/>
                <a:gd name="connsiteY5" fmla="*/ 96472 h 2611206"/>
                <a:gd name="connsiteX6" fmla="*/ 3352800 w 6537960"/>
                <a:gd name="connsiteY6" fmla="*/ 35512 h 2611206"/>
                <a:gd name="connsiteX7" fmla="*/ 3810000 w 6537960"/>
                <a:gd name="connsiteY7" fmla="*/ 187912 h 2611206"/>
                <a:gd name="connsiteX8" fmla="*/ 4328160 w 6537960"/>
                <a:gd name="connsiteY8" fmla="*/ 599392 h 2611206"/>
                <a:gd name="connsiteX9" fmla="*/ 4770120 w 6537960"/>
                <a:gd name="connsiteY9" fmla="*/ 660352 h 2611206"/>
                <a:gd name="connsiteX10" fmla="*/ 5242560 w 6537960"/>
                <a:gd name="connsiteY10" fmla="*/ 446992 h 2611206"/>
                <a:gd name="connsiteX11" fmla="*/ 5532120 w 6537960"/>
                <a:gd name="connsiteY11" fmla="*/ 446992 h 2611206"/>
                <a:gd name="connsiteX12" fmla="*/ 5852160 w 6537960"/>
                <a:gd name="connsiteY12" fmla="*/ 568912 h 2611206"/>
                <a:gd name="connsiteX13" fmla="*/ 6537960 w 6537960"/>
                <a:gd name="connsiteY13" fmla="*/ 1407112 h 2611206"/>
                <a:gd name="connsiteX14" fmla="*/ 6537960 w 6537960"/>
                <a:gd name="connsiteY14" fmla="*/ 1407112 h 2611206"/>
                <a:gd name="connsiteX0" fmla="*/ 0 w 6537960"/>
                <a:gd name="connsiteY0" fmla="*/ 1377821 h 2581915"/>
                <a:gd name="connsiteX1" fmla="*/ 731520 w 6537960"/>
                <a:gd name="connsiteY1" fmla="*/ 2246501 h 2581915"/>
                <a:gd name="connsiteX2" fmla="*/ 1203960 w 6537960"/>
                <a:gd name="connsiteY2" fmla="*/ 2581781 h 2581915"/>
                <a:gd name="connsiteX3" fmla="*/ 1676400 w 6537960"/>
                <a:gd name="connsiteY3" fmla="*/ 2216021 h 2581915"/>
                <a:gd name="connsiteX4" fmla="*/ 2225040 w 6537960"/>
                <a:gd name="connsiteY4" fmla="*/ 966341 h 2581915"/>
                <a:gd name="connsiteX5" fmla="*/ 2849880 w 6537960"/>
                <a:gd name="connsiteY5" fmla="*/ 128141 h 2581915"/>
                <a:gd name="connsiteX6" fmla="*/ 3352800 w 6537960"/>
                <a:gd name="connsiteY6" fmla="*/ 6221 h 2581915"/>
                <a:gd name="connsiteX7" fmla="*/ 3810000 w 6537960"/>
                <a:gd name="connsiteY7" fmla="*/ 158621 h 2581915"/>
                <a:gd name="connsiteX8" fmla="*/ 4328160 w 6537960"/>
                <a:gd name="connsiteY8" fmla="*/ 570101 h 2581915"/>
                <a:gd name="connsiteX9" fmla="*/ 4770120 w 6537960"/>
                <a:gd name="connsiteY9" fmla="*/ 631061 h 2581915"/>
                <a:gd name="connsiteX10" fmla="*/ 5242560 w 6537960"/>
                <a:gd name="connsiteY10" fmla="*/ 417701 h 2581915"/>
                <a:gd name="connsiteX11" fmla="*/ 5532120 w 6537960"/>
                <a:gd name="connsiteY11" fmla="*/ 417701 h 2581915"/>
                <a:gd name="connsiteX12" fmla="*/ 5852160 w 6537960"/>
                <a:gd name="connsiteY12" fmla="*/ 539621 h 2581915"/>
                <a:gd name="connsiteX13" fmla="*/ 6537960 w 6537960"/>
                <a:gd name="connsiteY13" fmla="*/ 1377821 h 2581915"/>
                <a:gd name="connsiteX14" fmla="*/ 6537960 w 6537960"/>
                <a:gd name="connsiteY14" fmla="*/ 1377821 h 2581915"/>
                <a:gd name="connsiteX0" fmla="*/ 0 w 6537960"/>
                <a:gd name="connsiteY0" fmla="*/ 1377821 h 2581915"/>
                <a:gd name="connsiteX1" fmla="*/ 731520 w 6537960"/>
                <a:gd name="connsiteY1" fmla="*/ 2246501 h 2581915"/>
                <a:gd name="connsiteX2" fmla="*/ 1203960 w 6537960"/>
                <a:gd name="connsiteY2" fmla="*/ 2581781 h 2581915"/>
                <a:gd name="connsiteX3" fmla="*/ 1676400 w 6537960"/>
                <a:gd name="connsiteY3" fmla="*/ 2216021 h 2581915"/>
                <a:gd name="connsiteX4" fmla="*/ 2225040 w 6537960"/>
                <a:gd name="connsiteY4" fmla="*/ 966341 h 2581915"/>
                <a:gd name="connsiteX5" fmla="*/ 2849880 w 6537960"/>
                <a:gd name="connsiteY5" fmla="*/ 128141 h 2581915"/>
                <a:gd name="connsiteX6" fmla="*/ 3352800 w 6537960"/>
                <a:gd name="connsiteY6" fmla="*/ 6221 h 2581915"/>
                <a:gd name="connsiteX7" fmla="*/ 3810000 w 6537960"/>
                <a:gd name="connsiteY7" fmla="*/ 158621 h 2581915"/>
                <a:gd name="connsiteX8" fmla="*/ 4328160 w 6537960"/>
                <a:gd name="connsiteY8" fmla="*/ 570101 h 2581915"/>
                <a:gd name="connsiteX9" fmla="*/ 4770120 w 6537960"/>
                <a:gd name="connsiteY9" fmla="*/ 631061 h 2581915"/>
                <a:gd name="connsiteX10" fmla="*/ 5242560 w 6537960"/>
                <a:gd name="connsiteY10" fmla="*/ 417701 h 2581915"/>
                <a:gd name="connsiteX11" fmla="*/ 5562600 w 6537960"/>
                <a:gd name="connsiteY11" fmla="*/ 387221 h 2581915"/>
                <a:gd name="connsiteX12" fmla="*/ 5852160 w 6537960"/>
                <a:gd name="connsiteY12" fmla="*/ 539621 h 2581915"/>
                <a:gd name="connsiteX13" fmla="*/ 6537960 w 6537960"/>
                <a:gd name="connsiteY13" fmla="*/ 1377821 h 2581915"/>
                <a:gd name="connsiteX14" fmla="*/ 6537960 w 6537960"/>
                <a:gd name="connsiteY14" fmla="*/ 1377821 h 2581915"/>
                <a:gd name="connsiteX0" fmla="*/ 0 w 6537960"/>
                <a:gd name="connsiteY0" fmla="*/ 1377821 h 2581915"/>
                <a:gd name="connsiteX1" fmla="*/ 731520 w 6537960"/>
                <a:gd name="connsiteY1" fmla="*/ 2246501 h 2581915"/>
                <a:gd name="connsiteX2" fmla="*/ 1203960 w 6537960"/>
                <a:gd name="connsiteY2" fmla="*/ 2581781 h 2581915"/>
                <a:gd name="connsiteX3" fmla="*/ 1676400 w 6537960"/>
                <a:gd name="connsiteY3" fmla="*/ 2216021 h 2581915"/>
                <a:gd name="connsiteX4" fmla="*/ 2225040 w 6537960"/>
                <a:gd name="connsiteY4" fmla="*/ 966341 h 2581915"/>
                <a:gd name="connsiteX5" fmla="*/ 2849880 w 6537960"/>
                <a:gd name="connsiteY5" fmla="*/ 128141 h 2581915"/>
                <a:gd name="connsiteX6" fmla="*/ 3352800 w 6537960"/>
                <a:gd name="connsiteY6" fmla="*/ 6221 h 2581915"/>
                <a:gd name="connsiteX7" fmla="*/ 3810000 w 6537960"/>
                <a:gd name="connsiteY7" fmla="*/ 158621 h 2581915"/>
                <a:gd name="connsiteX8" fmla="*/ 4328160 w 6537960"/>
                <a:gd name="connsiteY8" fmla="*/ 570101 h 2581915"/>
                <a:gd name="connsiteX9" fmla="*/ 4770120 w 6537960"/>
                <a:gd name="connsiteY9" fmla="*/ 631061 h 2581915"/>
                <a:gd name="connsiteX10" fmla="*/ 5181600 w 6537960"/>
                <a:gd name="connsiteY10" fmla="*/ 463421 h 2581915"/>
                <a:gd name="connsiteX11" fmla="*/ 5562600 w 6537960"/>
                <a:gd name="connsiteY11" fmla="*/ 387221 h 2581915"/>
                <a:gd name="connsiteX12" fmla="*/ 5852160 w 6537960"/>
                <a:gd name="connsiteY12" fmla="*/ 539621 h 2581915"/>
                <a:gd name="connsiteX13" fmla="*/ 6537960 w 6537960"/>
                <a:gd name="connsiteY13" fmla="*/ 1377821 h 2581915"/>
                <a:gd name="connsiteX14" fmla="*/ 6537960 w 6537960"/>
                <a:gd name="connsiteY14" fmla="*/ 1377821 h 2581915"/>
                <a:gd name="connsiteX0" fmla="*/ 0 w 6537960"/>
                <a:gd name="connsiteY0" fmla="*/ 1377821 h 2581915"/>
                <a:gd name="connsiteX1" fmla="*/ 731520 w 6537960"/>
                <a:gd name="connsiteY1" fmla="*/ 2246501 h 2581915"/>
                <a:gd name="connsiteX2" fmla="*/ 1203960 w 6537960"/>
                <a:gd name="connsiteY2" fmla="*/ 2581781 h 2581915"/>
                <a:gd name="connsiteX3" fmla="*/ 1676400 w 6537960"/>
                <a:gd name="connsiteY3" fmla="*/ 2216021 h 2581915"/>
                <a:gd name="connsiteX4" fmla="*/ 2225040 w 6537960"/>
                <a:gd name="connsiteY4" fmla="*/ 966341 h 2581915"/>
                <a:gd name="connsiteX5" fmla="*/ 2849880 w 6537960"/>
                <a:gd name="connsiteY5" fmla="*/ 128141 h 2581915"/>
                <a:gd name="connsiteX6" fmla="*/ 3352800 w 6537960"/>
                <a:gd name="connsiteY6" fmla="*/ 6221 h 2581915"/>
                <a:gd name="connsiteX7" fmla="*/ 3810000 w 6537960"/>
                <a:gd name="connsiteY7" fmla="*/ 158621 h 2581915"/>
                <a:gd name="connsiteX8" fmla="*/ 4328160 w 6537960"/>
                <a:gd name="connsiteY8" fmla="*/ 570101 h 2581915"/>
                <a:gd name="connsiteX9" fmla="*/ 4770120 w 6537960"/>
                <a:gd name="connsiteY9" fmla="*/ 631061 h 2581915"/>
                <a:gd name="connsiteX10" fmla="*/ 5181600 w 6537960"/>
                <a:gd name="connsiteY10" fmla="*/ 463421 h 2581915"/>
                <a:gd name="connsiteX11" fmla="*/ 5562600 w 6537960"/>
                <a:gd name="connsiteY11" fmla="*/ 356741 h 2581915"/>
                <a:gd name="connsiteX12" fmla="*/ 5852160 w 6537960"/>
                <a:gd name="connsiteY12" fmla="*/ 539621 h 2581915"/>
                <a:gd name="connsiteX13" fmla="*/ 6537960 w 6537960"/>
                <a:gd name="connsiteY13" fmla="*/ 1377821 h 2581915"/>
                <a:gd name="connsiteX14" fmla="*/ 6537960 w 6537960"/>
                <a:gd name="connsiteY14" fmla="*/ 1377821 h 2581915"/>
                <a:gd name="connsiteX0" fmla="*/ 0 w 6537960"/>
                <a:gd name="connsiteY0" fmla="*/ 1377821 h 2610199"/>
                <a:gd name="connsiteX1" fmla="*/ 731520 w 6537960"/>
                <a:gd name="connsiteY1" fmla="*/ 2246501 h 2610199"/>
                <a:gd name="connsiteX2" fmla="*/ 1579386 w 6537960"/>
                <a:gd name="connsiteY2" fmla="*/ 2610084 h 2610199"/>
                <a:gd name="connsiteX3" fmla="*/ 1676400 w 6537960"/>
                <a:gd name="connsiteY3" fmla="*/ 2216021 h 2610199"/>
                <a:gd name="connsiteX4" fmla="*/ 2225040 w 6537960"/>
                <a:gd name="connsiteY4" fmla="*/ 966341 h 2610199"/>
                <a:gd name="connsiteX5" fmla="*/ 2849880 w 6537960"/>
                <a:gd name="connsiteY5" fmla="*/ 128141 h 2610199"/>
                <a:gd name="connsiteX6" fmla="*/ 3352800 w 6537960"/>
                <a:gd name="connsiteY6" fmla="*/ 6221 h 2610199"/>
                <a:gd name="connsiteX7" fmla="*/ 3810000 w 6537960"/>
                <a:gd name="connsiteY7" fmla="*/ 158621 h 2610199"/>
                <a:gd name="connsiteX8" fmla="*/ 4328160 w 6537960"/>
                <a:gd name="connsiteY8" fmla="*/ 570101 h 2610199"/>
                <a:gd name="connsiteX9" fmla="*/ 4770120 w 6537960"/>
                <a:gd name="connsiteY9" fmla="*/ 631061 h 2610199"/>
                <a:gd name="connsiteX10" fmla="*/ 5181600 w 6537960"/>
                <a:gd name="connsiteY10" fmla="*/ 463421 h 2610199"/>
                <a:gd name="connsiteX11" fmla="*/ 5562600 w 6537960"/>
                <a:gd name="connsiteY11" fmla="*/ 356741 h 2610199"/>
                <a:gd name="connsiteX12" fmla="*/ 5852160 w 6537960"/>
                <a:gd name="connsiteY12" fmla="*/ 539621 h 2610199"/>
                <a:gd name="connsiteX13" fmla="*/ 6537960 w 6537960"/>
                <a:gd name="connsiteY13" fmla="*/ 1377821 h 2610199"/>
                <a:gd name="connsiteX14" fmla="*/ 6537960 w 6537960"/>
                <a:gd name="connsiteY14" fmla="*/ 1377821 h 2610199"/>
                <a:gd name="connsiteX0" fmla="*/ 0 w 6537960"/>
                <a:gd name="connsiteY0" fmla="*/ 1377821 h 2622851"/>
                <a:gd name="connsiteX1" fmla="*/ 731520 w 6537960"/>
                <a:gd name="connsiteY1" fmla="*/ 2246501 h 2622851"/>
                <a:gd name="connsiteX2" fmla="*/ 1579386 w 6537960"/>
                <a:gd name="connsiteY2" fmla="*/ 2610084 h 2622851"/>
                <a:gd name="connsiteX3" fmla="*/ 2011601 w 6537960"/>
                <a:gd name="connsiteY3" fmla="*/ 1829214 h 2622851"/>
                <a:gd name="connsiteX4" fmla="*/ 2225040 w 6537960"/>
                <a:gd name="connsiteY4" fmla="*/ 966341 h 2622851"/>
                <a:gd name="connsiteX5" fmla="*/ 2849880 w 6537960"/>
                <a:gd name="connsiteY5" fmla="*/ 128141 h 2622851"/>
                <a:gd name="connsiteX6" fmla="*/ 3352800 w 6537960"/>
                <a:gd name="connsiteY6" fmla="*/ 6221 h 2622851"/>
                <a:gd name="connsiteX7" fmla="*/ 3810000 w 6537960"/>
                <a:gd name="connsiteY7" fmla="*/ 158621 h 2622851"/>
                <a:gd name="connsiteX8" fmla="*/ 4328160 w 6537960"/>
                <a:gd name="connsiteY8" fmla="*/ 570101 h 2622851"/>
                <a:gd name="connsiteX9" fmla="*/ 4770120 w 6537960"/>
                <a:gd name="connsiteY9" fmla="*/ 631061 h 2622851"/>
                <a:gd name="connsiteX10" fmla="*/ 5181600 w 6537960"/>
                <a:gd name="connsiteY10" fmla="*/ 463421 h 2622851"/>
                <a:gd name="connsiteX11" fmla="*/ 5562600 w 6537960"/>
                <a:gd name="connsiteY11" fmla="*/ 356741 h 2622851"/>
                <a:gd name="connsiteX12" fmla="*/ 5852160 w 6537960"/>
                <a:gd name="connsiteY12" fmla="*/ 539621 h 2622851"/>
                <a:gd name="connsiteX13" fmla="*/ 6537960 w 6537960"/>
                <a:gd name="connsiteY13" fmla="*/ 1377821 h 2622851"/>
                <a:gd name="connsiteX14" fmla="*/ 6537960 w 6537960"/>
                <a:gd name="connsiteY14" fmla="*/ 1377821 h 2622851"/>
                <a:gd name="connsiteX0" fmla="*/ 0 w 6537960"/>
                <a:gd name="connsiteY0" fmla="*/ 1377821 h 2612983"/>
                <a:gd name="connsiteX1" fmla="*/ 771744 w 6537960"/>
                <a:gd name="connsiteY1" fmla="*/ 2067250 h 2612983"/>
                <a:gd name="connsiteX2" fmla="*/ 1579386 w 6537960"/>
                <a:gd name="connsiteY2" fmla="*/ 2610084 h 2612983"/>
                <a:gd name="connsiteX3" fmla="*/ 2011601 w 6537960"/>
                <a:gd name="connsiteY3" fmla="*/ 1829214 h 2612983"/>
                <a:gd name="connsiteX4" fmla="*/ 2225040 w 6537960"/>
                <a:gd name="connsiteY4" fmla="*/ 966341 h 2612983"/>
                <a:gd name="connsiteX5" fmla="*/ 2849880 w 6537960"/>
                <a:gd name="connsiteY5" fmla="*/ 128141 h 2612983"/>
                <a:gd name="connsiteX6" fmla="*/ 3352800 w 6537960"/>
                <a:gd name="connsiteY6" fmla="*/ 6221 h 2612983"/>
                <a:gd name="connsiteX7" fmla="*/ 3810000 w 6537960"/>
                <a:gd name="connsiteY7" fmla="*/ 158621 h 2612983"/>
                <a:gd name="connsiteX8" fmla="*/ 4328160 w 6537960"/>
                <a:gd name="connsiteY8" fmla="*/ 570101 h 2612983"/>
                <a:gd name="connsiteX9" fmla="*/ 4770120 w 6537960"/>
                <a:gd name="connsiteY9" fmla="*/ 631061 h 2612983"/>
                <a:gd name="connsiteX10" fmla="*/ 5181600 w 6537960"/>
                <a:gd name="connsiteY10" fmla="*/ 463421 h 2612983"/>
                <a:gd name="connsiteX11" fmla="*/ 5562600 w 6537960"/>
                <a:gd name="connsiteY11" fmla="*/ 356741 h 2612983"/>
                <a:gd name="connsiteX12" fmla="*/ 5852160 w 6537960"/>
                <a:gd name="connsiteY12" fmla="*/ 539621 h 2612983"/>
                <a:gd name="connsiteX13" fmla="*/ 6537960 w 6537960"/>
                <a:gd name="connsiteY13" fmla="*/ 1377821 h 2612983"/>
                <a:gd name="connsiteX14" fmla="*/ 6537960 w 6537960"/>
                <a:gd name="connsiteY14" fmla="*/ 1377821 h 2612983"/>
                <a:gd name="connsiteX0" fmla="*/ 0 w 6537960"/>
                <a:gd name="connsiteY0" fmla="*/ 1377821 h 2613120"/>
                <a:gd name="connsiteX1" fmla="*/ 771744 w 6537960"/>
                <a:gd name="connsiteY1" fmla="*/ 2067250 h 2613120"/>
                <a:gd name="connsiteX2" fmla="*/ 1579386 w 6537960"/>
                <a:gd name="connsiteY2" fmla="*/ 2610084 h 2613120"/>
                <a:gd name="connsiteX3" fmla="*/ 2011601 w 6537960"/>
                <a:gd name="connsiteY3" fmla="*/ 1829214 h 2613120"/>
                <a:gd name="connsiteX4" fmla="*/ 2225040 w 6537960"/>
                <a:gd name="connsiteY4" fmla="*/ 966341 h 2613120"/>
                <a:gd name="connsiteX5" fmla="*/ 2849880 w 6537960"/>
                <a:gd name="connsiteY5" fmla="*/ 128141 h 2613120"/>
                <a:gd name="connsiteX6" fmla="*/ 3352800 w 6537960"/>
                <a:gd name="connsiteY6" fmla="*/ 6221 h 2613120"/>
                <a:gd name="connsiteX7" fmla="*/ 3810000 w 6537960"/>
                <a:gd name="connsiteY7" fmla="*/ 158621 h 2613120"/>
                <a:gd name="connsiteX8" fmla="*/ 4328160 w 6537960"/>
                <a:gd name="connsiteY8" fmla="*/ 570101 h 2613120"/>
                <a:gd name="connsiteX9" fmla="*/ 4770120 w 6537960"/>
                <a:gd name="connsiteY9" fmla="*/ 631061 h 2613120"/>
                <a:gd name="connsiteX10" fmla="*/ 5181600 w 6537960"/>
                <a:gd name="connsiteY10" fmla="*/ 463421 h 2613120"/>
                <a:gd name="connsiteX11" fmla="*/ 5562600 w 6537960"/>
                <a:gd name="connsiteY11" fmla="*/ 356741 h 2613120"/>
                <a:gd name="connsiteX12" fmla="*/ 5852160 w 6537960"/>
                <a:gd name="connsiteY12" fmla="*/ 539621 h 2613120"/>
                <a:gd name="connsiteX13" fmla="*/ 6537960 w 6537960"/>
                <a:gd name="connsiteY13" fmla="*/ 1377821 h 2613120"/>
                <a:gd name="connsiteX14" fmla="*/ 6537960 w 6537960"/>
                <a:gd name="connsiteY14" fmla="*/ 1377821 h 2613120"/>
                <a:gd name="connsiteX0" fmla="*/ 0 w 6524552"/>
                <a:gd name="connsiteY0" fmla="*/ 1396690 h 2612961"/>
                <a:gd name="connsiteX1" fmla="*/ 758336 w 6524552"/>
                <a:gd name="connsiteY1" fmla="*/ 2067250 h 2612961"/>
                <a:gd name="connsiteX2" fmla="*/ 1565978 w 6524552"/>
                <a:gd name="connsiteY2" fmla="*/ 2610084 h 2612961"/>
                <a:gd name="connsiteX3" fmla="*/ 1998193 w 6524552"/>
                <a:gd name="connsiteY3" fmla="*/ 1829214 h 2612961"/>
                <a:gd name="connsiteX4" fmla="*/ 2211632 w 6524552"/>
                <a:gd name="connsiteY4" fmla="*/ 966341 h 2612961"/>
                <a:gd name="connsiteX5" fmla="*/ 2836472 w 6524552"/>
                <a:gd name="connsiteY5" fmla="*/ 128141 h 2612961"/>
                <a:gd name="connsiteX6" fmla="*/ 3339392 w 6524552"/>
                <a:gd name="connsiteY6" fmla="*/ 6221 h 2612961"/>
                <a:gd name="connsiteX7" fmla="*/ 3796592 w 6524552"/>
                <a:gd name="connsiteY7" fmla="*/ 158621 h 2612961"/>
                <a:gd name="connsiteX8" fmla="*/ 4314752 w 6524552"/>
                <a:gd name="connsiteY8" fmla="*/ 570101 h 2612961"/>
                <a:gd name="connsiteX9" fmla="*/ 4756712 w 6524552"/>
                <a:gd name="connsiteY9" fmla="*/ 631061 h 2612961"/>
                <a:gd name="connsiteX10" fmla="*/ 5168192 w 6524552"/>
                <a:gd name="connsiteY10" fmla="*/ 463421 h 2612961"/>
                <a:gd name="connsiteX11" fmla="*/ 5549192 w 6524552"/>
                <a:gd name="connsiteY11" fmla="*/ 356741 h 2612961"/>
                <a:gd name="connsiteX12" fmla="*/ 5838752 w 6524552"/>
                <a:gd name="connsiteY12" fmla="*/ 539621 h 2612961"/>
                <a:gd name="connsiteX13" fmla="*/ 6524552 w 6524552"/>
                <a:gd name="connsiteY13" fmla="*/ 1377821 h 2612961"/>
                <a:gd name="connsiteX14" fmla="*/ 6524552 w 6524552"/>
                <a:gd name="connsiteY14" fmla="*/ 1377821 h 2612961"/>
                <a:gd name="connsiteX0" fmla="*/ 0 w 6524552"/>
                <a:gd name="connsiteY0" fmla="*/ 1396690 h 2612961"/>
                <a:gd name="connsiteX1" fmla="*/ 758336 w 6524552"/>
                <a:gd name="connsiteY1" fmla="*/ 2067250 h 2612961"/>
                <a:gd name="connsiteX2" fmla="*/ 1565978 w 6524552"/>
                <a:gd name="connsiteY2" fmla="*/ 2610084 h 2612961"/>
                <a:gd name="connsiteX3" fmla="*/ 1998193 w 6524552"/>
                <a:gd name="connsiteY3" fmla="*/ 1829214 h 2612961"/>
                <a:gd name="connsiteX4" fmla="*/ 2211632 w 6524552"/>
                <a:gd name="connsiteY4" fmla="*/ 966341 h 2612961"/>
                <a:gd name="connsiteX5" fmla="*/ 2836472 w 6524552"/>
                <a:gd name="connsiteY5" fmla="*/ 128141 h 2612961"/>
                <a:gd name="connsiteX6" fmla="*/ 3339392 w 6524552"/>
                <a:gd name="connsiteY6" fmla="*/ 6221 h 2612961"/>
                <a:gd name="connsiteX7" fmla="*/ 3796592 w 6524552"/>
                <a:gd name="connsiteY7" fmla="*/ 158621 h 2612961"/>
                <a:gd name="connsiteX8" fmla="*/ 4314752 w 6524552"/>
                <a:gd name="connsiteY8" fmla="*/ 570101 h 2612961"/>
                <a:gd name="connsiteX9" fmla="*/ 4756712 w 6524552"/>
                <a:gd name="connsiteY9" fmla="*/ 631061 h 2612961"/>
                <a:gd name="connsiteX10" fmla="*/ 5168192 w 6524552"/>
                <a:gd name="connsiteY10" fmla="*/ 463421 h 2612961"/>
                <a:gd name="connsiteX11" fmla="*/ 5549192 w 6524552"/>
                <a:gd name="connsiteY11" fmla="*/ 356741 h 2612961"/>
                <a:gd name="connsiteX12" fmla="*/ 5838752 w 6524552"/>
                <a:gd name="connsiteY12" fmla="*/ 539621 h 2612961"/>
                <a:gd name="connsiteX13" fmla="*/ 6524552 w 6524552"/>
                <a:gd name="connsiteY13" fmla="*/ 1377821 h 2612961"/>
                <a:gd name="connsiteX14" fmla="*/ 6524552 w 6524552"/>
                <a:gd name="connsiteY14" fmla="*/ 1377821 h 2612961"/>
                <a:gd name="connsiteX0" fmla="*/ 0 w 6524552"/>
                <a:gd name="connsiteY0" fmla="*/ 1396041 h 2612312"/>
                <a:gd name="connsiteX1" fmla="*/ 758336 w 6524552"/>
                <a:gd name="connsiteY1" fmla="*/ 2066601 h 2612312"/>
                <a:gd name="connsiteX2" fmla="*/ 1565978 w 6524552"/>
                <a:gd name="connsiteY2" fmla="*/ 2609435 h 2612312"/>
                <a:gd name="connsiteX3" fmla="*/ 1998193 w 6524552"/>
                <a:gd name="connsiteY3" fmla="*/ 1828565 h 2612312"/>
                <a:gd name="connsiteX4" fmla="*/ 2359120 w 6524552"/>
                <a:gd name="connsiteY4" fmla="*/ 946824 h 2612312"/>
                <a:gd name="connsiteX5" fmla="*/ 2836472 w 6524552"/>
                <a:gd name="connsiteY5" fmla="*/ 127492 h 2612312"/>
                <a:gd name="connsiteX6" fmla="*/ 3339392 w 6524552"/>
                <a:gd name="connsiteY6" fmla="*/ 5572 h 2612312"/>
                <a:gd name="connsiteX7" fmla="*/ 3796592 w 6524552"/>
                <a:gd name="connsiteY7" fmla="*/ 157972 h 2612312"/>
                <a:gd name="connsiteX8" fmla="*/ 4314752 w 6524552"/>
                <a:gd name="connsiteY8" fmla="*/ 569452 h 2612312"/>
                <a:gd name="connsiteX9" fmla="*/ 4756712 w 6524552"/>
                <a:gd name="connsiteY9" fmla="*/ 630412 h 2612312"/>
                <a:gd name="connsiteX10" fmla="*/ 5168192 w 6524552"/>
                <a:gd name="connsiteY10" fmla="*/ 462772 h 2612312"/>
                <a:gd name="connsiteX11" fmla="*/ 5549192 w 6524552"/>
                <a:gd name="connsiteY11" fmla="*/ 356092 h 2612312"/>
                <a:gd name="connsiteX12" fmla="*/ 5838752 w 6524552"/>
                <a:gd name="connsiteY12" fmla="*/ 538972 h 2612312"/>
                <a:gd name="connsiteX13" fmla="*/ 6524552 w 6524552"/>
                <a:gd name="connsiteY13" fmla="*/ 1377172 h 2612312"/>
                <a:gd name="connsiteX14" fmla="*/ 6524552 w 6524552"/>
                <a:gd name="connsiteY14" fmla="*/ 1377172 h 2612312"/>
                <a:gd name="connsiteX0" fmla="*/ 0 w 6524552"/>
                <a:gd name="connsiteY0" fmla="*/ 1396040 h 2635590"/>
                <a:gd name="connsiteX1" fmla="*/ 758336 w 6524552"/>
                <a:gd name="connsiteY1" fmla="*/ 2066600 h 2635590"/>
                <a:gd name="connsiteX2" fmla="*/ 1565978 w 6524552"/>
                <a:gd name="connsiteY2" fmla="*/ 2609434 h 2635590"/>
                <a:gd name="connsiteX3" fmla="*/ 1998193 w 6524552"/>
                <a:gd name="connsiteY3" fmla="*/ 1828564 h 2635590"/>
                <a:gd name="connsiteX4" fmla="*/ 2359120 w 6524552"/>
                <a:gd name="connsiteY4" fmla="*/ 946823 h 2635590"/>
                <a:gd name="connsiteX5" fmla="*/ 2836472 w 6524552"/>
                <a:gd name="connsiteY5" fmla="*/ 127491 h 2635590"/>
                <a:gd name="connsiteX6" fmla="*/ 3339392 w 6524552"/>
                <a:gd name="connsiteY6" fmla="*/ 5571 h 2635590"/>
                <a:gd name="connsiteX7" fmla="*/ 3796592 w 6524552"/>
                <a:gd name="connsiteY7" fmla="*/ 157971 h 2635590"/>
                <a:gd name="connsiteX8" fmla="*/ 4314752 w 6524552"/>
                <a:gd name="connsiteY8" fmla="*/ 569451 h 2635590"/>
                <a:gd name="connsiteX9" fmla="*/ 4756712 w 6524552"/>
                <a:gd name="connsiteY9" fmla="*/ 630411 h 2635590"/>
                <a:gd name="connsiteX10" fmla="*/ 5168192 w 6524552"/>
                <a:gd name="connsiteY10" fmla="*/ 462771 h 2635590"/>
                <a:gd name="connsiteX11" fmla="*/ 5549192 w 6524552"/>
                <a:gd name="connsiteY11" fmla="*/ 356091 h 2635590"/>
                <a:gd name="connsiteX12" fmla="*/ 5838752 w 6524552"/>
                <a:gd name="connsiteY12" fmla="*/ 538971 h 2635590"/>
                <a:gd name="connsiteX13" fmla="*/ 6524552 w 6524552"/>
                <a:gd name="connsiteY13" fmla="*/ 1377171 h 2635590"/>
                <a:gd name="connsiteX14" fmla="*/ 6524552 w 6524552"/>
                <a:gd name="connsiteY14" fmla="*/ 1377171 h 2635590"/>
                <a:gd name="connsiteX0" fmla="*/ 0 w 6524552"/>
                <a:gd name="connsiteY0" fmla="*/ 1396040 h 2612310"/>
                <a:gd name="connsiteX1" fmla="*/ 758336 w 6524552"/>
                <a:gd name="connsiteY1" fmla="*/ 2066600 h 2612310"/>
                <a:gd name="connsiteX2" fmla="*/ 1565978 w 6524552"/>
                <a:gd name="connsiteY2" fmla="*/ 2609434 h 2612310"/>
                <a:gd name="connsiteX3" fmla="*/ 1998193 w 6524552"/>
                <a:gd name="connsiteY3" fmla="*/ 1828564 h 2612310"/>
                <a:gd name="connsiteX4" fmla="*/ 2359120 w 6524552"/>
                <a:gd name="connsiteY4" fmla="*/ 946823 h 2612310"/>
                <a:gd name="connsiteX5" fmla="*/ 2836472 w 6524552"/>
                <a:gd name="connsiteY5" fmla="*/ 127491 h 2612310"/>
                <a:gd name="connsiteX6" fmla="*/ 3339392 w 6524552"/>
                <a:gd name="connsiteY6" fmla="*/ 5571 h 2612310"/>
                <a:gd name="connsiteX7" fmla="*/ 3796592 w 6524552"/>
                <a:gd name="connsiteY7" fmla="*/ 157971 h 2612310"/>
                <a:gd name="connsiteX8" fmla="*/ 4314752 w 6524552"/>
                <a:gd name="connsiteY8" fmla="*/ 569451 h 2612310"/>
                <a:gd name="connsiteX9" fmla="*/ 4756712 w 6524552"/>
                <a:gd name="connsiteY9" fmla="*/ 630411 h 2612310"/>
                <a:gd name="connsiteX10" fmla="*/ 5168192 w 6524552"/>
                <a:gd name="connsiteY10" fmla="*/ 462771 h 2612310"/>
                <a:gd name="connsiteX11" fmla="*/ 5549192 w 6524552"/>
                <a:gd name="connsiteY11" fmla="*/ 356091 h 2612310"/>
                <a:gd name="connsiteX12" fmla="*/ 5838752 w 6524552"/>
                <a:gd name="connsiteY12" fmla="*/ 538971 h 2612310"/>
                <a:gd name="connsiteX13" fmla="*/ 6524552 w 6524552"/>
                <a:gd name="connsiteY13" fmla="*/ 1377171 h 2612310"/>
                <a:gd name="connsiteX14" fmla="*/ 6524552 w 6524552"/>
                <a:gd name="connsiteY14" fmla="*/ 1377171 h 2612310"/>
                <a:gd name="connsiteX0" fmla="*/ 0 w 6524552"/>
                <a:gd name="connsiteY0" fmla="*/ 1375363 h 2591635"/>
                <a:gd name="connsiteX1" fmla="*/ 758336 w 6524552"/>
                <a:gd name="connsiteY1" fmla="*/ 2045923 h 2591635"/>
                <a:gd name="connsiteX2" fmla="*/ 1565978 w 6524552"/>
                <a:gd name="connsiteY2" fmla="*/ 2588757 h 2591635"/>
                <a:gd name="connsiteX3" fmla="*/ 1998193 w 6524552"/>
                <a:gd name="connsiteY3" fmla="*/ 1807887 h 2591635"/>
                <a:gd name="connsiteX4" fmla="*/ 2359120 w 6524552"/>
                <a:gd name="connsiteY4" fmla="*/ 926146 h 2591635"/>
                <a:gd name="connsiteX5" fmla="*/ 2836472 w 6524552"/>
                <a:gd name="connsiteY5" fmla="*/ 106814 h 2591635"/>
                <a:gd name="connsiteX6" fmla="*/ 3352801 w 6524552"/>
                <a:gd name="connsiteY6" fmla="*/ 13197 h 2591635"/>
                <a:gd name="connsiteX7" fmla="*/ 3796592 w 6524552"/>
                <a:gd name="connsiteY7" fmla="*/ 137294 h 2591635"/>
                <a:gd name="connsiteX8" fmla="*/ 4314752 w 6524552"/>
                <a:gd name="connsiteY8" fmla="*/ 548774 h 2591635"/>
                <a:gd name="connsiteX9" fmla="*/ 4756712 w 6524552"/>
                <a:gd name="connsiteY9" fmla="*/ 609734 h 2591635"/>
                <a:gd name="connsiteX10" fmla="*/ 5168192 w 6524552"/>
                <a:gd name="connsiteY10" fmla="*/ 442094 h 2591635"/>
                <a:gd name="connsiteX11" fmla="*/ 5549192 w 6524552"/>
                <a:gd name="connsiteY11" fmla="*/ 335414 h 2591635"/>
                <a:gd name="connsiteX12" fmla="*/ 5838752 w 6524552"/>
                <a:gd name="connsiteY12" fmla="*/ 518294 h 2591635"/>
                <a:gd name="connsiteX13" fmla="*/ 6524552 w 6524552"/>
                <a:gd name="connsiteY13" fmla="*/ 1356494 h 2591635"/>
                <a:gd name="connsiteX14" fmla="*/ 6524552 w 6524552"/>
                <a:gd name="connsiteY14" fmla="*/ 1356494 h 2591635"/>
                <a:gd name="connsiteX0" fmla="*/ 0 w 6524552"/>
                <a:gd name="connsiteY0" fmla="*/ 1364771 h 2581042"/>
                <a:gd name="connsiteX1" fmla="*/ 758336 w 6524552"/>
                <a:gd name="connsiteY1" fmla="*/ 2035331 h 2581042"/>
                <a:gd name="connsiteX2" fmla="*/ 1565978 w 6524552"/>
                <a:gd name="connsiteY2" fmla="*/ 2578165 h 2581042"/>
                <a:gd name="connsiteX3" fmla="*/ 1998193 w 6524552"/>
                <a:gd name="connsiteY3" fmla="*/ 1797295 h 2581042"/>
                <a:gd name="connsiteX4" fmla="*/ 2359120 w 6524552"/>
                <a:gd name="connsiteY4" fmla="*/ 915554 h 2581042"/>
                <a:gd name="connsiteX5" fmla="*/ 2836471 w 6524552"/>
                <a:gd name="connsiteY5" fmla="*/ 124525 h 2581042"/>
                <a:gd name="connsiteX6" fmla="*/ 3352801 w 6524552"/>
                <a:gd name="connsiteY6" fmla="*/ 2605 h 2581042"/>
                <a:gd name="connsiteX7" fmla="*/ 3796592 w 6524552"/>
                <a:gd name="connsiteY7" fmla="*/ 126702 h 2581042"/>
                <a:gd name="connsiteX8" fmla="*/ 4314752 w 6524552"/>
                <a:gd name="connsiteY8" fmla="*/ 538182 h 2581042"/>
                <a:gd name="connsiteX9" fmla="*/ 4756712 w 6524552"/>
                <a:gd name="connsiteY9" fmla="*/ 599142 h 2581042"/>
                <a:gd name="connsiteX10" fmla="*/ 5168192 w 6524552"/>
                <a:gd name="connsiteY10" fmla="*/ 431502 h 2581042"/>
                <a:gd name="connsiteX11" fmla="*/ 5549192 w 6524552"/>
                <a:gd name="connsiteY11" fmla="*/ 324822 h 2581042"/>
                <a:gd name="connsiteX12" fmla="*/ 5838752 w 6524552"/>
                <a:gd name="connsiteY12" fmla="*/ 507702 h 2581042"/>
                <a:gd name="connsiteX13" fmla="*/ 6524552 w 6524552"/>
                <a:gd name="connsiteY13" fmla="*/ 1345902 h 2581042"/>
                <a:gd name="connsiteX14" fmla="*/ 6524552 w 6524552"/>
                <a:gd name="connsiteY14" fmla="*/ 1345902 h 2581042"/>
                <a:gd name="connsiteX0" fmla="*/ 0 w 6524552"/>
                <a:gd name="connsiteY0" fmla="*/ 1369603 h 2585874"/>
                <a:gd name="connsiteX1" fmla="*/ 758336 w 6524552"/>
                <a:gd name="connsiteY1" fmla="*/ 2040163 h 2585874"/>
                <a:gd name="connsiteX2" fmla="*/ 1565978 w 6524552"/>
                <a:gd name="connsiteY2" fmla="*/ 2582997 h 2585874"/>
                <a:gd name="connsiteX3" fmla="*/ 1998193 w 6524552"/>
                <a:gd name="connsiteY3" fmla="*/ 1802127 h 2585874"/>
                <a:gd name="connsiteX4" fmla="*/ 2359120 w 6524552"/>
                <a:gd name="connsiteY4" fmla="*/ 920386 h 2585874"/>
                <a:gd name="connsiteX5" fmla="*/ 2836471 w 6524552"/>
                <a:gd name="connsiteY5" fmla="*/ 129357 h 2585874"/>
                <a:gd name="connsiteX6" fmla="*/ 3352801 w 6524552"/>
                <a:gd name="connsiteY6" fmla="*/ 7437 h 2585874"/>
                <a:gd name="connsiteX7" fmla="*/ 3796591 w 6524552"/>
                <a:gd name="connsiteY7" fmla="*/ 197574 h 2585874"/>
                <a:gd name="connsiteX8" fmla="*/ 4314752 w 6524552"/>
                <a:gd name="connsiteY8" fmla="*/ 543014 h 2585874"/>
                <a:gd name="connsiteX9" fmla="*/ 4756712 w 6524552"/>
                <a:gd name="connsiteY9" fmla="*/ 603974 h 2585874"/>
                <a:gd name="connsiteX10" fmla="*/ 5168192 w 6524552"/>
                <a:gd name="connsiteY10" fmla="*/ 436334 h 2585874"/>
                <a:gd name="connsiteX11" fmla="*/ 5549192 w 6524552"/>
                <a:gd name="connsiteY11" fmla="*/ 329654 h 2585874"/>
                <a:gd name="connsiteX12" fmla="*/ 5838752 w 6524552"/>
                <a:gd name="connsiteY12" fmla="*/ 512534 h 2585874"/>
                <a:gd name="connsiteX13" fmla="*/ 6524552 w 6524552"/>
                <a:gd name="connsiteY13" fmla="*/ 1350734 h 2585874"/>
                <a:gd name="connsiteX14" fmla="*/ 6524552 w 6524552"/>
                <a:gd name="connsiteY14" fmla="*/ 1350734 h 2585874"/>
                <a:gd name="connsiteX0" fmla="*/ 0 w 6524552"/>
                <a:gd name="connsiteY0" fmla="*/ 1377506 h 2593777"/>
                <a:gd name="connsiteX1" fmla="*/ 758336 w 6524552"/>
                <a:gd name="connsiteY1" fmla="*/ 2048066 h 2593777"/>
                <a:gd name="connsiteX2" fmla="*/ 1565978 w 6524552"/>
                <a:gd name="connsiteY2" fmla="*/ 2590900 h 2593777"/>
                <a:gd name="connsiteX3" fmla="*/ 1998193 w 6524552"/>
                <a:gd name="connsiteY3" fmla="*/ 1810030 h 2593777"/>
                <a:gd name="connsiteX4" fmla="*/ 2359120 w 6524552"/>
                <a:gd name="connsiteY4" fmla="*/ 928289 h 2593777"/>
                <a:gd name="connsiteX5" fmla="*/ 2836471 w 6524552"/>
                <a:gd name="connsiteY5" fmla="*/ 137260 h 2593777"/>
                <a:gd name="connsiteX6" fmla="*/ 3285760 w 6524552"/>
                <a:gd name="connsiteY6" fmla="*/ 5906 h 2593777"/>
                <a:gd name="connsiteX7" fmla="*/ 3796591 w 6524552"/>
                <a:gd name="connsiteY7" fmla="*/ 205477 h 2593777"/>
                <a:gd name="connsiteX8" fmla="*/ 4314752 w 6524552"/>
                <a:gd name="connsiteY8" fmla="*/ 550917 h 2593777"/>
                <a:gd name="connsiteX9" fmla="*/ 4756712 w 6524552"/>
                <a:gd name="connsiteY9" fmla="*/ 611877 h 2593777"/>
                <a:gd name="connsiteX10" fmla="*/ 5168192 w 6524552"/>
                <a:gd name="connsiteY10" fmla="*/ 444237 h 2593777"/>
                <a:gd name="connsiteX11" fmla="*/ 5549192 w 6524552"/>
                <a:gd name="connsiteY11" fmla="*/ 337557 h 2593777"/>
                <a:gd name="connsiteX12" fmla="*/ 5838752 w 6524552"/>
                <a:gd name="connsiteY12" fmla="*/ 520437 h 2593777"/>
                <a:gd name="connsiteX13" fmla="*/ 6524552 w 6524552"/>
                <a:gd name="connsiteY13" fmla="*/ 1358637 h 2593777"/>
                <a:gd name="connsiteX14" fmla="*/ 6524552 w 6524552"/>
                <a:gd name="connsiteY14" fmla="*/ 1358637 h 2593777"/>
                <a:gd name="connsiteX0" fmla="*/ 0 w 6524552"/>
                <a:gd name="connsiteY0" fmla="*/ 1373148 h 2589419"/>
                <a:gd name="connsiteX1" fmla="*/ 758336 w 6524552"/>
                <a:gd name="connsiteY1" fmla="*/ 2043708 h 2589419"/>
                <a:gd name="connsiteX2" fmla="*/ 1565978 w 6524552"/>
                <a:gd name="connsiteY2" fmla="*/ 2586542 h 2589419"/>
                <a:gd name="connsiteX3" fmla="*/ 1998193 w 6524552"/>
                <a:gd name="connsiteY3" fmla="*/ 1805672 h 2589419"/>
                <a:gd name="connsiteX4" fmla="*/ 2359120 w 6524552"/>
                <a:gd name="connsiteY4" fmla="*/ 923931 h 2589419"/>
                <a:gd name="connsiteX5" fmla="*/ 2836471 w 6524552"/>
                <a:gd name="connsiteY5" fmla="*/ 132902 h 2589419"/>
                <a:gd name="connsiteX6" fmla="*/ 3285760 w 6524552"/>
                <a:gd name="connsiteY6" fmla="*/ 1548 h 2589419"/>
                <a:gd name="connsiteX7" fmla="*/ 3796591 w 6524552"/>
                <a:gd name="connsiteY7" fmla="*/ 201119 h 2589419"/>
                <a:gd name="connsiteX8" fmla="*/ 4314752 w 6524552"/>
                <a:gd name="connsiteY8" fmla="*/ 546559 h 2589419"/>
                <a:gd name="connsiteX9" fmla="*/ 4756712 w 6524552"/>
                <a:gd name="connsiteY9" fmla="*/ 607519 h 2589419"/>
                <a:gd name="connsiteX10" fmla="*/ 5168192 w 6524552"/>
                <a:gd name="connsiteY10" fmla="*/ 439879 h 2589419"/>
                <a:gd name="connsiteX11" fmla="*/ 5549192 w 6524552"/>
                <a:gd name="connsiteY11" fmla="*/ 333199 h 2589419"/>
                <a:gd name="connsiteX12" fmla="*/ 5838752 w 6524552"/>
                <a:gd name="connsiteY12" fmla="*/ 516079 h 2589419"/>
                <a:gd name="connsiteX13" fmla="*/ 6524552 w 6524552"/>
                <a:gd name="connsiteY13" fmla="*/ 1354279 h 2589419"/>
                <a:gd name="connsiteX14" fmla="*/ 6524552 w 6524552"/>
                <a:gd name="connsiteY14" fmla="*/ 1354279 h 2589419"/>
                <a:gd name="connsiteX0" fmla="*/ 0 w 6524552"/>
                <a:gd name="connsiteY0" fmla="*/ 1372982 h 2589253"/>
                <a:gd name="connsiteX1" fmla="*/ 758336 w 6524552"/>
                <a:gd name="connsiteY1" fmla="*/ 2043542 h 2589253"/>
                <a:gd name="connsiteX2" fmla="*/ 1565978 w 6524552"/>
                <a:gd name="connsiteY2" fmla="*/ 2586376 h 2589253"/>
                <a:gd name="connsiteX3" fmla="*/ 1998193 w 6524552"/>
                <a:gd name="connsiteY3" fmla="*/ 1805506 h 2589253"/>
                <a:gd name="connsiteX4" fmla="*/ 2359120 w 6524552"/>
                <a:gd name="connsiteY4" fmla="*/ 923765 h 2589253"/>
                <a:gd name="connsiteX5" fmla="*/ 2836471 w 6524552"/>
                <a:gd name="connsiteY5" fmla="*/ 132736 h 2589253"/>
                <a:gd name="connsiteX6" fmla="*/ 3285760 w 6524552"/>
                <a:gd name="connsiteY6" fmla="*/ 1382 h 2589253"/>
                <a:gd name="connsiteX7" fmla="*/ 3796591 w 6524552"/>
                <a:gd name="connsiteY7" fmla="*/ 200953 h 2589253"/>
                <a:gd name="connsiteX8" fmla="*/ 4167263 w 6524552"/>
                <a:gd name="connsiteY8" fmla="*/ 442616 h 2589253"/>
                <a:gd name="connsiteX9" fmla="*/ 4756712 w 6524552"/>
                <a:gd name="connsiteY9" fmla="*/ 607353 h 2589253"/>
                <a:gd name="connsiteX10" fmla="*/ 5168192 w 6524552"/>
                <a:gd name="connsiteY10" fmla="*/ 439713 h 2589253"/>
                <a:gd name="connsiteX11" fmla="*/ 5549192 w 6524552"/>
                <a:gd name="connsiteY11" fmla="*/ 333033 h 2589253"/>
                <a:gd name="connsiteX12" fmla="*/ 5838752 w 6524552"/>
                <a:gd name="connsiteY12" fmla="*/ 515913 h 2589253"/>
                <a:gd name="connsiteX13" fmla="*/ 6524552 w 6524552"/>
                <a:gd name="connsiteY13" fmla="*/ 1354113 h 2589253"/>
                <a:gd name="connsiteX14" fmla="*/ 6524552 w 6524552"/>
                <a:gd name="connsiteY14" fmla="*/ 1354113 h 2589253"/>
                <a:gd name="connsiteX0" fmla="*/ 0 w 6524552"/>
                <a:gd name="connsiteY0" fmla="*/ 1372982 h 2589253"/>
                <a:gd name="connsiteX1" fmla="*/ 758336 w 6524552"/>
                <a:gd name="connsiteY1" fmla="*/ 2043542 h 2589253"/>
                <a:gd name="connsiteX2" fmla="*/ 1565978 w 6524552"/>
                <a:gd name="connsiteY2" fmla="*/ 2586376 h 2589253"/>
                <a:gd name="connsiteX3" fmla="*/ 1998193 w 6524552"/>
                <a:gd name="connsiteY3" fmla="*/ 1805506 h 2589253"/>
                <a:gd name="connsiteX4" fmla="*/ 2359120 w 6524552"/>
                <a:gd name="connsiteY4" fmla="*/ 923765 h 2589253"/>
                <a:gd name="connsiteX5" fmla="*/ 2836471 w 6524552"/>
                <a:gd name="connsiteY5" fmla="*/ 132736 h 2589253"/>
                <a:gd name="connsiteX6" fmla="*/ 3285760 w 6524552"/>
                <a:gd name="connsiteY6" fmla="*/ 1382 h 2589253"/>
                <a:gd name="connsiteX7" fmla="*/ 3796591 w 6524552"/>
                <a:gd name="connsiteY7" fmla="*/ 200953 h 2589253"/>
                <a:gd name="connsiteX8" fmla="*/ 4167263 w 6524552"/>
                <a:gd name="connsiteY8" fmla="*/ 442616 h 2589253"/>
                <a:gd name="connsiteX9" fmla="*/ 4582407 w 6524552"/>
                <a:gd name="connsiteY9" fmla="*/ 503575 h 2589253"/>
                <a:gd name="connsiteX10" fmla="*/ 5168192 w 6524552"/>
                <a:gd name="connsiteY10" fmla="*/ 439713 h 2589253"/>
                <a:gd name="connsiteX11" fmla="*/ 5549192 w 6524552"/>
                <a:gd name="connsiteY11" fmla="*/ 333033 h 2589253"/>
                <a:gd name="connsiteX12" fmla="*/ 5838752 w 6524552"/>
                <a:gd name="connsiteY12" fmla="*/ 515913 h 2589253"/>
                <a:gd name="connsiteX13" fmla="*/ 6524552 w 6524552"/>
                <a:gd name="connsiteY13" fmla="*/ 1354113 h 2589253"/>
                <a:gd name="connsiteX14" fmla="*/ 6524552 w 6524552"/>
                <a:gd name="connsiteY14" fmla="*/ 1354113 h 2589253"/>
                <a:gd name="connsiteX0" fmla="*/ 0 w 6524552"/>
                <a:gd name="connsiteY0" fmla="*/ 1372982 h 2589253"/>
                <a:gd name="connsiteX1" fmla="*/ 758336 w 6524552"/>
                <a:gd name="connsiteY1" fmla="*/ 2043542 h 2589253"/>
                <a:gd name="connsiteX2" fmla="*/ 1565978 w 6524552"/>
                <a:gd name="connsiteY2" fmla="*/ 2586376 h 2589253"/>
                <a:gd name="connsiteX3" fmla="*/ 1998193 w 6524552"/>
                <a:gd name="connsiteY3" fmla="*/ 1805506 h 2589253"/>
                <a:gd name="connsiteX4" fmla="*/ 2359120 w 6524552"/>
                <a:gd name="connsiteY4" fmla="*/ 923765 h 2589253"/>
                <a:gd name="connsiteX5" fmla="*/ 2836471 w 6524552"/>
                <a:gd name="connsiteY5" fmla="*/ 132736 h 2589253"/>
                <a:gd name="connsiteX6" fmla="*/ 3285760 w 6524552"/>
                <a:gd name="connsiteY6" fmla="*/ 1382 h 2589253"/>
                <a:gd name="connsiteX7" fmla="*/ 3796591 w 6524552"/>
                <a:gd name="connsiteY7" fmla="*/ 200953 h 2589253"/>
                <a:gd name="connsiteX8" fmla="*/ 4167263 w 6524552"/>
                <a:gd name="connsiteY8" fmla="*/ 442616 h 2589253"/>
                <a:gd name="connsiteX9" fmla="*/ 4582407 w 6524552"/>
                <a:gd name="connsiteY9" fmla="*/ 503575 h 2589253"/>
                <a:gd name="connsiteX10" fmla="*/ 5074336 w 6524552"/>
                <a:gd name="connsiteY10" fmla="*/ 383107 h 2589253"/>
                <a:gd name="connsiteX11" fmla="*/ 5549192 w 6524552"/>
                <a:gd name="connsiteY11" fmla="*/ 333033 h 2589253"/>
                <a:gd name="connsiteX12" fmla="*/ 5838752 w 6524552"/>
                <a:gd name="connsiteY12" fmla="*/ 515913 h 2589253"/>
                <a:gd name="connsiteX13" fmla="*/ 6524552 w 6524552"/>
                <a:gd name="connsiteY13" fmla="*/ 1354113 h 2589253"/>
                <a:gd name="connsiteX14" fmla="*/ 6524552 w 6524552"/>
                <a:gd name="connsiteY14" fmla="*/ 1354113 h 2589253"/>
                <a:gd name="connsiteX0" fmla="*/ 0 w 6524552"/>
                <a:gd name="connsiteY0" fmla="*/ 1372982 h 2589253"/>
                <a:gd name="connsiteX1" fmla="*/ 758336 w 6524552"/>
                <a:gd name="connsiteY1" fmla="*/ 2043542 h 2589253"/>
                <a:gd name="connsiteX2" fmla="*/ 1565978 w 6524552"/>
                <a:gd name="connsiteY2" fmla="*/ 2586376 h 2589253"/>
                <a:gd name="connsiteX3" fmla="*/ 1998193 w 6524552"/>
                <a:gd name="connsiteY3" fmla="*/ 1805506 h 2589253"/>
                <a:gd name="connsiteX4" fmla="*/ 2359120 w 6524552"/>
                <a:gd name="connsiteY4" fmla="*/ 923765 h 2589253"/>
                <a:gd name="connsiteX5" fmla="*/ 2836471 w 6524552"/>
                <a:gd name="connsiteY5" fmla="*/ 132736 h 2589253"/>
                <a:gd name="connsiteX6" fmla="*/ 3285760 w 6524552"/>
                <a:gd name="connsiteY6" fmla="*/ 1382 h 2589253"/>
                <a:gd name="connsiteX7" fmla="*/ 3796591 w 6524552"/>
                <a:gd name="connsiteY7" fmla="*/ 200953 h 2589253"/>
                <a:gd name="connsiteX8" fmla="*/ 4167263 w 6524552"/>
                <a:gd name="connsiteY8" fmla="*/ 442616 h 2589253"/>
                <a:gd name="connsiteX9" fmla="*/ 4582407 w 6524552"/>
                <a:gd name="connsiteY9" fmla="*/ 503575 h 2589253"/>
                <a:gd name="connsiteX10" fmla="*/ 5074336 w 6524552"/>
                <a:gd name="connsiteY10" fmla="*/ 383107 h 2589253"/>
                <a:gd name="connsiteX11" fmla="*/ 5562601 w 6524552"/>
                <a:gd name="connsiteY11" fmla="*/ 399073 h 2589253"/>
                <a:gd name="connsiteX12" fmla="*/ 5838752 w 6524552"/>
                <a:gd name="connsiteY12" fmla="*/ 515913 h 2589253"/>
                <a:gd name="connsiteX13" fmla="*/ 6524552 w 6524552"/>
                <a:gd name="connsiteY13" fmla="*/ 1354113 h 2589253"/>
                <a:gd name="connsiteX14" fmla="*/ 6524552 w 6524552"/>
                <a:gd name="connsiteY14" fmla="*/ 1354113 h 2589253"/>
                <a:gd name="connsiteX0" fmla="*/ 0 w 6524552"/>
                <a:gd name="connsiteY0" fmla="*/ 1372982 h 2589253"/>
                <a:gd name="connsiteX1" fmla="*/ 758336 w 6524552"/>
                <a:gd name="connsiteY1" fmla="*/ 2043542 h 2589253"/>
                <a:gd name="connsiteX2" fmla="*/ 1565978 w 6524552"/>
                <a:gd name="connsiteY2" fmla="*/ 2586376 h 2589253"/>
                <a:gd name="connsiteX3" fmla="*/ 1998193 w 6524552"/>
                <a:gd name="connsiteY3" fmla="*/ 1805506 h 2589253"/>
                <a:gd name="connsiteX4" fmla="*/ 2359120 w 6524552"/>
                <a:gd name="connsiteY4" fmla="*/ 923765 h 2589253"/>
                <a:gd name="connsiteX5" fmla="*/ 2836471 w 6524552"/>
                <a:gd name="connsiteY5" fmla="*/ 132736 h 2589253"/>
                <a:gd name="connsiteX6" fmla="*/ 3285760 w 6524552"/>
                <a:gd name="connsiteY6" fmla="*/ 1382 h 2589253"/>
                <a:gd name="connsiteX7" fmla="*/ 3796591 w 6524552"/>
                <a:gd name="connsiteY7" fmla="*/ 200953 h 2589253"/>
                <a:gd name="connsiteX8" fmla="*/ 4167263 w 6524552"/>
                <a:gd name="connsiteY8" fmla="*/ 442616 h 2589253"/>
                <a:gd name="connsiteX9" fmla="*/ 4582407 w 6524552"/>
                <a:gd name="connsiteY9" fmla="*/ 503575 h 2589253"/>
                <a:gd name="connsiteX10" fmla="*/ 5074336 w 6524552"/>
                <a:gd name="connsiteY10" fmla="*/ 383107 h 2589253"/>
                <a:gd name="connsiteX11" fmla="*/ 5562601 w 6524552"/>
                <a:gd name="connsiteY11" fmla="*/ 399073 h 2589253"/>
                <a:gd name="connsiteX12" fmla="*/ 5838752 w 6524552"/>
                <a:gd name="connsiteY12" fmla="*/ 515913 h 2589253"/>
                <a:gd name="connsiteX13" fmla="*/ 6524552 w 6524552"/>
                <a:gd name="connsiteY13" fmla="*/ 1354113 h 2589253"/>
                <a:gd name="connsiteX14" fmla="*/ 6524552 w 6524552"/>
                <a:gd name="connsiteY14" fmla="*/ 1354113 h 2589253"/>
                <a:gd name="connsiteX0" fmla="*/ 0 w 6524552"/>
                <a:gd name="connsiteY0" fmla="*/ 1372982 h 2589253"/>
                <a:gd name="connsiteX1" fmla="*/ 758336 w 6524552"/>
                <a:gd name="connsiteY1" fmla="*/ 2043542 h 2589253"/>
                <a:gd name="connsiteX2" fmla="*/ 1565978 w 6524552"/>
                <a:gd name="connsiteY2" fmla="*/ 2586376 h 2589253"/>
                <a:gd name="connsiteX3" fmla="*/ 1998193 w 6524552"/>
                <a:gd name="connsiteY3" fmla="*/ 1805506 h 2589253"/>
                <a:gd name="connsiteX4" fmla="*/ 2359120 w 6524552"/>
                <a:gd name="connsiteY4" fmla="*/ 923765 h 2589253"/>
                <a:gd name="connsiteX5" fmla="*/ 2836471 w 6524552"/>
                <a:gd name="connsiteY5" fmla="*/ 132736 h 2589253"/>
                <a:gd name="connsiteX6" fmla="*/ 3285760 w 6524552"/>
                <a:gd name="connsiteY6" fmla="*/ 1382 h 2589253"/>
                <a:gd name="connsiteX7" fmla="*/ 3796591 w 6524552"/>
                <a:gd name="connsiteY7" fmla="*/ 200953 h 2589253"/>
                <a:gd name="connsiteX8" fmla="*/ 4167263 w 6524552"/>
                <a:gd name="connsiteY8" fmla="*/ 442616 h 2589253"/>
                <a:gd name="connsiteX9" fmla="*/ 4582407 w 6524552"/>
                <a:gd name="connsiteY9" fmla="*/ 503575 h 2589253"/>
                <a:gd name="connsiteX10" fmla="*/ 5074336 w 6524552"/>
                <a:gd name="connsiteY10" fmla="*/ 383107 h 2589253"/>
                <a:gd name="connsiteX11" fmla="*/ 5562601 w 6524552"/>
                <a:gd name="connsiteY11" fmla="*/ 399073 h 2589253"/>
                <a:gd name="connsiteX12" fmla="*/ 5946017 w 6524552"/>
                <a:gd name="connsiteY12" fmla="*/ 638558 h 2589253"/>
                <a:gd name="connsiteX13" fmla="*/ 6524552 w 6524552"/>
                <a:gd name="connsiteY13" fmla="*/ 1354113 h 2589253"/>
                <a:gd name="connsiteX14" fmla="*/ 6524552 w 6524552"/>
                <a:gd name="connsiteY14" fmla="*/ 1354113 h 2589253"/>
                <a:gd name="connsiteX0" fmla="*/ 0 w 6578184"/>
                <a:gd name="connsiteY0" fmla="*/ 1372982 h 2589253"/>
                <a:gd name="connsiteX1" fmla="*/ 758336 w 6578184"/>
                <a:gd name="connsiteY1" fmla="*/ 2043542 h 2589253"/>
                <a:gd name="connsiteX2" fmla="*/ 1565978 w 6578184"/>
                <a:gd name="connsiteY2" fmla="*/ 2586376 h 2589253"/>
                <a:gd name="connsiteX3" fmla="*/ 1998193 w 6578184"/>
                <a:gd name="connsiteY3" fmla="*/ 1805506 h 2589253"/>
                <a:gd name="connsiteX4" fmla="*/ 2359120 w 6578184"/>
                <a:gd name="connsiteY4" fmla="*/ 923765 h 2589253"/>
                <a:gd name="connsiteX5" fmla="*/ 2836471 w 6578184"/>
                <a:gd name="connsiteY5" fmla="*/ 132736 h 2589253"/>
                <a:gd name="connsiteX6" fmla="*/ 3285760 w 6578184"/>
                <a:gd name="connsiteY6" fmla="*/ 1382 h 2589253"/>
                <a:gd name="connsiteX7" fmla="*/ 3796591 w 6578184"/>
                <a:gd name="connsiteY7" fmla="*/ 200953 h 2589253"/>
                <a:gd name="connsiteX8" fmla="*/ 4167263 w 6578184"/>
                <a:gd name="connsiteY8" fmla="*/ 442616 h 2589253"/>
                <a:gd name="connsiteX9" fmla="*/ 4582407 w 6578184"/>
                <a:gd name="connsiteY9" fmla="*/ 503575 h 2589253"/>
                <a:gd name="connsiteX10" fmla="*/ 5074336 w 6578184"/>
                <a:gd name="connsiteY10" fmla="*/ 383107 h 2589253"/>
                <a:gd name="connsiteX11" fmla="*/ 5562601 w 6578184"/>
                <a:gd name="connsiteY11" fmla="*/ 399073 h 2589253"/>
                <a:gd name="connsiteX12" fmla="*/ 5946017 w 6578184"/>
                <a:gd name="connsiteY12" fmla="*/ 638558 h 2589253"/>
                <a:gd name="connsiteX13" fmla="*/ 6524552 w 6578184"/>
                <a:gd name="connsiteY13" fmla="*/ 1354113 h 2589253"/>
                <a:gd name="connsiteX14" fmla="*/ 6578184 w 6578184"/>
                <a:gd name="connsiteY14" fmla="*/ 1476758 h 2589253"/>
                <a:gd name="connsiteX0" fmla="*/ 0 w 6671852"/>
                <a:gd name="connsiteY0" fmla="*/ 939180 h 2589845"/>
                <a:gd name="connsiteX1" fmla="*/ 852004 w 6671852"/>
                <a:gd name="connsiteY1" fmla="*/ 2043542 h 2589845"/>
                <a:gd name="connsiteX2" fmla="*/ 1659646 w 6671852"/>
                <a:gd name="connsiteY2" fmla="*/ 2586376 h 2589845"/>
                <a:gd name="connsiteX3" fmla="*/ 2091861 w 6671852"/>
                <a:gd name="connsiteY3" fmla="*/ 1805506 h 2589845"/>
                <a:gd name="connsiteX4" fmla="*/ 2452788 w 6671852"/>
                <a:gd name="connsiteY4" fmla="*/ 923765 h 2589845"/>
                <a:gd name="connsiteX5" fmla="*/ 2930139 w 6671852"/>
                <a:gd name="connsiteY5" fmla="*/ 132736 h 2589845"/>
                <a:gd name="connsiteX6" fmla="*/ 3379428 w 6671852"/>
                <a:gd name="connsiteY6" fmla="*/ 1382 h 2589845"/>
                <a:gd name="connsiteX7" fmla="*/ 3890259 w 6671852"/>
                <a:gd name="connsiteY7" fmla="*/ 200953 h 2589845"/>
                <a:gd name="connsiteX8" fmla="*/ 4260931 w 6671852"/>
                <a:gd name="connsiteY8" fmla="*/ 442616 h 2589845"/>
                <a:gd name="connsiteX9" fmla="*/ 4676075 w 6671852"/>
                <a:gd name="connsiteY9" fmla="*/ 503575 h 2589845"/>
                <a:gd name="connsiteX10" fmla="*/ 5168004 w 6671852"/>
                <a:gd name="connsiteY10" fmla="*/ 383107 h 2589845"/>
                <a:gd name="connsiteX11" fmla="*/ 5656269 w 6671852"/>
                <a:gd name="connsiteY11" fmla="*/ 399073 h 2589845"/>
                <a:gd name="connsiteX12" fmla="*/ 6039685 w 6671852"/>
                <a:gd name="connsiteY12" fmla="*/ 638558 h 2589845"/>
                <a:gd name="connsiteX13" fmla="*/ 6618220 w 6671852"/>
                <a:gd name="connsiteY13" fmla="*/ 1354113 h 2589845"/>
                <a:gd name="connsiteX14" fmla="*/ 6671852 w 6671852"/>
                <a:gd name="connsiteY14" fmla="*/ 1476758 h 2589845"/>
                <a:gd name="connsiteX0" fmla="*/ 0 w 6671852"/>
                <a:gd name="connsiteY0" fmla="*/ 939180 h 2597079"/>
                <a:gd name="connsiteX1" fmla="*/ 838623 w 6671852"/>
                <a:gd name="connsiteY1" fmla="*/ 1216606 h 2597079"/>
                <a:gd name="connsiteX2" fmla="*/ 1659646 w 6671852"/>
                <a:gd name="connsiteY2" fmla="*/ 2586376 h 2597079"/>
                <a:gd name="connsiteX3" fmla="*/ 2091861 w 6671852"/>
                <a:gd name="connsiteY3" fmla="*/ 1805506 h 2597079"/>
                <a:gd name="connsiteX4" fmla="*/ 2452788 w 6671852"/>
                <a:gd name="connsiteY4" fmla="*/ 923765 h 2597079"/>
                <a:gd name="connsiteX5" fmla="*/ 2930139 w 6671852"/>
                <a:gd name="connsiteY5" fmla="*/ 132736 h 2597079"/>
                <a:gd name="connsiteX6" fmla="*/ 3379428 w 6671852"/>
                <a:gd name="connsiteY6" fmla="*/ 1382 h 2597079"/>
                <a:gd name="connsiteX7" fmla="*/ 3890259 w 6671852"/>
                <a:gd name="connsiteY7" fmla="*/ 200953 h 2597079"/>
                <a:gd name="connsiteX8" fmla="*/ 4260931 w 6671852"/>
                <a:gd name="connsiteY8" fmla="*/ 442616 h 2597079"/>
                <a:gd name="connsiteX9" fmla="*/ 4676075 w 6671852"/>
                <a:gd name="connsiteY9" fmla="*/ 503575 h 2597079"/>
                <a:gd name="connsiteX10" fmla="*/ 5168004 w 6671852"/>
                <a:gd name="connsiteY10" fmla="*/ 383107 h 2597079"/>
                <a:gd name="connsiteX11" fmla="*/ 5656269 w 6671852"/>
                <a:gd name="connsiteY11" fmla="*/ 399073 h 2597079"/>
                <a:gd name="connsiteX12" fmla="*/ 6039685 w 6671852"/>
                <a:gd name="connsiteY12" fmla="*/ 638558 h 2597079"/>
                <a:gd name="connsiteX13" fmla="*/ 6618220 w 6671852"/>
                <a:gd name="connsiteY13" fmla="*/ 1354113 h 2597079"/>
                <a:gd name="connsiteX14" fmla="*/ 6671852 w 6671852"/>
                <a:gd name="connsiteY14" fmla="*/ 1476758 h 2597079"/>
                <a:gd name="connsiteX0" fmla="*/ 0 w 6671852"/>
                <a:gd name="connsiteY0" fmla="*/ 939180 h 1814240"/>
                <a:gd name="connsiteX1" fmla="*/ 838623 w 6671852"/>
                <a:gd name="connsiteY1" fmla="*/ 1216606 h 1814240"/>
                <a:gd name="connsiteX2" fmla="*/ 1338499 w 6671852"/>
                <a:gd name="connsiteY2" fmla="*/ 1366307 h 1814240"/>
                <a:gd name="connsiteX3" fmla="*/ 2091861 w 6671852"/>
                <a:gd name="connsiteY3" fmla="*/ 1805506 h 1814240"/>
                <a:gd name="connsiteX4" fmla="*/ 2452788 w 6671852"/>
                <a:gd name="connsiteY4" fmla="*/ 923765 h 1814240"/>
                <a:gd name="connsiteX5" fmla="*/ 2930139 w 6671852"/>
                <a:gd name="connsiteY5" fmla="*/ 132736 h 1814240"/>
                <a:gd name="connsiteX6" fmla="*/ 3379428 w 6671852"/>
                <a:gd name="connsiteY6" fmla="*/ 1382 h 1814240"/>
                <a:gd name="connsiteX7" fmla="*/ 3890259 w 6671852"/>
                <a:gd name="connsiteY7" fmla="*/ 200953 h 1814240"/>
                <a:gd name="connsiteX8" fmla="*/ 4260931 w 6671852"/>
                <a:gd name="connsiteY8" fmla="*/ 442616 h 1814240"/>
                <a:gd name="connsiteX9" fmla="*/ 4676075 w 6671852"/>
                <a:gd name="connsiteY9" fmla="*/ 503575 h 1814240"/>
                <a:gd name="connsiteX10" fmla="*/ 5168004 w 6671852"/>
                <a:gd name="connsiteY10" fmla="*/ 383107 h 1814240"/>
                <a:gd name="connsiteX11" fmla="*/ 5656269 w 6671852"/>
                <a:gd name="connsiteY11" fmla="*/ 399073 h 1814240"/>
                <a:gd name="connsiteX12" fmla="*/ 6039685 w 6671852"/>
                <a:gd name="connsiteY12" fmla="*/ 638558 h 1814240"/>
                <a:gd name="connsiteX13" fmla="*/ 6618220 w 6671852"/>
                <a:gd name="connsiteY13" fmla="*/ 1354113 h 1814240"/>
                <a:gd name="connsiteX14" fmla="*/ 6671852 w 6671852"/>
                <a:gd name="connsiteY14" fmla="*/ 1476758 h 1814240"/>
                <a:gd name="connsiteX0" fmla="*/ 0 w 6671852"/>
                <a:gd name="connsiteY0" fmla="*/ 939180 h 1476758"/>
                <a:gd name="connsiteX1" fmla="*/ 838623 w 6671852"/>
                <a:gd name="connsiteY1" fmla="*/ 1216606 h 1476758"/>
                <a:gd name="connsiteX2" fmla="*/ 1338499 w 6671852"/>
                <a:gd name="connsiteY2" fmla="*/ 1366307 h 1476758"/>
                <a:gd name="connsiteX3" fmla="*/ 1877763 w 6671852"/>
                <a:gd name="connsiteY3" fmla="*/ 1181916 h 1476758"/>
                <a:gd name="connsiteX4" fmla="*/ 2452788 w 6671852"/>
                <a:gd name="connsiteY4" fmla="*/ 923765 h 1476758"/>
                <a:gd name="connsiteX5" fmla="*/ 2930139 w 6671852"/>
                <a:gd name="connsiteY5" fmla="*/ 132736 h 1476758"/>
                <a:gd name="connsiteX6" fmla="*/ 3379428 w 6671852"/>
                <a:gd name="connsiteY6" fmla="*/ 1382 h 1476758"/>
                <a:gd name="connsiteX7" fmla="*/ 3890259 w 6671852"/>
                <a:gd name="connsiteY7" fmla="*/ 200953 h 1476758"/>
                <a:gd name="connsiteX8" fmla="*/ 4260931 w 6671852"/>
                <a:gd name="connsiteY8" fmla="*/ 442616 h 1476758"/>
                <a:gd name="connsiteX9" fmla="*/ 4676075 w 6671852"/>
                <a:gd name="connsiteY9" fmla="*/ 503575 h 1476758"/>
                <a:gd name="connsiteX10" fmla="*/ 5168004 w 6671852"/>
                <a:gd name="connsiteY10" fmla="*/ 383107 h 1476758"/>
                <a:gd name="connsiteX11" fmla="*/ 5656269 w 6671852"/>
                <a:gd name="connsiteY11" fmla="*/ 399073 h 1476758"/>
                <a:gd name="connsiteX12" fmla="*/ 6039685 w 6671852"/>
                <a:gd name="connsiteY12" fmla="*/ 638558 h 1476758"/>
                <a:gd name="connsiteX13" fmla="*/ 6618220 w 6671852"/>
                <a:gd name="connsiteY13" fmla="*/ 1354113 h 1476758"/>
                <a:gd name="connsiteX14" fmla="*/ 6671852 w 6671852"/>
                <a:gd name="connsiteY14" fmla="*/ 1476758 h 1476758"/>
                <a:gd name="connsiteX0" fmla="*/ 0 w 6671852"/>
                <a:gd name="connsiteY0" fmla="*/ 939180 h 1476758"/>
                <a:gd name="connsiteX1" fmla="*/ 838623 w 6671852"/>
                <a:gd name="connsiteY1" fmla="*/ 1216606 h 1476758"/>
                <a:gd name="connsiteX2" fmla="*/ 1338499 w 6671852"/>
                <a:gd name="connsiteY2" fmla="*/ 1366307 h 1476758"/>
                <a:gd name="connsiteX3" fmla="*/ 1877763 w 6671852"/>
                <a:gd name="connsiteY3" fmla="*/ 1181916 h 1476758"/>
                <a:gd name="connsiteX4" fmla="*/ 2506312 w 6671852"/>
                <a:gd name="connsiteY4" fmla="*/ 950878 h 1476758"/>
                <a:gd name="connsiteX5" fmla="*/ 2930139 w 6671852"/>
                <a:gd name="connsiteY5" fmla="*/ 132736 h 1476758"/>
                <a:gd name="connsiteX6" fmla="*/ 3379428 w 6671852"/>
                <a:gd name="connsiteY6" fmla="*/ 1382 h 1476758"/>
                <a:gd name="connsiteX7" fmla="*/ 3890259 w 6671852"/>
                <a:gd name="connsiteY7" fmla="*/ 200953 h 1476758"/>
                <a:gd name="connsiteX8" fmla="*/ 4260931 w 6671852"/>
                <a:gd name="connsiteY8" fmla="*/ 442616 h 1476758"/>
                <a:gd name="connsiteX9" fmla="*/ 4676075 w 6671852"/>
                <a:gd name="connsiteY9" fmla="*/ 503575 h 1476758"/>
                <a:gd name="connsiteX10" fmla="*/ 5168004 w 6671852"/>
                <a:gd name="connsiteY10" fmla="*/ 383107 h 1476758"/>
                <a:gd name="connsiteX11" fmla="*/ 5656269 w 6671852"/>
                <a:gd name="connsiteY11" fmla="*/ 399073 h 1476758"/>
                <a:gd name="connsiteX12" fmla="*/ 6039685 w 6671852"/>
                <a:gd name="connsiteY12" fmla="*/ 638558 h 1476758"/>
                <a:gd name="connsiteX13" fmla="*/ 6618220 w 6671852"/>
                <a:gd name="connsiteY13" fmla="*/ 1354113 h 1476758"/>
                <a:gd name="connsiteX14" fmla="*/ 6671852 w 6671852"/>
                <a:gd name="connsiteY14" fmla="*/ 1476758 h 1476758"/>
                <a:gd name="connsiteX0" fmla="*/ 0 w 6671852"/>
                <a:gd name="connsiteY0" fmla="*/ 948452 h 1486030"/>
                <a:gd name="connsiteX1" fmla="*/ 838623 w 6671852"/>
                <a:gd name="connsiteY1" fmla="*/ 1225878 h 1486030"/>
                <a:gd name="connsiteX2" fmla="*/ 1338499 w 6671852"/>
                <a:gd name="connsiteY2" fmla="*/ 1375579 h 1486030"/>
                <a:gd name="connsiteX3" fmla="*/ 1877763 w 6671852"/>
                <a:gd name="connsiteY3" fmla="*/ 1191188 h 1486030"/>
                <a:gd name="connsiteX4" fmla="*/ 2506312 w 6671852"/>
                <a:gd name="connsiteY4" fmla="*/ 960150 h 1486030"/>
                <a:gd name="connsiteX5" fmla="*/ 3037188 w 6671852"/>
                <a:gd name="connsiteY5" fmla="*/ 548697 h 1486030"/>
                <a:gd name="connsiteX6" fmla="*/ 3379428 w 6671852"/>
                <a:gd name="connsiteY6" fmla="*/ 10654 h 1486030"/>
                <a:gd name="connsiteX7" fmla="*/ 3890259 w 6671852"/>
                <a:gd name="connsiteY7" fmla="*/ 210225 h 1486030"/>
                <a:gd name="connsiteX8" fmla="*/ 4260931 w 6671852"/>
                <a:gd name="connsiteY8" fmla="*/ 451888 h 1486030"/>
                <a:gd name="connsiteX9" fmla="*/ 4676075 w 6671852"/>
                <a:gd name="connsiteY9" fmla="*/ 512847 h 1486030"/>
                <a:gd name="connsiteX10" fmla="*/ 5168004 w 6671852"/>
                <a:gd name="connsiteY10" fmla="*/ 392379 h 1486030"/>
                <a:gd name="connsiteX11" fmla="*/ 5656269 w 6671852"/>
                <a:gd name="connsiteY11" fmla="*/ 408345 h 1486030"/>
                <a:gd name="connsiteX12" fmla="*/ 6039685 w 6671852"/>
                <a:gd name="connsiteY12" fmla="*/ 647830 h 1486030"/>
                <a:gd name="connsiteX13" fmla="*/ 6618220 w 6671852"/>
                <a:gd name="connsiteY13" fmla="*/ 1363385 h 1486030"/>
                <a:gd name="connsiteX14" fmla="*/ 6671852 w 6671852"/>
                <a:gd name="connsiteY14" fmla="*/ 1486030 h 1486030"/>
                <a:gd name="connsiteX0" fmla="*/ 0 w 6671852"/>
                <a:gd name="connsiteY0" fmla="*/ 948452 h 1486030"/>
                <a:gd name="connsiteX1" fmla="*/ 330140 w 6671852"/>
                <a:gd name="connsiteY1" fmla="*/ 900526 h 1486030"/>
                <a:gd name="connsiteX2" fmla="*/ 1338499 w 6671852"/>
                <a:gd name="connsiteY2" fmla="*/ 1375579 h 1486030"/>
                <a:gd name="connsiteX3" fmla="*/ 1877763 w 6671852"/>
                <a:gd name="connsiteY3" fmla="*/ 1191188 h 1486030"/>
                <a:gd name="connsiteX4" fmla="*/ 2506312 w 6671852"/>
                <a:gd name="connsiteY4" fmla="*/ 960150 h 1486030"/>
                <a:gd name="connsiteX5" fmla="*/ 3037188 w 6671852"/>
                <a:gd name="connsiteY5" fmla="*/ 548697 h 1486030"/>
                <a:gd name="connsiteX6" fmla="*/ 3379428 w 6671852"/>
                <a:gd name="connsiteY6" fmla="*/ 10654 h 1486030"/>
                <a:gd name="connsiteX7" fmla="*/ 3890259 w 6671852"/>
                <a:gd name="connsiteY7" fmla="*/ 210225 h 1486030"/>
                <a:gd name="connsiteX8" fmla="*/ 4260931 w 6671852"/>
                <a:gd name="connsiteY8" fmla="*/ 451888 h 1486030"/>
                <a:gd name="connsiteX9" fmla="*/ 4676075 w 6671852"/>
                <a:gd name="connsiteY9" fmla="*/ 512847 h 1486030"/>
                <a:gd name="connsiteX10" fmla="*/ 5168004 w 6671852"/>
                <a:gd name="connsiteY10" fmla="*/ 392379 h 1486030"/>
                <a:gd name="connsiteX11" fmla="*/ 5656269 w 6671852"/>
                <a:gd name="connsiteY11" fmla="*/ 408345 h 1486030"/>
                <a:gd name="connsiteX12" fmla="*/ 6039685 w 6671852"/>
                <a:gd name="connsiteY12" fmla="*/ 647830 h 1486030"/>
                <a:gd name="connsiteX13" fmla="*/ 6618220 w 6671852"/>
                <a:gd name="connsiteY13" fmla="*/ 1363385 h 1486030"/>
                <a:gd name="connsiteX14" fmla="*/ 6671852 w 6671852"/>
                <a:gd name="connsiteY14" fmla="*/ 1486030 h 1486030"/>
                <a:gd name="connsiteX0" fmla="*/ 0 w 6671852"/>
                <a:gd name="connsiteY0" fmla="*/ 948452 h 1486030"/>
                <a:gd name="connsiteX1" fmla="*/ 330140 w 6671852"/>
                <a:gd name="connsiteY1" fmla="*/ 900526 h 1486030"/>
                <a:gd name="connsiteX2" fmla="*/ 1365261 w 6671852"/>
                <a:gd name="connsiteY2" fmla="*/ 833326 h 1486030"/>
                <a:gd name="connsiteX3" fmla="*/ 1877763 w 6671852"/>
                <a:gd name="connsiteY3" fmla="*/ 1191188 h 1486030"/>
                <a:gd name="connsiteX4" fmla="*/ 2506312 w 6671852"/>
                <a:gd name="connsiteY4" fmla="*/ 960150 h 1486030"/>
                <a:gd name="connsiteX5" fmla="*/ 3037188 w 6671852"/>
                <a:gd name="connsiteY5" fmla="*/ 548697 h 1486030"/>
                <a:gd name="connsiteX6" fmla="*/ 3379428 w 6671852"/>
                <a:gd name="connsiteY6" fmla="*/ 10654 h 1486030"/>
                <a:gd name="connsiteX7" fmla="*/ 3890259 w 6671852"/>
                <a:gd name="connsiteY7" fmla="*/ 210225 h 1486030"/>
                <a:gd name="connsiteX8" fmla="*/ 4260931 w 6671852"/>
                <a:gd name="connsiteY8" fmla="*/ 451888 h 1486030"/>
                <a:gd name="connsiteX9" fmla="*/ 4676075 w 6671852"/>
                <a:gd name="connsiteY9" fmla="*/ 512847 h 1486030"/>
                <a:gd name="connsiteX10" fmla="*/ 5168004 w 6671852"/>
                <a:gd name="connsiteY10" fmla="*/ 392379 h 1486030"/>
                <a:gd name="connsiteX11" fmla="*/ 5656269 w 6671852"/>
                <a:gd name="connsiteY11" fmla="*/ 408345 h 1486030"/>
                <a:gd name="connsiteX12" fmla="*/ 6039685 w 6671852"/>
                <a:gd name="connsiteY12" fmla="*/ 647830 h 1486030"/>
                <a:gd name="connsiteX13" fmla="*/ 6618220 w 6671852"/>
                <a:gd name="connsiteY13" fmla="*/ 1363385 h 1486030"/>
                <a:gd name="connsiteX14" fmla="*/ 6671852 w 6671852"/>
                <a:gd name="connsiteY14" fmla="*/ 1486030 h 1486030"/>
                <a:gd name="connsiteX0" fmla="*/ 0 w 6671852"/>
                <a:gd name="connsiteY0" fmla="*/ 948452 h 1486030"/>
                <a:gd name="connsiteX1" fmla="*/ 330140 w 6671852"/>
                <a:gd name="connsiteY1" fmla="*/ 900526 h 1486030"/>
                <a:gd name="connsiteX2" fmla="*/ 724797 w 6671852"/>
                <a:gd name="connsiteY2" fmla="*/ 868215 h 1486030"/>
                <a:gd name="connsiteX3" fmla="*/ 1365261 w 6671852"/>
                <a:gd name="connsiteY3" fmla="*/ 833326 h 1486030"/>
                <a:gd name="connsiteX4" fmla="*/ 1877763 w 6671852"/>
                <a:gd name="connsiteY4" fmla="*/ 1191188 h 1486030"/>
                <a:gd name="connsiteX5" fmla="*/ 2506312 w 6671852"/>
                <a:gd name="connsiteY5" fmla="*/ 960150 h 1486030"/>
                <a:gd name="connsiteX6" fmla="*/ 3037188 w 6671852"/>
                <a:gd name="connsiteY6" fmla="*/ 548697 h 1486030"/>
                <a:gd name="connsiteX7" fmla="*/ 3379428 w 6671852"/>
                <a:gd name="connsiteY7" fmla="*/ 10654 h 1486030"/>
                <a:gd name="connsiteX8" fmla="*/ 3890259 w 6671852"/>
                <a:gd name="connsiteY8" fmla="*/ 210225 h 1486030"/>
                <a:gd name="connsiteX9" fmla="*/ 4260931 w 6671852"/>
                <a:gd name="connsiteY9" fmla="*/ 451888 h 1486030"/>
                <a:gd name="connsiteX10" fmla="*/ 4676075 w 6671852"/>
                <a:gd name="connsiteY10" fmla="*/ 512847 h 1486030"/>
                <a:gd name="connsiteX11" fmla="*/ 5168004 w 6671852"/>
                <a:gd name="connsiteY11" fmla="*/ 392379 h 1486030"/>
                <a:gd name="connsiteX12" fmla="*/ 5656269 w 6671852"/>
                <a:gd name="connsiteY12" fmla="*/ 408345 h 1486030"/>
                <a:gd name="connsiteX13" fmla="*/ 6039685 w 6671852"/>
                <a:gd name="connsiteY13" fmla="*/ 647830 h 1486030"/>
                <a:gd name="connsiteX14" fmla="*/ 6618220 w 6671852"/>
                <a:gd name="connsiteY14" fmla="*/ 1363385 h 1486030"/>
                <a:gd name="connsiteX15" fmla="*/ 6671852 w 6671852"/>
                <a:gd name="connsiteY15" fmla="*/ 1486030 h 1486030"/>
                <a:gd name="connsiteX0" fmla="*/ 0 w 6671852"/>
                <a:gd name="connsiteY0" fmla="*/ 948452 h 1486030"/>
                <a:gd name="connsiteX1" fmla="*/ 330140 w 6671852"/>
                <a:gd name="connsiteY1" fmla="*/ 900526 h 1486030"/>
                <a:gd name="connsiteX2" fmla="*/ 751559 w 6671852"/>
                <a:gd name="connsiteY2" fmla="*/ 1085116 h 1486030"/>
                <a:gd name="connsiteX3" fmla="*/ 1365261 w 6671852"/>
                <a:gd name="connsiteY3" fmla="*/ 833326 h 1486030"/>
                <a:gd name="connsiteX4" fmla="*/ 1877763 w 6671852"/>
                <a:gd name="connsiteY4" fmla="*/ 1191188 h 1486030"/>
                <a:gd name="connsiteX5" fmla="*/ 2506312 w 6671852"/>
                <a:gd name="connsiteY5" fmla="*/ 960150 h 1486030"/>
                <a:gd name="connsiteX6" fmla="*/ 3037188 w 6671852"/>
                <a:gd name="connsiteY6" fmla="*/ 548697 h 1486030"/>
                <a:gd name="connsiteX7" fmla="*/ 3379428 w 6671852"/>
                <a:gd name="connsiteY7" fmla="*/ 10654 h 1486030"/>
                <a:gd name="connsiteX8" fmla="*/ 3890259 w 6671852"/>
                <a:gd name="connsiteY8" fmla="*/ 210225 h 1486030"/>
                <a:gd name="connsiteX9" fmla="*/ 4260931 w 6671852"/>
                <a:gd name="connsiteY9" fmla="*/ 451888 h 1486030"/>
                <a:gd name="connsiteX10" fmla="*/ 4676075 w 6671852"/>
                <a:gd name="connsiteY10" fmla="*/ 512847 h 1486030"/>
                <a:gd name="connsiteX11" fmla="*/ 5168004 w 6671852"/>
                <a:gd name="connsiteY11" fmla="*/ 392379 h 1486030"/>
                <a:gd name="connsiteX12" fmla="*/ 5656269 w 6671852"/>
                <a:gd name="connsiteY12" fmla="*/ 408345 h 1486030"/>
                <a:gd name="connsiteX13" fmla="*/ 6039685 w 6671852"/>
                <a:gd name="connsiteY13" fmla="*/ 647830 h 1486030"/>
                <a:gd name="connsiteX14" fmla="*/ 6618220 w 6671852"/>
                <a:gd name="connsiteY14" fmla="*/ 1363385 h 1486030"/>
                <a:gd name="connsiteX15" fmla="*/ 6671852 w 6671852"/>
                <a:gd name="connsiteY15" fmla="*/ 1486030 h 1486030"/>
                <a:gd name="connsiteX0" fmla="*/ 0 w 6671852"/>
                <a:gd name="connsiteY0" fmla="*/ 948452 h 1486030"/>
                <a:gd name="connsiteX1" fmla="*/ 330140 w 6671852"/>
                <a:gd name="connsiteY1" fmla="*/ 900526 h 1486030"/>
                <a:gd name="connsiteX2" fmla="*/ 751559 w 6671852"/>
                <a:gd name="connsiteY2" fmla="*/ 1085116 h 1486030"/>
                <a:gd name="connsiteX3" fmla="*/ 1365261 w 6671852"/>
                <a:gd name="connsiteY3" fmla="*/ 833326 h 1486030"/>
                <a:gd name="connsiteX4" fmla="*/ 2038336 w 6671852"/>
                <a:gd name="connsiteY4" fmla="*/ 865836 h 1486030"/>
                <a:gd name="connsiteX5" fmla="*/ 2506312 w 6671852"/>
                <a:gd name="connsiteY5" fmla="*/ 960150 h 1486030"/>
                <a:gd name="connsiteX6" fmla="*/ 3037188 w 6671852"/>
                <a:gd name="connsiteY6" fmla="*/ 548697 h 1486030"/>
                <a:gd name="connsiteX7" fmla="*/ 3379428 w 6671852"/>
                <a:gd name="connsiteY7" fmla="*/ 10654 h 1486030"/>
                <a:gd name="connsiteX8" fmla="*/ 3890259 w 6671852"/>
                <a:gd name="connsiteY8" fmla="*/ 210225 h 1486030"/>
                <a:gd name="connsiteX9" fmla="*/ 4260931 w 6671852"/>
                <a:gd name="connsiteY9" fmla="*/ 451888 h 1486030"/>
                <a:gd name="connsiteX10" fmla="*/ 4676075 w 6671852"/>
                <a:gd name="connsiteY10" fmla="*/ 512847 h 1486030"/>
                <a:gd name="connsiteX11" fmla="*/ 5168004 w 6671852"/>
                <a:gd name="connsiteY11" fmla="*/ 392379 h 1486030"/>
                <a:gd name="connsiteX12" fmla="*/ 5656269 w 6671852"/>
                <a:gd name="connsiteY12" fmla="*/ 408345 h 1486030"/>
                <a:gd name="connsiteX13" fmla="*/ 6039685 w 6671852"/>
                <a:gd name="connsiteY13" fmla="*/ 647830 h 1486030"/>
                <a:gd name="connsiteX14" fmla="*/ 6618220 w 6671852"/>
                <a:gd name="connsiteY14" fmla="*/ 1363385 h 1486030"/>
                <a:gd name="connsiteX15" fmla="*/ 6671852 w 6671852"/>
                <a:gd name="connsiteY15" fmla="*/ 1486030 h 1486030"/>
                <a:gd name="connsiteX0" fmla="*/ 0 w 6671852"/>
                <a:gd name="connsiteY0" fmla="*/ 989421 h 1526999"/>
                <a:gd name="connsiteX1" fmla="*/ 330140 w 6671852"/>
                <a:gd name="connsiteY1" fmla="*/ 941495 h 1526999"/>
                <a:gd name="connsiteX2" fmla="*/ 751559 w 6671852"/>
                <a:gd name="connsiteY2" fmla="*/ 1126085 h 1526999"/>
                <a:gd name="connsiteX3" fmla="*/ 1365261 w 6671852"/>
                <a:gd name="connsiteY3" fmla="*/ 874295 h 1526999"/>
                <a:gd name="connsiteX4" fmla="*/ 2038336 w 6671852"/>
                <a:gd name="connsiteY4" fmla="*/ 906805 h 1526999"/>
                <a:gd name="connsiteX5" fmla="*/ 2506312 w 6671852"/>
                <a:gd name="connsiteY5" fmla="*/ 1001119 h 1526999"/>
                <a:gd name="connsiteX6" fmla="*/ 3104094 w 6671852"/>
                <a:gd name="connsiteY6" fmla="*/ 1267483 h 1526999"/>
                <a:gd name="connsiteX7" fmla="*/ 3379428 w 6671852"/>
                <a:gd name="connsiteY7" fmla="*/ 51623 h 1526999"/>
                <a:gd name="connsiteX8" fmla="*/ 3890259 w 6671852"/>
                <a:gd name="connsiteY8" fmla="*/ 251194 h 1526999"/>
                <a:gd name="connsiteX9" fmla="*/ 4260931 w 6671852"/>
                <a:gd name="connsiteY9" fmla="*/ 492857 h 1526999"/>
                <a:gd name="connsiteX10" fmla="*/ 4676075 w 6671852"/>
                <a:gd name="connsiteY10" fmla="*/ 553816 h 1526999"/>
                <a:gd name="connsiteX11" fmla="*/ 5168004 w 6671852"/>
                <a:gd name="connsiteY11" fmla="*/ 433348 h 1526999"/>
                <a:gd name="connsiteX12" fmla="*/ 5656269 w 6671852"/>
                <a:gd name="connsiteY12" fmla="*/ 449314 h 1526999"/>
                <a:gd name="connsiteX13" fmla="*/ 6039685 w 6671852"/>
                <a:gd name="connsiteY13" fmla="*/ 688799 h 1526999"/>
                <a:gd name="connsiteX14" fmla="*/ 6618220 w 6671852"/>
                <a:gd name="connsiteY14" fmla="*/ 1404354 h 1526999"/>
                <a:gd name="connsiteX15" fmla="*/ 6671852 w 6671852"/>
                <a:gd name="connsiteY15" fmla="*/ 1526999 h 1526999"/>
                <a:gd name="connsiteX0" fmla="*/ 0 w 6671852"/>
                <a:gd name="connsiteY0" fmla="*/ 778556 h 1316134"/>
                <a:gd name="connsiteX1" fmla="*/ 330140 w 6671852"/>
                <a:gd name="connsiteY1" fmla="*/ 730630 h 1316134"/>
                <a:gd name="connsiteX2" fmla="*/ 751559 w 6671852"/>
                <a:gd name="connsiteY2" fmla="*/ 915220 h 1316134"/>
                <a:gd name="connsiteX3" fmla="*/ 1365261 w 6671852"/>
                <a:gd name="connsiteY3" fmla="*/ 663430 h 1316134"/>
                <a:gd name="connsiteX4" fmla="*/ 2038336 w 6671852"/>
                <a:gd name="connsiteY4" fmla="*/ 695940 h 1316134"/>
                <a:gd name="connsiteX5" fmla="*/ 2506312 w 6671852"/>
                <a:gd name="connsiteY5" fmla="*/ 790254 h 1316134"/>
                <a:gd name="connsiteX6" fmla="*/ 3104094 w 6671852"/>
                <a:gd name="connsiteY6" fmla="*/ 1056618 h 1316134"/>
                <a:gd name="connsiteX7" fmla="*/ 3874530 w 6671852"/>
                <a:gd name="connsiteY7" fmla="*/ 1223505 h 1316134"/>
                <a:gd name="connsiteX8" fmla="*/ 3890259 w 6671852"/>
                <a:gd name="connsiteY8" fmla="*/ 40329 h 1316134"/>
                <a:gd name="connsiteX9" fmla="*/ 4260931 w 6671852"/>
                <a:gd name="connsiteY9" fmla="*/ 281992 h 1316134"/>
                <a:gd name="connsiteX10" fmla="*/ 4676075 w 6671852"/>
                <a:gd name="connsiteY10" fmla="*/ 342951 h 1316134"/>
                <a:gd name="connsiteX11" fmla="*/ 5168004 w 6671852"/>
                <a:gd name="connsiteY11" fmla="*/ 222483 h 1316134"/>
                <a:gd name="connsiteX12" fmla="*/ 5656269 w 6671852"/>
                <a:gd name="connsiteY12" fmla="*/ 238449 h 1316134"/>
                <a:gd name="connsiteX13" fmla="*/ 6039685 w 6671852"/>
                <a:gd name="connsiteY13" fmla="*/ 477934 h 1316134"/>
                <a:gd name="connsiteX14" fmla="*/ 6618220 w 6671852"/>
                <a:gd name="connsiteY14" fmla="*/ 1193489 h 1316134"/>
                <a:gd name="connsiteX15" fmla="*/ 6671852 w 6671852"/>
                <a:gd name="connsiteY15" fmla="*/ 1316134 h 1316134"/>
                <a:gd name="connsiteX0" fmla="*/ 0 w 6671852"/>
                <a:gd name="connsiteY0" fmla="*/ 570660 h 1108238"/>
                <a:gd name="connsiteX1" fmla="*/ 330140 w 6671852"/>
                <a:gd name="connsiteY1" fmla="*/ 522734 h 1108238"/>
                <a:gd name="connsiteX2" fmla="*/ 751559 w 6671852"/>
                <a:gd name="connsiteY2" fmla="*/ 707324 h 1108238"/>
                <a:gd name="connsiteX3" fmla="*/ 1365261 w 6671852"/>
                <a:gd name="connsiteY3" fmla="*/ 455534 h 1108238"/>
                <a:gd name="connsiteX4" fmla="*/ 2038336 w 6671852"/>
                <a:gd name="connsiteY4" fmla="*/ 488044 h 1108238"/>
                <a:gd name="connsiteX5" fmla="*/ 2506312 w 6671852"/>
                <a:gd name="connsiteY5" fmla="*/ 582358 h 1108238"/>
                <a:gd name="connsiteX6" fmla="*/ 3104094 w 6671852"/>
                <a:gd name="connsiteY6" fmla="*/ 848722 h 1108238"/>
                <a:gd name="connsiteX7" fmla="*/ 3874530 w 6671852"/>
                <a:gd name="connsiteY7" fmla="*/ 1015609 h 1108238"/>
                <a:gd name="connsiteX8" fmla="*/ 4318456 w 6671852"/>
                <a:gd name="connsiteY8" fmla="*/ 727150 h 1108238"/>
                <a:gd name="connsiteX9" fmla="*/ 4260931 w 6671852"/>
                <a:gd name="connsiteY9" fmla="*/ 74096 h 1108238"/>
                <a:gd name="connsiteX10" fmla="*/ 4676075 w 6671852"/>
                <a:gd name="connsiteY10" fmla="*/ 135055 h 1108238"/>
                <a:gd name="connsiteX11" fmla="*/ 5168004 w 6671852"/>
                <a:gd name="connsiteY11" fmla="*/ 14587 h 1108238"/>
                <a:gd name="connsiteX12" fmla="*/ 5656269 w 6671852"/>
                <a:gd name="connsiteY12" fmla="*/ 30553 h 1108238"/>
                <a:gd name="connsiteX13" fmla="*/ 6039685 w 6671852"/>
                <a:gd name="connsiteY13" fmla="*/ 270038 h 1108238"/>
                <a:gd name="connsiteX14" fmla="*/ 6618220 w 6671852"/>
                <a:gd name="connsiteY14" fmla="*/ 985593 h 1108238"/>
                <a:gd name="connsiteX15" fmla="*/ 6671852 w 6671852"/>
                <a:gd name="connsiteY15" fmla="*/ 1108238 h 1108238"/>
                <a:gd name="connsiteX0" fmla="*/ 0 w 6671852"/>
                <a:gd name="connsiteY0" fmla="*/ 570660 h 1108238"/>
                <a:gd name="connsiteX1" fmla="*/ 330140 w 6671852"/>
                <a:gd name="connsiteY1" fmla="*/ 522734 h 1108238"/>
                <a:gd name="connsiteX2" fmla="*/ 751559 w 6671852"/>
                <a:gd name="connsiteY2" fmla="*/ 707324 h 1108238"/>
                <a:gd name="connsiteX3" fmla="*/ 1365261 w 6671852"/>
                <a:gd name="connsiteY3" fmla="*/ 455534 h 1108238"/>
                <a:gd name="connsiteX4" fmla="*/ 2038336 w 6671852"/>
                <a:gd name="connsiteY4" fmla="*/ 488044 h 1108238"/>
                <a:gd name="connsiteX5" fmla="*/ 2506312 w 6671852"/>
                <a:gd name="connsiteY5" fmla="*/ 582358 h 1108238"/>
                <a:gd name="connsiteX6" fmla="*/ 3104094 w 6671852"/>
                <a:gd name="connsiteY6" fmla="*/ 848722 h 1108238"/>
                <a:gd name="connsiteX7" fmla="*/ 3874530 w 6671852"/>
                <a:gd name="connsiteY7" fmla="*/ 1015609 h 1108238"/>
                <a:gd name="connsiteX8" fmla="*/ 4318456 w 6671852"/>
                <a:gd name="connsiteY8" fmla="*/ 727150 h 1108238"/>
                <a:gd name="connsiteX9" fmla="*/ 4475030 w 6671852"/>
                <a:gd name="connsiteY9" fmla="*/ 345223 h 1108238"/>
                <a:gd name="connsiteX10" fmla="*/ 4676075 w 6671852"/>
                <a:gd name="connsiteY10" fmla="*/ 135055 h 1108238"/>
                <a:gd name="connsiteX11" fmla="*/ 5168004 w 6671852"/>
                <a:gd name="connsiteY11" fmla="*/ 14587 h 1108238"/>
                <a:gd name="connsiteX12" fmla="*/ 5656269 w 6671852"/>
                <a:gd name="connsiteY12" fmla="*/ 30553 h 1108238"/>
                <a:gd name="connsiteX13" fmla="*/ 6039685 w 6671852"/>
                <a:gd name="connsiteY13" fmla="*/ 270038 h 1108238"/>
                <a:gd name="connsiteX14" fmla="*/ 6618220 w 6671852"/>
                <a:gd name="connsiteY14" fmla="*/ 985593 h 1108238"/>
                <a:gd name="connsiteX15" fmla="*/ 6671852 w 6671852"/>
                <a:gd name="connsiteY15" fmla="*/ 1108238 h 1108238"/>
                <a:gd name="connsiteX0" fmla="*/ 0 w 6671852"/>
                <a:gd name="connsiteY0" fmla="*/ 540414 h 1077992"/>
                <a:gd name="connsiteX1" fmla="*/ 330140 w 6671852"/>
                <a:gd name="connsiteY1" fmla="*/ 492488 h 1077992"/>
                <a:gd name="connsiteX2" fmla="*/ 751559 w 6671852"/>
                <a:gd name="connsiteY2" fmla="*/ 677078 h 1077992"/>
                <a:gd name="connsiteX3" fmla="*/ 1365261 w 6671852"/>
                <a:gd name="connsiteY3" fmla="*/ 425288 h 1077992"/>
                <a:gd name="connsiteX4" fmla="*/ 2038336 w 6671852"/>
                <a:gd name="connsiteY4" fmla="*/ 457798 h 1077992"/>
                <a:gd name="connsiteX5" fmla="*/ 2506312 w 6671852"/>
                <a:gd name="connsiteY5" fmla="*/ 552112 h 1077992"/>
                <a:gd name="connsiteX6" fmla="*/ 3104094 w 6671852"/>
                <a:gd name="connsiteY6" fmla="*/ 818476 h 1077992"/>
                <a:gd name="connsiteX7" fmla="*/ 3874530 w 6671852"/>
                <a:gd name="connsiteY7" fmla="*/ 985363 h 1077992"/>
                <a:gd name="connsiteX8" fmla="*/ 4318456 w 6671852"/>
                <a:gd name="connsiteY8" fmla="*/ 696904 h 1077992"/>
                <a:gd name="connsiteX9" fmla="*/ 4475030 w 6671852"/>
                <a:gd name="connsiteY9" fmla="*/ 314977 h 1077992"/>
                <a:gd name="connsiteX10" fmla="*/ 4676075 w 6671852"/>
                <a:gd name="connsiteY10" fmla="*/ 104809 h 1077992"/>
                <a:gd name="connsiteX11" fmla="*/ 5141242 w 6671852"/>
                <a:gd name="connsiteY11" fmla="*/ 187687 h 1077992"/>
                <a:gd name="connsiteX12" fmla="*/ 5656269 w 6671852"/>
                <a:gd name="connsiteY12" fmla="*/ 307 h 1077992"/>
                <a:gd name="connsiteX13" fmla="*/ 6039685 w 6671852"/>
                <a:gd name="connsiteY13" fmla="*/ 239792 h 1077992"/>
                <a:gd name="connsiteX14" fmla="*/ 6618220 w 6671852"/>
                <a:gd name="connsiteY14" fmla="*/ 955347 h 1077992"/>
                <a:gd name="connsiteX15" fmla="*/ 6671852 w 6671852"/>
                <a:gd name="connsiteY15" fmla="*/ 1077992 h 1077992"/>
                <a:gd name="connsiteX0" fmla="*/ 0 w 6671852"/>
                <a:gd name="connsiteY0" fmla="*/ 440800 h 978378"/>
                <a:gd name="connsiteX1" fmla="*/ 330140 w 6671852"/>
                <a:gd name="connsiteY1" fmla="*/ 392874 h 978378"/>
                <a:gd name="connsiteX2" fmla="*/ 751559 w 6671852"/>
                <a:gd name="connsiteY2" fmla="*/ 577464 h 978378"/>
                <a:gd name="connsiteX3" fmla="*/ 1365261 w 6671852"/>
                <a:gd name="connsiteY3" fmla="*/ 325674 h 978378"/>
                <a:gd name="connsiteX4" fmla="*/ 2038336 w 6671852"/>
                <a:gd name="connsiteY4" fmla="*/ 358184 h 978378"/>
                <a:gd name="connsiteX5" fmla="*/ 2506312 w 6671852"/>
                <a:gd name="connsiteY5" fmla="*/ 452498 h 978378"/>
                <a:gd name="connsiteX6" fmla="*/ 3104094 w 6671852"/>
                <a:gd name="connsiteY6" fmla="*/ 718862 h 978378"/>
                <a:gd name="connsiteX7" fmla="*/ 3874530 w 6671852"/>
                <a:gd name="connsiteY7" fmla="*/ 885749 h 978378"/>
                <a:gd name="connsiteX8" fmla="*/ 4318456 w 6671852"/>
                <a:gd name="connsiteY8" fmla="*/ 597290 h 978378"/>
                <a:gd name="connsiteX9" fmla="*/ 4475030 w 6671852"/>
                <a:gd name="connsiteY9" fmla="*/ 215363 h 978378"/>
                <a:gd name="connsiteX10" fmla="*/ 4676075 w 6671852"/>
                <a:gd name="connsiteY10" fmla="*/ 5195 h 978378"/>
                <a:gd name="connsiteX11" fmla="*/ 5141242 w 6671852"/>
                <a:gd name="connsiteY11" fmla="*/ 88073 h 978378"/>
                <a:gd name="connsiteX12" fmla="*/ 5629507 w 6671852"/>
                <a:gd name="connsiteY12" fmla="*/ 348053 h 978378"/>
                <a:gd name="connsiteX13" fmla="*/ 6039685 w 6671852"/>
                <a:gd name="connsiteY13" fmla="*/ 140178 h 978378"/>
                <a:gd name="connsiteX14" fmla="*/ 6618220 w 6671852"/>
                <a:gd name="connsiteY14" fmla="*/ 855733 h 978378"/>
                <a:gd name="connsiteX15" fmla="*/ 6671852 w 6671852"/>
                <a:gd name="connsiteY15" fmla="*/ 978378 h 978378"/>
                <a:gd name="connsiteX0" fmla="*/ 0 w 6671852"/>
                <a:gd name="connsiteY0" fmla="*/ 440800 h 978378"/>
                <a:gd name="connsiteX1" fmla="*/ 330140 w 6671852"/>
                <a:gd name="connsiteY1" fmla="*/ 392874 h 978378"/>
                <a:gd name="connsiteX2" fmla="*/ 751559 w 6671852"/>
                <a:gd name="connsiteY2" fmla="*/ 577464 h 978378"/>
                <a:gd name="connsiteX3" fmla="*/ 1365261 w 6671852"/>
                <a:gd name="connsiteY3" fmla="*/ 325674 h 978378"/>
                <a:gd name="connsiteX4" fmla="*/ 2038336 w 6671852"/>
                <a:gd name="connsiteY4" fmla="*/ 358184 h 978378"/>
                <a:gd name="connsiteX5" fmla="*/ 2506312 w 6671852"/>
                <a:gd name="connsiteY5" fmla="*/ 452498 h 978378"/>
                <a:gd name="connsiteX6" fmla="*/ 3104094 w 6671852"/>
                <a:gd name="connsiteY6" fmla="*/ 718862 h 978378"/>
                <a:gd name="connsiteX7" fmla="*/ 3874530 w 6671852"/>
                <a:gd name="connsiteY7" fmla="*/ 885749 h 978378"/>
                <a:gd name="connsiteX8" fmla="*/ 4318456 w 6671852"/>
                <a:gd name="connsiteY8" fmla="*/ 597290 h 978378"/>
                <a:gd name="connsiteX9" fmla="*/ 4475030 w 6671852"/>
                <a:gd name="connsiteY9" fmla="*/ 215363 h 978378"/>
                <a:gd name="connsiteX10" fmla="*/ 4676075 w 6671852"/>
                <a:gd name="connsiteY10" fmla="*/ 5195 h 978378"/>
                <a:gd name="connsiteX11" fmla="*/ 5141242 w 6671852"/>
                <a:gd name="connsiteY11" fmla="*/ 88073 h 978378"/>
                <a:gd name="connsiteX12" fmla="*/ 5629507 w 6671852"/>
                <a:gd name="connsiteY12" fmla="*/ 348053 h 978378"/>
                <a:gd name="connsiteX13" fmla="*/ 6106591 w 6671852"/>
                <a:gd name="connsiteY13" fmla="*/ 411305 h 978378"/>
                <a:gd name="connsiteX14" fmla="*/ 6618220 w 6671852"/>
                <a:gd name="connsiteY14" fmla="*/ 855733 h 978378"/>
                <a:gd name="connsiteX15" fmla="*/ 6671852 w 6671852"/>
                <a:gd name="connsiteY15" fmla="*/ 978378 h 978378"/>
                <a:gd name="connsiteX0" fmla="*/ 0 w 6671852"/>
                <a:gd name="connsiteY0" fmla="*/ 440800 h 978378"/>
                <a:gd name="connsiteX1" fmla="*/ 330140 w 6671852"/>
                <a:gd name="connsiteY1" fmla="*/ 392874 h 978378"/>
                <a:gd name="connsiteX2" fmla="*/ 751559 w 6671852"/>
                <a:gd name="connsiteY2" fmla="*/ 577464 h 978378"/>
                <a:gd name="connsiteX3" fmla="*/ 1365261 w 6671852"/>
                <a:gd name="connsiteY3" fmla="*/ 325674 h 978378"/>
                <a:gd name="connsiteX4" fmla="*/ 2038336 w 6671852"/>
                <a:gd name="connsiteY4" fmla="*/ 358184 h 978378"/>
                <a:gd name="connsiteX5" fmla="*/ 2506312 w 6671852"/>
                <a:gd name="connsiteY5" fmla="*/ 452498 h 978378"/>
                <a:gd name="connsiteX6" fmla="*/ 3104094 w 6671852"/>
                <a:gd name="connsiteY6" fmla="*/ 718862 h 978378"/>
                <a:gd name="connsiteX7" fmla="*/ 3874530 w 6671852"/>
                <a:gd name="connsiteY7" fmla="*/ 885749 h 978378"/>
                <a:gd name="connsiteX8" fmla="*/ 4318456 w 6671852"/>
                <a:gd name="connsiteY8" fmla="*/ 597290 h 978378"/>
                <a:gd name="connsiteX9" fmla="*/ 4475030 w 6671852"/>
                <a:gd name="connsiteY9" fmla="*/ 215363 h 978378"/>
                <a:gd name="connsiteX10" fmla="*/ 4676075 w 6671852"/>
                <a:gd name="connsiteY10" fmla="*/ 5195 h 978378"/>
                <a:gd name="connsiteX11" fmla="*/ 5141242 w 6671852"/>
                <a:gd name="connsiteY11" fmla="*/ 88073 h 978378"/>
                <a:gd name="connsiteX12" fmla="*/ 5629507 w 6671852"/>
                <a:gd name="connsiteY12" fmla="*/ 348053 h 978378"/>
                <a:gd name="connsiteX13" fmla="*/ 6106591 w 6671852"/>
                <a:gd name="connsiteY13" fmla="*/ 411305 h 978378"/>
                <a:gd name="connsiteX14" fmla="*/ 6671852 w 6671852"/>
                <a:gd name="connsiteY14" fmla="*/ 978378 h 978378"/>
                <a:gd name="connsiteX0" fmla="*/ 0 w 6631709"/>
                <a:gd name="connsiteY0" fmla="*/ 440800 h 888107"/>
                <a:gd name="connsiteX1" fmla="*/ 330140 w 6631709"/>
                <a:gd name="connsiteY1" fmla="*/ 392874 h 888107"/>
                <a:gd name="connsiteX2" fmla="*/ 751559 w 6631709"/>
                <a:gd name="connsiteY2" fmla="*/ 577464 h 888107"/>
                <a:gd name="connsiteX3" fmla="*/ 1365261 w 6631709"/>
                <a:gd name="connsiteY3" fmla="*/ 325674 h 888107"/>
                <a:gd name="connsiteX4" fmla="*/ 2038336 w 6631709"/>
                <a:gd name="connsiteY4" fmla="*/ 358184 h 888107"/>
                <a:gd name="connsiteX5" fmla="*/ 2506312 w 6631709"/>
                <a:gd name="connsiteY5" fmla="*/ 452498 h 888107"/>
                <a:gd name="connsiteX6" fmla="*/ 3104094 w 6631709"/>
                <a:gd name="connsiteY6" fmla="*/ 718862 h 888107"/>
                <a:gd name="connsiteX7" fmla="*/ 3874530 w 6631709"/>
                <a:gd name="connsiteY7" fmla="*/ 885749 h 888107"/>
                <a:gd name="connsiteX8" fmla="*/ 4318456 w 6631709"/>
                <a:gd name="connsiteY8" fmla="*/ 597290 h 888107"/>
                <a:gd name="connsiteX9" fmla="*/ 4475030 w 6631709"/>
                <a:gd name="connsiteY9" fmla="*/ 215363 h 888107"/>
                <a:gd name="connsiteX10" fmla="*/ 4676075 w 6631709"/>
                <a:gd name="connsiteY10" fmla="*/ 5195 h 888107"/>
                <a:gd name="connsiteX11" fmla="*/ 5141242 w 6631709"/>
                <a:gd name="connsiteY11" fmla="*/ 88073 h 888107"/>
                <a:gd name="connsiteX12" fmla="*/ 5629507 w 6631709"/>
                <a:gd name="connsiteY12" fmla="*/ 348053 h 888107"/>
                <a:gd name="connsiteX13" fmla="*/ 6106591 w 6631709"/>
                <a:gd name="connsiteY13" fmla="*/ 411305 h 888107"/>
                <a:gd name="connsiteX14" fmla="*/ 6631709 w 6631709"/>
                <a:gd name="connsiteY14" fmla="*/ 436124 h 888107"/>
                <a:gd name="connsiteX0" fmla="*/ 0 w 6812354"/>
                <a:gd name="connsiteY0" fmla="*/ 413688 h 888107"/>
                <a:gd name="connsiteX1" fmla="*/ 510785 w 6812354"/>
                <a:gd name="connsiteY1" fmla="*/ 392874 h 888107"/>
                <a:gd name="connsiteX2" fmla="*/ 932204 w 6812354"/>
                <a:gd name="connsiteY2" fmla="*/ 577464 h 888107"/>
                <a:gd name="connsiteX3" fmla="*/ 1545906 w 6812354"/>
                <a:gd name="connsiteY3" fmla="*/ 325674 h 888107"/>
                <a:gd name="connsiteX4" fmla="*/ 2218981 w 6812354"/>
                <a:gd name="connsiteY4" fmla="*/ 358184 h 888107"/>
                <a:gd name="connsiteX5" fmla="*/ 2686957 w 6812354"/>
                <a:gd name="connsiteY5" fmla="*/ 452498 h 888107"/>
                <a:gd name="connsiteX6" fmla="*/ 3284739 w 6812354"/>
                <a:gd name="connsiteY6" fmla="*/ 718862 h 888107"/>
                <a:gd name="connsiteX7" fmla="*/ 4055175 w 6812354"/>
                <a:gd name="connsiteY7" fmla="*/ 885749 h 888107"/>
                <a:gd name="connsiteX8" fmla="*/ 4499101 w 6812354"/>
                <a:gd name="connsiteY8" fmla="*/ 597290 h 888107"/>
                <a:gd name="connsiteX9" fmla="*/ 4655675 w 6812354"/>
                <a:gd name="connsiteY9" fmla="*/ 215363 h 888107"/>
                <a:gd name="connsiteX10" fmla="*/ 4856720 w 6812354"/>
                <a:gd name="connsiteY10" fmla="*/ 5195 h 888107"/>
                <a:gd name="connsiteX11" fmla="*/ 5321887 w 6812354"/>
                <a:gd name="connsiteY11" fmla="*/ 88073 h 888107"/>
                <a:gd name="connsiteX12" fmla="*/ 5810152 w 6812354"/>
                <a:gd name="connsiteY12" fmla="*/ 348053 h 888107"/>
                <a:gd name="connsiteX13" fmla="*/ 6287236 w 6812354"/>
                <a:gd name="connsiteY13" fmla="*/ 411305 h 888107"/>
                <a:gd name="connsiteX14" fmla="*/ 6812354 w 6812354"/>
                <a:gd name="connsiteY14" fmla="*/ 436124 h 888107"/>
                <a:gd name="connsiteX0" fmla="*/ 0 w 6812354"/>
                <a:gd name="connsiteY0" fmla="*/ 413688 h 888107"/>
                <a:gd name="connsiteX1" fmla="*/ 510785 w 6812354"/>
                <a:gd name="connsiteY1" fmla="*/ 392874 h 888107"/>
                <a:gd name="connsiteX2" fmla="*/ 932204 w 6812354"/>
                <a:gd name="connsiteY2" fmla="*/ 577464 h 888107"/>
                <a:gd name="connsiteX3" fmla="*/ 1545906 w 6812354"/>
                <a:gd name="connsiteY3" fmla="*/ 325674 h 888107"/>
                <a:gd name="connsiteX4" fmla="*/ 2218981 w 6812354"/>
                <a:gd name="connsiteY4" fmla="*/ 358184 h 888107"/>
                <a:gd name="connsiteX5" fmla="*/ 2686957 w 6812354"/>
                <a:gd name="connsiteY5" fmla="*/ 452498 h 888107"/>
                <a:gd name="connsiteX6" fmla="*/ 3284739 w 6812354"/>
                <a:gd name="connsiteY6" fmla="*/ 718862 h 888107"/>
                <a:gd name="connsiteX7" fmla="*/ 4055175 w 6812354"/>
                <a:gd name="connsiteY7" fmla="*/ 885749 h 888107"/>
                <a:gd name="connsiteX8" fmla="*/ 4499101 w 6812354"/>
                <a:gd name="connsiteY8" fmla="*/ 597290 h 888107"/>
                <a:gd name="connsiteX9" fmla="*/ 4655675 w 6812354"/>
                <a:gd name="connsiteY9" fmla="*/ 215363 h 888107"/>
                <a:gd name="connsiteX10" fmla="*/ 4856720 w 6812354"/>
                <a:gd name="connsiteY10" fmla="*/ 5195 h 888107"/>
                <a:gd name="connsiteX11" fmla="*/ 5321887 w 6812354"/>
                <a:gd name="connsiteY11" fmla="*/ 88073 h 888107"/>
                <a:gd name="connsiteX12" fmla="*/ 5810152 w 6812354"/>
                <a:gd name="connsiteY12" fmla="*/ 348053 h 888107"/>
                <a:gd name="connsiteX13" fmla="*/ 6287236 w 6812354"/>
                <a:gd name="connsiteY13" fmla="*/ 411305 h 888107"/>
                <a:gd name="connsiteX14" fmla="*/ 6812354 w 6812354"/>
                <a:gd name="connsiteY14" fmla="*/ 436124 h 888107"/>
                <a:gd name="connsiteX0" fmla="*/ 0 w 6812354"/>
                <a:gd name="connsiteY0" fmla="*/ 413688 h 888107"/>
                <a:gd name="connsiteX1" fmla="*/ 510785 w 6812354"/>
                <a:gd name="connsiteY1" fmla="*/ 392874 h 888107"/>
                <a:gd name="connsiteX2" fmla="*/ 932204 w 6812354"/>
                <a:gd name="connsiteY2" fmla="*/ 577464 h 888107"/>
                <a:gd name="connsiteX3" fmla="*/ 1545906 w 6812354"/>
                <a:gd name="connsiteY3" fmla="*/ 325674 h 888107"/>
                <a:gd name="connsiteX4" fmla="*/ 2218981 w 6812354"/>
                <a:gd name="connsiteY4" fmla="*/ 358184 h 888107"/>
                <a:gd name="connsiteX5" fmla="*/ 2686957 w 6812354"/>
                <a:gd name="connsiteY5" fmla="*/ 452498 h 888107"/>
                <a:gd name="connsiteX6" fmla="*/ 3284739 w 6812354"/>
                <a:gd name="connsiteY6" fmla="*/ 718862 h 888107"/>
                <a:gd name="connsiteX7" fmla="*/ 4055175 w 6812354"/>
                <a:gd name="connsiteY7" fmla="*/ 885749 h 888107"/>
                <a:gd name="connsiteX8" fmla="*/ 4499101 w 6812354"/>
                <a:gd name="connsiteY8" fmla="*/ 597290 h 888107"/>
                <a:gd name="connsiteX9" fmla="*/ 4655675 w 6812354"/>
                <a:gd name="connsiteY9" fmla="*/ 215363 h 888107"/>
                <a:gd name="connsiteX10" fmla="*/ 4856720 w 6812354"/>
                <a:gd name="connsiteY10" fmla="*/ 5195 h 888107"/>
                <a:gd name="connsiteX11" fmla="*/ 5321887 w 6812354"/>
                <a:gd name="connsiteY11" fmla="*/ 88073 h 888107"/>
                <a:gd name="connsiteX12" fmla="*/ 5810152 w 6812354"/>
                <a:gd name="connsiteY12" fmla="*/ 348053 h 888107"/>
                <a:gd name="connsiteX13" fmla="*/ 6287236 w 6812354"/>
                <a:gd name="connsiteY13" fmla="*/ 411305 h 888107"/>
                <a:gd name="connsiteX14" fmla="*/ 6812354 w 6812354"/>
                <a:gd name="connsiteY14" fmla="*/ 436124 h 888107"/>
                <a:gd name="connsiteX0" fmla="*/ 0 w 6812354"/>
                <a:gd name="connsiteY0" fmla="*/ 413688 h 887910"/>
                <a:gd name="connsiteX1" fmla="*/ 510785 w 6812354"/>
                <a:gd name="connsiteY1" fmla="*/ 392874 h 887910"/>
                <a:gd name="connsiteX2" fmla="*/ 932204 w 6812354"/>
                <a:gd name="connsiteY2" fmla="*/ 577464 h 887910"/>
                <a:gd name="connsiteX3" fmla="*/ 1545906 w 6812354"/>
                <a:gd name="connsiteY3" fmla="*/ 325674 h 887910"/>
                <a:gd name="connsiteX4" fmla="*/ 2218981 w 6812354"/>
                <a:gd name="connsiteY4" fmla="*/ 358184 h 887910"/>
                <a:gd name="connsiteX5" fmla="*/ 2693648 w 6812354"/>
                <a:gd name="connsiteY5" fmla="*/ 527058 h 887910"/>
                <a:gd name="connsiteX6" fmla="*/ 3284739 w 6812354"/>
                <a:gd name="connsiteY6" fmla="*/ 718862 h 887910"/>
                <a:gd name="connsiteX7" fmla="*/ 4055175 w 6812354"/>
                <a:gd name="connsiteY7" fmla="*/ 885749 h 887910"/>
                <a:gd name="connsiteX8" fmla="*/ 4499101 w 6812354"/>
                <a:gd name="connsiteY8" fmla="*/ 597290 h 887910"/>
                <a:gd name="connsiteX9" fmla="*/ 4655675 w 6812354"/>
                <a:gd name="connsiteY9" fmla="*/ 215363 h 887910"/>
                <a:gd name="connsiteX10" fmla="*/ 4856720 w 6812354"/>
                <a:gd name="connsiteY10" fmla="*/ 5195 h 887910"/>
                <a:gd name="connsiteX11" fmla="*/ 5321887 w 6812354"/>
                <a:gd name="connsiteY11" fmla="*/ 88073 h 887910"/>
                <a:gd name="connsiteX12" fmla="*/ 5810152 w 6812354"/>
                <a:gd name="connsiteY12" fmla="*/ 348053 h 887910"/>
                <a:gd name="connsiteX13" fmla="*/ 6287236 w 6812354"/>
                <a:gd name="connsiteY13" fmla="*/ 411305 h 887910"/>
                <a:gd name="connsiteX14" fmla="*/ 6812354 w 6812354"/>
                <a:gd name="connsiteY14" fmla="*/ 436124 h 887910"/>
                <a:gd name="connsiteX0" fmla="*/ 0 w 6812354"/>
                <a:gd name="connsiteY0" fmla="*/ 413688 h 887349"/>
                <a:gd name="connsiteX1" fmla="*/ 510785 w 6812354"/>
                <a:gd name="connsiteY1" fmla="*/ 392874 h 887349"/>
                <a:gd name="connsiteX2" fmla="*/ 932204 w 6812354"/>
                <a:gd name="connsiteY2" fmla="*/ 577464 h 887349"/>
                <a:gd name="connsiteX3" fmla="*/ 1545906 w 6812354"/>
                <a:gd name="connsiteY3" fmla="*/ 325674 h 887349"/>
                <a:gd name="connsiteX4" fmla="*/ 2218981 w 6812354"/>
                <a:gd name="connsiteY4" fmla="*/ 358184 h 887349"/>
                <a:gd name="connsiteX5" fmla="*/ 2693648 w 6812354"/>
                <a:gd name="connsiteY5" fmla="*/ 527058 h 887349"/>
                <a:gd name="connsiteX6" fmla="*/ 3304811 w 6812354"/>
                <a:gd name="connsiteY6" fmla="*/ 705306 h 887349"/>
                <a:gd name="connsiteX7" fmla="*/ 4055175 w 6812354"/>
                <a:gd name="connsiteY7" fmla="*/ 885749 h 887349"/>
                <a:gd name="connsiteX8" fmla="*/ 4499101 w 6812354"/>
                <a:gd name="connsiteY8" fmla="*/ 597290 h 887349"/>
                <a:gd name="connsiteX9" fmla="*/ 4655675 w 6812354"/>
                <a:gd name="connsiteY9" fmla="*/ 215363 h 887349"/>
                <a:gd name="connsiteX10" fmla="*/ 4856720 w 6812354"/>
                <a:gd name="connsiteY10" fmla="*/ 5195 h 887349"/>
                <a:gd name="connsiteX11" fmla="*/ 5321887 w 6812354"/>
                <a:gd name="connsiteY11" fmla="*/ 88073 h 887349"/>
                <a:gd name="connsiteX12" fmla="*/ 5810152 w 6812354"/>
                <a:gd name="connsiteY12" fmla="*/ 348053 h 887349"/>
                <a:gd name="connsiteX13" fmla="*/ 6287236 w 6812354"/>
                <a:gd name="connsiteY13" fmla="*/ 411305 h 887349"/>
                <a:gd name="connsiteX14" fmla="*/ 6812354 w 6812354"/>
                <a:gd name="connsiteY14" fmla="*/ 436124 h 887349"/>
                <a:gd name="connsiteX0" fmla="*/ 0 w 6812354"/>
                <a:gd name="connsiteY0" fmla="*/ 414084 h 887744"/>
                <a:gd name="connsiteX1" fmla="*/ 510785 w 6812354"/>
                <a:gd name="connsiteY1" fmla="*/ 393270 h 887744"/>
                <a:gd name="connsiteX2" fmla="*/ 932204 w 6812354"/>
                <a:gd name="connsiteY2" fmla="*/ 577860 h 887744"/>
                <a:gd name="connsiteX3" fmla="*/ 1545906 w 6812354"/>
                <a:gd name="connsiteY3" fmla="*/ 326070 h 887744"/>
                <a:gd name="connsiteX4" fmla="*/ 2218981 w 6812354"/>
                <a:gd name="connsiteY4" fmla="*/ 358580 h 887744"/>
                <a:gd name="connsiteX5" fmla="*/ 2693648 w 6812354"/>
                <a:gd name="connsiteY5" fmla="*/ 527454 h 887744"/>
                <a:gd name="connsiteX6" fmla="*/ 3304811 w 6812354"/>
                <a:gd name="connsiteY6" fmla="*/ 705702 h 887744"/>
                <a:gd name="connsiteX7" fmla="*/ 4055175 w 6812354"/>
                <a:gd name="connsiteY7" fmla="*/ 886145 h 887744"/>
                <a:gd name="connsiteX8" fmla="*/ 4499101 w 6812354"/>
                <a:gd name="connsiteY8" fmla="*/ 597686 h 887744"/>
                <a:gd name="connsiteX9" fmla="*/ 4682437 w 6812354"/>
                <a:gd name="connsiteY9" fmla="*/ 222537 h 887744"/>
                <a:gd name="connsiteX10" fmla="*/ 4856720 w 6812354"/>
                <a:gd name="connsiteY10" fmla="*/ 5591 h 887744"/>
                <a:gd name="connsiteX11" fmla="*/ 5321887 w 6812354"/>
                <a:gd name="connsiteY11" fmla="*/ 88469 h 887744"/>
                <a:gd name="connsiteX12" fmla="*/ 5810152 w 6812354"/>
                <a:gd name="connsiteY12" fmla="*/ 348449 h 887744"/>
                <a:gd name="connsiteX13" fmla="*/ 6287236 w 6812354"/>
                <a:gd name="connsiteY13" fmla="*/ 411701 h 887744"/>
                <a:gd name="connsiteX14" fmla="*/ 6812354 w 6812354"/>
                <a:gd name="connsiteY14" fmla="*/ 436520 h 887744"/>
                <a:gd name="connsiteX0" fmla="*/ 0 w 6812354"/>
                <a:gd name="connsiteY0" fmla="*/ 409304 h 882964"/>
                <a:gd name="connsiteX1" fmla="*/ 510785 w 6812354"/>
                <a:gd name="connsiteY1" fmla="*/ 388490 h 882964"/>
                <a:gd name="connsiteX2" fmla="*/ 932204 w 6812354"/>
                <a:gd name="connsiteY2" fmla="*/ 573080 h 882964"/>
                <a:gd name="connsiteX3" fmla="*/ 1545906 w 6812354"/>
                <a:gd name="connsiteY3" fmla="*/ 321290 h 882964"/>
                <a:gd name="connsiteX4" fmla="*/ 2218981 w 6812354"/>
                <a:gd name="connsiteY4" fmla="*/ 353800 h 882964"/>
                <a:gd name="connsiteX5" fmla="*/ 2693648 w 6812354"/>
                <a:gd name="connsiteY5" fmla="*/ 522674 h 882964"/>
                <a:gd name="connsiteX6" fmla="*/ 3304811 w 6812354"/>
                <a:gd name="connsiteY6" fmla="*/ 700922 h 882964"/>
                <a:gd name="connsiteX7" fmla="*/ 4055175 w 6812354"/>
                <a:gd name="connsiteY7" fmla="*/ 881365 h 882964"/>
                <a:gd name="connsiteX8" fmla="*/ 4499101 w 6812354"/>
                <a:gd name="connsiteY8" fmla="*/ 592906 h 882964"/>
                <a:gd name="connsiteX9" fmla="*/ 4682437 w 6812354"/>
                <a:gd name="connsiteY9" fmla="*/ 217757 h 882964"/>
                <a:gd name="connsiteX10" fmla="*/ 4856720 w 6812354"/>
                <a:gd name="connsiteY10" fmla="*/ 811 h 882964"/>
                <a:gd name="connsiteX11" fmla="*/ 5328578 w 6812354"/>
                <a:gd name="connsiteY11" fmla="*/ 151471 h 882964"/>
                <a:gd name="connsiteX12" fmla="*/ 5810152 w 6812354"/>
                <a:gd name="connsiteY12" fmla="*/ 343669 h 882964"/>
                <a:gd name="connsiteX13" fmla="*/ 6287236 w 6812354"/>
                <a:gd name="connsiteY13" fmla="*/ 406921 h 882964"/>
                <a:gd name="connsiteX14" fmla="*/ 6812354 w 6812354"/>
                <a:gd name="connsiteY14" fmla="*/ 431740 h 882964"/>
                <a:gd name="connsiteX0" fmla="*/ 0 w 6812354"/>
                <a:gd name="connsiteY0" fmla="*/ 402569 h 876229"/>
                <a:gd name="connsiteX1" fmla="*/ 510785 w 6812354"/>
                <a:gd name="connsiteY1" fmla="*/ 381755 h 876229"/>
                <a:gd name="connsiteX2" fmla="*/ 932204 w 6812354"/>
                <a:gd name="connsiteY2" fmla="*/ 566345 h 876229"/>
                <a:gd name="connsiteX3" fmla="*/ 1545906 w 6812354"/>
                <a:gd name="connsiteY3" fmla="*/ 314555 h 876229"/>
                <a:gd name="connsiteX4" fmla="*/ 2218981 w 6812354"/>
                <a:gd name="connsiteY4" fmla="*/ 347065 h 876229"/>
                <a:gd name="connsiteX5" fmla="*/ 2693648 w 6812354"/>
                <a:gd name="connsiteY5" fmla="*/ 515939 h 876229"/>
                <a:gd name="connsiteX6" fmla="*/ 3304811 w 6812354"/>
                <a:gd name="connsiteY6" fmla="*/ 694187 h 876229"/>
                <a:gd name="connsiteX7" fmla="*/ 4055175 w 6812354"/>
                <a:gd name="connsiteY7" fmla="*/ 874630 h 876229"/>
                <a:gd name="connsiteX8" fmla="*/ 4499101 w 6812354"/>
                <a:gd name="connsiteY8" fmla="*/ 586171 h 876229"/>
                <a:gd name="connsiteX9" fmla="*/ 4682437 w 6812354"/>
                <a:gd name="connsiteY9" fmla="*/ 211022 h 876229"/>
                <a:gd name="connsiteX10" fmla="*/ 4903555 w 6812354"/>
                <a:gd name="connsiteY10" fmla="*/ 854 h 876229"/>
                <a:gd name="connsiteX11" fmla="*/ 5328578 w 6812354"/>
                <a:gd name="connsiteY11" fmla="*/ 144736 h 876229"/>
                <a:gd name="connsiteX12" fmla="*/ 5810152 w 6812354"/>
                <a:gd name="connsiteY12" fmla="*/ 336934 h 876229"/>
                <a:gd name="connsiteX13" fmla="*/ 6287236 w 6812354"/>
                <a:gd name="connsiteY13" fmla="*/ 400186 h 876229"/>
                <a:gd name="connsiteX14" fmla="*/ 6812354 w 6812354"/>
                <a:gd name="connsiteY14" fmla="*/ 425005 h 876229"/>
                <a:gd name="connsiteX0" fmla="*/ 0 w 6812354"/>
                <a:gd name="connsiteY0" fmla="*/ 402568 h 876228"/>
                <a:gd name="connsiteX1" fmla="*/ 510785 w 6812354"/>
                <a:gd name="connsiteY1" fmla="*/ 381754 h 876228"/>
                <a:gd name="connsiteX2" fmla="*/ 932204 w 6812354"/>
                <a:gd name="connsiteY2" fmla="*/ 566344 h 876228"/>
                <a:gd name="connsiteX3" fmla="*/ 1545906 w 6812354"/>
                <a:gd name="connsiteY3" fmla="*/ 314554 h 876228"/>
                <a:gd name="connsiteX4" fmla="*/ 2218981 w 6812354"/>
                <a:gd name="connsiteY4" fmla="*/ 347064 h 876228"/>
                <a:gd name="connsiteX5" fmla="*/ 2693648 w 6812354"/>
                <a:gd name="connsiteY5" fmla="*/ 515938 h 876228"/>
                <a:gd name="connsiteX6" fmla="*/ 3304811 w 6812354"/>
                <a:gd name="connsiteY6" fmla="*/ 694186 h 876228"/>
                <a:gd name="connsiteX7" fmla="*/ 4055175 w 6812354"/>
                <a:gd name="connsiteY7" fmla="*/ 874629 h 876228"/>
                <a:gd name="connsiteX8" fmla="*/ 4499101 w 6812354"/>
                <a:gd name="connsiteY8" fmla="*/ 586170 h 876228"/>
                <a:gd name="connsiteX9" fmla="*/ 4682437 w 6812354"/>
                <a:gd name="connsiteY9" fmla="*/ 211021 h 876228"/>
                <a:gd name="connsiteX10" fmla="*/ 4903555 w 6812354"/>
                <a:gd name="connsiteY10" fmla="*/ 853 h 876228"/>
                <a:gd name="connsiteX11" fmla="*/ 5328578 w 6812354"/>
                <a:gd name="connsiteY11" fmla="*/ 144735 h 876228"/>
                <a:gd name="connsiteX12" fmla="*/ 5810152 w 6812354"/>
                <a:gd name="connsiteY12" fmla="*/ 336933 h 876228"/>
                <a:gd name="connsiteX13" fmla="*/ 6287236 w 6812354"/>
                <a:gd name="connsiteY13" fmla="*/ 400185 h 876228"/>
                <a:gd name="connsiteX14" fmla="*/ 6812354 w 6812354"/>
                <a:gd name="connsiteY14" fmla="*/ 397891 h 876228"/>
                <a:gd name="connsiteX0" fmla="*/ 0 w 6812354"/>
                <a:gd name="connsiteY0" fmla="*/ 402568 h 876228"/>
                <a:gd name="connsiteX1" fmla="*/ 510785 w 6812354"/>
                <a:gd name="connsiteY1" fmla="*/ 381754 h 876228"/>
                <a:gd name="connsiteX2" fmla="*/ 932204 w 6812354"/>
                <a:gd name="connsiteY2" fmla="*/ 566344 h 876228"/>
                <a:gd name="connsiteX3" fmla="*/ 1545906 w 6812354"/>
                <a:gd name="connsiteY3" fmla="*/ 314554 h 876228"/>
                <a:gd name="connsiteX4" fmla="*/ 2218981 w 6812354"/>
                <a:gd name="connsiteY4" fmla="*/ 347064 h 876228"/>
                <a:gd name="connsiteX5" fmla="*/ 2693648 w 6812354"/>
                <a:gd name="connsiteY5" fmla="*/ 515938 h 876228"/>
                <a:gd name="connsiteX6" fmla="*/ 3304811 w 6812354"/>
                <a:gd name="connsiteY6" fmla="*/ 694186 h 876228"/>
                <a:gd name="connsiteX7" fmla="*/ 4055175 w 6812354"/>
                <a:gd name="connsiteY7" fmla="*/ 874629 h 876228"/>
                <a:gd name="connsiteX8" fmla="*/ 4499101 w 6812354"/>
                <a:gd name="connsiteY8" fmla="*/ 586170 h 876228"/>
                <a:gd name="connsiteX9" fmla="*/ 4682437 w 6812354"/>
                <a:gd name="connsiteY9" fmla="*/ 211021 h 876228"/>
                <a:gd name="connsiteX10" fmla="*/ 4903555 w 6812354"/>
                <a:gd name="connsiteY10" fmla="*/ 853 h 876228"/>
                <a:gd name="connsiteX11" fmla="*/ 5328578 w 6812354"/>
                <a:gd name="connsiteY11" fmla="*/ 144735 h 876228"/>
                <a:gd name="connsiteX12" fmla="*/ 5810152 w 6812354"/>
                <a:gd name="connsiteY12" fmla="*/ 336933 h 876228"/>
                <a:gd name="connsiteX13" fmla="*/ 6287236 w 6812354"/>
                <a:gd name="connsiteY13" fmla="*/ 400185 h 876228"/>
                <a:gd name="connsiteX14" fmla="*/ 6812354 w 6812354"/>
                <a:gd name="connsiteY14" fmla="*/ 397891 h 876228"/>
                <a:gd name="connsiteX0" fmla="*/ 0 w 6812354"/>
                <a:gd name="connsiteY0" fmla="*/ 402561 h 876221"/>
                <a:gd name="connsiteX1" fmla="*/ 510785 w 6812354"/>
                <a:gd name="connsiteY1" fmla="*/ 381747 h 876221"/>
                <a:gd name="connsiteX2" fmla="*/ 932204 w 6812354"/>
                <a:gd name="connsiteY2" fmla="*/ 566337 h 876221"/>
                <a:gd name="connsiteX3" fmla="*/ 1545906 w 6812354"/>
                <a:gd name="connsiteY3" fmla="*/ 314547 h 876221"/>
                <a:gd name="connsiteX4" fmla="*/ 2218981 w 6812354"/>
                <a:gd name="connsiteY4" fmla="*/ 347057 h 876221"/>
                <a:gd name="connsiteX5" fmla="*/ 2693648 w 6812354"/>
                <a:gd name="connsiteY5" fmla="*/ 515931 h 876221"/>
                <a:gd name="connsiteX6" fmla="*/ 3304811 w 6812354"/>
                <a:gd name="connsiteY6" fmla="*/ 694179 h 876221"/>
                <a:gd name="connsiteX7" fmla="*/ 4055175 w 6812354"/>
                <a:gd name="connsiteY7" fmla="*/ 874622 h 876221"/>
                <a:gd name="connsiteX8" fmla="*/ 4499101 w 6812354"/>
                <a:gd name="connsiteY8" fmla="*/ 586163 h 876221"/>
                <a:gd name="connsiteX9" fmla="*/ 4682437 w 6812354"/>
                <a:gd name="connsiteY9" fmla="*/ 211014 h 876221"/>
                <a:gd name="connsiteX10" fmla="*/ 4903555 w 6812354"/>
                <a:gd name="connsiteY10" fmla="*/ 846 h 876221"/>
                <a:gd name="connsiteX11" fmla="*/ 5328578 w 6812354"/>
                <a:gd name="connsiteY11" fmla="*/ 144728 h 876221"/>
                <a:gd name="connsiteX12" fmla="*/ 5776700 w 6812354"/>
                <a:gd name="connsiteY12" fmla="*/ 330147 h 876221"/>
                <a:gd name="connsiteX13" fmla="*/ 6287236 w 6812354"/>
                <a:gd name="connsiteY13" fmla="*/ 400178 h 876221"/>
                <a:gd name="connsiteX14" fmla="*/ 6812354 w 6812354"/>
                <a:gd name="connsiteY14" fmla="*/ 397884 h 876221"/>
                <a:gd name="connsiteX0" fmla="*/ 0 w 6812354"/>
                <a:gd name="connsiteY0" fmla="*/ 402074 h 875734"/>
                <a:gd name="connsiteX1" fmla="*/ 510785 w 6812354"/>
                <a:gd name="connsiteY1" fmla="*/ 381260 h 875734"/>
                <a:gd name="connsiteX2" fmla="*/ 932204 w 6812354"/>
                <a:gd name="connsiteY2" fmla="*/ 565850 h 875734"/>
                <a:gd name="connsiteX3" fmla="*/ 1545906 w 6812354"/>
                <a:gd name="connsiteY3" fmla="*/ 314060 h 875734"/>
                <a:gd name="connsiteX4" fmla="*/ 2218981 w 6812354"/>
                <a:gd name="connsiteY4" fmla="*/ 346570 h 875734"/>
                <a:gd name="connsiteX5" fmla="*/ 2693648 w 6812354"/>
                <a:gd name="connsiteY5" fmla="*/ 515444 h 875734"/>
                <a:gd name="connsiteX6" fmla="*/ 3304811 w 6812354"/>
                <a:gd name="connsiteY6" fmla="*/ 693692 h 875734"/>
                <a:gd name="connsiteX7" fmla="*/ 4055175 w 6812354"/>
                <a:gd name="connsiteY7" fmla="*/ 874135 h 875734"/>
                <a:gd name="connsiteX8" fmla="*/ 4499101 w 6812354"/>
                <a:gd name="connsiteY8" fmla="*/ 585676 h 875734"/>
                <a:gd name="connsiteX9" fmla="*/ 4682437 w 6812354"/>
                <a:gd name="connsiteY9" fmla="*/ 210527 h 875734"/>
                <a:gd name="connsiteX10" fmla="*/ 4903555 w 6812354"/>
                <a:gd name="connsiteY10" fmla="*/ 359 h 875734"/>
                <a:gd name="connsiteX11" fmla="*/ 5362031 w 6812354"/>
                <a:gd name="connsiteY11" fmla="*/ 164575 h 875734"/>
                <a:gd name="connsiteX12" fmla="*/ 5776700 w 6812354"/>
                <a:gd name="connsiteY12" fmla="*/ 329660 h 875734"/>
                <a:gd name="connsiteX13" fmla="*/ 6287236 w 6812354"/>
                <a:gd name="connsiteY13" fmla="*/ 399691 h 875734"/>
                <a:gd name="connsiteX14" fmla="*/ 6812354 w 6812354"/>
                <a:gd name="connsiteY14" fmla="*/ 397397 h 875734"/>
                <a:gd name="connsiteX0" fmla="*/ 0 w 6812354"/>
                <a:gd name="connsiteY0" fmla="*/ 402094 h 875754"/>
                <a:gd name="connsiteX1" fmla="*/ 510785 w 6812354"/>
                <a:gd name="connsiteY1" fmla="*/ 381280 h 875754"/>
                <a:gd name="connsiteX2" fmla="*/ 932204 w 6812354"/>
                <a:gd name="connsiteY2" fmla="*/ 565870 h 875754"/>
                <a:gd name="connsiteX3" fmla="*/ 1545906 w 6812354"/>
                <a:gd name="connsiteY3" fmla="*/ 314080 h 875754"/>
                <a:gd name="connsiteX4" fmla="*/ 2218981 w 6812354"/>
                <a:gd name="connsiteY4" fmla="*/ 346590 h 875754"/>
                <a:gd name="connsiteX5" fmla="*/ 2693648 w 6812354"/>
                <a:gd name="connsiteY5" fmla="*/ 515464 h 875754"/>
                <a:gd name="connsiteX6" fmla="*/ 3304811 w 6812354"/>
                <a:gd name="connsiteY6" fmla="*/ 693712 h 875754"/>
                <a:gd name="connsiteX7" fmla="*/ 4055175 w 6812354"/>
                <a:gd name="connsiteY7" fmla="*/ 874155 h 875754"/>
                <a:gd name="connsiteX8" fmla="*/ 4499101 w 6812354"/>
                <a:gd name="connsiteY8" fmla="*/ 585696 h 875754"/>
                <a:gd name="connsiteX9" fmla="*/ 4682437 w 6812354"/>
                <a:gd name="connsiteY9" fmla="*/ 210547 h 875754"/>
                <a:gd name="connsiteX10" fmla="*/ 4903555 w 6812354"/>
                <a:gd name="connsiteY10" fmla="*/ 379 h 875754"/>
                <a:gd name="connsiteX11" fmla="*/ 5362031 w 6812354"/>
                <a:gd name="connsiteY11" fmla="*/ 164595 h 875754"/>
                <a:gd name="connsiteX12" fmla="*/ 5776700 w 6812354"/>
                <a:gd name="connsiteY12" fmla="*/ 329680 h 875754"/>
                <a:gd name="connsiteX13" fmla="*/ 6287236 w 6812354"/>
                <a:gd name="connsiteY13" fmla="*/ 399711 h 875754"/>
                <a:gd name="connsiteX14" fmla="*/ 6812354 w 6812354"/>
                <a:gd name="connsiteY14" fmla="*/ 397417 h 875754"/>
                <a:gd name="connsiteX0" fmla="*/ 0 w 6805663"/>
                <a:gd name="connsiteY0" fmla="*/ 422428 h 875754"/>
                <a:gd name="connsiteX1" fmla="*/ 504094 w 6805663"/>
                <a:gd name="connsiteY1" fmla="*/ 381280 h 875754"/>
                <a:gd name="connsiteX2" fmla="*/ 925513 w 6805663"/>
                <a:gd name="connsiteY2" fmla="*/ 565870 h 875754"/>
                <a:gd name="connsiteX3" fmla="*/ 1539215 w 6805663"/>
                <a:gd name="connsiteY3" fmla="*/ 314080 h 875754"/>
                <a:gd name="connsiteX4" fmla="*/ 2212290 w 6805663"/>
                <a:gd name="connsiteY4" fmla="*/ 346590 h 875754"/>
                <a:gd name="connsiteX5" fmla="*/ 2686957 w 6805663"/>
                <a:gd name="connsiteY5" fmla="*/ 515464 h 875754"/>
                <a:gd name="connsiteX6" fmla="*/ 3298120 w 6805663"/>
                <a:gd name="connsiteY6" fmla="*/ 693712 h 875754"/>
                <a:gd name="connsiteX7" fmla="*/ 4048484 w 6805663"/>
                <a:gd name="connsiteY7" fmla="*/ 874155 h 875754"/>
                <a:gd name="connsiteX8" fmla="*/ 4492410 w 6805663"/>
                <a:gd name="connsiteY8" fmla="*/ 585696 h 875754"/>
                <a:gd name="connsiteX9" fmla="*/ 4675746 w 6805663"/>
                <a:gd name="connsiteY9" fmla="*/ 210547 h 875754"/>
                <a:gd name="connsiteX10" fmla="*/ 4896864 w 6805663"/>
                <a:gd name="connsiteY10" fmla="*/ 379 h 875754"/>
                <a:gd name="connsiteX11" fmla="*/ 5355340 w 6805663"/>
                <a:gd name="connsiteY11" fmla="*/ 164595 h 875754"/>
                <a:gd name="connsiteX12" fmla="*/ 5770009 w 6805663"/>
                <a:gd name="connsiteY12" fmla="*/ 329680 h 875754"/>
                <a:gd name="connsiteX13" fmla="*/ 6280545 w 6805663"/>
                <a:gd name="connsiteY13" fmla="*/ 399711 h 875754"/>
                <a:gd name="connsiteX14" fmla="*/ 6805663 w 6805663"/>
                <a:gd name="connsiteY14" fmla="*/ 397417 h 875754"/>
                <a:gd name="connsiteX0" fmla="*/ 0 w 6805663"/>
                <a:gd name="connsiteY0" fmla="*/ 422428 h 875754"/>
                <a:gd name="connsiteX1" fmla="*/ 504094 w 6805663"/>
                <a:gd name="connsiteY1" fmla="*/ 381280 h 875754"/>
                <a:gd name="connsiteX2" fmla="*/ 925513 w 6805663"/>
                <a:gd name="connsiteY2" fmla="*/ 565870 h 875754"/>
                <a:gd name="connsiteX3" fmla="*/ 1539215 w 6805663"/>
                <a:gd name="connsiteY3" fmla="*/ 314080 h 875754"/>
                <a:gd name="connsiteX4" fmla="*/ 2212290 w 6805663"/>
                <a:gd name="connsiteY4" fmla="*/ 346590 h 875754"/>
                <a:gd name="connsiteX5" fmla="*/ 2686957 w 6805663"/>
                <a:gd name="connsiteY5" fmla="*/ 515464 h 875754"/>
                <a:gd name="connsiteX6" fmla="*/ 3298120 w 6805663"/>
                <a:gd name="connsiteY6" fmla="*/ 693712 h 875754"/>
                <a:gd name="connsiteX7" fmla="*/ 4048484 w 6805663"/>
                <a:gd name="connsiteY7" fmla="*/ 874155 h 875754"/>
                <a:gd name="connsiteX8" fmla="*/ 4492410 w 6805663"/>
                <a:gd name="connsiteY8" fmla="*/ 585696 h 875754"/>
                <a:gd name="connsiteX9" fmla="*/ 4675746 w 6805663"/>
                <a:gd name="connsiteY9" fmla="*/ 210547 h 875754"/>
                <a:gd name="connsiteX10" fmla="*/ 4896864 w 6805663"/>
                <a:gd name="connsiteY10" fmla="*/ 379 h 875754"/>
                <a:gd name="connsiteX11" fmla="*/ 5355340 w 6805663"/>
                <a:gd name="connsiteY11" fmla="*/ 164595 h 875754"/>
                <a:gd name="connsiteX12" fmla="*/ 5770009 w 6805663"/>
                <a:gd name="connsiteY12" fmla="*/ 329680 h 875754"/>
                <a:gd name="connsiteX13" fmla="*/ 6280545 w 6805663"/>
                <a:gd name="connsiteY13" fmla="*/ 399711 h 875754"/>
                <a:gd name="connsiteX14" fmla="*/ 6805663 w 6805663"/>
                <a:gd name="connsiteY14" fmla="*/ 397417 h 875754"/>
                <a:gd name="connsiteX0" fmla="*/ 0 w 6805663"/>
                <a:gd name="connsiteY0" fmla="*/ 422428 h 875754"/>
                <a:gd name="connsiteX1" fmla="*/ 504094 w 6805663"/>
                <a:gd name="connsiteY1" fmla="*/ 381280 h 875754"/>
                <a:gd name="connsiteX2" fmla="*/ 925513 w 6805663"/>
                <a:gd name="connsiteY2" fmla="*/ 565870 h 875754"/>
                <a:gd name="connsiteX3" fmla="*/ 1539215 w 6805663"/>
                <a:gd name="connsiteY3" fmla="*/ 314080 h 875754"/>
                <a:gd name="connsiteX4" fmla="*/ 2212290 w 6805663"/>
                <a:gd name="connsiteY4" fmla="*/ 346590 h 875754"/>
                <a:gd name="connsiteX5" fmla="*/ 2686957 w 6805663"/>
                <a:gd name="connsiteY5" fmla="*/ 515464 h 875754"/>
                <a:gd name="connsiteX6" fmla="*/ 3298120 w 6805663"/>
                <a:gd name="connsiteY6" fmla="*/ 693712 h 875754"/>
                <a:gd name="connsiteX7" fmla="*/ 4048484 w 6805663"/>
                <a:gd name="connsiteY7" fmla="*/ 874155 h 875754"/>
                <a:gd name="connsiteX8" fmla="*/ 4492410 w 6805663"/>
                <a:gd name="connsiteY8" fmla="*/ 585696 h 875754"/>
                <a:gd name="connsiteX9" fmla="*/ 4675746 w 6805663"/>
                <a:gd name="connsiteY9" fmla="*/ 210547 h 875754"/>
                <a:gd name="connsiteX10" fmla="*/ 4896864 w 6805663"/>
                <a:gd name="connsiteY10" fmla="*/ 379 h 875754"/>
                <a:gd name="connsiteX11" fmla="*/ 5355340 w 6805663"/>
                <a:gd name="connsiteY11" fmla="*/ 164595 h 875754"/>
                <a:gd name="connsiteX12" fmla="*/ 5770009 w 6805663"/>
                <a:gd name="connsiteY12" fmla="*/ 329680 h 875754"/>
                <a:gd name="connsiteX13" fmla="*/ 6280545 w 6805663"/>
                <a:gd name="connsiteY13" fmla="*/ 399711 h 875754"/>
                <a:gd name="connsiteX14" fmla="*/ 6805663 w 6805663"/>
                <a:gd name="connsiteY14" fmla="*/ 397417 h 875754"/>
                <a:gd name="connsiteX0" fmla="*/ 0 w 6805663"/>
                <a:gd name="connsiteY0" fmla="*/ 422428 h 875754"/>
                <a:gd name="connsiteX1" fmla="*/ 504094 w 6805663"/>
                <a:gd name="connsiteY1" fmla="*/ 381280 h 875754"/>
                <a:gd name="connsiteX2" fmla="*/ 925513 w 6805663"/>
                <a:gd name="connsiteY2" fmla="*/ 565870 h 875754"/>
                <a:gd name="connsiteX3" fmla="*/ 1539215 w 6805663"/>
                <a:gd name="connsiteY3" fmla="*/ 314080 h 875754"/>
                <a:gd name="connsiteX4" fmla="*/ 2212290 w 6805663"/>
                <a:gd name="connsiteY4" fmla="*/ 346590 h 875754"/>
                <a:gd name="connsiteX5" fmla="*/ 2686957 w 6805663"/>
                <a:gd name="connsiteY5" fmla="*/ 515464 h 875754"/>
                <a:gd name="connsiteX6" fmla="*/ 3298120 w 6805663"/>
                <a:gd name="connsiteY6" fmla="*/ 693712 h 875754"/>
                <a:gd name="connsiteX7" fmla="*/ 4048484 w 6805663"/>
                <a:gd name="connsiteY7" fmla="*/ 874155 h 875754"/>
                <a:gd name="connsiteX8" fmla="*/ 4492410 w 6805663"/>
                <a:gd name="connsiteY8" fmla="*/ 585696 h 875754"/>
                <a:gd name="connsiteX9" fmla="*/ 4675746 w 6805663"/>
                <a:gd name="connsiteY9" fmla="*/ 210547 h 875754"/>
                <a:gd name="connsiteX10" fmla="*/ 4896864 w 6805663"/>
                <a:gd name="connsiteY10" fmla="*/ 379 h 875754"/>
                <a:gd name="connsiteX11" fmla="*/ 5355340 w 6805663"/>
                <a:gd name="connsiteY11" fmla="*/ 164595 h 875754"/>
                <a:gd name="connsiteX12" fmla="*/ 5770009 w 6805663"/>
                <a:gd name="connsiteY12" fmla="*/ 329680 h 875754"/>
                <a:gd name="connsiteX13" fmla="*/ 6280545 w 6805663"/>
                <a:gd name="connsiteY13" fmla="*/ 399711 h 875754"/>
                <a:gd name="connsiteX14" fmla="*/ 6805663 w 6805663"/>
                <a:gd name="connsiteY14" fmla="*/ 397417 h 875754"/>
                <a:gd name="connsiteX0" fmla="*/ 0 w 6805663"/>
                <a:gd name="connsiteY0" fmla="*/ 422428 h 875754"/>
                <a:gd name="connsiteX1" fmla="*/ 504094 w 6805663"/>
                <a:gd name="connsiteY1" fmla="*/ 381280 h 875754"/>
                <a:gd name="connsiteX2" fmla="*/ 925513 w 6805663"/>
                <a:gd name="connsiteY2" fmla="*/ 565870 h 875754"/>
                <a:gd name="connsiteX3" fmla="*/ 1539215 w 6805663"/>
                <a:gd name="connsiteY3" fmla="*/ 314080 h 875754"/>
                <a:gd name="connsiteX4" fmla="*/ 2212290 w 6805663"/>
                <a:gd name="connsiteY4" fmla="*/ 346590 h 875754"/>
                <a:gd name="connsiteX5" fmla="*/ 2686957 w 6805663"/>
                <a:gd name="connsiteY5" fmla="*/ 515464 h 875754"/>
                <a:gd name="connsiteX6" fmla="*/ 3298120 w 6805663"/>
                <a:gd name="connsiteY6" fmla="*/ 693712 h 875754"/>
                <a:gd name="connsiteX7" fmla="*/ 4048484 w 6805663"/>
                <a:gd name="connsiteY7" fmla="*/ 874155 h 875754"/>
                <a:gd name="connsiteX8" fmla="*/ 4492410 w 6805663"/>
                <a:gd name="connsiteY8" fmla="*/ 585696 h 875754"/>
                <a:gd name="connsiteX9" fmla="*/ 4675746 w 6805663"/>
                <a:gd name="connsiteY9" fmla="*/ 210547 h 875754"/>
                <a:gd name="connsiteX10" fmla="*/ 4896864 w 6805663"/>
                <a:gd name="connsiteY10" fmla="*/ 379 h 875754"/>
                <a:gd name="connsiteX11" fmla="*/ 5355340 w 6805663"/>
                <a:gd name="connsiteY11" fmla="*/ 164595 h 875754"/>
                <a:gd name="connsiteX12" fmla="*/ 5770009 w 6805663"/>
                <a:gd name="connsiteY12" fmla="*/ 329680 h 875754"/>
                <a:gd name="connsiteX13" fmla="*/ 6280545 w 6805663"/>
                <a:gd name="connsiteY13" fmla="*/ 399711 h 875754"/>
                <a:gd name="connsiteX14" fmla="*/ 6805663 w 6805663"/>
                <a:gd name="connsiteY14" fmla="*/ 397417 h 875754"/>
                <a:gd name="connsiteX0" fmla="*/ 0 w 6805663"/>
                <a:gd name="connsiteY0" fmla="*/ 422428 h 875754"/>
                <a:gd name="connsiteX1" fmla="*/ 504094 w 6805663"/>
                <a:gd name="connsiteY1" fmla="*/ 381280 h 875754"/>
                <a:gd name="connsiteX2" fmla="*/ 925513 w 6805663"/>
                <a:gd name="connsiteY2" fmla="*/ 565870 h 875754"/>
                <a:gd name="connsiteX3" fmla="*/ 1539215 w 6805663"/>
                <a:gd name="connsiteY3" fmla="*/ 314080 h 875754"/>
                <a:gd name="connsiteX4" fmla="*/ 2212290 w 6805663"/>
                <a:gd name="connsiteY4" fmla="*/ 346590 h 875754"/>
                <a:gd name="connsiteX5" fmla="*/ 2686957 w 6805663"/>
                <a:gd name="connsiteY5" fmla="*/ 515464 h 875754"/>
                <a:gd name="connsiteX6" fmla="*/ 3298120 w 6805663"/>
                <a:gd name="connsiteY6" fmla="*/ 693712 h 875754"/>
                <a:gd name="connsiteX7" fmla="*/ 4048484 w 6805663"/>
                <a:gd name="connsiteY7" fmla="*/ 874155 h 875754"/>
                <a:gd name="connsiteX8" fmla="*/ 4492410 w 6805663"/>
                <a:gd name="connsiteY8" fmla="*/ 585696 h 875754"/>
                <a:gd name="connsiteX9" fmla="*/ 4675746 w 6805663"/>
                <a:gd name="connsiteY9" fmla="*/ 210547 h 875754"/>
                <a:gd name="connsiteX10" fmla="*/ 4896864 w 6805663"/>
                <a:gd name="connsiteY10" fmla="*/ 379 h 875754"/>
                <a:gd name="connsiteX11" fmla="*/ 5355340 w 6805663"/>
                <a:gd name="connsiteY11" fmla="*/ 164595 h 875754"/>
                <a:gd name="connsiteX12" fmla="*/ 5770009 w 6805663"/>
                <a:gd name="connsiteY12" fmla="*/ 329680 h 875754"/>
                <a:gd name="connsiteX13" fmla="*/ 6280545 w 6805663"/>
                <a:gd name="connsiteY13" fmla="*/ 399711 h 875754"/>
                <a:gd name="connsiteX14" fmla="*/ 6805663 w 6805663"/>
                <a:gd name="connsiteY14" fmla="*/ 397417 h 875754"/>
                <a:gd name="connsiteX0" fmla="*/ 0 w 6805663"/>
                <a:gd name="connsiteY0" fmla="*/ 422428 h 878386"/>
                <a:gd name="connsiteX1" fmla="*/ 504094 w 6805663"/>
                <a:gd name="connsiteY1" fmla="*/ 381280 h 878386"/>
                <a:gd name="connsiteX2" fmla="*/ 925513 w 6805663"/>
                <a:gd name="connsiteY2" fmla="*/ 565870 h 878386"/>
                <a:gd name="connsiteX3" fmla="*/ 1539215 w 6805663"/>
                <a:gd name="connsiteY3" fmla="*/ 314080 h 878386"/>
                <a:gd name="connsiteX4" fmla="*/ 2212290 w 6805663"/>
                <a:gd name="connsiteY4" fmla="*/ 346590 h 878386"/>
                <a:gd name="connsiteX5" fmla="*/ 2686957 w 6805663"/>
                <a:gd name="connsiteY5" fmla="*/ 515464 h 878386"/>
                <a:gd name="connsiteX6" fmla="*/ 3311501 w 6805663"/>
                <a:gd name="connsiteY6" fmla="*/ 741160 h 878386"/>
                <a:gd name="connsiteX7" fmla="*/ 4048484 w 6805663"/>
                <a:gd name="connsiteY7" fmla="*/ 874155 h 878386"/>
                <a:gd name="connsiteX8" fmla="*/ 4492410 w 6805663"/>
                <a:gd name="connsiteY8" fmla="*/ 585696 h 878386"/>
                <a:gd name="connsiteX9" fmla="*/ 4675746 w 6805663"/>
                <a:gd name="connsiteY9" fmla="*/ 210547 h 878386"/>
                <a:gd name="connsiteX10" fmla="*/ 4896864 w 6805663"/>
                <a:gd name="connsiteY10" fmla="*/ 379 h 878386"/>
                <a:gd name="connsiteX11" fmla="*/ 5355340 w 6805663"/>
                <a:gd name="connsiteY11" fmla="*/ 164595 h 878386"/>
                <a:gd name="connsiteX12" fmla="*/ 5770009 w 6805663"/>
                <a:gd name="connsiteY12" fmla="*/ 329680 h 878386"/>
                <a:gd name="connsiteX13" fmla="*/ 6280545 w 6805663"/>
                <a:gd name="connsiteY13" fmla="*/ 399711 h 878386"/>
                <a:gd name="connsiteX14" fmla="*/ 6805663 w 6805663"/>
                <a:gd name="connsiteY14" fmla="*/ 397417 h 878386"/>
                <a:gd name="connsiteX0" fmla="*/ 0 w 6805663"/>
                <a:gd name="connsiteY0" fmla="*/ 422428 h 878386"/>
                <a:gd name="connsiteX1" fmla="*/ 457260 w 6805663"/>
                <a:gd name="connsiteY1" fmla="*/ 49149 h 878386"/>
                <a:gd name="connsiteX2" fmla="*/ 925513 w 6805663"/>
                <a:gd name="connsiteY2" fmla="*/ 565870 h 878386"/>
                <a:gd name="connsiteX3" fmla="*/ 1539215 w 6805663"/>
                <a:gd name="connsiteY3" fmla="*/ 314080 h 878386"/>
                <a:gd name="connsiteX4" fmla="*/ 2212290 w 6805663"/>
                <a:gd name="connsiteY4" fmla="*/ 346590 h 878386"/>
                <a:gd name="connsiteX5" fmla="*/ 2686957 w 6805663"/>
                <a:gd name="connsiteY5" fmla="*/ 515464 h 878386"/>
                <a:gd name="connsiteX6" fmla="*/ 3311501 w 6805663"/>
                <a:gd name="connsiteY6" fmla="*/ 741160 h 878386"/>
                <a:gd name="connsiteX7" fmla="*/ 4048484 w 6805663"/>
                <a:gd name="connsiteY7" fmla="*/ 874155 h 878386"/>
                <a:gd name="connsiteX8" fmla="*/ 4492410 w 6805663"/>
                <a:gd name="connsiteY8" fmla="*/ 585696 h 878386"/>
                <a:gd name="connsiteX9" fmla="*/ 4675746 w 6805663"/>
                <a:gd name="connsiteY9" fmla="*/ 210547 h 878386"/>
                <a:gd name="connsiteX10" fmla="*/ 4896864 w 6805663"/>
                <a:gd name="connsiteY10" fmla="*/ 379 h 878386"/>
                <a:gd name="connsiteX11" fmla="*/ 5355340 w 6805663"/>
                <a:gd name="connsiteY11" fmla="*/ 164595 h 878386"/>
                <a:gd name="connsiteX12" fmla="*/ 5770009 w 6805663"/>
                <a:gd name="connsiteY12" fmla="*/ 329680 h 878386"/>
                <a:gd name="connsiteX13" fmla="*/ 6280545 w 6805663"/>
                <a:gd name="connsiteY13" fmla="*/ 399711 h 878386"/>
                <a:gd name="connsiteX14" fmla="*/ 6805663 w 6805663"/>
                <a:gd name="connsiteY14" fmla="*/ 397417 h 878386"/>
                <a:gd name="connsiteX0" fmla="*/ 0 w 6805663"/>
                <a:gd name="connsiteY0" fmla="*/ 422428 h 878386"/>
                <a:gd name="connsiteX1" fmla="*/ 223005 w 6805663"/>
                <a:gd name="connsiteY1" fmla="*/ 224583 h 878386"/>
                <a:gd name="connsiteX2" fmla="*/ 457260 w 6805663"/>
                <a:gd name="connsiteY2" fmla="*/ 49149 h 878386"/>
                <a:gd name="connsiteX3" fmla="*/ 925513 w 6805663"/>
                <a:gd name="connsiteY3" fmla="*/ 565870 h 878386"/>
                <a:gd name="connsiteX4" fmla="*/ 1539215 w 6805663"/>
                <a:gd name="connsiteY4" fmla="*/ 314080 h 878386"/>
                <a:gd name="connsiteX5" fmla="*/ 2212290 w 6805663"/>
                <a:gd name="connsiteY5" fmla="*/ 346590 h 878386"/>
                <a:gd name="connsiteX6" fmla="*/ 2686957 w 6805663"/>
                <a:gd name="connsiteY6" fmla="*/ 515464 h 878386"/>
                <a:gd name="connsiteX7" fmla="*/ 3311501 w 6805663"/>
                <a:gd name="connsiteY7" fmla="*/ 741160 h 878386"/>
                <a:gd name="connsiteX8" fmla="*/ 4048484 w 6805663"/>
                <a:gd name="connsiteY8" fmla="*/ 874155 h 878386"/>
                <a:gd name="connsiteX9" fmla="*/ 4492410 w 6805663"/>
                <a:gd name="connsiteY9" fmla="*/ 585696 h 878386"/>
                <a:gd name="connsiteX10" fmla="*/ 4675746 w 6805663"/>
                <a:gd name="connsiteY10" fmla="*/ 210547 h 878386"/>
                <a:gd name="connsiteX11" fmla="*/ 4896864 w 6805663"/>
                <a:gd name="connsiteY11" fmla="*/ 379 h 878386"/>
                <a:gd name="connsiteX12" fmla="*/ 5355340 w 6805663"/>
                <a:gd name="connsiteY12" fmla="*/ 164595 h 878386"/>
                <a:gd name="connsiteX13" fmla="*/ 5770009 w 6805663"/>
                <a:gd name="connsiteY13" fmla="*/ 329680 h 878386"/>
                <a:gd name="connsiteX14" fmla="*/ 6280545 w 6805663"/>
                <a:gd name="connsiteY14" fmla="*/ 399711 h 878386"/>
                <a:gd name="connsiteX15" fmla="*/ 6805663 w 6805663"/>
                <a:gd name="connsiteY15" fmla="*/ 397417 h 878386"/>
                <a:gd name="connsiteX0" fmla="*/ 0 w 6805663"/>
                <a:gd name="connsiteY0" fmla="*/ 422428 h 878386"/>
                <a:gd name="connsiteX1" fmla="*/ 276530 w 6805663"/>
                <a:gd name="connsiteY1" fmla="*/ 346590 h 878386"/>
                <a:gd name="connsiteX2" fmla="*/ 457260 w 6805663"/>
                <a:gd name="connsiteY2" fmla="*/ 49149 h 878386"/>
                <a:gd name="connsiteX3" fmla="*/ 925513 w 6805663"/>
                <a:gd name="connsiteY3" fmla="*/ 565870 h 878386"/>
                <a:gd name="connsiteX4" fmla="*/ 1539215 w 6805663"/>
                <a:gd name="connsiteY4" fmla="*/ 314080 h 878386"/>
                <a:gd name="connsiteX5" fmla="*/ 2212290 w 6805663"/>
                <a:gd name="connsiteY5" fmla="*/ 346590 h 878386"/>
                <a:gd name="connsiteX6" fmla="*/ 2686957 w 6805663"/>
                <a:gd name="connsiteY6" fmla="*/ 515464 h 878386"/>
                <a:gd name="connsiteX7" fmla="*/ 3311501 w 6805663"/>
                <a:gd name="connsiteY7" fmla="*/ 741160 h 878386"/>
                <a:gd name="connsiteX8" fmla="*/ 4048484 w 6805663"/>
                <a:gd name="connsiteY8" fmla="*/ 874155 h 878386"/>
                <a:gd name="connsiteX9" fmla="*/ 4492410 w 6805663"/>
                <a:gd name="connsiteY9" fmla="*/ 585696 h 878386"/>
                <a:gd name="connsiteX10" fmla="*/ 4675746 w 6805663"/>
                <a:gd name="connsiteY10" fmla="*/ 210547 h 878386"/>
                <a:gd name="connsiteX11" fmla="*/ 4896864 w 6805663"/>
                <a:gd name="connsiteY11" fmla="*/ 379 h 878386"/>
                <a:gd name="connsiteX12" fmla="*/ 5355340 w 6805663"/>
                <a:gd name="connsiteY12" fmla="*/ 164595 h 878386"/>
                <a:gd name="connsiteX13" fmla="*/ 5770009 w 6805663"/>
                <a:gd name="connsiteY13" fmla="*/ 329680 h 878386"/>
                <a:gd name="connsiteX14" fmla="*/ 6280545 w 6805663"/>
                <a:gd name="connsiteY14" fmla="*/ 399711 h 878386"/>
                <a:gd name="connsiteX15" fmla="*/ 6805663 w 6805663"/>
                <a:gd name="connsiteY15" fmla="*/ 397417 h 878386"/>
                <a:gd name="connsiteX0" fmla="*/ 0 w 6805663"/>
                <a:gd name="connsiteY0" fmla="*/ 422428 h 878386"/>
                <a:gd name="connsiteX1" fmla="*/ 276530 w 6805663"/>
                <a:gd name="connsiteY1" fmla="*/ 346590 h 878386"/>
                <a:gd name="connsiteX2" fmla="*/ 457260 w 6805663"/>
                <a:gd name="connsiteY2" fmla="*/ 49149 h 878386"/>
                <a:gd name="connsiteX3" fmla="*/ 925513 w 6805663"/>
                <a:gd name="connsiteY3" fmla="*/ 565870 h 878386"/>
                <a:gd name="connsiteX4" fmla="*/ 1539215 w 6805663"/>
                <a:gd name="connsiteY4" fmla="*/ 314080 h 878386"/>
                <a:gd name="connsiteX5" fmla="*/ 2212290 w 6805663"/>
                <a:gd name="connsiteY5" fmla="*/ 346590 h 878386"/>
                <a:gd name="connsiteX6" fmla="*/ 2686957 w 6805663"/>
                <a:gd name="connsiteY6" fmla="*/ 515464 h 878386"/>
                <a:gd name="connsiteX7" fmla="*/ 3311501 w 6805663"/>
                <a:gd name="connsiteY7" fmla="*/ 741160 h 878386"/>
                <a:gd name="connsiteX8" fmla="*/ 4048484 w 6805663"/>
                <a:gd name="connsiteY8" fmla="*/ 874155 h 878386"/>
                <a:gd name="connsiteX9" fmla="*/ 4492410 w 6805663"/>
                <a:gd name="connsiteY9" fmla="*/ 585696 h 878386"/>
                <a:gd name="connsiteX10" fmla="*/ 4675746 w 6805663"/>
                <a:gd name="connsiteY10" fmla="*/ 210547 h 878386"/>
                <a:gd name="connsiteX11" fmla="*/ 4896864 w 6805663"/>
                <a:gd name="connsiteY11" fmla="*/ 379 h 878386"/>
                <a:gd name="connsiteX12" fmla="*/ 5355340 w 6805663"/>
                <a:gd name="connsiteY12" fmla="*/ 164595 h 878386"/>
                <a:gd name="connsiteX13" fmla="*/ 5770009 w 6805663"/>
                <a:gd name="connsiteY13" fmla="*/ 329680 h 878386"/>
                <a:gd name="connsiteX14" fmla="*/ 6280545 w 6805663"/>
                <a:gd name="connsiteY14" fmla="*/ 399711 h 878386"/>
                <a:gd name="connsiteX15" fmla="*/ 6805663 w 6805663"/>
                <a:gd name="connsiteY15" fmla="*/ 397417 h 878386"/>
                <a:gd name="connsiteX0" fmla="*/ 0 w 6805663"/>
                <a:gd name="connsiteY0" fmla="*/ 422428 h 878386"/>
                <a:gd name="connsiteX1" fmla="*/ 276530 w 6805663"/>
                <a:gd name="connsiteY1" fmla="*/ 346590 h 878386"/>
                <a:gd name="connsiteX2" fmla="*/ 457260 w 6805663"/>
                <a:gd name="connsiteY2" fmla="*/ 49149 h 878386"/>
                <a:gd name="connsiteX3" fmla="*/ 925513 w 6805663"/>
                <a:gd name="connsiteY3" fmla="*/ 565870 h 878386"/>
                <a:gd name="connsiteX4" fmla="*/ 1539215 w 6805663"/>
                <a:gd name="connsiteY4" fmla="*/ 314080 h 878386"/>
                <a:gd name="connsiteX5" fmla="*/ 2212290 w 6805663"/>
                <a:gd name="connsiteY5" fmla="*/ 346590 h 878386"/>
                <a:gd name="connsiteX6" fmla="*/ 2686957 w 6805663"/>
                <a:gd name="connsiteY6" fmla="*/ 515464 h 878386"/>
                <a:gd name="connsiteX7" fmla="*/ 3311501 w 6805663"/>
                <a:gd name="connsiteY7" fmla="*/ 741160 h 878386"/>
                <a:gd name="connsiteX8" fmla="*/ 4048484 w 6805663"/>
                <a:gd name="connsiteY8" fmla="*/ 874155 h 878386"/>
                <a:gd name="connsiteX9" fmla="*/ 4492410 w 6805663"/>
                <a:gd name="connsiteY9" fmla="*/ 585696 h 878386"/>
                <a:gd name="connsiteX10" fmla="*/ 4675746 w 6805663"/>
                <a:gd name="connsiteY10" fmla="*/ 210547 h 878386"/>
                <a:gd name="connsiteX11" fmla="*/ 4896864 w 6805663"/>
                <a:gd name="connsiteY11" fmla="*/ 379 h 878386"/>
                <a:gd name="connsiteX12" fmla="*/ 5355340 w 6805663"/>
                <a:gd name="connsiteY12" fmla="*/ 164595 h 878386"/>
                <a:gd name="connsiteX13" fmla="*/ 5770009 w 6805663"/>
                <a:gd name="connsiteY13" fmla="*/ 329680 h 878386"/>
                <a:gd name="connsiteX14" fmla="*/ 6280545 w 6805663"/>
                <a:gd name="connsiteY14" fmla="*/ 399711 h 878386"/>
                <a:gd name="connsiteX15" fmla="*/ 6805663 w 6805663"/>
                <a:gd name="connsiteY15" fmla="*/ 397417 h 878386"/>
                <a:gd name="connsiteX0" fmla="*/ 0 w 6805663"/>
                <a:gd name="connsiteY0" fmla="*/ 422428 h 878386"/>
                <a:gd name="connsiteX1" fmla="*/ 276530 w 6805663"/>
                <a:gd name="connsiteY1" fmla="*/ 346590 h 878386"/>
                <a:gd name="connsiteX2" fmla="*/ 457260 w 6805663"/>
                <a:gd name="connsiteY2" fmla="*/ 49149 h 878386"/>
                <a:gd name="connsiteX3" fmla="*/ 744867 w 6805663"/>
                <a:gd name="connsiteY3" fmla="*/ 721768 h 878386"/>
                <a:gd name="connsiteX4" fmla="*/ 1539215 w 6805663"/>
                <a:gd name="connsiteY4" fmla="*/ 314080 h 878386"/>
                <a:gd name="connsiteX5" fmla="*/ 2212290 w 6805663"/>
                <a:gd name="connsiteY5" fmla="*/ 346590 h 878386"/>
                <a:gd name="connsiteX6" fmla="*/ 2686957 w 6805663"/>
                <a:gd name="connsiteY6" fmla="*/ 515464 h 878386"/>
                <a:gd name="connsiteX7" fmla="*/ 3311501 w 6805663"/>
                <a:gd name="connsiteY7" fmla="*/ 741160 h 878386"/>
                <a:gd name="connsiteX8" fmla="*/ 4048484 w 6805663"/>
                <a:gd name="connsiteY8" fmla="*/ 874155 h 878386"/>
                <a:gd name="connsiteX9" fmla="*/ 4492410 w 6805663"/>
                <a:gd name="connsiteY9" fmla="*/ 585696 h 878386"/>
                <a:gd name="connsiteX10" fmla="*/ 4675746 w 6805663"/>
                <a:gd name="connsiteY10" fmla="*/ 210547 h 878386"/>
                <a:gd name="connsiteX11" fmla="*/ 4896864 w 6805663"/>
                <a:gd name="connsiteY11" fmla="*/ 379 h 878386"/>
                <a:gd name="connsiteX12" fmla="*/ 5355340 w 6805663"/>
                <a:gd name="connsiteY12" fmla="*/ 164595 h 878386"/>
                <a:gd name="connsiteX13" fmla="*/ 5770009 w 6805663"/>
                <a:gd name="connsiteY13" fmla="*/ 329680 h 878386"/>
                <a:gd name="connsiteX14" fmla="*/ 6280545 w 6805663"/>
                <a:gd name="connsiteY14" fmla="*/ 399711 h 878386"/>
                <a:gd name="connsiteX15" fmla="*/ 6805663 w 6805663"/>
                <a:gd name="connsiteY15" fmla="*/ 397417 h 878386"/>
                <a:gd name="connsiteX0" fmla="*/ 0 w 6805663"/>
                <a:gd name="connsiteY0" fmla="*/ 422428 h 878386"/>
                <a:gd name="connsiteX1" fmla="*/ 276530 w 6805663"/>
                <a:gd name="connsiteY1" fmla="*/ 346590 h 878386"/>
                <a:gd name="connsiteX2" fmla="*/ 457260 w 6805663"/>
                <a:gd name="connsiteY2" fmla="*/ 49149 h 878386"/>
                <a:gd name="connsiteX3" fmla="*/ 744867 w 6805663"/>
                <a:gd name="connsiteY3" fmla="*/ 721768 h 878386"/>
                <a:gd name="connsiteX4" fmla="*/ 1539215 w 6805663"/>
                <a:gd name="connsiteY4" fmla="*/ 314080 h 878386"/>
                <a:gd name="connsiteX5" fmla="*/ 2212290 w 6805663"/>
                <a:gd name="connsiteY5" fmla="*/ 346590 h 878386"/>
                <a:gd name="connsiteX6" fmla="*/ 2686957 w 6805663"/>
                <a:gd name="connsiteY6" fmla="*/ 515464 h 878386"/>
                <a:gd name="connsiteX7" fmla="*/ 3311501 w 6805663"/>
                <a:gd name="connsiteY7" fmla="*/ 741160 h 878386"/>
                <a:gd name="connsiteX8" fmla="*/ 4048484 w 6805663"/>
                <a:gd name="connsiteY8" fmla="*/ 874155 h 878386"/>
                <a:gd name="connsiteX9" fmla="*/ 4492410 w 6805663"/>
                <a:gd name="connsiteY9" fmla="*/ 585696 h 878386"/>
                <a:gd name="connsiteX10" fmla="*/ 4675746 w 6805663"/>
                <a:gd name="connsiteY10" fmla="*/ 210547 h 878386"/>
                <a:gd name="connsiteX11" fmla="*/ 4896864 w 6805663"/>
                <a:gd name="connsiteY11" fmla="*/ 379 h 878386"/>
                <a:gd name="connsiteX12" fmla="*/ 5355340 w 6805663"/>
                <a:gd name="connsiteY12" fmla="*/ 164595 h 878386"/>
                <a:gd name="connsiteX13" fmla="*/ 5770009 w 6805663"/>
                <a:gd name="connsiteY13" fmla="*/ 329680 h 878386"/>
                <a:gd name="connsiteX14" fmla="*/ 6280545 w 6805663"/>
                <a:gd name="connsiteY14" fmla="*/ 399711 h 878386"/>
                <a:gd name="connsiteX15" fmla="*/ 6805663 w 6805663"/>
                <a:gd name="connsiteY15" fmla="*/ 397417 h 878386"/>
                <a:gd name="connsiteX0" fmla="*/ 0 w 6805663"/>
                <a:gd name="connsiteY0" fmla="*/ 422428 h 878386"/>
                <a:gd name="connsiteX1" fmla="*/ 276530 w 6805663"/>
                <a:gd name="connsiteY1" fmla="*/ 346590 h 878386"/>
                <a:gd name="connsiteX2" fmla="*/ 497403 w 6805663"/>
                <a:gd name="connsiteY2" fmla="*/ 55927 h 878386"/>
                <a:gd name="connsiteX3" fmla="*/ 744867 w 6805663"/>
                <a:gd name="connsiteY3" fmla="*/ 721768 h 878386"/>
                <a:gd name="connsiteX4" fmla="*/ 1539215 w 6805663"/>
                <a:gd name="connsiteY4" fmla="*/ 314080 h 878386"/>
                <a:gd name="connsiteX5" fmla="*/ 2212290 w 6805663"/>
                <a:gd name="connsiteY5" fmla="*/ 346590 h 878386"/>
                <a:gd name="connsiteX6" fmla="*/ 2686957 w 6805663"/>
                <a:gd name="connsiteY6" fmla="*/ 515464 h 878386"/>
                <a:gd name="connsiteX7" fmla="*/ 3311501 w 6805663"/>
                <a:gd name="connsiteY7" fmla="*/ 741160 h 878386"/>
                <a:gd name="connsiteX8" fmla="*/ 4048484 w 6805663"/>
                <a:gd name="connsiteY8" fmla="*/ 874155 h 878386"/>
                <a:gd name="connsiteX9" fmla="*/ 4492410 w 6805663"/>
                <a:gd name="connsiteY9" fmla="*/ 585696 h 878386"/>
                <a:gd name="connsiteX10" fmla="*/ 4675746 w 6805663"/>
                <a:gd name="connsiteY10" fmla="*/ 210547 h 878386"/>
                <a:gd name="connsiteX11" fmla="*/ 4896864 w 6805663"/>
                <a:gd name="connsiteY11" fmla="*/ 379 h 878386"/>
                <a:gd name="connsiteX12" fmla="*/ 5355340 w 6805663"/>
                <a:gd name="connsiteY12" fmla="*/ 164595 h 878386"/>
                <a:gd name="connsiteX13" fmla="*/ 5770009 w 6805663"/>
                <a:gd name="connsiteY13" fmla="*/ 329680 h 878386"/>
                <a:gd name="connsiteX14" fmla="*/ 6280545 w 6805663"/>
                <a:gd name="connsiteY14" fmla="*/ 399711 h 878386"/>
                <a:gd name="connsiteX15" fmla="*/ 6805663 w 6805663"/>
                <a:gd name="connsiteY15" fmla="*/ 397417 h 878386"/>
                <a:gd name="connsiteX0" fmla="*/ 0 w 6805663"/>
                <a:gd name="connsiteY0" fmla="*/ 422428 h 878386"/>
                <a:gd name="connsiteX1" fmla="*/ 276530 w 6805663"/>
                <a:gd name="connsiteY1" fmla="*/ 346590 h 878386"/>
                <a:gd name="connsiteX2" fmla="*/ 497403 w 6805663"/>
                <a:gd name="connsiteY2" fmla="*/ 55927 h 878386"/>
                <a:gd name="connsiteX3" fmla="*/ 744867 w 6805663"/>
                <a:gd name="connsiteY3" fmla="*/ 721768 h 878386"/>
                <a:gd name="connsiteX4" fmla="*/ 1539215 w 6805663"/>
                <a:gd name="connsiteY4" fmla="*/ 314080 h 878386"/>
                <a:gd name="connsiteX5" fmla="*/ 2212290 w 6805663"/>
                <a:gd name="connsiteY5" fmla="*/ 346590 h 878386"/>
                <a:gd name="connsiteX6" fmla="*/ 2686957 w 6805663"/>
                <a:gd name="connsiteY6" fmla="*/ 515464 h 878386"/>
                <a:gd name="connsiteX7" fmla="*/ 3311501 w 6805663"/>
                <a:gd name="connsiteY7" fmla="*/ 741160 h 878386"/>
                <a:gd name="connsiteX8" fmla="*/ 4048484 w 6805663"/>
                <a:gd name="connsiteY8" fmla="*/ 874155 h 878386"/>
                <a:gd name="connsiteX9" fmla="*/ 4492410 w 6805663"/>
                <a:gd name="connsiteY9" fmla="*/ 585696 h 878386"/>
                <a:gd name="connsiteX10" fmla="*/ 4675746 w 6805663"/>
                <a:gd name="connsiteY10" fmla="*/ 210547 h 878386"/>
                <a:gd name="connsiteX11" fmla="*/ 4896864 w 6805663"/>
                <a:gd name="connsiteY11" fmla="*/ 379 h 878386"/>
                <a:gd name="connsiteX12" fmla="*/ 5355340 w 6805663"/>
                <a:gd name="connsiteY12" fmla="*/ 164595 h 878386"/>
                <a:gd name="connsiteX13" fmla="*/ 5770009 w 6805663"/>
                <a:gd name="connsiteY13" fmla="*/ 329680 h 878386"/>
                <a:gd name="connsiteX14" fmla="*/ 6280545 w 6805663"/>
                <a:gd name="connsiteY14" fmla="*/ 399711 h 878386"/>
                <a:gd name="connsiteX15" fmla="*/ 6805663 w 6805663"/>
                <a:gd name="connsiteY15" fmla="*/ 397417 h 878386"/>
                <a:gd name="connsiteX0" fmla="*/ 0 w 6805663"/>
                <a:gd name="connsiteY0" fmla="*/ 422428 h 878386"/>
                <a:gd name="connsiteX1" fmla="*/ 276530 w 6805663"/>
                <a:gd name="connsiteY1" fmla="*/ 346590 h 878386"/>
                <a:gd name="connsiteX2" fmla="*/ 497403 w 6805663"/>
                <a:gd name="connsiteY2" fmla="*/ 55927 h 878386"/>
                <a:gd name="connsiteX3" fmla="*/ 744867 w 6805663"/>
                <a:gd name="connsiteY3" fmla="*/ 721768 h 878386"/>
                <a:gd name="connsiteX4" fmla="*/ 1539215 w 6805663"/>
                <a:gd name="connsiteY4" fmla="*/ 314080 h 878386"/>
                <a:gd name="connsiteX5" fmla="*/ 2212290 w 6805663"/>
                <a:gd name="connsiteY5" fmla="*/ 346590 h 878386"/>
                <a:gd name="connsiteX6" fmla="*/ 2686957 w 6805663"/>
                <a:gd name="connsiteY6" fmla="*/ 515464 h 878386"/>
                <a:gd name="connsiteX7" fmla="*/ 3311501 w 6805663"/>
                <a:gd name="connsiteY7" fmla="*/ 741160 h 878386"/>
                <a:gd name="connsiteX8" fmla="*/ 4048484 w 6805663"/>
                <a:gd name="connsiteY8" fmla="*/ 874155 h 878386"/>
                <a:gd name="connsiteX9" fmla="*/ 4492410 w 6805663"/>
                <a:gd name="connsiteY9" fmla="*/ 585696 h 878386"/>
                <a:gd name="connsiteX10" fmla="*/ 4675746 w 6805663"/>
                <a:gd name="connsiteY10" fmla="*/ 210547 h 878386"/>
                <a:gd name="connsiteX11" fmla="*/ 4896864 w 6805663"/>
                <a:gd name="connsiteY11" fmla="*/ 379 h 878386"/>
                <a:gd name="connsiteX12" fmla="*/ 5355340 w 6805663"/>
                <a:gd name="connsiteY12" fmla="*/ 164595 h 878386"/>
                <a:gd name="connsiteX13" fmla="*/ 5770009 w 6805663"/>
                <a:gd name="connsiteY13" fmla="*/ 329680 h 878386"/>
                <a:gd name="connsiteX14" fmla="*/ 6280545 w 6805663"/>
                <a:gd name="connsiteY14" fmla="*/ 399711 h 878386"/>
                <a:gd name="connsiteX15" fmla="*/ 6805663 w 6805663"/>
                <a:gd name="connsiteY15" fmla="*/ 397417 h 878386"/>
                <a:gd name="connsiteX0" fmla="*/ 0 w 6805663"/>
                <a:gd name="connsiteY0" fmla="*/ 422428 h 878386"/>
                <a:gd name="connsiteX1" fmla="*/ 276530 w 6805663"/>
                <a:gd name="connsiteY1" fmla="*/ 346590 h 878386"/>
                <a:gd name="connsiteX2" fmla="*/ 497403 w 6805663"/>
                <a:gd name="connsiteY2" fmla="*/ 55927 h 878386"/>
                <a:gd name="connsiteX3" fmla="*/ 744867 w 6805663"/>
                <a:gd name="connsiteY3" fmla="*/ 721768 h 878386"/>
                <a:gd name="connsiteX4" fmla="*/ 1539215 w 6805663"/>
                <a:gd name="connsiteY4" fmla="*/ 314080 h 878386"/>
                <a:gd name="connsiteX5" fmla="*/ 2212290 w 6805663"/>
                <a:gd name="connsiteY5" fmla="*/ 346590 h 878386"/>
                <a:gd name="connsiteX6" fmla="*/ 2686957 w 6805663"/>
                <a:gd name="connsiteY6" fmla="*/ 515464 h 878386"/>
                <a:gd name="connsiteX7" fmla="*/ 3311501 w 6805663"/>
                <a:gd name="connsiteY7" fmla="*/ 741160 h 878386"/>
                <a:gd name="connsiteX8" fmla="*/ 4048484 w 6805663"/>
                <a:gd name="connsiteY8" fmla="*/ 874155 h 878386"/>
                <a:gd name="connsiteX9" fmla="*/ 4492410 w 6805663"/>
                <a:gd name="connsiteY9" fmla="*/ 585696 h 878386"/>
                <a:gd name="connsiteX10" fmla="*/ 4675746 w 6805663"/>
                <a:gd name="connsiteY10" fmla="*/ 210547 h 878386"/>
                <a:gd name="connsiteX11" fmla="*/ 4896864 w 6805663"/>
                <a:gd name="connsiteY11" fmla="*/ 379 h 878386"/>
                <a:gd name="connsiteX12" fmla="*/ 5355340 w 6805663"/>
                <a:gd name="connsiteY12" fmla="*/ 164595 h 878386"/>
                <a:gd name="connsiteX13" fmla="*/ 5770009 w 6805663"/>
                <a:gd name="connsiteY13" fmla="*/ 329680 h 878386"/>
                <a:gd name="connsiteX14" fmla="*/ 6280545 w 6805663"/>
                <a:gd name="connsiteY14" fmla="*/ 399711 h 878386"/>
                <a:gd name="connsiteX15" fmla="*/ 6805663 w 6805663"/>
                <a:gd name="connsiteY15" fmla="*/ 397417 h 878386"/>
                <a:gd name="connsiteX0" fmla="*/ 0 w 6805663"/>
                <a:gd name="connsiteY0" fmla="*/ 422428 h 878386"/>
                <a:gd name="connsiteX1" fmla="*/ 276530 w 6805663"/>
                <a:gd name="connsiteY1" fmla="*/ 346590 h 878386"/>
                <a:gd name="connsiteX2" fmla="*/ 484022 w 6805663"/>
                <a:gd name="connsiteY2" fmla="*/ 55927 h 878386"/>
                <a:gd name="connsiteX3" fmla="*/ 744867 w 6805663"/>
                <a:gd name="connsiteY3" fmla="*/ 721768 h 878386"/>
                <a:gd name="connsiteX4" fmla="*/ 1539215 w 6805663"/>
                <a:gd name="connsiteY4" fmla="*/ 314080 h 878386"/>
                <a:gd name="connsiteX5" fmla="*/ 2212290 w 6805663"/>
                <a:gd name="connsiteY5" fmla="*/ 346590 h 878386"/>
                <a:gd name="connsiteX6" fmla="*/ 2686957 w 6805663"/>
                <a:gd name="connsiteY6" fmla="*/ 515464 h 878386"/>
                <a:gd name="connsiteX7" fmla="*/ 3311501 w 6805663"/>
                <a:gd name="connsiteY7" fmla="*/ 741160 h 878386"/>
                <a:gd name="connsiteX8" fmla="*/ 4048484 w 6805663"/>
                <a:gd name="connsiteY8" fmla="*/ 874155 h 878386"/>
                <a:gd name="connsiteX9" fmla="*/ 4492410 w 6805663"/>
                <a:gd name="connsiteY9" fmla="*/ 585696 h 878386"/>
                <a:gd name="connsiteX10" fmla="*/ 4675746 w 6805663"/>
                <a:gd name="connsiteY10" fmla="*/ 210547 h 878386"/>
                <a:gd name="connsiteX11" fmla="*/ 4896864 w 6805663"/>
                <a:gd name="connsiteY11" fmla="*/ 379 h 878386"/>
                <a:gd name="connsiteX12" fmla="*/ 5355340 w 6805663"/>
                <a:gd name="connsiteY12" fmla="*/ 164595 h 878386"/>
                <a:gd name="connsiteX13" fmla="*/ 5770009 w 6805663"/>
                <a:gd name="connsiteY13" fmla="*/ 329680 h 878386"/>
                <a:gd name="connsiteX14" fmla="*/ 6280545 w 6805663"/>
                <a:gd name="connsiteY14" fmla="*/ 399711 h 878386"/>
                <a:gd name="connsiteX15" fmla="*/ 6805663 w 6805663"/>
                <a:gd name="connsiteY15" fmla="*/ 397417 h 878386"/>
                <a:gd name="connsiteX0" fmla="*/ 0 w 6805663"/>
                <a:gd name="connsiteY0" fmla="*/ 422428 h 878386"/>
                <a:gd name="connsiteX1" fmla="*/ 276530 w 6805663"/>
                <a:gd name="connsiteY1" fmla="*/ 346590 h 878386"/>
                <a:gd name="connsiteX2" fmla="*/ 484022 w 6805663"/>
                <a:gd name="connsiteY2" fmla="*/ 55927 h 878386"/>
                <a:gd name="connsiteX3" fmla="*/ 744867 w 6805663"/>
                <a:gd name="connsiteY3" fmla="*/ 721768 h 878386"/>
                <a:gd name="connsiteX4" fmla="*/ 1539215 w 6805663"/>
                <a:gd name="connsiteY4" fmla="*/ 314080 h 878386"/>
                <a:gd name="connsiteX5" fmla="*/ 2212290 w 6805663"/>
                <a:gd name="connsiteY5" fmla="*/ 346590 h 878386"/>
                <a:gd name="connsiteX6" fmla="*/ 2686957 w 6805663"/>
                <a:gd name="connsiteY6" fmla="*/ 515464 h 878386"/>
                <a:gd name="connsiteX7" fmla="*/ 3311501 w 6805663"/>
                <a:gd name="connsiteY7" fmla="*/ 741160 h 878386"/>
                <a:gd name="connsiteX8" fmla="*/ 4048484 w 6805663"/>
                <a:gd name="connsiteY8" fmla="*/ 874155 h 878386"/>
                <a:gd name="connsiteX9" fmla="*/ 4492410 w 6805663"/>
                <a:gd name="connsiteY9" fmla="*/ 585696 h 878386"/>
                <a:gd name="connsiteX10" fmla="*/ 4675746 w 6805663"/>
                <a:gd name="connsiteY10" fmla="*/ 210547 h 878386"/>
                <a:gd name="connsiteX11" fmla="*/ 4896864 w 6805663"/>
                <a:gd name="connsiteY11" fmla="*/ 379 h 878386"/>
                <a:gd name="connsiteX12" fmla="*/ 5355340 w 6805663"/>
                <a:gd name="connsiteY12" fmla="*/ 164595 h 878386"/>
                <a:gd name="connsiteX13" fmla="*/ 5770009 w 6805663"/>
                <a:gd name="connsiteY13" fmla="*/ 329680 h 878386"/>
                <a:gd name="connsiteX14" fmla="*/ 6280545 w 6805663"/>
                <a:gd name="connsiteY14" fmla="*/ 399711 h 878386"/>
                <a:gd name="connsiteX15" fmla="*/ 6805663 w 6805663"/>
                <a:gd name="connsiteY15" fmla="*/ 397417 h 878386"/>
                <a:gd name="connsiteX0" fmla="*/ 0 w 6805663"/>
                <a:gd name="connsiteY0" fmla="*/ 422428 h 878386"/>
                <a:gd name="connsiteX1" fmla="*/ 276530 w 6805663"/>
                <a:gd name="connsiteY1" fmla="*/ 346590 h 878386"/>
                <a:gd name="connsiteX2" fmla="*/ 484022 w 6805663"/>
                <a:gd name="connsiteY2" fmla="*/ 55927 h 878386"/>
                <a:gd name="connsiteX3" fmla="*/ 744867 w 6805663"/>
                <a:gd name="connsiteY3" fmla="*/ 721768 h 878386"/>
                <a:gd name="connsiteX4" fmla="*/ 1539215 w 6805663"/>
                <a:gd name="connsiteY4" fmla="*/ 314080 h 878386"/>
                <a:gd name="connsiteX5" fmla="*/ 2212290 w 6805663"/>
                <a:gd name="connsiteY5" fmla="*/ 346590 h 878386"/>
                <a:gd name="connsiteX6" fmla="*/ 2686957 w 6805663"/>
                <a:gd name="connsiteY6" fmla="*/ 515464 h 878386"/>
                <a:gd name="connsiteX7" fmla="*/ 3311501 w 6805663"/>
                <a:gd name="connsiteY7" fmla="*/ 741160 h 878386"/>
                <a:gd name="connsiteX8" fmla="*/ 4048484 w 6805663"/>
                <a:gd name="connsiteY8" fmla="*/ 874155 h 878386"/>
                <a:gd name="connsiteX9" fmla="*/ 4492410 w 6805663"/>
                <a:gd name="connsiteY9" fmla="*/ 585696 h 878386"/>
                <a:gd name="connsiteX10" fmla="*/ 4675746 w 6805663"/>
                <a:gd name="connsiteY10" fmla="*/ 210547 h 878386"/>
                <a:gd name="connsiteX11" fmla="*/ 4896864 w 6805663"/>
                <a:gd name="connsiteY11" fmla="*/ 379 h 878386"/>
                <a:gd name="connsiteX12" fmla="*/ 5355340 w 6805663"/>
                <a:gd name="connsiteY12" fmla="*/ 164595 h 878386"/>
                <a:gd name="connsiteX13" fmla="*/ 5770009 w 6805663"/>
                <a:gd name="connsiteY13" fmla="*/ 329680 h 878386"/>
                <a:gd name="connsiteX14" fmla="*/ 6280545 w 6805663"/>
                <a:gd name="connsiteY14" fmla="*/ 399711 h 878386"/>
                <a:gd name="connsiteX15" fmla="*/ 6805663 w 6805663"/>
                <a:gd name="connsiteY15" fmla="*/ 397417 h 878386"/>
                <a:gd name="connsiteX0" fmla="*/ 0 w 6805663"/>
                <a:gd name="connsiteY0" fmla="*/ 514937 h 970895"/>
                <a:gd name="connsiteX1" fmla="*/ 276530 w 6805663"/>
                <a:gd name="connsiteY1" fmla="*/ 439099 h 970895"/>
                <a:gd name="connsiteX2" fmla="*/ 484022 w 6805663"/>
                <a:gd name="connsiteY2" fmla="*/ 148436 h 970895"/>
                <a:gd name="connsiteX3" fmla="*/ 744867 w 6805663"/>
                <a:gd name="connsiteY3" fmla="*/ 814277 h 970895"/>
                <a:gd name="connsiteX4" fmla="*/ 1485690 w 6805663"/>
                <a:gd name="connsiteY4" fmla="*/ 6676 h 970895"/>
                <a:gd name="connsiteX5" fmla="*/ 2212290 w 6805663"/>
                <a:gd name="connsiteY5" fmla="*/ 439099 h 970895"/>
                <a:gd name="connsiteX6" fmla="*/ 2686957 w 6805663"/>
                <a:gd name="connsiteY6" fmla="*/ 607973 h 970895"/>
                <a:gd name="connsiteX7" fmla="*/ 3311501 w 6805663"/>
                <a:gd name="connsiteY7" fmla="*/ 833669 h 970895"/>
                <a:gd name="connsiteX8" fmla="*/ 4048484 w 6805663"/>
                <a:gd name="connsiteY8" fmla="*/ 966664 h 970895"/>
                <a:gd name="connsiteX9" fmla="*/ 4492410 w 6805663"/>
                <a:gd name="connsiteY9" fmla="*/ 678205 h 970895"/>
                <a:gd name="connsiteX10" fmla="*/ 4675746 w 6805663"/>
                <a:gd name="connsiteY10" fmla="*/ 303056 h 970895"/>
                <a:gd name="connsiteX11" fmla="*/ 4896864 w 6805663"/>
                <a:gd name="connsiteY11" fmla="*/ 92888 h 970895"/>
                <a:gd name="connsiteX12" fmla="*/ 5355340 w 6805663"/>
                <a:gd name="connsiteY12" fmla="*/ 257104 h 970895"/>
                <a:gd name="connsiteX13" fmla="*/ 5770009 w 6805663"/>
                <a:gd name="connsiteY13" fmla="*/ 422189 h 970895"/>
                <a:gd name="connsiteX14" fmla="*/ 6280545 w 6805663"/>
                <a:gd name="connsiteY14" fmla="*/ 492220 h 970895"/>
                <a:gd name="connsiteX15" fmla="*/ 6805663 w 6805663"/>
                <a:gd name="connsiteY15" fmla="*/ 489926 h 970895"/>
                <a:gd name="connsiteX0" fmla="*/ 0 w 6805663"/>
                <a:gd name="connsiteY0" fmla="*/ 508349 h 964307"/>
                <a:gd name="connsiteX1" fmla="*/ 276530 w 6805663"/>
                <a:gd name="connsiteY1" fmla="*/ 432511 h 964307"/>
                <a:gd name="connsiteX2" fmla="*/ 484022 w 6805663"/>
                <a:gd name="connsiteY2" fmla="*/ 141848 h 964307"/>
                <a:gd name="connsiteX3" fmla="*/ 744867 w 6805663"/>
                <a:gd name="connsiteY3" fmla="*/ 807689 h 964307"/>
                <a:gd name="connsiteX4" fmla="*/ 1099470 w 6805663"/>
                <a:gd name="connsiteY4" fmla="*/ 398621 h 964307"/>
                <a:gd name="connsiteX5" fmla="*/ 1485690 w 6805663"/>
                <a:gd name="connsiteY5" fmla="*/ 88 h 964307"/>
                <a:gd name="connsiteX6" fmla="*/ 2212290 w 6805663"/>
                <a:gd name="connsiteY6" fmla="*/ 432511 h 964307"/>
                <a:gd name="connsiteX7" fmla="*/ 2686957 w 6805663"/>
                <a:gd name="connsiteY7" fmla="*/ 601385 h 964307"/>
                <a:gd name="connsiteX8" fmla="*/ 3311501 w 6805663"/>
                <a:gd name="connsiteY8" fmla="*/ 827081 h 964307"/>
                <a:gd name="connsiteX9" fmla="*/ 4048484 w 6805663"/>
                <a:gd name="connsiteY9" fmla="*/ 960076 h 964307"/>
                <a:gd name="connsiteX10" fmla="*/ 4492410 w 6805663"/>
                <a:gd name="connsiteY10" fmla="*/ 671617 h 964307"/>
                <a:gd name="connsiteX11" fmla="*/ 4675746 w 6805663"/>
                <a:gd name="connsiteY11" fmla="*/ 296468 h 964307"/>
                <a:gd name="connsiteX12" fmla="*/ 4896864 w 6805663"/>
                <a:gd name="connsiteY12" fmla="*/ 86300 h 964307"/>
                <a:gd name="connsiteX13" fmla="*/ 5355340 w 6805663"/>
                <a:gd name="connsiteY13" fmla="*/ 250516 h 964307"/>
                <a:gd name="connsiteX14" fmla="*/ 5770009 w 6805663"/>
                <a:gd name="connsiteY14" fmla="*/ 415601 h 964307"/>
                <a:gd name="connsiteX15" fmla="*/ 6280545 w 6805663"/>
                <a:gd name="connsiteY15" fmla="*/ 485632 h 964307"/>
                <a:gd name="connsiteX16" fmla="*/ 6805663 w 6805663"/>
                <a:gd name="connsiteY16" fmla="*/ 483338 h 964307"/>
                <a:gd name="connsiteX0" fmla="*/ 0 w 6805663"/>
                <a:gd name="connsiteY0" fmla="*/ 510150 h 966108"/>
                <a:gd name="connsiteX1" fmla="*/ 276530 w 6805663"/>
                <a:gd name="connsiteY1" fmla="*/ 434312 h 966108"/>
                <a:gd name="connsiteX2" fmla="*/ 484022 w 6805663"/>
                <a:gd name="connsiteY2" fmla="*/ 143649 h 966108"/>
                <a:gd name="connsiteX3" fmla="*/ 744867 w 6805663"/>
                <a:gd name="connsiteY3" fmla="*/ 809490 h 966108"/>
                <a:gd name="connsiteX4" fmla="*/ 1079398 w 6805663"/>
                <a:gd name="connsiteY4" fmla="*/ 298749 h 966108"/>
                <a:gd name="connsiteX5" fmla="*/ 1485690 w 6805663"/>
                <a:gd name="connsiteY5" fmla="*/ 1889 h 966108"/>
                <a:gd name="connsiteX6" fmla="*/ 2212290 w 6805663"/>
                <a:gd name="connsiteY6" fmla="*/ 434312 h 966108"/>
                <a:gd name="connsiteX7" fmla="*/ 2686957 w 6805663"/>
                <a:gd name="connsiteY7" fmla="*/ 603186 h 966108"/>
                <a:gd name="connsiteX8" fmla="*/ 3311501 w 6805663"/>
                <a:gd name="connsiteY8" fmla="*/ 828882 h 966108"/>
                <a:gd name="connsiteX9" fmla="*/ 4048484 w 6805663"/>
                <a:gd name="connsiteY9" fmla="*/ 961877 h 966108"/>
                <a:gd name="connsiteX10" fmla="*/ 4492410 w 6805663"/>
                <a:gd name="connsiteY10" fmla="*/ 673418 h 966108"/>
                <a:gd name="connsiteX11" fmla="*/ 4675746 w 6805663"/>
                <a:gd name="connsiteY11" fmla="*/ 298269 h 966108"/>
                <a:gd name="connsiteX12" fmla="*/ 4896864 w 6805663"/>
                <a:gd name="connsiteY12" fmla="*/ 88101 h 966108"/>
                <a:gd name="connsiteX13" fmla="*/ 5355340 w 6805663"/>
                <a:gd name="connsiteY13" fmla="*/ 252317 h 966108"/>
                <a:gd name="connsiteX14" fmla="*/ 5770009 w 6805663"/>
                <a:gd name="connsiteY14" fmla="*/ 417402 h 966108"/>
                <a:gd name="connsiteX15" fmla="*/ 6280545 w 6805663"/>
                <a:gd name="connsiteY15" fmla="*/ 487433 h 966108"/>
                <a:gd name="connsiteX16" fmla="*/ 6805663 w 6805663"/>
                <a:gd name="connsiteY16" fmla="*/ 485139 h 966108"/>
                <a:gd name="connsiteX0" fmla="*/ 0 w 6805663"/>
                <a:gd name="connsiteY0" fmla="*/ 509652 h 965610"/>
                <a:gd name="connsiteX1" fmla="*/ 276530 w 6805663"/>
                <a:gd name="connsiteY1" fmla="*/ 433814 h 965610"/>
                <a:gd name="connsiteX2" fmla="*/ 484022 w 6805663"/>
                <a:gd name="connsiteY2" fmla="*/ 143151 h 965610"/>
                <a:gd name="connsiteX3" fmla="*/ 744867 w 6805663"/>
                <a:gd name="connsiteY3" fmla="*/ 808992 h 965610"/>
                <a:gd name="connsiteX4" fmla="*/ 1079398 w 6805663"/>
                <a:gd name="connsiteY4" fmla="*/ 298251 h 965610"/>
                <a:gd name="connsiteX5" fmla="*/ 1485690 w 6805663"/>
                <a:gd name="connsiteY5" fmla="*/ 1391 h 965610"/>
                <a:gd name="connsiteX6" fmla="*/ 2212290 w 6805663"/>
                <a:gd name="connsiteY6" fmla="*/ 433814 h 965610"/>
                <a:gd name="connsiteX7" fmla="*/ 2686957 w 6805663"/>
                <a:gd name="connsiteY7" fmla="*/ 602688 h 965610"/>
                <a:gd name="connsiteX8" fmla="*/ 3311501 w 6805663"/>
                <a:gd name="connsiteY8" fmla="*/ 828384 h 965610"/>
                <a:gd name="connsiteX9" fmla="*/ 4048484 w 6805663"/>
                <a:gd name="connsiteY9" fmla="*/ 961379 h 965610"/>
                <a:gd name="connsiteX10" fmla="*/ 4492410 w 6805663"/>
                <a:gd name="connsiteY10" fmla="*/ 672920 h 965610"/>
                <a:gd name="connsiteX11" fmla="*/ 4675746 w 6805663"/>
                <a:gd name="connsiteY11" fmla="*/ 297771 h 965610"/>
                <a:gd name="connsiteX12" fmla="*/ 4896864 w 6805663"/>
                <a:gd name="connsiteY12" fmla="*/ 87603 h 965610"/>
                <a:gd name="connsiteX13" fmla="*/ 5355340 w 6805663"/>
                <a:gd name="connsiteY13" fmla="*/ 251819 h 965610"/>
                <a:gd name="connsiteX14" fmla="*/ 5770009 w 6805663"/>
                <a:gd name="connsiteY14" fmla="*/ 416904 h 965610"/>
                <a:gd name="connsiteX15" fmla="*/ 6280545 w 6805663"/>
                <a:gd name="connsiteY15" fmla="*/ 486935 h 965610"/>
                <a:gd name="connsiteX16" fmla="*/ 6805663 w 6805663"/>
                <a:gd name="connsiteY16" fmla="*/ 484641 h 965610"/>
                <a:gd name="connsiteX0" fmla="*/ 0 w 6805663"/>
                <a:gd name="connsiteY0" fmla="*/ 509652 h 965610"/>
                <a:gd name="connsiteX1" fmla="*/ 276530 w 6805663"/>
                <a:gd name="connsiteY1" fmla="*/ 433814 h 965610"/>
                <a:gd name="connsiteX2" fmla="*/ 484022 w 6805663"/>
                <a:gd name="connsiteY2" fmla="*/ 143151 h 965610"/>
                <a:gd name="connsiteX3" fmla="*/ 744867 w 6805663"/>
                <a:gd name="connsiteY3" fmla="*/ 808992 h 965610"/>
                <a:gd name="connsiteX4" fmla="*/ 1079398 w 6805663"/>
                <a:gd name="connsiteY4" fmla="*/ 298251 h 965610"/>
                <a:gd name="connsiteX5" fmla="*/ 1485690 w 6805663"/>
                <a:gd name="connsiteY5" fmla="*/ 1391 h 965610"/>
                <a:gd name="connsiteX6" fmla="*/ 2212290 w 6805663"/>
                <a:gd name="connsiteY6" fmla="*/ 433814 h 965610"/>
                <a:gd name="connsiteX7" fmla="*/ 2686957 w 6805663"/>
                <a:gd name="connsiteY7" fmla="*/ 602688 h 965610"/>
                <a:gd name="connsiteX8" fmla="*/ 3311501 w 6805663"/>
                <a:gd name="connsiteY8" fmla="*/ 828384 h 965610"/>
                <a:gd name="connsiteX9" fmla="*/ 4048484 w 6805663"/>
                <a:gd name="connsiteY9" fmla="*/ 961379 h 965610"/>
                <a:gd name="connsiteX10" fmla="*/ 4492410 w 6805663"/>
                <a:gd name="connsiteY10" fmla="*/ 672920 h 965610"/>
                <a:gd name="connsiteX11" fmla="*/ 4675746 w 6805663"/>
                <a:gd name="connsiteY11" fmla="*/ 297771 h 965610"/>
                <a:gd name="connsiteX12" fmla="*/ 4896864 w 6805663"/>
                <a:gd name="connsiteY12" fmla="*/ 87603 h 965610"/>
                <a:gd name="connsiteX13" fmla="*/ 5355340 w 6805663"/>
                <a:gd name="connsiteY13" fmla="*/ 251819 h 965610"/>
                <a:gd name="connsiteX14" fmla="*/ 5770009 w 6805663"/>
                <a:gd name="connsiteY14" fmla="*/ 416904 h 965610"/>
                <a:gd name="connsiteX15" fmla="*/ 6280545 w 6805663"/>
                <a:gd name="connsiteY15" fmla="*/ 486935 h 965610"/>
                <a:gd name="connsiteX16" fmla="*/ 6805663 w 6805663"/>
                <a:gd name="connsiteY16" fmla="*/ 484641 h 965610"/>
                <a:gd name="connsiteX0" fmla="*/ 0 w 6805663"/>
                <a:gd name="connsiteY0" fmla="*/ 510150 h 966108"/>
                <a:gd name="connsiteX1" fmla="*/ 276530 w 6805663"/>
                <a:gd name="connsiteY1" fmla="*/ 434312 h 966108"/>
                <a:gd name="connsiteX2" fmla="*/ 484022 w 6805663"/>
                <a:gd name="connsiteY2" fmla="*/ 143649 h 966108"/>
                <a:gd name="connsiteX3" fmla="*/ 744867 w 6805663"/>
                <a:gd name="connsiteY3" fmla="*/ 809490 h 966108"/>
                <a:gd name="connsiteX4" fmla="*/ 1079398 w 6805663"/>
                <a:gd name="connsiteY4" fmla="*/ 298749 h 966108"/>
                <a:gd name="connsiteX5" fmla="*/ 1485690 w 6805663"/>
                <a:gd name="connsiteY5" fmla="*/ 1889 h 966108"/>
                <a:gd name="connsiteX6" fmla="*/ 2212290 w 6805663"/>
                <a:gd name="connsiteY6" fmla="*/ 434312 h 966108"/>
                <a:gd name="connsiteX7" fmla="*/ 2686957 w 6805663"/>
                <a:gd name="connsiteY7" fmla="*/ 603186 h 966108"/>
                <a:gd name="connsiteX8" fmla="*/ 3311501 w 6805663"/>
                <a:gd name="connsiteY8" fmla="*/ 828882 h 966108"/>
                <a:gd name="connsiteX9" fmla="*/ 4048484 w 6805663"/>
                <a:gd name="connsiteY9" fmla="*/ 961877 h 966108"/>
                <a:gd name="connsiteX10" fmla="*/ 4492410 w 6805663"/>
                <a:gd name="connsiteY10" fmla="*/ 673418 h 966108"/>
                <a:gd name="connsiteX11" fmla="*/ 4675746 w 6805663"/>
                <a:gd name="connsiteY11" fmla="*/ 298269 h 966108"/>
                <a:gd name="connsiteX12" fmla="*/ 4896864 w 6805663"/>
                <a:gd name="connsiteY12" fmla="*/ 88101 h 966108"/>
                <a:gd name="connsiteX13" fmla="*/ 5355340 w 6805663"/>
                <a:gd name="connsiteY13" fmla="*/ 252317 h 966108"/>
                <a:gd name="connsiteX14" fmla="*/ 5770009 w 6805663"/>
                <a:gd name="connsiteY14" fmla="*/ 417402 h 966108"/>
                <a:gd name="connsiteX15" fmla="*/ 6280545 w 6805663"/>
                <a:gd name="connsiteY15" fmla="*/ 487433 h 966108"/>
                <a:gd name="connsiteX16" fmla="*/ 6805663 w 6805663"/>
                <a:gd name="connsiteY16" fmla="*/ 485139 h 966108"/>
                <a:gd name="connsiteX0" fmla="*/ 0 w 6805663"/>
                <a:gd name="connsiteY0" fmla="*/ 509983 h 965941"/>
                <a:gd name="connsiteX1" fmla="*/ 276530 w 6805663"/>
                <a:gd name="connsiteY1" fmla="*/ 434145 h 965941"/>
                <a:gd name="connsiteX2" fmla="*/ 484022 w 6805663"/>
                <a:gd name="connsiteY2" fmla="*/ 143482 h 965941"/>
                <a:gd name="connsiteX3" fmla="*/ 744867 w 6805663"/>
                <a:gd name="connsiteY3" fmla="*/ 809323 h 965941"/>
                <a:gd name="connsiteX4" fmla="*/ 1079398 w 6805663"/>
                <a:gd name="connsiteY4" fmla="*/ 298582 h 965941"/>
                <a:gd name="connsiteX5" fmla="*/ 1485690 w 6805663"/>
                <a:gd name="connsiteY5" fmla="*/ 1722 h 965941"/>
                <a:gd name="connsiteX6" fmla="*/ 2212290 w 6805663"/>
                <a:gd name="connsiteY6" fmla="*/ 434145 h 965941"/>
                <a:gd name="connsiteX7" fmla="*/ 2686957 w 6805663"/>
                <a:gd name="connsiteY7" fmla="*/ 603019 h 965941"/>
                <a:gd name="connsiteX8" fmla="*/ 3311501 w 6805663"/>
                <a:gd name="connsiteY8" fmla="*/ 828715 h 965941"/>
                <a:gd name="connsiteX9" fmla="*/ 4048484 w 6805663"/>
                <a:gd name="connsiteY9" fmla="*/ 961710 h 965941"/>
                <a:gd name="connsiteX10" fmla="*/ 4492410 w 6805663"/>
                <a:gd name="connsiteY10" fmla="*/ 673251 h 965941"/>
                <a:gd name="connsiteX11" fmla="*/ 4675746 w 6805663"/>
                <a:gd name="connsiteY11" fmla="*/ 298102 h 965941"/>
                <a:gd name="connsiteX12" fmla="*/ 4896864 w 6805663"/>
                <a:gd name="connsiteY12" fmla="*/ 87934 h 965941"/>
                <a:gd name="connsiteX13" fmla="*/ 5355340 w 6805663"/>
                <a:gd name="connsiteY13" fmla="*/ 252150 h 965941"/>
                <a:gd name="connsiteX14" fmla="*/ 5770009 w 6805663"/>
                <a:gd name="connsiteY14" fmla="*/ 417235 h 965941"/>
                <a:gd name="connsiteX15" fmla="*/ 6280545 w 6805663"/>
                <a:gd name="connsiteY15" fmla="*/ 487266 h 965941"/>
                <a:gd name="connsiteX16" fmla="*/ 6805663 w 6805663"/>
                <a:gd name="connsiteY16" fmla="*/ 484972 h 965941"/>
                <a:gd name="connsiteX0" fmla="*/ 0 w 6805663"/>
                <a:gd name="connsiteY0" fmla="*/ 509599 h 965557"/>
                <a:gd name="connsiteX1" fmla="*/ 276530 w 6805663"/>
                <a:gd name="connsiteY1" fmla="*/ 433761 h 965557"/>
                <a:gd name="connsiteX2" fmla="*/ 484022 w 6805663"/>
                <a:gd name="connsiteY2" fmla="*/ 143098 h 965557"/>
                <a:gd name="connsiteX3" fmla="*/ 744867 w 6805663"/>
                <a:gd name="connsiteY3" fmla="*/ 808939 h 965557"/>
                <a:gd name="connsiteX4" fmla="*/ 1079398 w 6805663"/>
                <a:gd name="connsiteY4" fmla="*/ 311754 h 965557"/>
                <a:gd name="connsiteX5" fmla="*/ 1485690 w 6805663"/>
                <a:gd name="connsiteY5" fmla="*/ 1338 h 965557"/>
                <a:gd name="connsiteX6" fmla="*/ 2212290 w 6805663"/>
                <a:gd name="connsiteY6" fmla="*/ 433761 h 965557"/>
                <a:gd name="connsiteX7" fmla="*/ 2686957 w 6805663"/>
                <a:gd name="connsiteY7" fmla="*/ 602635 h 965557"/>
                <a:gd name="connsiteX8" fmla="*/ 3311501 w 6805663"/>
                <a:gd name="connsiteY8" fmla="*/ 828331 h 965557"/>
                <a:gd name="connsiteX9" fmla="*/ 4048484 w 6805663"/>
                <a:gd name="connsiteY9" fmla="*/ 961326 h 965557"/>
                <a:gd name="connsiteX10" fmla="*/ 4492410 w 6805663"/>
                <a:gd name="connsiteY10" fmla="*/ 672867 h 965557"/>
                <a:gd name="connsiteX11" fmla="*/ 4675746 w 6805663"/>
                <a:gd name="connsiteY11" fmla="*/ 297718 h 965557"/>
                <a:gd name="connsiteX12" fmla="*/ 4896864 w 6805663"/>
                <a:gd name="connsiteY12" fmla="*/ 87550 h 965557"/>
                <a:gd name="connsiteX13" fmla="*/ 5355340 w 6805663"/>
                <a:gd name="connsiteY13" fmla="*/ 251766 h 965557"/>
                <a:gd name="connsiteX14" fmla="*/ 5770009 w 6805663"/>
                <a:gd name="connsiteY14" fmla="*/ 416851 h 965557"/>
                <a:gd name="connsiteX15" fmla="*/ 6280545 w 6805663"/>
                <a:gd name="connsiteY15" fmla="*/ 486882 h 965557"/>
                <a:gd name="connsiteX16" fmla="*/ 6805663 w 6805663"/>
                <a:gd name="connsiteY16" fmla="*/ 484588 h 965557"/>
                <a:gd name="connsiteX0" fmla="*/ 0 w 6805663"/>
                <a:gd name="connsiteY0" fmla="*/ 509599 h 965557"/>
                <a:gd name="connsiteX1" fmla="*/ 276530 w 6805663"/>
                <a:gd name="connsiteY1" fmla="*/ 433761 h 965557"/>
                <a:gd name="connsiteX2" fmla="*/ 484022 w 6805663"/>
                <a:gd name="connsiteY2" fmla="*/ 143098 h 965557"/>
                <a:gd name="connsiteX3" fmla="*/ 744867 w 6805663"/>
                <a:gd name="connsiteY3" fmla="*/ 808939 h 965557"/>
                <a:gd name="connsiteX4" fmla="*/ 1079398 w 6805663"/>
                <a:gd name="connsiteY4" fmla="*/ 311754 h 965557"/>
                <a:gd name="connsiteX5" fmla="*/ 1485690 w 6805663"/>
                <a:gd name="connsiteY5" fmla="*/ 1338 h 965557"/>
                <a:gd name="connsiteX6" fmla="*/ 2212290 w 6805663"/>
                <a:gd name="connsiteY6" fmla="*/ 433761 h 965557"/>
                <a:gd name="connsiteX7" fmla="*/ 2686957 w 6805663"/>
                <a:gd name="connsiteY7" fmla="*/ 602635 h 965557"/>
                <a:gd name="connsiteX8" fmla="*/ 3311501 w 6805663"/>
                <a:gd name="connsiteY8" fmla="*/ 828331 h 965557"/>
                <a:gd name="connsiteX9" fmla="*/ 4048484 w 6805663"/>
                <a:gd name="connsiteY9" fmla="*/ 961326 h 965557"/>
                <a:gd name="connsiteX10" fmla="*/ 4492410 w 6805663"/>
                <a:gd name="connsiteY10" fmla="*/ 672867 h 965557"/>
                <a:gd name="connsiteX11" fmla="*/ 4675746 w 6805663"/>
                <a:gd name="connsiteY11" fmla="*/ 297718 h 965557"/>
                <a:gd name="connsiteX12" fmla="*/ 4896864 w 6805663"/>
                <a:gd name="connsiteY12" fmla="*/ 87550 h 965557"/>
                <a:gd name="connsiteX13" fmla="*/ 5355340 w 6805663"/>
                <a:gd name="connsiteY13" fmla="*/ 251766 h 965557"/>
                <a:gd name="connsiteX14" fmla="*/ 5770009 w 6805663"/>
                <a:gd name="connsiteY14" fmla="*/ 416851 h 965557"/>
                <a:gd name="connsiteX15" fmla="*/ 6280545 w 6805663"/>
                <a:gd name="connsiteY15" fmla="*/ 486882 h 965557"/>
                <a:gd name="connsiteX16" fmla="*/ 6805663 w 6805663"/>
                <a:gd name="connsiteY16" fmla="*/ 484588 h 965557"/>
                <a:gd name="connsiteX0" fmla="*/ 0 w 6805663"/>
                <a:gd name="connsiteY0" fmla="*/ 510874 h 966832"/>
                <a:gd name="connsiteX1" fmla="*/ 276530 w 6805663"/>
                <a:gd name="connsiteY1" fmla="*/ 435036 h 966832"/>
                <a:gd name="connsiteX2" fmla="*/ 484022 w 6805663"/>
                <a:gd name="connsiteY2" fmla="*/ 144373 h 966832"/>
                <a:gd name="connsiteX3" fmla="*/ 744867 w 6805663"/>
                <a:gd name="connsiteY3" fmla="*/ 810214 h 966832"/>
                <a:gd name="connsiteX4" fmla="*/ 1079398 w 6805663"/>
                <a:gd name="connsiteY4" fmla="*/ 313029 h 966832"/>
                <a:gd name="connsiteX5" fmla="*/ 1485690 w 6805663"/>
                <a:gd name="connsiteY5" fmla="*/ 2613 h 966832"/>
                <a:gd name="connsiteX6" fmla="*/ 2111931 w 6805663"/>
                <a:gd name="connsiteY6" fmla="*/ 489261 h 966832"/>
                <a:gd name="connsiteX7" fmla="*/ 2686957 w 6805663"/>
                <a:gd name="connsiteY7" fmla="*/ 603910 h 966832"/>
                <a:gd name="connsiteX8" fmla="*/ 3311501 w 6805663"/>
                <a:gd name="connsiteY8" fmla="*/ 829606 h 966832"/>
                <a:gd name="connsiteX9" fmla="*/ 4048484 w 6805663"/>
                <a:gd name="connsiteY9" fmla="*/ 962601 h 966832"/>
                <a:gd name="connsiteX10" fmla="*/ 4492410 w 6805663"/>
                <a:gd name="connsiteY10" fmla="*/ 674142 h 966832"/>
                <a:gd name="connsiteX11" fmla="*/ 4675746 w 6805663"/>
                <a:gd name="connsiteY11" fmla="*/ 298993 h 966832"/>
                <a:gd name="connsiteX12" fmla="*/ 4896864 w 6805663"/>
                <a:gd name="connsiteY12" fmla="*/ 88825 h 966832"/>
                <a:gd name="connsiteX13" fmla="*/ 5355340 w 6805663"/>
                <a:gd name="connsiteY13" fmla="*/ 253041 h 966832"/>
                <a:gd name="connsiteX14" fmla="*/ 5770009 w 6805663"/>
                <a:gd name="connsiteY14" fmla="*/ 418126 h 966832"/>
                <a:gd name="connsiteX15" fmla="*/ 6280545 w 6805663"/>
                <a:gd name="connsiteY15" fmla="*/ 488157 h 966832"/>
                <a:gd name="connsiteX16" fmla="*/ 6805663 w 6805663"/>
                <a:gd name="connsiteY16" fmla="*/ 485863 h 966832"/>
                <a:gd name="connsiteX0" fmla="*/ 0 w 6805663"/>
                <a:gd name="connsiteY0" fmla="*/ 510874 h 1387564"/>
                <a:gd name="connsiteX1" fmla="*/ 276530 w 6805663"/>
                <a:gd name="connsiteY1" fmla="*/ 435036 h 1387564"/>
                <a:gd name="connsiteX2" fmla="*/ 484022 w 6805663"/>
                <a:gd name="connsiteY2" fmla="*/ 144373 h 1387564"/>
                <a:gd name="connsiteX3" fmla="*/ 744867 w 6805663"/>
                <a:gd name="connsiteY3" fmla="*/ 810214 h 1387564"/>
                <a:gd name="connsiteX4" fmla="*/ 1079398 w 6805663"/>
                <a:gd name="connsiteY4" fmla="*/ 313029 h 1387564"/>
                <a:gd name="connsiteX5" fmla="*/ 1485690 w 6805663"/>
                <a:gd name="connsiteY5" fmla="*/ 2613 h 1387564"/>
                <a:gd name="connsiteX6" fmla="*/ 2111931 w 6805663"/>
                <a:gd name="connsiteY6" fmla="*/ 489261 h 1387564"/>
                <a:gd name="connsiteX7" fmla="*/ 2479550 w 6805663"/>
                <a:gd name="connsiteY7" fmla="*/ 1383401 h 1387564"/>
                <a:gd name="connsiteX8" fmla="*/ 3311501 w 6805663"/>
                <a:gd name="connsiteY8" fmla="*/ 829606 h 1387564"/>
                <a:gd name="connsiteX9" fmla="*/ 4048484 w 6805663"/>
                <a:gd name="connsiteY9" fmla="*/ 962601 h 1387564"/>
                <a:gd name="connsiteX10" fmla="*/ 4492410 w 6805663"/>
                <a:gd name="connsiteY10" fmla="*/ 674142 h 1387564"/>
                <a:gd name="connsiteX11" fmla="*/ 4675746 w 6805663"/>
                <a:gd name="connsiteY11" fmla="*/ 298993 h 1387564"/>
                <a:gd name="connsiteX12" fmla="*/ 4896864 w 6805663"/>
                <a:gd name="connsiteY12" fmla="*/ 88825 h 1387564"/>
                <a:gd name="connsiteX13" fmla="*/ 5355340 w 6805663"/>
                <a:gd name="connsiteY13" fmla="*/ 253041 h 1387564"/>
                <a:gd name="connsiteX14" fmla="*/ 5770009 w 6805663"/>
                <a:gd name="connsiteY14" fmla="*/ 418126 h 1387564"/>
                <a:gd name="connsiteX15" fmla="*/ 6280545 w 6805663"/>
                <a:gd name="connsiteY15" fmla="*/ 488157 h 1387564"/>
                <a:gd name="connsiteX16" fmla="*/ 6805663 w 6805663"/>
                <a:gd name="connsiteY16" fmla="*/ 485863 h 1387564"/>
                <a:gd name="connsiteX0" fmla="*/ 0 w 6805663"/>
                <a:gd name="connsiteY0" fmla="*/ 510874 h 1388895"/>
                <a:gd name="connsiteX1" fmla="*/ 276530 w 6805663"/>
                <a:gd name="connsiteY1" fmla="*/ 435036 h 1388895"/>
                <a:gd name="connsiteX2" fmla="*/ 484022 w 6805663"/>
                <a:gd name="connsiteY2" fmla="*/ 144373 h 1388895"/>
                <a:gd name="connsiteX3" fmla="*/ 744867 w 6805663"/>
                <a:gd name="connsiteY3" fmla="*/ 810214 h 1388895"/>
                <a:gd name="connsiteX4" fmla="*/ 1079398 w 6805663"/>
                <a:gd name="connsiteY4" fmla="*/ 313029 h 1388895"/>
                <a:gd name="connsiteX5" fmla="*/ 1485690 w 6805663"/>
                <a:gd name="connsiteY5" fmla="*/ 2613 h 1388895"/>
                <a:gd name="connsiteX6" fmla="*/ 2111931 w 6805663"/>
                <a:gd name="connsiteY6" fmla="*/ 489261 h 1388895"/>
                <a:gd name="connsiteX7" fmla="*/ 2479550 w 6805663"/>
                <a:gd name="connsiteY7" fmla="*/ 1383401 h 1388895"/>
                <a:gd name="connsiteX8" fmla="*/ 2903377 w 6805663"/>
                <a:gd name="connsiteY8" fmla="*/ 870275 h 1388895"/>
                <a:gd name="connsiteX9" fmla="*/ 4048484 w 6805663"/>
                <a:gd name="connsiteY9" fmla="*/ 962601 h 1388895"/>
                <a:gd name="connsiteX10" fmla="*/ 4492410 w 6805663"/>
                <a:gd name="connsiteY10" fmla="*/ 674142 h 1388895"/>
                <a:gd name="connsiteX11" fmla="*/ 4675746 w 6805663"/>
                <a:gd name="connsiteY11" fmla="*/ 298993 h 1388895"/>
                <a:gd name="connsiteX12" fmla="*/ 4896864 w 6805663"/>
                <a:gd name="connsiteY12" fmla="*/ 88825 h 1388895"/>
                <a:gd name="connsiteX13" fmla="*/ 5355340 w 6805663"/>
                <a:gd name="connsiteY13" fmla="*/ 253041 h 1388895"/>
                <a:gd name="connsiteX14" fmla="*/ 5770009 w 6805663"/>
                <a:gd name="connsiteY14" fmla="*/ 418126 h 1388895"/>
                <a:gd name="connsiteX15" fmla="*/ 6280545 w 6805663"/>
                <a:gd name="connsiteY15" fmla="*/ 488157 h 1388895"/>
                <a:gd name="connsiteX16" fmla="*/ 6805663 w 6805663"/>
                <a:gd name="connsiteY16" fmla="*/ 485863 h 1388895"/>
                <a:gd name="connsiteX0" fmla="*/ 0 w 6805663"/>
                <a:gd name="connsiteY0" fmla="*/ 510874 h 1388994"/>
                <a:gd name="connsiteX1" fmla="*/ 276530 w 6805663"/>
                <a:gd name="connsiteY1" fmla="*/ 435036 h 1388994"/>
                <a:gd name="connsiteX2" fmla="*/ 484022 w 6805663"/>
                <a:gd name="connsiteY2" fmla="*/ 144373 h 1388994"/>
                <a:gd name="connsiteX3" fmla="*/ 744867 w 6805663"/>
                <a:gd name="connsiteY3" fmla="*/ 810214 h 1388994"/>
                <a:gd name="connsiteX4" fmla="*/ 1079398 w 6805663"/>
                <a:gd name="connsiteY4" fmla="*/ 313029 h 1388994"/>
                <a:gd name="connsiteX5" fmla="*/ 1485690 w 6805663"/>
                <a:gd name="connsiteY5" fmla="*/ 2613 h 1388994"/>
                <a:gd name="connsiteX6" fmla="*/ 2111931 w 6805663"/>
                <a:gd name="connsiteY6" fmla="*/ 489261 h 1388994"/>
                <a:gd name="connsiteX7" fmla="*/ 2479550 w 6805663"/>
                <a:gd name="connsiteY7" fmla="*/ 1383401 h 1388994"/>
                <a:gd name="connsiteX8" fmla="*/ 2903377 w 6805663"/>
                <a:gd name="connsiteY8" fmla="*/ 870275 h 1388994"/>
                <a:gd name="connsiteX9" fmla="*/ 3521454 w 6805663"/>
                <a:gd name="connsiteY9" fmla="*/ 902732 h 1388994"/>
                <a:gd name="connsiteX10" fmla="*/ 4048484 w 6805663"/>
                <a:gd name="connsiteY10" fmla="*/ 962601 h 1388994"/>
                <a:gd name="connsiteX11" fmla="*/ 4492410 w 6805663"/>
                <a:gd name="connsiteY11" fmla="*/ 674142 h 1388994"/>
                <a:gd name="connsiteX12" fmla="*/ 4675746 w 6805663"/>
                <a:gd name="connsiteY12" fmla="*/ 298993 h 1388994"/>
                <a:gd name="connsiteX13" fmla="*/ 4896864 w 6805663"/>
                <a:gd name="connsiteY13" fmla="*/ 88825 h 1388994"/>
                <a:gd name="connsiteX14" fmla="*/ 5355340 w 6805663"/>
                <a:gd name="connsiteY14" fmla="*/ 253041 h 1388994"/>
                <a:gd name="connsiteX15" fmla="*/ 5770009 w 6805663"/>
                <a:gd name="connsiteY15" fmla="*/ 418126 h 1388994"/>
                <a:gd name="connsiteX16" fmla="*/ 6280545 w 6805663"/>
                <a:gd name="connsiteY16" fmla="*/ 488157 h 1388994"/>
                <a:gd name="connsiteX17" fmla="*/ 6805663 w 6805663"/>
                <a:gd name="connsiteY17" fmla="*/ 485863 h 1388994"/>
                <a:gd name="connsiteX0" fmla="*/ 0 w 6805663"/>
                <a:gd name="connsiteY0" fmla="*/ 510874 h 1388641"/>
                <a:gd name="connsiteX1" fmla="*/ 276530 w 6805663"/>
                <a:gd name="connsiteY1" fmla="*/ 435036 h 1388641"/>
                <a:gd name="connsiteX2" fmla="*/ 484022 w 6805663"/>
                <a:gd name="connsiteY2" fmla="*/ 144373 h 1388641"/>
                <a:gd name="connsiteX3" fmla="*/ 744867 w 6805663"/>
                <a:gd name="connsiteY3" fmla="*/ 810214 h 1388641"/>
                <a:gd name="connsiteX4" fmla="*/ 1079398 w 6805663"/>
                <a:gd name="connsiteY4" fmla="*/ 313029 h 1388641"/>
                <a:gd name="connsiteX5" fmla="*/ 1485690 w 6805663"/>
                <a:gd name="connsiteY5" fmla="*/ 2613 h 1388641"/>
                <a:gd name="connsiteX6" fmla="*/ 2111931 w 6805663"/>
                <a:gd name="connsiteY6" fmla="*/ 489261 h 1388641"/>
                <a:gd name="connsiteX7" fmla="*/ 2479550 w 6805663"/>
                <a:gd name="connsiteY7" fmla="*/ 1383401 h 1388641"/>
                <a:gd name="connsiteX8" fmla="*/ 2903377 w 6805663"/>
                <a:gd name="connsiteY8" fmla="*/ 870275 h 1388641"/>
                <a:gd name="connsiteX9" fmla="*/ 3474620 w 6805663"/>
                <a:gd name="connsiteY9" fmla="*/ 1126412 h 1388641"/>
                <a:gd name="connsiteX10" fmla="*/ 4048484 w 6805663"/>
                <a:gd name="connsiteY10" fmla="*/ 962601 h 1388641"/>
                <a:gd name="connsiteX11" fmla="*/ 4492410 w 6805663"/>
                <a:gd name="connsiteY11" fmla="*/ 674142 h 1388641"/>
                <a:gd name="connsiteX12" fmla="*/ 4675746 w 6805663"/>
                <a:gd name="connsiteY12" fmla="*/ 298993 h 1388641"/>
                <a:gd name="connsiteX13" fmla="*/ 4896864 w 6805663"/>
                <a:gd name="connsiteY13" fmla="*/ 88825 h 1388641"/>
                <a:gd name="connsiteX14" fmla="*/ 5355340 w 6805663"/>
                <a:gd name="connsiteY14" fmla="*/ 253041 h 1388641"/>
                <a:gd name="connsiteX15" fmla="*/ 5770009 w 6805663"/>
                <a:gd name="connsiteY15" fmla="*/ 418126 h 1388641"/>
                <a:gd name="connsiteX16" fmla="*/ 6280545 w 6805663"/>
                <a:gd name="connsiteY16" fmla="*/ 488157 h 1388641"/>
                <a:gd name="connsiteX17" fmla="*/ 6805663 w 6805663"/>
                <a:gd name="connsiteY17" fmla="*/ 485863 h 1388641"/>
                <a:gd name="connsiteX0" fmla="*/ 0 w 6805663"/>
                <a:gd name="connsiteY0" fmla="*/ 510874 h 1388641"/>
                <a:gd name="connsiteX1" fmla="*/ 276530 w 6805663"/>
                <a:gd name="connsiteY1" fmla="*/ 435036 h 1388641"/>
                <a:gd name="connsiteX2" fmla="*/ 484022 w 6805663"/>
                <a:gd name="connsiteY2" fmla="*/ 144373 h 1388641"/>
                <a:gd name="connsiteX3" fmla="*/ 744867 w 6805663"/>
                <a:gd name="connsiteY3" fmla="*/ 810214 h 1388641"/>
                <a:gd name="connsiteX4" fmla="*/ 1079398 w 6805663"/>
                <a:gd name="connsiteY4" fmla="*/ 313029 h 1388641"/>
                <a:gd name="connsiteX5" fmla="*/ 1485690 w 6805663"/>
                <a:gd name="connsiteY5" fmla="*/ 2613 h 1388641"/>
                <a:gd name="connsiteX6" fmla="*/ 2111931 w 6805663"/>
                <a:gd name="connsiteY6" fmla="*/ 489261 h 1388641"/>
                <a:gd name="connsiteX7" fmla="*/ 2479550 w 6805663"/>
                <a:gd name="connsiteY7" fmla="*/ 1383401 h 1388641"/>
                <a:gd name="connsiteX8" fmla="*/ 2903377 w 6805663"/>
                <a:gd name="connsiteY8" fmla="*/ 870275 h 1388641"/>
                <a:gd name="connsiteX9" fmla="*/ 3474620 w 6805663"/>
                <a:gd name="connsiteY9" fmla="*/ 1126412 h 1388641"/>
                <a:gd name="connsiteX10" fmla="*/ 4048484 w 6805663"/>
                <a:gd name="connsiteY10" fmla="*/ 1071052 h 1388641"/>
                <a:gd name="connsiteX11" fmla="*/ 4492410 w 6805663"/>
                <a:gd name="connsiteY11" fmla="*/ 674142 h 1388641"/>
                <a:gd name="connsiteX12" fmla="*/ 4675746 w 6805663"/>
                <a:gd name="connsiteY12" fmla="*/ 298993 h 1388641"/>
                <a:gd name="connsiteX13" fmla="*/ 4896864 w 6805663"/>
                <a:gd name="connsiteY13" fmla="*/ 88825 h 1388641"/>
                <a:gd name="connsiteX14" fmla="*/ 5355340 w 6805663"/>
                <a:gd name="connsiteY14" fmla="*/ 253041 h 1388641"/>
                <a:gd name="connsiteX15" fmla="*/ 5770009 w 6805663"/>
                <a:gd name="connsiteY15" fmla="*/ 418126 h 1388641"/>
                <a:gd name="connsiteX16" fmla="*/ 6280545 w 6805663"/>
                <a:gd name="connsiteY16" fmla="*/ 488157 h 1388641"/>
                <a:gd name="connsiteX17" fmla="*/ 6805663 w 6805663"/>
                <a:gd name="connsiteY17" fmla="*/ 485863 h 1388641"/>
                <a:gd name="connsiteX0" fmla="*/ 0 w 6805663"/>
                <a:gd name="connsiteY0" fmla="*/ 510874 h 1388641"/>
                <a:gd name="connsiteX1" fmla="*/ 276530 w 6805663"/>
                <a:gd name="connsiteY1" fmla="*/ 435036 h 1388641"/>
                <a:gd name="connsiteX2" fmla="*/ 484022 w 6805663"/>
                <a:gd name="connsiteY2" fmla="*/ 144373 h 1388641"/>
                <a:gd name="connsiteX3" fmla="*/ 744867 w 6805663"/>
                <a:gd name="connsiteY3" fmla="*/ 810214 h 1388641"/>
                <a:gd name="connsiteX4" fmla="*/ 1079398 w 6805663"/>
                <a:gd name="connsiteY4" fmla="*/ 313029 h 1388641"/>
                <a:gd name="connsiteX5" fmla="*/ 1485690 w 6805663"/>
                <a:gd name="connsiteY5" fmla="*/ 2613 h 1388641"/>
                <a:gd name="connsiteX6" fmla="*/ 2111931 w 6805663"/>
                <a:gd name="connsiteY6" fmla="*/ 489261 h 1388641"/>
                <a:gd name="connsiteX7" fmla="*/ 2479550 w 6805663"/>
                <a:gd name="connsiteY7" fmla="*/ 1383401 h 1388641"/>
                <a:gd name="connsiteX8" fmla="*/ 2903377 w 6805663"/>
                <a:gd name="connsiteY8" fmla="*/ 870275 h 1388641"/>
                <a:gd name="connsiteX9" fmla="*/ 3474620 w 6805663"/>
                <a:gd name="connsiteY9" fmla="*/ 1126412 h 1388641"/>
                <a:gd name="connsiteX10" fmla="*/ 4048484 w 6805663"/>
                <a:gd name="connsiteY10" fmla="*/ 1071052 h 1388641"/>
                <a:gd name="connsiteX11" fmla="*/ 4371980 w 6805663"/>
                <a:gd name="connsiteY11" fmla="*/ 1311292 h 1388641"/>
                <a:gd name="connsiteX12" fmla="*/ 4675746 w 6805663"/>
                <a:gd name="connsiteY12" fmla="*/ 298993 h 1388641"/>
                <a:gd name="connsiteX13" fmla="*/ 4896864 w 6805663"/>
                <a:gd name="connsiteY13" fmla="*/ 88825 h 1388641"/>
                <a:gd name="connsiteX14" fmla="*/ 5355340 w 6805663"/>
                <a:gd name="connsiteY14" fmla="*/ 253041 h 1388641"/>
                <a:gd name="connsiteX15" fmla="*/ 5770009 w 6805663"/>
                <a:gd name="connsiteY15" fmla="*/ 418126 h 1388641"/>
                <a:gd name="connsiteX16" fmla="*/ 6280545 w 6805663"/>
                <a:gd name="connsiteY16" fmla="*/ 488157 h 1388641"/>
                <a:gd name="connsiteX17" fmla="*/ 6805663 w 6805663"/>
                <a:gd name="connsiteY17" fmla="*/ 485863 h 1388641"/>
                <a:gd name="connsiteX0" fmla="*/ 0 w 6805663"/>
                <a:gd name="connsiteY0" fmla="*/ 510874 h 1451246"/>
                <a:gd name="connsiteX1" fmla="*/ 276530 w 6805663"/>
                <a:gd name="connsiteY1" fmla="*/ 435036 h 1451246"/>
                <a:gd name="connsiteX2" fmla="*/ 484022 w 6805663"/>
                <a:gd name="connsiteY2" fmla="*/ 144373 h 1451246"/>
                <a:gd name="connsiteX3" fmla="*/ 744867 w 6805663"/>
                <a:gd name="connsiteY3" fmla="*/ 810214 h 1451246"/>
                <a:gd name="connsiteX4" fmla="*/ 1079398 w 6805663"/>
                <a:gd name="connsiteY4" fmla="*/ 313029 h 1451246"/>
                <a:gd name="connsiteX5" fmla="*/ 1485690 w 6805663"/>
                <a:gd name="connsiteY5" fmla="*/ 2613 h 1451246"/>
                <a:gd name="connsiteX6" fmla="*/ 2111931 w 6805663"/>
                <a:gd name="connsiteY6" fmla="*/ 489261 h 1451246"/>
                <a:gd name="connsiteX7" fmla="*/ 2479550 w 6805663"/>
                <a:gd name="connsiteY7" fmla="*/ 1383401 h 1451246"/>
                <a:gd name="connsiteX8" fmla="*/ 2903377 w 6805663"/>
                <a:gd name="connsiteY8" fmla="*/ 870275 h 1451246"/>
                <a:gd name="connsiteX9" fmla="*/ 3474620 w 6805663"/>
                <a:gd name="connsiteY9" fmla="*/ 1126412 h 1451246"/>
                <a:gd name="connsiteX10" fmla="*/ 4048484 w 6805663"/>
                <a:gd name="connsiteY10" fmla="*/ 1071052 h 1451246"/>
                <a:gd name="connsiteX11" fmla="*/ 4371980 w 6805663"/>
                <a:gd name="connsiteY11" fmla="*/ 1311292 h 1451246"/>
                <a:gd name="connsiteX12" fmla="*/ 4548626 w 6805663"/>
                <a:gd name="connsiteY12" fmla="*/ 1363168 h 1451246"/>
                <a:gd name="connsiteX13" fmla="*/ 4896864 w 6805663"/>
                <a:gd name="connsiteY13" fmla="*/ 88825 h 1451246"/>
                <a:gd name="connsiteX14" fmla="*/ 5355340 w 6805663"/>
                <a:gd name="connsiteY14" fmla="*/ 253041 h 1451246"/>
                <a:gd name="connsiteX15" fmla="*/ 5770009 w 6805663"/>
                <a:gd name="connsiteY15" fmla="*/ 418126 h 1451246"/>
                <a:gd name="connsiteX16" fmla="*/ 6280545 w 6805663"/>
                <a:gd name="connsiteY16" fmla="*/ 488157 h 1451246"/>
                <a:gd name="connsiteX17" fmla="*/ 6805663 w 6805663"/>
                <a:gd name="connsiteY17" fmla="*/ 485863 h 1451246"/>
                <a:gd name="connsiteX0" fmla="*/ 0 w 6805663"/>
                <a:gd name="connsiteY0" fmla="*/ 510874 h 1410686"/>
                <a:gd name="connsiteX1" fmla="*/ 276530 w 6805663"/>
                <a:gd name="connsiteY1" fmla="*/ 435036 h 1410686"/>
                <a:gd name="connsiteX2" fmla="*/ 484022 w 6805663"/>
                <a:gd name="connsiteY2" fmla="*/ 144373 h 1410686"/>
                <a:gd name="connsiteX3" fmla="*/ 744867 w 6805663"/>
                <a:gd name="connsiteY3" fmla="*/ 810214 h 1410686"/>
                <a:gd name="connsiteX4" fmla="*/ 1079398 w 6805663"/>
                <a:gd name="connsiteY4" fmla="*/ 313029 h 1410686"/>
                <a:gd name="connsiteX5" fmla="*/ 1485690 w 6805663"/>
                <a:gd name="connsiteY5" fmla="*/ 2613 h 1410686"/>
                <a:gd name="connsiteX6" fmla="*/ 2111931 w 6805663"/>
                <a:gd name="connsiteY6" fmla="*/ 489261 h 1410686"/>
                <a:gd name="connsiteX7" fmla="*/ 2479550 w 6805663"/>
                <a:gd name="connsiteY7" fmla="*/ 1383401 h 1410686"/>
                <a:gd name="connsiteX8" fmla="*/ 2903377 w 6805663"/>
                <a:gd name="connsiteY8" fmla="*/ 870275 h 1410686"/>
                <a:gd name="connsiteX9" fmla="*/ 3474620 w 6805663"/>
                <a:gd name="connsiteY9" fmla="*/ 1126412 h 1410686"/>
                <a:gd name="connsiteX10" fmla="*/ 4048484 w 6805663"/>
                <a:gd name="connsiteY10" fmla="*/ 1071052 h 1410686"/>
                <a:gd name="connsiteX11" fmla="*/ 4371980 w 6805663"/>
                <a:gd name="connsiteY11" fmla="*/ 1311292 h 1410686"/>
                <a:gd name="connsiteX12" fmla="*/ 4548626 w 6805663"/>
                <a:gd name="connsiteY12" fmla="*/ 1363168 h 1410686"/>
                <a:gd name="connsiteX13" fmla="*/ 4856721 w 6805663"/>
                <a:gd name="connsiteY13" fmla="*/ 637858 h 1410686"/>
                <a:gd name="connsiteX14" fmla="*/ 5355340 w 6805663"/>
                <a:gd name="connsiteY14" fmla="*/ 253041 h 1410686"/>
                <a:gd name="connsiteX15" fmla="*/ 5770009 w 6805663"/>
                <a:gd name="connsiteY15" fmla="*/ 418126 h 1410686"/>
                <a:gd name="connsiteX16" fmla="*/ 6280545 w 6805663"/>
                <a:gd name="connsiteY16" fmla="*/ 488157 h 1410686"/>
                <a:gd name="connsiteX17" fmla="*/ 6805663 w 6805663"/>
                <a:gd name="connsiteY17" fmla="*/ 485863 h 1410686"/>
                <a:gd name="connsiteX0" fmla="*/ 0 w 6805663"/>
                <a:gd name="connsiteY0" fmla="*/ 510874 h 1410686"/>
                <a:gd name="connsiteX1" fmla="*/ 276530 w 6805663"/>
                <a:gd name="connsiteY1" fmla="*/ 435036 h 1410686"/>
                <a:gd name="connsiteX2" fmla="*/ 484022 w 6805663"/>
                <a:gd name="connsiteY2" fmla="*/ 144373 h 1410686"/>
                <a:gd name="connsiteX3" fmla="*/ 744867 w 6805663"/>
                <a:gd name="connsiteY3" fmla="*/ 810214 h 1410686"/>
                <a:gd name="connsiteX4" fmla="*/ 1079398 w 6805663"/>
                <a:gd name="connsiteY4" fmla="*/ 313029 h 1410686"/>
                <a:gd name="connsiteX5" fmla="*/ 1485690 w 6805663"/>
                <a:gd name="connsiteY5" fmla="*/ 2613 h 1410686"/>
                <a:gd name="connsiteX6" fmla="*/ 2111931 w 6805663"/>
                <a:gd name="connsiteY6" fmla="*/ 489261 h 1410686"/>
                <a:gd name="connsiteX7" fmla="*/ 2479550 w 6805663"/>
                <a:gd name="connsiteY7" fmla="*/ 1383401 h 1410686"/>
                <a:gd name="connsiteX8" fmla="*/ 2903377 w 6805663"/>
                <a:gd name="connsiteY8" fmla="*/ 870275 h 1410686"/>
                <a:gd name="connsiteX9" fmla="*/ 3474620 w 6805663"/>
                <a:gd name="connsiteY9" fmla="*/ 1126412 h 1410686"/>
                <a:gd name="connsiteX10" fmla="*/ 4048484 w 6805663"/>
                <a:gd name="connsiteY10" fmla="*/ 1071052 h 1410686"/>
                <a:gd name="connsiteX11" fmla="*/ 4371980 w 6805663"/>
                <a:gd name="connsiteY11" fmla="*/ 1311292 h 1410686"/>
                <a:gd name="connsiteX12" fmla="*/ 4548626 w 6805663"/>
                <a:gd name="connsiteY12" fmla="*/ 1363168 h 1410686"/>
                <a:gd name="connsiteX13" fmla="*/ 4856721 w 6805663"/>
                <a:gd name="connsiteY13" fmla="*/ 637858 h 1410686"/>
                <a:gd name="connsiteX14" fmla="*/ 5234910 w 6805663"/>
                <a:gd name="connsiteY14" fmla="*/ 659732 h 1410686"/>
                <a:gd name="connsiteX15" fmla="*/ 5770009 w 6805663"/>
                <a:gd name="connsiteY15" fmla="*/ 418126 h 1410686"/>
                <a:gd name="connsiteX16" fmla="*/ 6280545 w 6805663"/>
                <a:gd name="connsiteY16" fmla="*/ 488157 h 1410686"/>
                <a:gd name="connsiteX17" fmla="*/ 6805663 w 6805663"/>
                <a:gd name="connsiteY17" fmla="*/ 485863 h 1410686"/>
                <a:gd name="connsiteX0" fmla="*/ 0 w 6805663"/>
                <a:gd name="connsiteY0" fmla="*/ 510874 h 1410686"/>
                <a:gd name="connsiteX1" fmla="*/ 276530 w 6805663"/>
                <a:gd name="connsiteY1" fmla="*/ 435036 h 1410686"/>
                <a:gd name="connsiteX2" fmla="*/ 484022 w 6805663"/>
                <a:gd name="connsiteY2" fmla="*/ 144373 h 1410686"/>
                <a:gd name="connsiteX3" fmla="*/ 744867 w 6805663"/>
                <a:gd name="connsiteY3" fmla="*/ 810214 h 1410686"/>
                <a:gd name="connsiteX4" fmla="*/ 1079398 w 6805663"/>
                <a:gd name="connsiteY4" fmla="*/ 313029 h 1410686"/>
                <a:gd name="connsiteX5" fmla="*/ 1485690 w 6805663"/>
                <a:gd name="connsiteY5" fmla="*/ 2613 h 1410686"/>
                <a:gd name="connsiteX6" fmla="*/ 2111931 w 6805663"/>
                <a:gd name="connsiteY6" fmla="*/ 489261 h 1410686"/>
                <a:gd name="connsiteX7" fmla="*/ 2479550 w 6805663"/>
                <a:gd name="connsiteY7" fmla="*/ 1383401 h 1410686"/>
                <a:gd name="connsiteX8" fmla="*/ 2903377 w 6805663"/>
                <a:gd name="connsiteY8" fmla="*/ 870275 h 1410686"/>
                <a:gd name="connsiteX9" fmla="*/ 3474620 w 6805663"/>
                <a:gd name="connsiteY9" fmla="*/ 1126412 h 1410686"/>
                <a:gd name="connsiteX10" fmla="*/ 4048484 w 6805663"/>
                <a:gd name="connsiteY10" fmla="*/ 1071052 h 1410686"/>
                <a:gd name="connsiteX11" fmla="*/ 4371980 w 6805663"/>
                <a:gd name="connsiteY11" fmla="*/ 1311292 h 1410686"/>
                <a:gd name="connsiteX12" fmla="*/ 4548626 w 6805663"/>
                <a:gd name="connsiteY12" fmla="*/ 1363168 h 1410686"/>
                <a:gd name="connsiteX13" fmla="*/ 4856721 w 6805663"/>
                <a:gd name="connsiteY13" fmla="*/ 637858 h 1410686"/>
                <a:gd name="connsiteX14" fmla="*/ 5234910 w 6805663"/>
                <a:gd name="connsiteY14" fmla="*/ 659732 h 1410686"/>
                <a:gd name="connsiteX15" fmla="*/ 5783390 w 6805663"/>
                <a:gd name="connsiteY15" fmla="*/ 872264 h 1410686"/>
                <a:gd name="connsiteX16" fmla="*/ 6280545 w 6805663"/>
                <a:gd name="connsiteY16" fmla="*/ 488157 h 1410686"/>
                <a:gd name="connsiteX17" fmla="*/ 6805663 w 6805663"/>
                <a:gd name="connsiteY17" fmla="*/ 485863 h 1410686"/>
                <a:gd name="connsiteX0" fmla="*/ 0 w 6805663"/>
                <a:gd name="connsiteY0" fmla="*/ 510874 h 1410686"/>
                <a:gd name="connsiteX1" fmla="*/ 276530 w 6805663"/>
                <a:gd name="connsiteY1" fmla="*/ 435036 h 1410686"/>
                <a:gd name="connsiteX2" fmla="*/ 484022 w 6805663"/>
                <a:gd name="connsiteY2" fmla="*/ 144373 h 1410686"/>
                <a:gd name="connsiteX3" fmla="*/ 744867 w 6805663"/>
                <a:gd name="connsiteY3" fmla="*/ 810214 h 1410686"/>
                <a:gd name="connsiteX4" fmla="*/ 1079398 w 6805663"/>
                <a:gd name="connsiteY4" fmla="*/ 313029 h 1410686"/>
                <a:gd name="connsiteX5" fmla="*/ 1485690 w 6805663"/>
                <a:gd name="connsiteY5" fmla="*/ 2613 h 1410686"/>
                <a:gd name="connsiteX6" fmla="*/ 2111931 w 6805663"/>
                <a:gd name="connsiteY6" fmla="*/ 489261 h 1410686"/>
                <a:gd name="connsiteX7" fmla="*/ 2479550 w 6805663"/>
                <a:gd name="connsiteY7" fmla="*/ 1383401 h 1410686"/>
                <a:gd name="connsiteX8" fmla="*/ 2903377 w 6805663"/>
                <a:gd name="connsiteY8" fmla="*/ 870275 h 1410686"/>
                <a:gd name="connsiteX9" fmla="*/ 3474620 w 6805663"/>
                <a:gd name="connsiteY9" fmla="*/ 1126412 h 1410686"/>
                <a:gd name="connsiteX10" fmla="*/ 4048484 w 6805663"/>
                <a:gd name="connsiteY10" fmla="*/ 1071052 h 1410686"/>
                <a:gd name="connsiteX11" fmla="*/ 4371980 w 6805663"/>
                <a:gd name="connsiteY11" fmla="*/ 1311292 h 1410686"/>
                <a:gd name="connsiteX12" fmla="*/ 4548626 w 6805663"/>
                <a:gd name="connsiteY12" fmla="*/ 1363168 h 1410686"/>
                <a:gd name="connsiteX13" fmla="*/ 4856721 w 6805663"/>
                <a:gd name="connsiteY13" fmla="*/ 637858 h 1410686"/>
                <a:gd name="connsiteX14" fmla="*/ 5234910 w 6805663"/>
                <a:gd name="connsiteY14" fmla="*/ 659732 h 1410686"/>
                <a:gd name="connsiteX15" fmla="*/ 5783390 w 6805663"/>
                <a:gd name="connsiteY15" fmla="*/ 872264 h 1410686"/>
                <a:gd name="connsiteX16" fmla="*/ 6307308 w 6805663"/>
                <a:gd name="connsiteY16" fmla="*/ 908404 h 1410686"/>
                <a:gd name="connsiteX17" fmla="*/ 6805663 w 6805663"/>
                <a:gd name="connsiteY17" fmla="*/ 485863 h 1410686"/>
                <a:gd name="connsiteX0" fmla="*/ 0 w 6805663"/>
                <a:gd name="connsiteY0" fmla="*/ 510874 h 1410686"/>
                <a:gd name="connsiteX1" fmla="*/ 276530 w 6805663"/>
                <a:gd name="connsiteY1" fmla="*/ 435036 h 1410686"/>
                <a:gd name="connsiteX2" fmla="*/ 484022 w 6805663"/>
                <a:gd name="connsiteY2" fmla="*/ 144373 h 1410686"/>
                <a:gd name="connsiteX3" fmla="*/ 744867 w 6805663"/>
                <a:gd name="connsiteY3" fmla="*/ 810214 h 1410686"/>
                <a:gd name="connsiteX4" fmla="*/ 1079398 w 6805663"/>
                <a:gd name="connsiteY4" fmla="*/ 313029 h 1410686"/>
                <a:gd name="connsiteX5" fmla="*/ 1485690 w 6805663"/>
                <a:gd name="connsiteY5" fmla="*/ 2613 h 1410686"/>
                <a:gd name="connsiteX6" fmla="*/ 2111931 w 6805663"/>
                <a:gd name="connsiteY6" fmla="*/ 489261 h 1410686"/>
                <a:gd name="connsiteX7" fmla="*/ 2479550 w 6805663"/>
                <a:gd name="connsiteY7" fmla="*/ 1383401 h 1410686"/>
                <a:gd name="connsiteX8" fmla="*/ 2903377 w 6805663"/>
                <a:gd name="connsiteY8" fmla="*/ 870275 h 1410686"/>
                <a:gd name="connsiteX9" fmla="*/ 3474620 w 6805663"/>
                <a:gd name="connsiteY9" fmla="*/ 1126412 h 1410686"/>
                <a:gd name="connsiteX10" fmla="*/ 4048484 w 6805663"/>
                <a:gd name="connsiteY10" fmla="*/ 1071052 h 1410686"/>
                <a:gd name="connsiteX11" fmla="*/ 4371980 w 6805663"/>
                <a:gd name="connsiteY11" fmla="*/ 1311292 h 1410686"/>
                <a:gd name="connsiteX12" fmla="*/ 4548626 w 6805663"/>
                <a:gd name="connsiteY12" fmla="*/ 1363168 h 1410686"/>
                <a:gd name="connsiteX13" fmla="*/ 4856721 w 6805663"/>
                <a:gd name="connsiteY13" fmla="*/ 637858 h 1410686"/>
                <a:gd name="connsiteX14" fmla="*/ 5234910 w 6805663"/>
                <a:gd name="connsiteY14" fmla="*/ 659732 h 1410686"/>
                <a:gd name="connsiteX15" fmla="*/ 5783390 w 6805663"/>
                <a:gd name="connsiteY15" fmla="*/ 872264 h 1410686"/>
                <a:gd name="connsiteX16" fmla="*/ 6307308 w 6805663"/>
                <a:gd name="connsiteY16" fmla="*/ 908404 h 1410686"/>
                <a:gd name="connsiteX17" fmla="*/ 6805663 w 6805663"/>
                <a:gd name="connsiteY17" fmla="*/ 770546 h 1410686"/>
                <a:gd name="connsiteX0" fmla="*/ 0 w 6805663"/>
                <a:gd name="connsiteY0" fmla="*/ 510874 h 1410686"/>
                <a:gd name="connsiteX1" fmla="*/ 276530 w 6805663"/>
                <a:gd name="connsiteY1" fmla="*/ 435036 h 1410686"/>
                <a:gd name="connsiteX2" fmla="*/ 484022 w 6805663"/>
                <a:gd name="connsiteY2" fmla="*/ 144373 h 1410686"/>
                <a:gd name="connsiteX3" fmla="*/ 744867 w 6805663"/>
                <a:gd name="connsiteY3" fmla="*/ 810214 h 1410686"/>
                <a:gd name="connsiteX4" fmla="*/ 1079398 w 6805663"/>
                <a:gd name="connsiteY4" fmla="*/ 313029 h 1410686"/>
                <a:gd name="connsiteX5" fmla="*/ 1485690 w 6805663"/>
                <a:gd name="connsiteY5" fmla="*/ 2613 h 1410686"/>
                <a:gd name="connsiteX6" fmla="*/ 2111931 w 6805663"/>
                <a:gd name="connsiteY6" fmla="*/ 489261 h 1410686"/>
                <a:gd name="connsiteX7" fmla="*/ 2479550 w 6805663"/>
                <a:gd name="connsiteY7" fmla="*/ 1383401 h 1410686"/>
                <a:gd name="connsiteX8" fmla="*/ 2903377 w 6805663"/>
                <a:gd name="connsiteY8" fmla="*/ 870275 h 1410686"/>
                <a:gd name="connsiteX9" fmla="*/ 3474620 w 6805663"/>
                <a:gd name="connsiteY9" fmla="*/ 1126412 h 1410686"/>
                <a:gd name="connsiteX10" fmla="*/ 4048484 w 6805663"/>
                <a:gd name="connsiteY10" fmla="*/ 1071052 h 1410686"/>
                <a:gd name="connsiteX11" fmla="*/ 4371980 w 6805663"/>
                <a:gd name="connsiteY11" fmla="*/ 1311292 h 1410686"/>
                <a:gd name="connsiteX12" fmla="*/ 4548626 w 6805663"/>
                <a:gd name="connsiteY12" fmla="*/ 1363168 h 1410686"/>
                <a:gd name="connsiteX13" fmla="*/ 4856721 w 6805663"/>
                <a:gd name="connsiteY13" fmla="*/ 637858 h 1410686"/>
                <a:gd name="connsiteX14" fmla="*/ 5234910 w 6805663"/>
                <a:gd name="connsiteY14" fmla="*/ 659732 h 1410686"/>
                <a:gd name="connsiteX15" fmla="*/ 5783390 w 6805663"/>
                <a:gd name="connsiteY15" fmla="*/ 872264 h 1410686"/>
                <a:gd name="connsiteX16" fmla="*/ 6307308 w 6805663"/>
                <a:gd name="connsiteY16" fmla="*/ 908404 h 1410686"/>
                <a:gd name="connsiteX17" fmla="*/ 6805663 w 6805663"/>
                <a:gd name="connsiteY17" fmla="*/ 770546 h 1410686"/>
                <a:gd name="connsiteX0" fmla="*/ 0 w 6805663"/>
                <a:gd name="connsiteY0" fmla="*/ 510874 h 1410686"/>
                <a:gd name="connsiteX1" fmla="*/ 276530 w 6805663"/>
                <a:gd name="connsiteY1" fmla="*/ 435036 h 1410686"/>
                <a:gd name="connsiteX2" fmla="*/ 484022 w 6805663"/>
                <a:gd name="connsiteY2" fmla="*/ 144373 h 1410686"/>
                <a:gd name="connsiteX3" fmla="*/ 744867 w 6805663"/>
                <a:gd name="connsiteY3" fmla="*/ 810214 h 1410686"/>
                <a:gd name="connsiteX4" fmla="*/ 1079398 w 6805663"/>
                <a:gd name="connsiteY4" fmla="*/ 313029 h 1410686"/>
                <a:gd name="connsiteX5" fmla="*/ 1485690 w 6805663"/>
                <a:gd name="connsiteY5" fmla="*/ 2613 h 1410686"/>
                <a:gd name="connsiteX6" fmla="*/ 2111931 w 6805663"/>
                <a:gd name="connsiteY6" fmla="*/ 489261 h 1410686"/>
                <a:gd name="connsiteX7" fmla="*/ 2479550 w 6805663"/>
                <a:gd name="connsiteY7" fmla="*/ 1383401 h 1410686"/>
                <a:gd name="connsiteX8" fmla="*/ 2903377 w 6805663"/>
                <a:gd name="connsiteY8" fmla="*/ 870275 h 1410686"/>
                <a:gd name="connsiteX9" fmla="*/ 3474620 w 6805663"/>
                <a:gd name="connsiteY9" fmla="*/ 1126412 h 1410686"/>
                <a:gd name="connsiteX10" fmla="*/ 4048484 w 6805663"/>
                <a:gd name="connsiteY10" fmla="*/ 1071052 h 1410686"/>
                <a:gd name="connsiteX11" fmla="*/ 4371980 w 6805663"/>
                <a:gd name="connsiteY11" fmla="*/ 1311292 h 1410686"/>
                <a:gd name="connsiteX12" fmla="*/ 4548626 w 6805663"/>
                <a:gd name="connsiteY12" fmla="*/ 1363168 h 1410686"/>
                <a:gd name="connsiteX13" fmla="*/ 4856721 w 6805663"/>
                <a:gd name="connsiteY13" fmla="*/ 637858 h 1410686"/>
                <a:gd name="connsiteX14" fmla="*/ 5234910 w 6805663"/>
                <a:gd name="connsiteY14" fmla="*/ 659732 h 1410686"/>
                <a:gd name="connsiteX15" fmla="*/ 5783390 w 6805663"/>
                <a:gd name="connsiteY15" fmla="*/ 872264 h 1410686"/>
                <a:gd name="connsiteX16" fmla="*/ 6307308 w 6805663"/>
                <a:gd name="connsiteY16" fmla="*/ 908404 h 1410686"/>
                <a:gd name="connsiteX17" fmla="*/ 6805663 w 6805663"/>
                <a:gd name="connsiteY17" fmla="*/ 770546 h 1410686"/>
                <a:gd name="connsiteX0" fmla="*/ 0 w 6805663"/>
                <a:gd name="connsiteY0" fmla="*/ 510874 h 1412186"/>
                <a:gd name="connsiteX1" fmla="*/ 276530 w 6805663"/>
                <a:gd name="connsiteY1" fmla="*/ 435036 h 1412186"/>
                <a:gd name="connsiteX2" fmla="*/ 484022 w 6805663"/>
                <a:gd name="connsiteY2" fmla="*/ 144373 h 1412186"/>
                <a:gd name="connsiteX3" fmla="*/ 744867 w 6805663"/>
                <a:gd name="connsiteY3" fmla="*/ 810214 h 1412186"/>
                <a:gd name="connsiteX4" fmla="*/ 1079398 w 6805663"/>
                <a:gd name="connsiteY4" fmla="*/ 313029 h 1412186"/>
                <a:gd name="connsiteX5" fmla="*/ 1485690 w 6805663"/>
                <a:gd name="connsiteY5" fmla="*/ 2613 h 1412186"/>
                <a:gd name="connsiteX6" fmla="*/ 2111931 w 6805663"/>
                <a:gd name="connsiteY6" fmla="*/ 489261 h 1412186"/>
                <a:gd name="connsiteX7" fmla="*/ 2479550 w 6805663"/>
                <a:gd name="connsiteY7" fmla="*/ 1383401 h 1412186"/>
                <a:gd name="connsiteX8" fmla="*/ 2903377 w 6805663"/>
                <a:gd name="connsiteY8" fmla="*/ 870275 h 1412186"/>
                <a:gd name="connsiteX9" fmla="*/ 3474620 w 6805663"/>
                <a:gd name="connsiteY9" fmla="*/ 1126412 h 1412186"/>
                <a:gd name="connsiteX10" fmla="*/ 4048484 w 6805663"/>
                <a:gd name="connsiteY10" fmla="*/ 1071052 h 1412186"/>
                <a:gd name="connsiteX11" fmla="*/ 4371980 w 6805663"/>
                <a:gd name="connsiteY11" fmla="*/ 1311292 h 1412186"/>
                <a:gd name="connsiteX12" fmla="*/ 4548626 w 6805663"/>
                <a:gd name="connsiteY12" fmla="*/ 1363168 h 1412186"/>
                <a:gd name="connsiteX13" fmla="*/ 4870102 w 6805663"/>
                <a:gd name="connsiteY13" fmla="*/ 617524 h 1412186"/>
                <a:gd name="connsiteX14" fmla="*/ 5234910 w 6805663"/>
                <a:gd name="connsiteY14" fmla="*/ 659732 h 1412186"/>
                <a:gd name="connsiteX15" fmla="*/ 5783390 w 6805663"/>
                <a:gd name="connsiteY15" fmla="*/ 872264 h 1412186"/>
                <a:gd name="connsiteX16" fmla="*/ 6307308 w 6805663"/>
                <a:gd name="connsiteY16" fmla="*/ 908404 h 1412186"/>
                <a:gd name="connsiteX17" fmla="*/ 6805663 w 6805663"/>
                <a:gd name="connsiteY17" fmla="*/ 770546 h 1412186"/>
                <a:gd name="connsiteX0" fmla="*/ 0 w 6805663"/>
                <a:gd name="connsiteY0" fmla="*/ 510874 h 1412186"/>
                <a:gd name="connsiteX1" fmla="*/ 276530 w 6805663"/>
                <a:gd name="connsiteY1" fmla="*/ 435036 h 1412186"/>
                <a:gd name="connsiteX2" fmla="*/ 484022 w 6805663"/>
                <a:gd name="connsiteY2" fmla="*/ 144373 h 1412186"/>
                <a:gd name="connsiteX3" fmla="*/ 744867 w 6805663"/>
                <a:gd name="connsiteY3" fmla="*/ 810214 h 1412186"/>
                <a:gd name="connsiteX4" fmla="*/ 1079398 w 6805663"/>
                <a:gd name="connsiteY4" fmla="*/ 313029 h 1412186"/>
                <a:gd name="connsiteX5" fmla="*/ 1485690 w 6805663"/>
                <a:gd name="connsiteY5" fmla="*/ 2613 h 1412186"/>
                <a:gd name="connsiteX6" fmla="*/ 2111931 w 6805663"/>
                <a:gd name="connsiteY6" fmla="*/ 489261 h 1412186"/>
                <a:gd name="connsiteX7" fmla="*/ 2479550 w 6805663"/>
                <a:gd name="connsiteY7" fmla="*/ 1383401 h 1412186"/>
                <a:gd name="connsiteX8" fmla="*/ 2903377 w 6805663"/>
                <a:gd name="connsiteY8" fmla="*/ 870275 h 1412186"/>
                <a:gd name="connsiteX9" fmla="*/ 3474620 w 6805663"/>
                <a:gd name="connsiteY9" fmla="*/ 1126412 h 1412186"/>
                <a:gd name="connsiteX10" fmla="*/ 4048484 w 6805663"/>
                <a:gd name="connsiteY10" fmla="*/ 1071052 h 1412186"/>
                <a:gd name="connsiteX11" fmla="*/ 4371980 w 6805663"/>
                <a:gd name="connsiteY11" fmla="*/ 1311292 h 1412186"/>
                <a:gd name="connsiteX12" fmla="*/ 4548626 w 6805663"/>
                <a:gd name="connsiteY12" fmla="*/ 1363168 h 1412186"/>
                <a:gd name="connsiteX13" fmla="*/ 4870102 w 6805663"/>
                <a:gd name="connsiteY13" fmla="*/ 617524 h 1412186"/>
                <a:gd name="connsiteX14" fmla="*/ 5234910 w 6805663"/>
                <a:gd name="connsiteY14" fmla="*/ 659732 h 1412186"/>
                <a:gd name="connsiteX15" fmla="*/ 5783390 w 6805663"/>
                <a:gd name="connsiteY15" fmla="*/ 872264 h 1412186"/>
                <a:gd name="connsiteX16" fmla="*/ 6307308 w 6805663"/>
                <a:gd name="connsiteY16" fmla="*/ 908404 h 1412186"/>
                <a:gd name="connsiteX17" fmla="*/ 6805663 w 6805663"/>
                <a:gd name="connsiteY17" fmla="*/ 770546 h 1412186"/>
                <a:gd name="connsiteX0" fmla="*/ 0 w 6805663"/>
                <a:gd name="connsiteY0" fmla="*/ 510874 h 1412186"/>
                <a:gd name="connsiteX1" fmla="*/ 276530 w 6805663"/>
                <a:gd name="connsiteY1" fmla="*/ 435036 h 1412186"/>
                <a:gd name="connsiteX2" fmla="*/ 484022 w 6805663"/>
                <a:gd name="connsiteY2" fmla="*/ 144373 h 1412186"/>
                <a:gd name="connsiteX3" fmla="*/ 744867 w 6805663"/>
                <a:gd name="connsiteY3" fmla="*/ 810214 h 1412186"/>
                <a:gd name="connsiteX4" fmla="*/ 1079398 w 6805663"/>
                <a:gd name="connsiteY4" fmla="*/ 313029 h 1412186"/>
                <a:gd name="connsiteX5" fmla="*/ 1485690 w 6805663"/>
                <a:gd name="connsiteY5" fmla="*/ 2613 h 1412186"/>
                <a:gd name="connsiteX6" fmla="*/ 2111931 w 6805663"/>
                <a:gd name="connsiteY6" fmla="*/ 489261 h 1412186"/>
                <a:gd name="connsiteX7" fmla="*/ 2479550 w 6805663"/>
                <a:gd name="connsiteY7" fmla="*/ 1383401 h 1412186"/>
                <a:gd name="connsiteX8" fmla="*/ 2903377 w 6805663"/>
                <a:gd name="connsiteY8" fmla="*/ 870275 h 1412186"/>
                <a:gd name="connsiteX9" fmla="*/ 3474620 w 6805663"/>
                <a:gd name="connsiteY9" fmla="*/ 1126412 h 1412186"/>
                <a:gd name="connsiteX10" fmla="*/ 4048484 w 6805663"/>
                <a:gd name="connsiteY10" fmla="*/ 1071052 h 1412186"/>
                <a:gd name="connsiteX11" fmla="*/ 4371980 w 6805663"/>
                <a:gd name="connsiteY11" fmla="*/ 1311292 h 1412186"/>
                <a:gd name="connsiteX12" fmla="*/ 4548626 w 6805663"/>
                <a:gd name="connsiteY12" fmla="*/ 1363168 h 1412186"/>
                <a:gd name="connsiteX13" fmla="*/ 4870102 w 6805663"/>
                <a:gd name="connsiteY13" fmla="*/ 617524 h 1412186"/>
                <a:gd name="connsiteX14" fmla="*/ 5234910 w 6805663"/>
                <a:gd name="connsiteY14" fmla="*/ 659732 h 1412186"/>
                <a:gd name="connsiteX15" fmla="*/ 5783390 w 6805663"/>
                <a:gd name="connsiteY15" fmla="*/ 872264 h 1412186"/>
                <a:gd name="connsiteX16" fmla="*/ 6307308 w 6805663"/>
                <a:gd name="connsiteY16" fmla="*/ 908404 h 1412186"/>
                <a:gd name="connsiteX17" fmla="*/ 6805663 w 6805663"/>
                <a:gd name="connsiteY17" fmla="*/ 770546 h 1412186"/>
                <a:gd name="connsiteX0" fmla="*/ 0 w 6805663"/>
                <a:gd name="connsiteY0" fmla="*/ 510874 h 1412186"/>
                <a:gd name="connsiteX1" fmla="*/ 276530 w 6805663"/>
                <a:gd name="connsiteY1" fmla="*/ 435036 h 1412186"/>
                <a:gd name="connsiteX2" fmla="*/ 484022 w 6805663"/>
                <a:gd name="connsiteY2" fmla="*/ 144373 h 1412186"/>
                <a:gd name="connsiteX3" fmla="*/ 744867 w 6805663"/>
                <a:gd name="connsiteY3" fmla="*/ 810214 h 1412186"/>
                <a:gd name="connsiteX4" fmla="*/ 1079398 w 6805663"/>
                <a:gd name="connsiteY4" fmla="*/ 313029 h 1412186"/>
                <a:gd name="connsiteX5" fmla="*/ 1485690 w 6805663"/>
                <a:gd name="connsiteY5" fmla="*/ 2613 h 1412186"/>
                <a:gd name="connsiteX6" fmla="*/ 2111931 w 6805663"/>
                <a:gd name="connsiteY6" fmla="*/ 489261 h 1412186"/>
                <a:gd name="connsiteX7" fmla="*/ 2479550 w 6805663"/>
                <a:gd name="connsiteY7" fmla="*/ 1383401 h 1412186"/>
                <a:gd name="connsiteX8" fmla="*/ 2903377 w 6805663"/>
                <a:gd name="connsiteY8" fmla="*/ 870275 h 1412186"/>
                <a:gd name="connsiteX9" fmla="*/ 3474620 w 6805663"/>
                <a:gd name="connsiteY9" fmla="*/ 1126412 h 1412186"/>
                <a:gd name="connsiteX10" fmla="*/ 4048484 w 6805663"/>
                <a:gd name="connsiteY10" fmla="*/ 1071052 h 1412186"/>
                <a:gd name="connsiteX11" fmla="*/ 4371980 w 6805663"/>
                <a:gd name="connsiteY11" fmla="*/ 1311292 h 1412186"/>
                <a:gd name="connsiteX12" fmla="*/ 4548626 w 6805663"/>
                <a:gd name="connsiteY12" fmla="*/ 1363168 h 1412186"/>
                <a:gd name="connsiteX13" fmla="*/ 4870102 w 6805663"/>
                <a:gd name="connsiteY13" fmla="*/ 617524 h 1412186"/>
                <a:gd name="connsiteX14" fmla="*/ 5234910 w 6805663"/>
                <a:gd name="connsiteY14" fmla="*/ 659732 h 1412186"/>
                <a:gd name="connsiteX15" fmla="*/ 5783390 w 6805663"/>
                <a:gd name="connsiteY15" fmla="*/ 872264 h 1412186"/>
                <a:gd name="connsiteX16" fmla="*/ 6307308 w 6805663"/>
                <a:gd name="connsiteY16" fmla="*/ 908404 h 1412186"/>
                <a:gd name="connsiteX17" fmla="*/ 6805663 w 6805663"/>
                <a:gd name="connsiteY17" fmla="*/ 770546 h 1412186"/>
                <a:gd name="connsiteX0" fmla="*/ 0 w 6805663"/>
                <a:gd name="connsiteY0" fmla="*/ 510874 h 1412186"/>
                <a:gd name="connsiteX1" fmla="*/ 276530 w 6805663"/>
                <a:gd name="connsiteY1" fmla="*/ 435036 h 1412186"/>
                <a:gd name="connsiteX2" fmla="*/ 484022 w 6805663"/>
                <a:gd name="connsiteY2" fmla="*/ 144373 h 1412186"/>
                <a:gd name="connsiteX3" fmla="*/ 744867 w 6805663"/>
                <a:gd name="connsiteY3" fmla="*/ 810214 h 1412186"/>
                <a:gd name="connsiteX4" fmla="*/ 1079398 w 6805663"/>
                <a:gd name="connsiteY4" fmla="*/ 313029 h 1412186"/>
                <a:gd name="connsiteX5" fmla="*/ 1485690 w 6805663"/>
                <a:gd name="connsiteY5" fmla="*/ 2613 h 1412186"/>
                <a:gd name="connsiteX6" fmla="*/ 2111931 w 6805663"/>
                <a:gd name="connsiteY6" fmla="*/ 489261 h 1412186"/>
                <a:gd name="connsiteX7" fmla="*/ 2479550 w 6805663"/>
                <a:gd name="connsiteY7" fmla="*/ 1383401 h 1412186"/>
                <a:gd name="connsiteX8" fmla="*/ 2903377 w 6805663"/>
                <a:gd name="connsiteY8" fmla="*/ 870275 h 1412186"/>
                <a:gd name="connsiteX9" fmla="*/ 3474620 w 6805663"/>
                <a:gd name="connsiteY9" fmla="*/ 1126412 h 1412186"/>
                <a:gd name="connsiteX10" fmla="*/ 4048484 w 6805663"/>
                <a:gd name="connsiteY10" fmla="*/ 1071052 h 1412186"/>
                <a:gd name="connsiteX11" fmla="*/ 4371980 w 6805663"/>
                <a:gd name="connsiteY11" fmla="*/ 1311292 h 1412186"/>
                <a:gd name="connsiteX12" fmla="*/ 4548626 w 6805663"/>
                <a:gd name="connsiteY12" fmla="*/ 1363168 h 1412186"/>
                <a:gd name="connsiteX13" fmla="*/ 4870102 w 6805663"/>
                <a:gd name="connsiteY13" fmla="*/ 617524 h 1412186"/>
                <a:gd name="connsiteX14" fmla="*/ 5234910 w 6805663"/>
                <a:gd name="connsiteY14" fmla="*/ 659732 h 1412186"/>
                <a:gd name="connsiteX15" fmla="*/ 5783390 w 6805663"/>
                <a:gd name="connsiteY15" fmla="*/ 872264 h 1412186"/>
                <a:gd name="connsiteX16" fmla="*/ 6320690 w 6805663"/>
                <a:gd name="connsiteY16" fmla="*/ 901626 h 1412186"/>
                <a:gd name="connsiteX17" fmla="*/ 6805663 w 6805663"/>
                <a:gd name="connsiteY17" fmla="*/ 770546 h 1412186"/>
                <a:gd name="connsiteX0" fmla="*/ 0 w 6805663"/>
                <a:gd name="connsiteY0" fmla="*/ 510874 h 1388641"/>
                <a:gd name="connsiteX1" fmla="*/ 276530 w 6805663"/>
                <a:gd name="connsiteY1" fmla="*/ 435036 h 1388641"/>
                <a:gd name="connsiteX2" fmla="*/ 484022 w 6805663"/>
                <a:gd name="connsiteY2" fmla="*/ 144373 h 1388641"/>
                <a:gd name="connsiteX3" fmla="*/ 744867 w 6805663"/>
                <a:gd name="connsiteY3" fmla="*/ 810214 h 1388641"/>
                <a:gd name="connsiteX4" fmla="*/ 1079398 w 6805663"/>
                <a:gd name="connsiteY4" fmla="*/ 313029 h 1388641"/>
                <a:gd name="connsiteX5" fmla="*/ 1485690 w 6805663"/>
                <a:gd name="connsiteY5" fmla="*/ 2613 h 1388641"/>
                <a:gd name="connsiteX6" fmla="*/ 2111931 w 6805663"/>
                <a:gd name="connsiteY6" fmla="*/ 489261 h 1388641"/>
                <a:gd name="connsiteX7" fmla="*/ 2479550 w 6805663"/>
                <a:gd name="connsiteY7" fmla="*/ 1383401 h 1388641"/>
                <a:gd name="connsiteX8" fmla="*/ 2903377 w 6805663"/>
                <a:gd name="connsiteY8" fmla="*/ 870275 h 1388641"/>
                <a:gd name="connsiteX9" fmla="*/ 3474620 w 6805663"/>
                <a:gd name="connsiteY9" fmla="*/ 1126412 h 1388641"/>
                <a:gd name="connsiteX10" fmla="*/ 4048484 w 6805663"/>
                <a:gd name="connsiteY10" fmla="*/ 1071052 h 1388641"/>
                <a:gd name="connsiteX11" fmla="*/ 4371980 w 6805663"/>
                <a:gd name="connsiteY11" fmla="*/ 1311292 h 1388641"/>
                <a:gd name="connsiteX12" fmla="*/ 4608842 w 6805663"/>
                <a:gd name="connsiteY12" fmla="*/ 1295387 h 1388641"/>
                <a:gd name="connsiteX13" fmla="*/ 4870102 w 6805663"/>
                <a:gd name="connsiteY13" fmla="*/ 617524 h 1388641"/>
                <a:gd name="connsiteX14" fmla="*/ 5234910 w 6805663"/>
                <a:gd name="connsiteY14" fmla="*/ 659732 h 1388641"/>
                <a:gd name="connsiteX15" fmla="*/ 5783390 w 6805663"/>
                <a:gd name="connsiteY15" fmla="*/ 872264 h 1388641"/>
                <a:gd name="connsiteX16" fmla="*/ 6320690 w 6805663"/>
                <a:gd name="connsiteY16" fmla="*/ 901626 h 1388641"/>
                <a:gd name="connsiteX17" fmla="*/ 6805663 w 6805663"/>
                <a:gd name="connsiteY17" fmla="*/ 770546 h 1388641"/>
                <a:gd name="connsiteX0" fmla="*/ 0 w 6805663"/>
                <a:gd name="connsiteY0" fmla="*/ 510874 h 1388641"/>
                <a:gd name="connsiteX1" fmla="*/ 276530 w 6805663"/>
                <a:gd name="connsiteY1" fmla="*/ 435036 h 1388641"/>
                <a:gd name="connsiteX2" fmla="*/ 484022 w 6805663"/>
                <a:gd name="connsiteY2" fmla="*/ 144373 h 1388641"/>
                <a:gd name="connsiteX3" fmla="*/ 744867 w 6805663"/>
                <a:gd name="connsiteY3" fmla="*/ 810214 h 1388641"/>
                <a:gd name="connsiteX4" fmla="*/ 1079398 w 6805663"/>
                <a:gd name="connsiteY4" fmla="*/ 313029 h 1388641"/>
                <a:gd name="connsiteX5" fmla="*/ 1485690 w 6805663"/>
                <a:gd name="connsiteY5" fmla="*/ 2613 h 1388641"/>
                <a:gd name="connsiteX6" fmla="*/ 2111931 w 6805663"/>
                <a:gd name="connsiteY6" fmla="*/ 489261 h 1388641"/>
                <a:gd name="connsiteX7" fmla="*/ 2479550 w 6805663"/>
                <a:gd name="connsiteY7" fmla="*/ 1383401 h 1388641"/>
                <a:gd name="connsiteX8" fmla="*/ 2903377 w 6805663"/>
                <a:gd name="connsiteY8" fmla="*/ 870275 h 1388641"/>
                <a:gd name="connsiteX9" fmla="*/ 3474620 w 6805663"/>
                <a:gd name="connsiteY9" fmla="*/ 1126412 h 1388641"/>
                <a:gd name="connsiteX10" fmla="*/ 4048484 w 6805663"/>
                <a:gd name="connsiteY10" fmla="*/ 1071052 h 1388641"/>
                <a:gd name="connsiteX11" fmla="*/ 4371980 w 6805663"/>
                <a:gd name="connsiteY11" fmla="*/ 1311292 h 1388641"/>
                <a:gd name="connsiteX12" fmla="*/ 4608842 w 6805663"/>
                <a:gd name="connsiteY12" fmla="*/ 1295387 h 1388641"/>
                <a:gd name="connsiteX13" fmla="*/ 4870102 w 6805663"/>
                <a:gd name="connsiteY13" fmla="*/ 617524 h 1388641"/>
                <a:gd name="connsiteX14" fmla="*/ 5234910 w 6805663"/>
                <a:gd name="connsiteY14" fmla="*/ 659732 h 1388641"/>
                <a:gd name="connsiteX15" fmla="*/ 5783390 w 6805663"/>
                <a:gd name="connsiteY15" fmla="*/ 872264 h 1388641"/>
                <a:gd name="connsiteX16" fmla="*/ 6320690 w 6805663"/>
                <a:gd name="connsiteY16" fmla="*/ 901626 h 1388641"/>
                <a:gd name="connsiteX17" fmla="*/ 6805663 w 6805663"/>
                <a:gd name="connsiteY17" fmla="*/ 770546 h 1388641"/>
                <a:gd name="connsiteX0" fmla="*/ 0 w 6805663"/>
                <a:gd name="connsiteY0" fmla="*/ 510874 h 1388641"/>
                <a:gd name="connsiteX1" fmla="*/ 276530 w 6805663"/>
                <a:gd name="connsiteY1" fmla="*/ 435036 h 1388641"/>
                <a:gd name="connsiteX2" fmla="*/ 484022 w 6805663"/>
                <a:gd name="connsiteY2" fmla="*/ 144373 h 1388641"/>
                <a:gd name="connsiteX3" fmla="*/ 744867 w 6805663"/>
                <a:gd name="connsiteY3" fmla="*/ 810214 h 1388641"/>
                <a:gd name="connsiteX4" fmla="*/ 1079398 w 6805663"/>
                <a:gd name="connsiteY4" fmla="*/ 313029 h 1388641"/>
                <a:gd name="connsiteX5" fmla="*/ 1485690 w 6805663"/>
                <a:gd name="connsiteY5" fmla="*/ 2613 h 1388641"/>
                <a:gd name="connsiteX6" fmla="*/ 2111931 w 6805663"/>
                <a:gd name="connsiteY6" fmla="*/ 489261 h 1388641"/>
                <a:gd name="connsiteX7" fmla="*/ 2479550 w 6805663"/>
                <a:gd name="connsiteY7" fmla="*/ 1383401 h 1388641"/>
                <a:gd name="connsiteX8" fmla="*/ 2903377 w 6805663"/>
                <a:gd name="connsiteY8" fmla="*/ 870275 h 1388641"/>
                <a:gd name="connsiteX9" fmla="*/ 3474620 w 6805663"/>
                <a:gd name="connsiteY9" fmla="*/ 1126412 h 1388641"/>
                <a:gd name="connsiteX10" fmla="*/ 4048484 w 6805663"/>
                <a:gd name="connsiteY10" fmla="*/ 1071052 h 1388641"/>
                <a:gd name="connsiteX11" fmla="*/ 4371980 w 6805663"/>
                <a:gd name="connsiteY11" fmla="*/ 1311292 h 1388641"/>
                <a:gd name="connsiteX12" fmla="*/ 4608842 w 6805663"/>
                <a:gd name="connsiteY12" fmla="*/ 1295387 h 1388641"/>
                <a:gd name="connsiteX13" fmla="*/ 4876793 w 6805663"/>
                <a:gd name="connsiteY13" fmla="*/ 597190 h 1388641"/>
                <a:gd name="connsiteX14" fmla="*/ 5234910 w 6805663"/>
                <a:gd name="connsiteY14" fmla="*/ 659732 h 1388641"/>
                <a:gd name="connsiteX15" fmla="*/ 5783390 w 6805663"/>
                <a:gd name="connsiteY15" fmla="*/ 872264 h 1388641"/>
                <a:gd name="connsiteX16" fmla="*/ 6320690 w 6805663"/>
                <a:gd name="connsiteY16" fmla="*/ 901626 h 1388641"/>
                <a:gd name="connsiteX17" fmla="*/ 6805663 w 6805663"/>
                <a:gd name="connsiteY17" fmla="*/ 770546 h 1388641"/>
                <a:gd name="connsiteX0" fmla="*/ 0 w 6805663"/>
                <a:gd name="connsiteY0" fmla="*/ 510874 h 1388641"/>
                <a:gd name="connsiteX1" fmla="*/ 276530 w 6805663"/>
                <a:gd name="connsiteY1" fmla="*/ 435036 h 1388641"/>
                <a:gd name="connsiteX2" fmla="*/ 484022 w 6805663"/>
                <a:gd name="connsiteY2" fmla="*/ 144373 h 1388641"/>
                <a:gd name="connsiteX3" fmla="*/ 744867 w 6805663"/>
                <a:gd name="connsiteY3" fmla="*/ 810214 h 1388641"/>
                <a:gd name="connsiteX4" fmla="*/ 1079398 w 6805663"/>
                <a:gd name="connsiteY4" fmla="*/ 313029 h 1388641"/>
                <a:gd name="connsiteX5" fmla="*/ 1485690 w 6805663"/>
                <a:gd name="connsiteY5" fmla="*/ 2613 h 1388641"/>
                <a:gd name="connsiteX6" fmla="*/ 2111931 w 6805663"/>
                <a:gd name="connsiteY6" fmla="*/ 489261 h 1388641"/>
                <a:gd name="connsiteX7" fmla="*/ 2479550 w 6805663"/>
                <a:gd name="connsiteY7" fmla="*/ 1383401 h 1388641"/>
                <a:gd name="connsiteX8" fmla="*/ 2903377 w 6805663"/>
                <a:gd name="connsiteY8" fmla="*/ 870275 h 1388641"/>
                <a:gd name="connsiteX9" fmla="*/ 3474620 w 6805663"/>
                <a:gd name="connsiteY9" fmla="*/ 1126412 h 1388641"/>
                <a:gd name="connsiteX10" fmla="*/ 4048484 w 6805663"/>
                <a:gd name="connsiteY10" fmla="*/ 1071052 h 1388641"/>
                <a:gd name="connsiteX11" fmla="*/ 4371980 w 6805663"/>
                <a:gd name="connsiteY11" fmla="*/ 1311292 h 1388641"/>
                <a:gd name="connsiteX12" fmla="*/ 4608842 w 6805663"/>
                <a:gd name="connsiteY12" fmla="*/ 1295387 h 1388641"/>
                <a:gd name="connsiteX13" fmla="*/ 4876793 w 6805663"/>
                <a:gd name="connsiteY13" fmla="*/ 597190 h 1388641"/>
                <a:gd name="connsiteX14" fmla="*/ 5234910 w 6805663"/>
                <a:gd name="connsiteY14" fmla="*/ 659732 h 1388641"/>
                <a:gd name="connsiteX15" fmla="*/ 5783390 w 6805663"/>
                <a:gd name="connsiteY15" fmla="*/ 872264 h 1388641"/>
                <a:gd name="connsiteX16" fmla="*/ 6320690 w 6805663"/>
                <a:gd name="connsiteY16" fmla="*/ 901626 h 1388641"/>
                <a:gd name="connsiteX17" fmla="*/ 6805663 w 6805663"/>
                <a:gd name="connsiteY17" fmla="*/ 770546 h 1388641"/>
                <a:gd name="connsiteX0" fmla="*/ 0 w 6805663"/>
                <a:gd name="connsiteY0" fmla="*/ 510874 h 1388641"/>
                <a:gd name="connsiteX1" fmla="*/ 276530 w 6805663"/>
                <a:gd name="connsiteY1" fmla="*/ 435036 h 1388641"/>
                <a:gd name="connsiteX2" fmla="*/ 484022 w 6805663"/>
                <a:gd name="connsiteY2" fmla="*/ 144373 h 1388641"/>
                <a:gd name="connsiteX3" fmla="*/ 744867 w 6805663"/>
                <a:gd name="connsiteY3" fmla="*/ 810214 h 1388641"/>
                <a:gd name="connsiteX4" fmla="*/ 1079398 w 6805663"/>
                <a:gd name="connsiteY4" fmla="*/ 313029 h 1388641"/>
                <a:gd name="connsiteX5" fmla="*/ 1485690 w 6805663"/>
                <a:gd name="connsiteY5" fmla="*/ 2613 h 1388641"/>
                <a:gd name="connsiteX6" fmla="*/ 2111931 w 6805663"/>
                <a:gd name="connsiteY6" fmla="*/ 489261 h 1388641"/>
                <a:gd name="connsiteX7" fmla="*/ 2479550 w 6805663"/>
                <a:gd name="connsiteY7" fmla="*/ 1383401 h 1388641"/>
                <a:gd name="connsiteX8" fmla="*/ 2903377 w 6805663"/>
                <a:gd name="connsiteY8" fmla="*/ 870275 h 1388641"/>
                <a:gd name="connsiteX9" fmla="*/ 3474620 w 6805663"/>
                <a:gd name="connsiteY9" fmla="*/ 1126412 h 1388641"/>
                <a:gd name="connsiteX10" fmla="*/ 4048484 w 6805663"/>
                <a:gd name="connsiteY10" fmla="*/ 1071052 h 1388641"/>
                <a:gd name="connsiteX11" fmla="*/ 4371980 w 6805663"/>
                <a:gd name="connsiteY11" fmla="*/ 1311292 h 1388641"/>
                <a:gd name="connsiteX12" fmla="*/ 4608842 w 6805663"/>
                <a:gd name="connsiteY12" fmla="*/ 1295387 h 1388641"/>
                <a:gd name="connsiteX13" fmla="*/ 4876793 w 6805663"/>
                <a:gd name="connsiteY13" fmla="*/ 597190 h 1388641"/>
                <a:gd name="connsiteX14" fmla="*/ 5234910 w 6805663"/>
                <a:gd name="connsiteY14" fmla="*/ 659732 h 1388641"/>
                <a:gd name="connsiteX15" fmla="*/ 5783390 w 6805663"/>
                <a:gd name="connsiteY15" fmla="*/ 872264 h 1388641"/>
                <a:gd name="connsiteX16" fmla="*/ 6320690 w 6805663"/>
                <a:gd name="connsiteY16" fmla="*/ 901626 h 1388641"/>
                <a:gd name="connsiteX17" fmla="*/ 6805663 w 6805663"/>
                <a:gd name="connsiteY17" fmla="*/ 770546 h 1388641"/>
                <a:gd name="connsiteX0" fmla="*/ 0 w 6805663"/>
                <a:gd name="connsiteY0" fmla="*/ 510874 h 1388641"/>
                <a:gd name="connsiteX1" fmla="*/ 276530 w 6805663"/>
                <a:gd name="connsiteY1" fmla="*/ 435036 h 1388641"/>
                <a:gd name="connsiteX2" fmla="*/ 484022 w 6805663"/>
                <a:gd name="connsiteY2" fmla="*/ 144373 h 1388641"/>
                <a:gd name="connsiteX3" fmla="*/ 744867 w 6805663"/>
                <a:gd name="connsiteY3" fmla="*/ 810214 h 1388641"/>
                <a:gd name="connsiteX4" fmla="*/ 1079398 w 6805663"/>
                <a:gd name="connsiteY4" fmla="*/ 313029 h 1388641"/>
                <a:gd name="connsiteX5" fmla="*/ 1485690 w 6805663"/>
                <a:gd name="connsiteY5" fmla="*/ 2613 h 1388641"/>
                <a:gd name="connsiteX6" fmla="*/ 2111931 w 6805663"/>
                <a:gd name="connsiteY6" fmla="*/ 489261 h 1388641"/>
                <a:gd name="connsiteX7" fmla="*/ 2479550 w 6805663"/>
                <a:gd name="connsiteY7" fmla="*/ 1383401 h 1388641"/>
                <a:gd name="connsiteX8" fmla="*/ 2903377 w 6805663"/>
                <a:gd name="connsiteY8" fmla="*/ 870275 h 1388641"/>
                <a:gd name="connsiteX9" fmla="*/ 3474620 w 6805663"/>
                <a:gd name="connsiteY9" fmla="*/ 1126412 h 1388641"/>
                <a:gd name="connsiteX10" fmla="*/ 4048484 w 6805663"/>
                <a:gd name="connsiteY10" fmla="*/ 1071052 h 1388641"/>
                <a:gd name="connsiteX11" fmla="*/ 4371980 w 6805663"/>
                <a:gd name="connsiteY11" fmla="*/ 1311292 h 1388641"/>
                <a:gd name="connsiteX12" fmla="*/ 4608842 w 6805663"/>
                <a:gd name="connsiteY12" fmla="*/ 1295387 h 1388641"/>
                <a:gd name="connsiteX13" fmla="*/ 4896865 w 6805663"/>
                <a:gd name="connsiteY13" fmla="*/ 603968 h 1388641"/>
                <a:gd name="connsiteX14" fmla="*/ 5234910 w 6805663"/>
                <a:gd name="connsiteY14" fmla="*/ 659732 h 1388641"/>
                <a:gd name="connsiteX15" fmla="*/ 5783390 w 6805663"/>
                <a:gd name="connsiteY15" fmla="*/ 872264 h 1388641"/>
                <a:gd name="connsiteX16" fmla="*/ 6320690 w 6805663"/>
                <a:gd name="connsiteY16" fmla="*/ 901626 h 1388641"/>
                <a:gd name="connsiteX17" fmla="*/ 6805663 w 6805663"/>
                <a:gd name="connsiteY17" fmla="*/ 770546 h 1388641"/>
                <a:gd name="connsiteX0" fmla="*/ 0 w 6805663"/>
                <a:gd name="connsiteY0" fmla="*/ 510874 h 1388641"/>
                <a:gd name="connsiteX1" fmla="*/ 276530 w 6805663"/>
                <a:gd name="connsiteY1" fmla="*/ 435036 h 1388641"/>
                <a:gd name="connsiteX2" fmla="*/ 484022 w 6805663"/>
                <a:gd name="connsiteY2" fmla="*/ 144373 h 1388641"/>
                <a:gd name="connsiteX3" fmla="*/ 744867 w 6805663"/>
                <a:gd name="connsiteY3" fmla="*/ 810214 h 1388641"/>
                <a:gd name="connsiteX4" fmla="*/ 1079398 w 6805663"/>
                <a:gd name="connsiteY4" fmla="*/ 313029 h 1388641"/>
                <a:gd name="connsiteX5" fmla="*/ 1485690 w 6805663"/>
                <a:gd name="connsiteY5" fmla="*/ 2613 h 1388641"/>
                <a:gd name="connsiteX6" fmla="*/ 2111931 w 6805663"/>
                <a:gd name="connsiteY6" fmla="*/ 489261 h 1388641"/>
                <a:gd name="connsiteX7" fmla="*/ 2479550 w 6805663"/>
                <a:gd name="connsiteY7" fmla="*/ 1383401 h 1388641"/>
                <a:gd name="connsiteX8" fmla="*/ 2903377 w 6805663"/>
                <a:gd name="connsiteY8" fmla="*/ 870275 h 1388641"/>
                <a:gd name="connsiteX9" fmla="*/ 3474620 w 6805663"/>
                <a:gd name="connsiteY9" fmla="*/ 1126412 h 1388641"/>
                <a:gd name="connsiteX10" fmla="*/ 4048484 w 6805663"/>
                <a:gd name="connsiteY10" fmla="*/ 1071052 h 1388641"/>
                <a:gd name="connsiteX11" fmla="*/ 4371980 w 6805663"/>
                <a:gd name="connsiteY11" fmla="*/ 1311292 h 1388641"/>
                <a:gd name="connsiteX12" fmla="*/ 4608842 w 6805663"/>
                <a:gd name="connsiteY12" fmla="*/ 1295387 h 1388641"/>
                <a:gd name="connsiteX13" fmla="*/ 4896865 w 6805663"/>
                <a:gd name="connsiteY13" fmla="*/ 603968 h 1388641"/>
                <a:gd name="connsiteX14" fmla="*/ 5234910 w 6805663"/>
                <a:gd name="connsiteY14" fmla="*/ 659732 h 1388641"/>
                <a:gd name="connsiteX15" fmla="*/ 5783390 w 6805663"/>
                <a:gd name="connsiteY15" fmla="*/ 872264 h 1388641"/>
                <a:gd name="connsiteX16" fmla="*/ 6320690 w 6805663"/>
                <a:gd name="connsiteY16" fmla="*/ 901626 h 1388641"/>
                <a:gd name="connsiteX17" fmla="*/ 6805663 w 6805663"/>
                <a:gd name="connsiteY17" fmla="*/ 770546 h 1388641"/>
                <a:gd name="connsiteX0" fmla="*/ 0 w 6805663"/>
                <a:gd name="connsiteY0" fmla="*/ 510874 h 1388641"/>
                <a:gd name="connsiteX1" fmla="*/ 276530 w 6805663"/>
                <a:gd name="connsiteY1" fmla="*/ 435036 h 1388641"/>
                <a:gd name="connsiteX2" fmla="*/ 484022 w 6805663"/>
                <a:gd name="connsiteY2" fmla="*/ 144373 h 1388641"/>
                <a:gd name="connsiteX3" fmla="*/ 744867 w 6805663"/>
                <a:gd name="connsiteY3" fmla="*/ 810214 h 1388641"/>
                <a:gd name="connsiteX4" fmla="*/ 1079398 w 6805663"/>
                <a:gd name="connsiteY4" fmla="*/ 313029 h 1388641"/>
                <a:gd name="connsiteX5" fmla="*/ 1485690 w 6805663"/>
                <a:gd name="connsiteY5" fmla="*/ 2613 h 1388641"/>
                <a:gd name="connsiteX6" fmla="*/ 2111931 w 6805663"/>
                <a:gd name="connsiteY6" fmla="*/ 489261 h 1388641"/>
                <a:gd name="connsiteX7" fmla="*/ 2479550 w 6805663"/>
                <a:gd name="connsiteY7" fmla="*/ 1383401 h 1388641"/>
                <a:gd name="connsiteX8" fmla="*/ 2903377 w 6805663"/>
                <a:gd name="connsiteY8" fmla="*/ 870275 h 1388641"/>
                <a:gd name="connsiteX9" fmla="*/ 3474620 w 6805663"/>
                <a:gd name="connsiteY9" fmla="*/ 1126412 h 1388641"/>
                <a:gd name="connsiteX10" fmla="*/ 4048484 w 6805663"/>
                <a:gd name="connsiteY10" fmla="*/ 1071052 h 1388641"/>
                <a:gd name="connsiteX11" fmla="*/ 4371980 w 6805663"/>
                <a:gd name="connsiteY11" fmla="*/ 1311292 h 1388641"/>
                <a:gd name="connsiteX12" fmla="*/ 4608842 w 6805663"/>
                <a:gd name="connsiteY12" fmla="*/ 1295387 h 1388641"/>
                <a:gd name="connsiteX13" fmla="*/ 4896865 w 6805663"/>
                <a:gd name="connsiteY13" fmla="*/ 603968 h 1388641"/>
                <a:gd name="connsiteX14" fmla="*/ 5234910 w 6805663"/>
                <a:gd name="connsiteY14" fmla="*/ 659732 h 1388641"/>
                <a:gd name="connsiteX15" fmla="*/ 5783390 w 6805663"/>
                <a:gd name="connsiteY15" fmla="*/ 872264 h 1388641"/>
                <a:gd name="connsiteX16" fmla="*/ 6320690 w 6805663"/>
                <a:gd name="connsiteY16" fmla="*/ 901626 h 1388641"/>
                <a:gd name="connsiteX17" fmla="*/ 6805663 w 6805663"/>
                <a:gd name="connsiteY17" fmla="*/ 770546 h 1388641"/>
                <a:gd name="connsiteX0" fmla="*/ 0 w 6805663"/>
                <a:gd name="connsiteY0" fmla="*/ 510874 h 1388641"/>
                <a:gd name="connsiteX1" fmla="*/ 276530 w 6805663"/>
                <a:gd name="connsiteY1" fmla="*/ 435036 h 1388641"/>
                <a:gd name="connsiteX2" fmla="*/ 484022 w 6805663"/>
                <a:gd name="connsiteY2" fmla="*/ 144373 h 1388641"/>
                <a:gd name="connsiteX3" fmla="*/ 744867 w 6805663"/>
                <a:gd name="connsiteY3" fmla="*/ 810214 h 1388641"/>
                <a:gd name="connsiteX4" fmla="*/ 1079398 w 6805663"/>
                <a:gd name="connsiteY4" fmla="*/ 313029 h 1388641"/>
                <a:gd name="connsiteX5" fmla="*/ 1485690 w 6805663"/>
                <a:gd name="connsiteY5" fmla="*/ 2613 h 1388641"/>
                <a:gd name="connsiteX6" fmla="*/ 2111931 w 6805663"/>
                <a:gd name="connsiteY6" fmla="*/ 489261 h 1388641"/>
                <a:gd name="connsiteX7" fmla="*/ 2479550 w 6805663"/>
                <a:gd name="connsiteY7" fmla="*/ 1383401 h 1388641"/>
                <a:gd name="connsiteX8" fmla="*/ 2903377 w 6805663"/>
                <a:gd name="connsiteY8" fmla="*/ 870275 h 1388641"/>
                <a:gd name="connsiteX9" fmla="*/ 3474620 w 6805663"/>
                <a:gd name="connsiteY9" fmla="*/ 1126412 h 1388641"/>
                <a:gd name="connsiteX10" fmla="*/ 4048484 w 6805663"/>
                <a:gd name="connsiteY10" fmla="*/ 1071052 h 1388641"/>
                <a:gd name="connsiteX11" fmla="*/ 4371980 w 6805663"/>
                <a:gd name="connsiteY11" fmla="*/ 1311292 h 1388641"/>
                <a:gd name="connsiteX12" fmla="*/ 4608842 w 6805663"/>
                <a:gd name="connsiteY12" fmla="*/ 1295387 h 1388641"/>
                <a:gd name="connsiteX13" fmla="*/ 4896865 w 6805663"/>
                <a:gd name="connsiteY13" fmla="*/ 603968 h 1388641"/>
                <a:gd name="connsiteX14" fmla="*/ 5234910 w 6805663"/>
                <a:gd name="connsiteY14" fmla="*/ 659732 h 1388641"/>
                <a:gd name="connsiteX15" fmla="*/ 5783390 w 6805663"/>
                <a:gd name="connsiteY15" fmla="*/ 872264 h 1388641"/>
                <a:gd name="connsiteX16" fmla="*/ 6320690 w 6805663"/>
                <a:gd name="connsiteY16" fmla="*/ 901626 h 1388641"/>
                <a:gd name="connsiteX17" fmla="*/ 6805663 w 6805663"/>
                <a:gd name="connsiteY17" fmla="*/ 770546 h 1388641"/>
                <a:gd name="connsiteX0" fmla="*/ 0 w 6805663"/>
                <a:gd name="connsiteY0" fmla="*/ 510874 h 1388641"/>
                <a:gd name="connsiteX1" fmla="*/ 276530 w 6805663"/>
                <a:gd name="connsiteY1" fmla="*/ 435036 h 1388641"/>
                <a:gd name="connsiteX2" fmla="*/ 484022 w 6805663"/>
                <a:gd name="connsiteY2" fmla="*/ 144373 h 1388641"/>
                <a:gd name="connsiteX3" fmla="*/ 744867 w 6805663"/>
                <a:gd name="connsiteY3" fmla="*/ 810214 h 1388641"/>
                <a:gd name="connsiteX4" fmla="*/ 1079398 w 6805663"/>
                <a:gd name="connsiteY4" fmla="*/ 313029 h 1388641"/>
                <a:gd name="connsiteX5" fmla="*/ 1485690 w 6805663"/>
                <a:gd name="connsiteY5" fmla="*/ 2613 h 1388641"/>
                <a:gd name="connsiteX6" fmla="*/ 2111931 w 6805663"/>
                <a:gd name="connsiteY6" fmla="*/ 489261 h 1388641"/>
                <a:gd name="connsiteX7" fmla="*/ 2479550 w 6805663"/>
                <a:gd name="connsiteY7" fmla="*/ 1383401 h 1388641"/>
                <a:gd name="connsiteX8" fmla="*/ 2903377 w 6805663"/>
                <a:gd name="connsiteY8" fmla="*/ 870275 h 1388641"/>
                <a:gd name="connsiteX9" fmla="*/ 3474620 w 6805663"/>
                <a:gd name="connsiteY9" fmla="*/ 1126412 h 1388641"/>
                <a:gd name="connsiteX10" fmla="*/ 4048484 w 6805663"/>
                <a:gd name="connsiteY10" fmla="*/ 1071052 h 1388641"/>
                <a:gd name="connsiteX11" fmla="*/ 4371980 w 6805663"/>
                <a:gd name="connsiteY11" fmla="*/ 1311292 h 1388641"/>
                <a:gd name="connsiteX12" fmla="*/ 4608842 w 6805663"/>
                <a:gd name="connsiteY12" fmla="*/ 1295387 h 1388641"/>
                <a:gd name="connsiteX13" fmla="*/ 4876793 w 6805663"/>
                <a:gd name="connsiteY13" fmla="*/ 603968 h 1388641"/>
                <a:gd name="connsiteX14" fmla="*/ 5234910 w 6805663"/>
                <a:gd name="connsiteY14" fmla="*/ 659732 h 1388641"/>
                <a:gd name="connsiteX15" fmla="*/ 5783390 w 6805663"/>
                <a:gd name="connsiteY15" fmla="*/ 872264 h 1388641"/>
                <a:gd name="connsiteX16" fmla="*/ 6320690 w 6805663"/>
                <a:gd name="connsiteY16" fmla="*/ 901626 h 1388641"/>
                <a:gd name="connsiteX17" fmla="*/ 6805663 w 6805663"/>
                <a:gd name="connsiteY17" fmla="*/ 770546 h 1388641"/>
                <a:gd name="connsiteX0" fmla="*/ 0 w 6805663"/>
                <a:gd name="connsiteY0" fmla="*/ 510874 h 1388641"/>
                <a:gd name="connsiteX1" fmla="*/ 276530 w 6805663"/>
                <a:gd name="connsiteY1" fmla="*/ 435036 h 1388641"/>
                <a:gd name="connsiteX2" fmla="*/ 484022 w 6805663"/>
                <a:gd name="connsiteY2" fmla="*/ 144373 h 1388641"/>
                <a:gd name="connsiteX3" fmla="*/ 744867 w 6805663"/>
                <a:gd name="connsiteY3" fmla="*/ 810214 h 1388641"/>
                <a:gd name="connsiteX4" fmla="*/ 1079398 w 6805663"/>
                <a:gd name="connsiteY4" fmla="*/ 313029 h 1388641"/>
                <a:gd name="connsiteX5" fmla="*/ 1485690 w 6805663"/>
                <a:gd name="connsiteY5" fmla="*/ 2613 h 1388641"/>
                <a:gd name="connsiteX6" fmla="*/ 2111931 w 6805663"/>
                <a:gd name="connsiteY6" fmla="*/ 489261 h 1388641"/>
                <a:gd name="connsiteX7" fmla="*/ 2479550 w 6805663"/>
                <a:gd name="connsiteY7" fmla="*/ 1383401 h 1388641"/>
                <a:gd name="connsiteX8" fmla="*/ 2903377 w 6805663"/>
                <a:gd name="connsiteY8" fmla="*/ 870275 h 1388641"/>
                <a:gd name="connsiteX9" fmla="*/ 3474620 w 6805663"/>
                <a:gd name="connsiteY9" fmla="*/ 1126412 h 1388641"/>
                <a:gd name="connsiteX10" fmla="*/ 4048484 w 6805663"/>
                <a:gd name="connsiteY10" fmla="*/ 1071052 h 1388641"/>
                <a:gd name="connsiteX11" fmla="*/ 4371980 w 6805663"/>
                <a:gd name="connsiteY11" fmla="*/ 1311292 h 1388641"/>
                <a:gd name="connsiteX12" fmla="*/ 4608842 w 6805663"/>
                <a:gd name="connsiteY12" fmla="*/ 1295387 h 1388641"/>
                <a:gd name="connsiteX13" fmla="*/ 4876793 w 6805663"/>
                <a:gd name="connsiteY13" fmla="*/ 603968 h 1388641"/>
                <a:gd name="connsiteX14" fmla="*/ 5234910 w 6805663"/>
                <a:gd name="connsiteY14" fmla="*/ 659732 h 1388641"/>
                <a:gd name="connsiteX15" fmla="*/ 5783390 w 6805663"/>
                <a:gd name="connsiteY15" fmla="*/ 872264 h 1388641"/>
                <a:gd name="connsiteX16" fmla="*/ 6320690 w 6805663"/>
                <a:gd name="connsiteY16" fmla="*/ 901626 h 1388641"/>
                <a:gd name="connsiteX17" fmla="*/ 6805663 w 6805663"/>
                <a:gd name="connsiteY17" fmla="*/ 770546 h 1388641"/>
                <a:gd name="connsiteX0" fmla="*/ 0 w 6805663"/>
                <a:gd name="connsiteY0" fmla="*/ 510874 h 1388621"/>
                <a:gd name="connsiteX1" fmla="*/ 276530 w 6805663"/>
                <a:gd name="connsiteY1" fmla="*/ 435036 h 1388621"/>
                <a:gd name="connsiteX2" fmla="*/ 484022 w 6805663"/>
                <a:gd name="connsiteY2" fmla="*/ 144373 h 1388621"/>
                <a:gd name="connsiteX3" fmla="*/ 744867 w 6805663"/>
                <a:gd name="connsiteY3" fmla="*/ 810214 h 1388621"/>
                <a:gd name="connsiteX4" fmla="*/ 1079398 w 6805663"/>
                <a:gd name="connsiteY4" fmla="*/ 313029 h 1388621"/>
                <a:gd name="connsiteX5" fmla="*/ 1485690 w 6805663"/>
                <a:gd name="connsiteY5" fmla="*/ 2613 h 1388621"/>
                <a:gd name="connsiteX6" fmla="*/ 2111931 w 6805663"/>
                <a:gd name="connsiteY6" fmla="*/ 489261 h 1388621"/>
                <a:gd name="connsiteX7" fmla="*/ 2479550 w 6805663"/>
                <a:gd name="connsiteY7" fmla="*/ 1383401 h 1388621"/>
                <a:gd name="connsiteX8" fmla="*/ 2903377 w 6805663"/>
                <a:gd name="connsiteY8" fmla="*/ 870275 h 1388621"/>
                <a:gd name="connsiteX9" fmla="*/ 3508073 w 6805663"/>
                <a:gd name="connsiteY9" fmla="*/ 1139969 h 1388621"/>
                <a:gd name="connsiteX10" fmla="*/ 4048484 w 6805663"/>
                <a:gd name="connsiteY10" fmla="*/ 1071052 h 1388621"/>
                <a:gd name="connsiteX11" fmla="*/ 4371980 w 6805663"/>
                <a:gd name="connsiteY11" fmla="*/ 1311292 h 1388621"/>
                <a:gd name="connsiteX12" fmla="*/ 4608842 w 6805663"/>
                <a:gd name="connsiteY12" fmla="*/ 1295387 h 1388621"/>
                <a:gd name="connsiteX13" fmla="*/ 4876793 w 6805663"/>
                <a:gd name="connsiteY13" fmla="*/ 603968 h 1388621"/>
                <a:gd name="connsiteX14" fmla="*/ 5234910 w 6805663"/>
                <a:gd name="connsiteY14" fmla="*/ 659732 h 1388621"/>
                <a:gd name="connsiteX15" fmla="*/ 5783390 w 6805663"/>
                <a:gd name="connsiteY15" fmla="*/ 872264 h 1388621"/>
                <a:gd name="connsiteX16" fmla="*/ 6320690 w 6805663"/>
                <a:gd name="connsiteY16" fmla="*/ 901626 h 1388621"/>
                <a:gd name="connsiteX17" fmla="*/ 6805663 w 6805663"/>
                <a:gd name="connsiteY17" fmla="*/ 770546 h 1388621"/>
                <a:gd name="connsiteX0" fmla="*/ 0 w 6805663"/>
                <a:gd name="connsiteY0" fmla="*/ 510874 h 1387759"/>
                <a:gd name="connsiteX1" fmla="*/ 276530 w 6805663"/>
                <a:gd name="connsiteY1" fmla="*/ 435036 h 1387759"/>
                <a:gd name="connsiteX2" fmla="*/ 484022 w 6805663"/>
                <a:gd name="connsiteY2" fmla="*/ 144373 h 1387759"/>
                <a:gd name="connsiteX3" fmla="*/ 744867 w 6805663"/>
                <a:gd name="connsiteY3" fmla="*/ 810214 h 1387759"/>
                <a:gd name="connsiteX4" fmla="*/ 1079398 w 6805663"/>
                <a:gd name="connsiteY4" fmla="*/ 313029 h 1387759"/>
                <a:gd name="connsiteX5" fmla="*/ 1485690 w 6805663"/>
                <a:gd name="connsiteY5" fmla="*/ 2613 h 1387759"/>
                <a:gd name="connsiteX6" fmla="*/ 2111931 w 6805663"/>
                <a:gd name="connsiteY6" fmla="*/ 489261 h 1387759"/>
                <a:gd name="connsiteX7" fmla="*/ 2479550 w 6805663"/>
                <a:gd name="connsiteY7" fmla="*/ 1383401 h 1387759"/>
                <a:gd name="connsiteX8" fmla="*/ 2936830 w 6805663"/>
                <a:gd name="connsiteY8" fmla="*/ 843162 h 1387759"/>
                <a:gd name="connsiteX9" fmla="*/ 3508073 w 6805663"/>
                <a:gd name="connsiteY9" fmla="*/ 1139969 h 1387759"/>
                <a:gd name="connsiteX10" fmla="*/ 4048484 w 6805663"/>
                <a:gd name="connsiteY10" fmla="*/ 1071052 h 1387759"/>
                <a:gd name="connsiteX11" fmla="*/ 4371980 w 6805663"/>
                <a:gd name="connsiteY11" fmla="*/ 1311292 h 1387759"/>
                <a:gd name="connsiteX12" fmla="*/ 4608842 w 6805663"/>
                <a:gd name="connsiteY12" fmla="*/ 1295387 h 1387759"/>
                <a:gd name="connsiteX13" fmla="*/ 4876793 w 6805663"/>
                <a:gd name="connsiteY13" fmla="*/ 603968 h 1387759"/>
                <a:gd name="connsiteX14" fmla="*/ 5234910 w 6805663"/>
                <a:gd name="connsiteY14" fmla="*/ 659732 h 1387759"/>
                <a:gd name="connsiteX15" fmla="*/ 5783390 w 6805663"/>
                <a:gd name="connsiteY15" fmla="*/ 872264 h 1387759"/>
                <a:gd name="connsiteX16" fmla="*/ 6320690 w 6805663"/>
                <a:gd name="connsiteY16" fmla="*/ 901626 h 1387759"/>
                <a:gd name="connsiteX17" fmla="*/ 6805663 w 6805663"/>
                <a:gd name="connsiteY17" fmla="*/ 770546 h 1387759"/>
                <a:gd name="connsiteX0" fmla="*/ 0 w 6805663"/>
                <a:gd name="connsiteY0" fmla="*/ 510874 h 1387572"/>
                <a:gd name="connsiteX1" fmla="*/ 276530 w 6805663"/>
                <a:gd name="connsiteY1" fmla="*/ 435036 h 1387572"/>
                <a:gd name="connsiteX2" fmla="*/ 484022 w 6805663"/>
                <a:gd name="connsiteY2" fmla="*/ 144373 h 1387572"/>
                <a:gd name="connsiteX3" fmla="*/ 744867 w 6805663"/>
                <a:gd name="connsiteY3" fmla="*/ 810214 h 1387572"/>
                <a:gd name="connsiteX4" fmla="*/ 1079398 w 6805663"/>
                <a:gd name="connsiteY4" fmla="*/ 313029 h 1387572"/>
                <a:gd name="connsiteX5" fmla="*/ 1485690 w 6805663"/>
                <a:gd name="connsiteY5" fmla="*/ 2613 h 1387572"/>
                <a:gd name="connsiteX6" fmla="*/ 2111931 w 6805663"/>
                <a:gd name="connsiteY6" fmla="*/ 489261 h 1387572"/>
                <a:gd name="connsiteX7" fmla="*/ 2479550 w 6805663"/>
                <a:gd name="connsiteY7" fmla="*/ 1383401 h 1387572"/>
                <a:gd name="connsiteX8" fmla="*/ 2936830 w 6805663"/>
                <a:gd name="connsiteY8" fmla="*/ 843162 h 1387572"/>
                <a:gd name="connsiteX9" fmla="*/ 3508073 w 6805663"/>
                <a:gd name="connsiteY9" fmla="*/ 1139969 h 1387572"/>
                <a:gd name="connsiteX10" fmla="*/ 4048484 w 6805663"/>
                <a:gd name="connsiteY10" fmla="*/ 1071052 h 1387572"/>
                <a:gd name="connsiteX11" fmla="*/ 4371980 w 6805663"/>
                <a:gd name="connsiteY11" fmla="*/ 1311292 h 1387572"/>
                <a:gd name="connsiteX12" fmla="*/ 4608842 w 6805663"/>
                <a:gd name="connsiteY12" fmla="*/ 1295387 h 1387572"/>
                <a:gd name="connsiteX13" fmla="*/ 4876793 w 6805663"/>
                <a:gd name="connsiteY13" fmla="*/ 603968 h 1387572"/>
                <a:gd name="connsiteX14" fmla="*/ 5234910 w 6805663"/>
                <a:gd name="connsiteY14" fmla="*/ 659732 h 1387572"/>
                <a:gd name="connsiteX15" fmla="*/ 5783390 w 6805663"/>
                <a:gd name="connsiteY15" fmla="*/ 872264 h 1387572"/>
                <a:gd name="connsiteX16" fmla="*/ 6320690 w 6805663"/>
                <a:gd name="connsiteY16" fmla="*/ 901626 h 1387572"/>
                <a:gd name="connsiteX17" fmla="*/ 6805663 w 6805663"/>
                <a:gd name="connsiteY17" fmla="*/ 770546 h 1387572"/>
                <a:gd name="connsiteX0" fmla="*/ 0 w 6805663"/>
                <a:gd name="connsiteY0" fmla="*/ 510874 h 1402977"/>
                <a:gd name="connsiteX1" fmla="*/ 276530 w 6805663"/>
                <a:gd name="connsiteY1" fmla="*/ 435036 h 1402977"/>
                <a:gd name="connsiteX2" fmla="*/ 484022 w 6805663"/>
                <a:gd name="connsiteY2" fmla="*/ 144373 h 1402977"/>
                <a:gd name="connsiteX3" fmla="*/ 744867 w 6805663"/>
                <a:gd name="connsiteY3" fmla="*/ 810214 h 1402977"/>
                <a:gd name="connsiteX4" fmla="*/ 1079398 w 6805663"/>
                <a:gd name="connsiteY4" fmla="*/ 313029 h 1402977"/>
                <a:gd name="connsiteX5" fmla="*/ 1485690 w 6805663"/>
                <a:gd name="connsiteY5" fmla="*/ 2613 h 1402977"/>
                <a:gd name="connsiteX6" fmla="*/ 2111931 w 6805663"/>
                <a:gd name="connsiteY6" fmla="*/ 489261 h 1402977"/>
                <a:gd name="connsiteX7" fmla="*/ 2479550 w 6805663"/>
                <a:gd name="connsiteY7" fmla="*/ 1383401 h 1402977"/>
                <a:gd name="connsiteX8" fmla="*/ 2725277 w 6805663"/>
                <a:gd name="connsiteY8" fmla="*/ 1085744 h 1402977"/>
                <a:gd name="connsiteX9" fmla="*/ 2936830 w 6805663"/>
                <a:gd name="connsiteY9" fmla="*/ 843162 h 1402977"/>
                <a:gd name="connsiteX10" fmla="*/ 3508073 w 6805663"/>
                <a:gd name="connsiteY10" fmla="*/ 1139969 h 1402977"/>
                <a:gd name="connsiteX11" fmla="*/ 4048484 w 6805663"/>
                <a:gd name="connsiteY11" fmla="*/ 1071052 h 1402977"/>
                <a:gd name="connsiteX12" fmla="*/ 4371980 w 6805663"/>
                <a:gd name="connsiteY12" fmla="*/ 1311292 h 1402977"/>
                <a:gd name="connsiteX13" fmla="*/ 4608842 w 6805663"/>
                <a:gd name="connsiteY13" fmla="*/ 1295387 h 1402977"/>
                <a:gd name="connsiteX14" fmla="*/ 4876793 w 6805663"/>
                <a:gd name="connsiteY14" fmla="*/ 603968 h 1402977"/>
                <a:gd name="connsiteX15" fmla="*/ 5234910 w 6805663"/>
                <a:gd name="connsiteY15" fmla="*/ 659732 h 1402977"/>
                <a:gd name="connsiteX16" fmla="*/ 5783390 w 6805663"/>
                <a:gd name="connsiteY16" fmla="*/ 872264 h 1402977"/>
                <a:gd name="connsiteX17" fmla="*/ 6320690 w 6805663"/>
                <a:gd name="connsiteY17" fmla="*/ 901626 h 1402977"/>
                <a:gd name="connsiteX18" fmla="*/ 6805663 w 6805663"/>
                <a:gd name="connsiteY18" fmla="*/ 770546 h 1402977"/>
                <a:gd name="connsiteX0" fmla="*/ 0 w 6805663"/>
                <a:gd name="connsiteY0" fmla="*/ 510874 h 1401640"/>
                <a:gd name="connsiteX1" fmla="*/ 276530 w 6805663"/>
                <a:gd name="connsiteY1" fmla="*/ 435036 h 1401640"/>
                <a:gd name="connsiteX2" fmla="*/ 484022 w 6805663"/>
                <a:gd name="connsiteY2" fmla="*/ 144373 h 1401640"/>
                <a:gd name="connsiteX3" fmla="*/ 744867 w 6805663"/>
                <a:gd name="connsiteY3" fmla="*/ 810214 h 1401640"/>
                <a:gd name="connsiteX4" fmla="*/ 1079398 w 6805663"/>
                <a:gd name="connsiteY4" fmla="*/ 313029 h 1401640"/>
                <a:gd name="connsiteX5" fmla="*/ 1485690 w 6805663"/>
                <a:gd name="connsiteY5" fmla="*/ 2613 h 1401640"/>
                <a:gd name="connsiteX6" fmla="*/ 2111931 w 6805663"/>
                <a:gd name="connsiteY6" fmla="*/ 489261 h 1401640"/>
                <a:gd name="connsiteX7" fmla="*/ 2479550 w 6805663"/>
                <a:gd name="connsiteY7" fmla="*/ 1383401 h 1401640"/>
                <a:gd name="connsiteX8" fmla="*/ 2685134 w 6805663"/>
                <a:gd name="connsiteY8" fmla="*/ 1072187 h 1401640"/>
                <a:gd name="connsiteX9" fmla="*/ 2936830 w 6805663"/>
                <a:gd name="connsiteY9" fmla="*/ 843162 h 1401640"/>
                <a:gd name="connsiteX10" fmla="*/ 3508073 w 6805663"/>
                <a:gd name="connsiteY10" fmla="*/ 1139969 h 1401640"/>
                <a:gd name="connsiteX11" fmla="*/ 4048484 w 6805663"/>
                <a:gd name="connsiteY11" fmla="*/ 1071052 h 1401640"/>
                <a:gd name="connsiteX12" fmla="*/ 4371980 w 6805663"/>
                <a:gd name="connsiteY12" fmla="*/ 1311292 h 1401640"/>
                <a:gd name="connsiteX13" fmla="*/ 4608842 w 6805663"/>
                <a:gd name="connsiteY13" fmla="*/ 1295387 h 1401640"/>
                <a:gd name="connsiteX14" fmla="*/ 4876793 w 6805663"/>
                <a:gd name="connsiteY14" fmla="*/ 603968 h 1401640"/>
                <a:gd name="connsiteX15" fmla="*/ 5234910 w 6805663"/>
                <a:gd name="connsiteY15" fmla="*/ 659732 h 1401640"/>
                <a:gd name="connsiteX16" fmla="*/ 5783390 w 6805663"/>
                <a:gd name="connsiteY16" fmla="*/ 872264 h 1401640"/>
                <a:gd name="connsiteX17" fmla="*/ 6320690 w 6805663"/>
                <a:gd name="connsiteY17" fmla="*/ 901626 h 1401640"/>
                <a:gd name="connsiteX18" fmla="*/ 6805663 w 6805663"/>
                <a:gd name="connsiteY18" fmla="*/ 770546 h 1401640"/>
                <a:gd name="connsiteX0" fmla="*/ 0 w 6805663"/>
                <a:gd name="connsiteY0" fmla="*/ 510874 h 1375874"/>
                <a:gd name="connsiteX1" fmla="*/ 276530 w 6805663"/>
                <a:gd name="connsiteY1" fmla="*/ 435036 h 1375874"/>
                <a:gd name="connsiteX2" fmla="*/ 484022 w 6805663"/>
                <a:gd name="connsiteY2" fmla="*/ 144373 h 1375874"/>
                <a:gd name="connsiteX3" fmla="*/ 744867 w 6805663"/>
                <a:gd name="connsiteY3" fmla="*/ 810214 h 1375874"/>
                <a:gd name="connsiteX4" fmla="*/ 1079398 w 6805663"/>
                <a:gd name="connsiteY4" fmla="*/ 313029 h 1375874"/>
                <a:gd name="connsiteX5" fmla="*/ 1485690 w 6805663"/>
                <a:gd name="connsiteY5" fmla="*/ 2613 h 1375874"/>
                <a:gd name="connsiteX6" fmla="*/ 2111931 w 6805663"/>
                <a:gd name="connsiteY6" fmla="*/ 489261 h 1375874"/>
                <a:gd name="connsiteX7" fmla="*/ 2446097 w 6805663"/>
                <a:gd name="connsiteY7" fmla="*/ 1356288 h 1375874"/>
                <a:gd name="connsiteX8" fmla="*/ 2685134 w 6805663"/>
                <a:gd name="connsiteY8" fmla="*/ 1072187 h 1375874"/>
                <a:gd name="connsiteX9" fmla="*/ 2936830 w 6805663"/>
                <a:gd name="connsiteY9" fmla="*/ 843162 h 1375874"/>
                <a:gd name="connsiteX10" fmla="*/ 3508073 w 6805663"/>
                <a:gd name="connsiteY10" fmla="*/ 1139969 h 1375874"/>
                <a:gd name="connsiteX11" fmla="*/ 4048484 w 6805663"/>
                <a:gd name="connsiteY11" fmla="*/ 1071052 h 1375874"/>
                <a:gd name="connsiteX12" fmla="*/ 4371980 w 6805663"/>
                <a:gd name="connsiteY12" fmla="*/ 1311292 h 1375874"/>
                <a:gd name="connsiteX13" fmla="*/ 4608842 w 6805663"/>
                <a:gd name="connsiteY13" fmla="*/ 1295387 h 1375874"/>
                <a:gd name="connsiteX14" fmla="*/ 4876793 w 6805663"/>
                <a:gd name="connsiteY14" fmla="*/ 603968 h 1375874"/>
                <a:gd name="connsiteX15" fmla="*/ 5234910 w 6805663"/>
                <a:gd name="connsiteY15" fmla="*/ 659732 h 1375874"/>
                <a:gd name="connsiteX16" fmla="*/ 5783390 w 6805663"/>
                <a:gd name="connsiteY16" fmla="*/ 872264 h 1375874"/>
                <a:gd name="connsiteX17" fmla="*/ 6320690 w 6805663"/>
                <a:gd name="connsiteY17" fmla="*/ 901626 h 1375874"/>
                <a:gd name="connsiteX18" fmla="*/ 6805663 w 6805663"/>
                <a:gd name="connsiteY18" fmla="*/ 770546 h 1375874"/>
                <a:gd name="connsiteX0" fmla="*/ 0 w 6805663"/>
                <a:gd name="connsiteY0" fmla="*/ 510874 h 1362911"/>
                <a:gd name="connsiteX1" fmla="*/ 276530 w 6805663"/>
                <a:gd name="connsiteY1" fmla="*/ 435036 h 1362911"/>
                <a:gd name="connsiteX2" fmla="*/ 484022 w 6805663"/>
                <a:gd name="connsiteY2" fmla="*/ 144373 h 1362911"/>
                <a:gd name="connsiteX3" fmla="*/ 744867 w 6805663"/>
                <a:gd name="connsiteY3" fmla="*/ 810214 h 1362911"/>
                <a:gd name="connsiteX4" fmla="*/ 1079398 w 6805663"/>
                <a:gd name="connsiteY4" fmla="*/ 313029 h 1362911"/>
                <a:gd name="connsiteX5" fmla="*/ 1485690 w 6805663"/>
                <a:gd name="connsiteY5" fmla="*/ 2613 h 1362911"/>
                <a:gd name="connsiteX6" fmla="*/ 2111931 w 6805663"/>
                <a:gd name="connsiteY6" fmla="*/ 489261 h 1362911"/>
                <a:gd name="connsiteX7" fmla="*/ 2446097 w 6805663"/>
                <a:gd name="connsiteY7" fmla="*/ 1356288 h 1362911"/>
                <a:gd name="connsiteX8" fmla="*/ 2685134 w 6805663"/>
                <a:gd name="connsiteY8" fmla="*/ 1072187 h 1362911"/>
                <a:gd name="connsiteX9" fmla="*/ 2936830 w 6805663"/>
                <a:gd name="connsiteY9" fmla="*/ 843162 h 1362911"/>
                <a:gd name="connsiteX10" fmla="*/ 3508073 w 6805663"/>
                <a:gd name="connsiteY10" fmla="*/ 1139969 h 1362911"/>
                <a:gd name="connsiteX11" fmla="*/ 4048484 w 6805663"/>
                <a:gd name="connsiteY11" fmla="*/ 1071052 h 1362911"/>
                <a:gd name="connsiteX12" fmla="*/ 4371980 w 6805663"/>
                <a:gd name="connsiteY12" fmla="*/ 1311292 h 1362911"/>
                <a:gd name="connsiteX13" fmla="*/ 4608842 w 6805663"/>
                <a:gd name="connsiteY13" fmla="*/ 1295387 h 1362911"/>
                <a:gd name="connsiteX14" fmla="*/ 4876793 w 6805663"/>
                <a:gd name="connsiteY14" fmla="*/ 603968 h 1362911"/>
                <a:gd name="connsiteX15" fmla="*/ 5234910 w 6805663"/>
                <a:gd name="connsiteY15" fmla="*/ 659732 h 1362911"/>
                <a:gd name="connsiteX16" fmla="*/ 5783390 w 6805663"/>
                <a:gd name="connsiteY16" fmla="*/ 872264 h 1362911"/>
                <a:gd name="connsiteX17" fmla="*/ 6320690 w 6805663"/>
                <a:gd name="connsiteY17" fmla="*/ 901626 h 1362911"/>
                <a:gd name="connsiteX18" fmla="*/ 6805663 w 6805663"/>
                <a:gd name="connsiteY18" fmla="*/ 770546 h 1362911"/>
                <a:gd name="connsiteX0" fmla="*/ 0 w 6805663"/>
                <a:gd name="connsiteY0" fmla="*/ 510874 h 1362911"/>
                <a:gd name="connsiteX1" fmla="*/ 276530 w 6805663"/>
                <a:gd name="connsiteY1" fmla="*/ 435036 h 1362911"/>
                <a:gd name="connsiteX2" fmla="*/ 484022 w 6805663"/>
                <a:gd name="connsiteY2" fmla="*/ 144373 h 1362911"/>
                <a:gd name="connsiteX3" fmla="*/ 744867 w 6805663"/>
                <a:gd name="connsiteY3" fmla="*/ 810214 h 1362911"/>
                <a:gd name="connsiteX4" fmla="*/ 1079398 w 6805663"/>
                <a:gd name="connsiteY4" fmla="*/ 313029 h 1362911"/>
                <a:gd name="connsiteX5" fmla="*/ 1485690 w 6805663"/>
                <a:gd name="connsiteY5" fmla="*/ 2613 h 1362911"/>
                <a:gd name="connsiteX6" fmla="*/ 2111931 w 6805663"/>
                <a:gd name="connsiteY6" fmla="*/ 489261 h 1362911"/>
                <a:gd name="connsiteX7" fmla="*/ 2446097 w 6805663"/>
                <a:gd name="connsiteY7" fmla="*/ 1356288 h 1362911"/>
                <a:gd name="connsiteX8" fmla="*/ 2685134 w 6805663"/>
                <a:gd name="connsiteY8" fmla="*/ 1072187 h 1362911"/>
                <a:gd name="connsiteX9" fmla="*/ 2936830 w 6805663"/>
                <a:gd name="connsiteY9" fmla="*/ 843162 h 1362911"/>
                <a:gd name="connsiteX10" fmla="*/ 3508073 w 6805663"/>
                <a:gd name="connsiteY10" fmla="*/ 1139969 h 1362911"/>
                <a:gd name="connsiteX11" fmla="*/ 4048484 w 6805663"/>
                <a:gd name="connsiteY11" fmla="*/ 1071052 h 1362911"/>
                <a:gd name="connsiteX12" fmla="*/ 4371980 w 6805663"/>
                <a:gd name="connsiteY12" fmla="*/ 1311292 h 1362911"/>
                <a:gd name="connsiteX13" fmla="*/ 4608842 w 6805663"/>
                <a:gd name="connsiteY13" fmla="*/ 1295387 h 1362911"/>
                <a:gd name="connsiteX14" fmla="*/ 4876793 w 6805663"/>
                <a:gd name="connsiteY14" fmla="*/ 603968 h 1362911"/>
                <a:gd name="connsiteX15" fmla="*/ 5234910 w 6805663"/>
                <a:gd name="connsiteY15" fmla="*/ 659732 h 1362911"/>
                <a:gd name="connsiteX16" fmla="*/ 5783390 w 6805663"/>
                <a:gd name="connsiteY16" fmla="*/ 872264 h 1362911"/>
                <a:gd name="connsiteX17" fmla="*/ 6320690 w 6805663"/>
                <a:gd name="connsiteY17" fmla="*/ 901626 h 1362911"/>
                <a:gd name="connsiteX18" fmla="*/ 6805663 w 6805663"/>
                <a:gd name="connsiteY18" fmla="*/ 770546 h 1362911"/>
                <a:gd name="connsiteX0" fmla="*/ 0 w 6805663"/>
                <a:gd name="connsiteY0" fmla="*/ 510874 h 1362911"/>
                <a:gd name="connsiteX1" fmla="*/ 276530 w 6805663"/>
                <a:gd name="connsiteY1" fmla="*/ 435036 h 1362911"/>
                <a:gd name="connsiteX2" fmla="*/ 484022 w 6805663"/>
                <a:gd name="connsiteY2" fmla="*/ 144373 h 1362911"/>
                <a:gd name="connsiteX3" fmla="*/ 744867 w 6805663"/>
                <a:gd name="connsiteY3" fmla="*/ 810214 h 1362911"/>
                <a:gd name="connsiteX4" fmla="*/ 1079398 w 6805663"/>
                <a:gd name="connsiteY4" fmla="*/ 313029 h 1362911"/>
                <a:gd name="connsiteX5" fmla="*/ 1485690 w 6805663"/>
                <a:gd name="connsiteY5" fmla="*/ 2613 h 1362911"/>
                <a:gd name="connsiteX6" fmla="*/ 2111931 w 6805663"/>
                <a:gd name="connsiteY6" fmla="*/ 489261 h 1362911"/>
                <a:gd name="connsiteX7" fmla="*/ 2446097 w 6805663"/>
                <a:gd name="connsiteY7" fmla="*/ 1356288 h 1362911"/>
                <a:gd name="connsiteX8" fmla="*/ 2685134 w 6805663"/>
                <a:gd name="connsiteY8" fmla="*/ 1072187 h 1362911"/>
                <a:gd name="connsiteX9" fmla="*/ 2936830 w 6805663"/>
                <a:gd name="connsiteY9" fmla="*/ 843162 h 1362911"/>
                <a:gd name="connsiteX10" fmla="*/ 3508073 w 6805663"/>
                <a:gd name="connsiteY10" fmla="*/ 1139969 h 1362911"/>
                <a:gd name="connsiteX11" fmla="*/ 4048484 w 6805663"/>
                <a:gd name="connsiteY11" fmla="*/ 1071052 h 1362911"/>
                <a:gd name="connsiteX12" fmla="*/ 4371980 w 6805663"/>
                <a:gd name="connsiteY12" fmla="*/ 1311292 h 1362911"/>
                <a:gd name="connsiteX13" fmla="*/ 4608842 w 6805663"/>
                <a:gd name="connsiteY13" fmla="*/ 1295387 h 1362911"/>
                <a:gd name="connsiteX14" fmla="*/ 4876793 w 6805663"/>
                <a:gd name="connsiteY14" fmla="*/ 603968 h 1362911"/>
                <a:gd name="connsiteX15" fmla="*/ 5234910 w 6805663"/>
                <a:gd name="connsiteY15" fmla="*/ 659732 h 1362911"/>
                <a:gd name="connsiteX16" fmla="*/ 5783390 w 6805663"/>
                <a:gd name="connsiteY16" fmla="*/ 872264 h 1362911"/>
                <a:gd name="connsiteX17" fmla="*/ 6320690 w 6805663"/>
                <a:gd name="connsiteY17" fmla="*/ 901626 h 1362911"/>
                <a:gd name="connsiteX18" fmla="*/ 6805663 w 6805663"/>
                <a:gd name="connsiteY18" fmla="*/ 770546 h 1362911"/>
                <a:gd name="connsiteX0" fmla="*/ 0 w 6805663"/>
                <a:gd name="connsiteY0" fmla="*/ 511244 h 1375545"/>
                <a:gd name="connsiteX1" fmla="*/ 276530 w 6805663"/>
                <a:gd name="connsiteY1" fmla="*/ 435406 h 1375545"/>
                <a:gd name="connsiteX2" fmla="*/ 484022 w 6805663"/>
                <a:gd name="connsiteY2" fmla="*/ 144743 h 1375545"/>
                <a:gd name="connsiteX3" fmla="*/ 744867 w 6805663"/>
                <a:gd name="connsiteY3" fmla="*/ 810584 h 1375545"/>
                <a:gd name="connsiteX4" fmla="*/ 1079398 w 6805663"/>
                <a:gd name="connsiteY4" fmla="*/ 313399 h 1375545"/>
                <a:gd name="connsiteX5" fmla="*/ 1485690 w 6805663"/>
                <a:gd name="connsiteY5" fmla="*/ 2983 h 1375545"/>
                <a:gd name="connsiteX6" fmla="*/ 2098550 w 6805663"/>
                <a:gd name="connsiteY6" fmla="*/ 503187 h 1375545"/>
                <a:gd name="connsiteX7" fmla="*/ 2446097 w 6805663"/>
                <a:gd name="connsiteY7" fmla="*/ 1356658 h 1375545"/>
                <a:gd name="connsiteX8" fmla="*/ 2685134 w 6805663"/>
                <a:gd name="connsiteY8" fmla="*/ 1072557 h 1375545"/>
                <a:gd name="connsiteX9" fmla="*/ 2936830 w 6805663"/>
                <a:gd name="connsiteY9" fmla="*/ 843532 h 1375545"/>
                <a:gd name="connsiteX10" fmla="*/ 3508073 w 6805663"/>
                <a:gd name="connsiteY10" fmla="*/ 1140339 h 1375545"/>
                <a:gd name="connsiteX11" fmla="*/ 4048484 w 6805663"/>
                <a:gd name="connsiteY11" fmla="*/ 1071422 h 1375545"/>
                <a:gd name="connsiteX12" fmla="*/ 4371980 w 6805663"/>
                <a:gd name="connsiteY12" fmla="*/ 1311662 h 1375545"/>
                <a:gd name="connsiteX13" fmla="*/ 4608842 w 6805663"/>
                <a:gd name="connsiteY13" fmla="*/ 1295757 h 1375545"/>
                <a:gd name="connsiteX14" fmla="*/ 4876793 w 6805663"/>
                <a:gd name="connsiteY14" fmla="*/ 604338 h 1375545"/>
                <a:gd name="connsiteX15" fmla="*/ 5234910 w 6805663"/>
                <a:gd name="connsiteY15" fmla="*/ 660102 h 1375545"/>
                <a:gd name="connsiteX16" fmla="*/ 5783390 w 6805663"/>
                <a:gd name="connsiteY16" fmla="*/ 872634 h 1375545"/>
                <a:gd name="connsiteX17" fmla="*/ 6320690 w 6805663"/>
                <a:gd name="connsiteY17" fmla="*/ 901996 h 1375545"/>
                <a:gd name="connsiteX18" fmla="*/ 6805663 w 6805663"/>
                <a:gd name="connsiteY18" fmla="*/ 770916 h 1375545"/>
                <a:gd name="connsiteX0" fmla="*/ 0 w 6805663"/>
                <a:gd name="connsiteY0" fmla="*/ 524649 h 1388950"/>
                <a:gd name="connsiteX1" fmla="*/ 276530 w 6805663"/>
                <a:gd name="connsiteY1" fmla="*/ 448811 h 1388950"/>
                <a:gd name="connsiteX2" fmla="*/ 484022 w 6805663"/>
                <a:gd name="connsiteY2" fmla="*/ 158148 h 1388950"/>
                <a:gd name="connsiteX3" fmla="*/ 744867 w 6805663"/>
                <a:gd name="connsiteY3" fmla="*/ 823989 h 1388950"/>
                <a:gd name="connsiteX4" fmla="*/ 1079398 w 6805663"/>
                <a:gd name="connsiteY4" fmla="*/ 326804 h 1388950"/>
                <a:gd name="connsiteX5" fmla="*/ 1512452 w 6805663"/>
                <a:gd name="connsiteY5" fmla="*/ 2832 h 1388950"/>
                <a:gd name="connsiteX6" fmla="*/ 2098550 w 6805663"/>
                <a:gd name="connsiteY6" fmla="*/ 516592 h 1388950"/>
                <a:gd name="connsiteX7" fmla="*/ 2446097 w 6805663"/>
                <a:gd name="connsiteY7" fmla="*/ 1370063 h 1388950"/>
                <a:gd name="connsiteX8" fmla="*/ 2685134 w 6805663"/>
                <a:gd name="connsiteY8" fmla="*/ 1085962 h 1388950"/>
                <a:gd name="connsiteX9" fmla="*/ 2936830 w 6805663"/>
                <a:gd name="connsiteY9" fmla="*/ 856937 h 1388950"/>
                <a:gd name="connsiteX10" fmla="*/ 3508073 w 6805663"/>
                <a:gd name="connsiteY10" fmla="*/ 1153744 h 1388950"/>
                <a:gd name="connsiteX11" fmla="*/ 4048484 w 6805663"/>
                <a:gd name="connsiteY11" fmla="*/ 1084827 h 1388950"/>
                <a:gd name="connsiteX12" fmla="*/ 4371980 w 6805663"/>
                <a:gd name="connsiteY12" fmla="*/ 1325067 h 1388950"/>
                <a:gd name="connsiteX13" fmla="*/ 4608842 w 6805663"/>
                <a:gd name="connsiteY13" fmla="*/ 1309162 h 1388950"/>
                <a:gd name="connsiteX14" fmla="*/ 4876793 w 6805663"/>
                <a:gd name="connsiteY14" fmla="*/ 617743 h 1388950"/>
                <a:gd name="connsiteX15" fmla="*/ 5234910 w 6805663"/>
                <a:gd name="connsiteY15" fmla="*/ 673507 h 1388950"/>
                <a:gd name="connsiteX16" fmla="*/ 5783390 w 6805663"/>
                <a:gd name="connsiteY16" fmla="*/ 886039 h 1388950"/>
                <a:gd name="connsiteX17" fmla="*/ 6320690 w 6805663"/>
                <a:gd name="connsiteY17" fmla="*/ 915401 h 1388950"/>
                <a:gd name="connsiteX18" fmla="*/ 6805663 w 6805663"/>
                <a:gd name="connsiteY18" fmla="*/ 784321 h 1388950"/>
                <a:gd name="connsiteX0" fmla="*/ 0 w 6805663"/>
                <a:gd name="connsiteY0" fmla="*/ 524649 h 1388950"/>
                <a:gd name="connsiteX1" fmla="*/ 276530 w 6805663"/>
                <a:gd name="connsiteY1" fmla="*/ 448811 h 1388950"/>
                <a:gd name="connsiteX2" fmla="*/ 484022 w 6805663"/>
                <a:gd name="connsiteY2" fmla="*/ 158148 h 1388950"/>
                <a:gd name="connsiteX3" fmla="*/ 744867 w 6805663"/>
                <a:gd name="connsiteY3" fmla="*/ 823989 h 1388950"/>
                <a:gd name="connsiteX4" fmla="*/ 1079398 w 6805663"/>
                <a:gd name="connsiteY4" fmla="*/ 326804 h 1388950"/>
                <a:gd name="connsiteX5" fmla="*/ 1512452 w 6805663"/>
                <a:gd name="connsiteY5" fmla="*/ 2832 h 1388950"/>
                <a:gd name="connsiteX6" fmla="*/ 2098550 w 6805663"/>
                <a:gd name="connsiteY6" fmla="*/ 516592 h 1388950"/>
                <a:gd name="connsiteX7" fmla="*/ 2446097 w 6805663"/>
                <a:gd name="connsiteY7" fmla="*/ 1370063 h 1388950"/>
                <a:gd name="connsiteX8" fmla="*/ 2685134 w 6805663"/>
                <a:gd name="connsiteY8" fmla="*/ 1085962 h 1388950"/>
                <a:gd name="connsiteX9" fmla="*/ 2936830 w 6805663"/>
                <a:gd name="connsiteY9" fmla="*/ 856937 h 1388950"/>
                <a:gd name="connsiteX10" fmla="*/ 3508073 w 6805663"/>
                <a:gd name="connsiteY10" fmla="*/ 1153744 h 1388950"/>
                <a:gd name="connsiteX11" fmla="*/ 4048484 w 6805663"/>
                <a:gd name="connsiteY11" fmla="*/ 1084827 h 1388950"/>
                <a:gd name="connsiteX12" fmla="*/ 4371980 w 6805663"/>
                <a:gd name="connsiteY12" fmla="*/ 1325067 h 1388950"/>
                <a:gd name="connsiteX13" fmla="*/ 4608842 w 6805663"/>
                <a:gd name="connsiteY13" fmla="*/ 1309162 h 1388950"/>
                <a:gd name="connsiteX14" fmla="*/ 4876793 w 6805663"/>
                <a:gd name="connsiteY14" fmla="*/ 617743 h 1388950"/>
                <a:gd name="connsiteX15" fmla="*/ 5234910 w 6805663"/>
                <a:gd name="connsiteY15" fmla="*/ 673507 h 1388950"/>
                <a:gd name="connsiteX16" fmla="*/ 5783390 w 6805663"/>
                <a:gd name="connsiteY16" fmla="*/ 886039 h 1388950"/>
                <a:gd name="connsiteX17" fmla="*/ 6320690 w 6805663"/>
                <a:gd name="connsiteY17" fmla="*/ 915401 h 1388950"/>
                <a:gd name="connsiteX18" fmla="*/ 6805663 w 6805663"/>
                <a:gd name="connsiteY18" fmla="*/ 784321 h 1388950"/>
                <a:gd name="connsiteX0" fmla="*/ 0 w 6805663"/>
                <a:gd name="connsiteY0" fmla="*/ 527357 h 1387285"/>
                <a:gd name="connsiteX1" fmla="*/ 276530 w 6805663"/>
                <a:gd name="connsiteY1" fmla="*/ 451519 h 1387285"/>
                <a:gd name="connsiteX2" fmla="*/ 484022 w 6805663"/>
                <a:gd name="connsiteY2" fmla="*/ 160856 h 1387285"/>
                <a:gd name="connsiteX3" fmla="*/ 744867 w 6805663"/>
                <a:gd name="connsiteY3" fmla="*/ 826697 h 1387285"/>
                <a:gd name="connsiteX4" fmla="*/ 1079398 w 6805663"/>
                <a:gd name="connsiteY4" fmla="*/ 329512 h 1387285"/>
                <a:gd name="connsiteX5" fmla="*/ 1512452 w 6805663"/>
                <a:gd name="connsiteY5" fmla="*/ 5540 h 1387285"/>
                <a:gd name="connsiteX6" fmla="*/ 2138693 w 6805663"/>
                <a:gd name="connsiteY6" fmla="*/ 607417 h 1387285"/>
                <a:gd name="connsiteX7" fmla="*/ 2446097 w 6805663"/>
                <a:gd name="connsiteY7" fmla="*/ 1372771 h 1387285"/>
                <a:gd name="connsiteX8" fmla="*/ 2685134 w 6805663"/>
                <a:gd name="connsiteY8" fmla="*/ 1088670 h 1387285"/>
                <a:gd name="connsiteX9" fmla="*/ 2936830 w 6805663"/>
                <a:gd name="connsiteY9" fmla="*/ 859645 h 1387285"/>
                <a:gd name="connsiteX10" fmla="*/ 3508073 w 6805663"/>
                <a:gd name="connsiteY10" fmla="*/ 1156452 h 1387285"/>
                <a:gd name="connsiteX11" fmla="*/ 4048484 w 6805663"/>
                <a:gd name="connsiteY11" fmla="*/ 1087535 h 1387285"/>
                <a:gd name="connsiteX12" fmla="*/ 4371980 w 6805663"/>
                <a:gd name="connsiteY12" fmla="*/ 1327775 h 1387285"/>
                <a:gd name="connsiteX13" fmla="*/ 4608842 w 6805663"/>
                <a:gd name="connsiteY13" fmla="*/ 1311870 h 1387285"/>
                <a:gd name="connsiteX14" fmla="*/ 4876793 w 6805663"/>
                <a:gd name="connsiteY14" fmla="*/ 620451 h 1387285"/>
                <a:gd name="connsiteX15" fmla="*/ 5234910 w 6805663"/>
                <a:gd name="connsiteY15" fmla="*/ 676215 h 1387285"/>
                <a:gd name="connsiteX16" fmla="*/ 5783390 w 6805663"/>
                <a:gd name="connsiteY16" fmla="*/ 888747 h 1387285"/>
                <a:gd name="connsiteX17" fmla="*/ 6320690 w 6805663"/>
                <a:gd name="connsiteY17" fmla="*/ 918109 h 1387285"/>
                <a:gd name="connsiteX18" fmla="*/ 6805663 w 6805663"/>
                <a:gd name="connsiteY18" fmla="*/ 787029 h 1387285"/>
                <a:gd name="connsiteX0" fmla="*/ 0 w 6805663"/>
                <a:gd name="connsiteY0" fmla="*/ 527357 h 1387285"/>
                <a:gd name="connsiteX1" fmla="*/ 276530 w 6805663"/>
                <a:gd name="connsiteY1" fmla="*/ 451519 h 1387285"/>
                <a:gd name="connsiteX2" fmla="*/ 484022 w 6805663"/>
                <a:gd name="connsiteY2" fmla="*/ 160856 h 1387285"/>
                <a:gd name="connsiteX3" fmla="*/ 744867 w 6805663"/>
                <a:gd name="connsiteY3" fmla="*/ 826697 h 1387285"/>
                <a:gd name="connsiteX4" fmla="*/ 1079398 w 6805663"/>
                <a:gd name="connsiteY4" fmla="*/ 329512 h 1387285"/>
                <a:gd name="connsiteX5" fmla="*/ 1512452 w 6805663"/>
                <a:gd name="connsiteY5" fmla="*/ 5540 h 1387285"/>
                <a:gd name="connsiteX6" fmla="*/ 2138693 w 6805663"/>
                <a:gd name="connsiteY6" fmla="*/ 607417 h 1387285"/>
                <a:gd name="connsiteX7" fmla="*/ 2446097 w 6805663"/>
                <a:gd name="connsiteY7" fmla="*/ 1372771 h 1387285"/>
                <a:gd name="connsiteX8" fmla="*/ 2685134 w 6805663"/>
                <a:gd name="connsiteY8" fmla="*/ 1088670 h 1387285"/>
                <a:gd name="connsiteX9" fmla="*/ 2936830 w 6805663"/>
                <a:gd name="connsiteY9" fmla="*/ 859645 h 1387285"/>
                <a:gd name="connsiteX10" fmla="*/ 3508073 w 6805663"/>
                <a:gd name="connsiteY10" fmla="*/ 1156452 h 1387285"/>
                <a:gd name="connsiteX11" fmla="*/ 4048484 w 6805663"/>
                <a:gd name="connsiteY11" fmla="*/ 1087535 h 1387285"/>
                <a:gd name="connsiteX12" fmla="*/ 4371980 w 6805663"/>
                <a:gd name="connsiteY12" fmla="*/ 1327775 h 1387285"/>
                <a:gd name="connsiteX13" fmla="*/ 4608842 w 6805663"/>
                <a:gd name="connsiteY13" fmla="*/ 1311870 h 1387285"/>
                <a:gd name="connsiteX14" fmla="*/ 4876793 w 6805663"/>
                <a:gd name="connsiteY14" fmla="*/ 620451 h 1387285"/>
                <a:gd name="connsiteX15" fmla="*/ 5234910 w 6805663"/>
                <a:gd name="connsiteY15" fmla="*/ 676215 h 1387285"/>
                <a:gd name="connsiteX16" fmla="*/ 5783390 w 6805663"/>
                <a:gd name="connsiteY16" fmla="*/ 888747 h 1387285"/>
                <a:gd name="connsiteX17" fmla="*/ 6320690 w 6805663"/>
                <a:gd name="connsiteY17" fmla="*/ 918109 h 1387285"/>
                <a:gd name="connsiteX18" fmla="*/ 6805663 w 6805663"/>
                <a:gd name="connsiteY18" fmla="*/ 787029 h 1387285"/>
                <a:gd name="connsiteX0" fmla="*/ 0 w 6805663"/>
                <a:gd name="connsiteY0" fmla="*/ 527357 h 1387285"/>
                <a:gd name="connsiteX1" fmla="*/ 276530 w 6805663"/>
                <a:gd name="connsiteY1" fmla="*/ 451519 h 1387285"/>
                <a:gd name="connsiteX2" fmla="*/ 484022 w 6805663"/>
                <a:gd name="connsiteY2" fmla="*/ 160856 h 1387285"/>
                <a:gd name="connsiteX3" fmla="*/ 744867 w 6805663"/>
                <a:gd name="connsiteY3" fmla="*/ 826697 h 1387285"/>
                <a:gd name="connsiteX4" fmla="*/ 1079398 w 6805663"/>
                <a:gd name="connsiteY4" fmla="*/ 329512 h 1387285"/>
                <a:gd name="connsiteX5" fmla="*/ 1512452 w 6805663"/>
                <a:gd name="connsiteY5" fmla="*/ 5540 h 1387285"/>
                <a:gd name="connsiteX6" fmla="*/ 2138693 w 6805663"/>
                <a:gd name="connsiteY6" fmla="*/ 607417 h 1387285"/>
                <a:gd name="connsiteX7" fmla="*/ 2446097 w 6805663"/>
                <a:gd name="connsiteY7" fmla="*/ 1372771 h 1387285"/>
                <a:gd name="connsiteX8" fmla="*/ 2685134 w 6805663"/>
                <a:gd name="connsiteY8" fmla="*/ 1088670 h 1387285"/>
                <a:gd name="connsiteX9" fmla="*/ 2936830 w 6805663"/>
                <a:gd name="connsiteY9" fmla="*/ 859645 h 1387285"/>
                <a:gd name="connsiteX10" fmla="*/ 3508073 w 6805663"/>
                <a:gd name="connsiteY10" fmla="*/ 1156452 h 1387285"/>
                <a:gd name="connsiteX11" fmla="*/ 4048484 w 6805663"/>
                <a:gd name="connsiteY11" fmla="*/ 1087535 h 1387285"/>
                <a:gd name="connsiteX12" fmla="*/ 4371980 w 6805663"/>
                <a:gd name="connsiteY12" fmla="*/ 1327775 h 1387285"/>
                <a:gd name="connsiteX13" fmla="*/ 4608842 w 6805663"/>
                <a:gd name="connsiteY13" fmla="*/ 1311870 h 1387285"/>
                <a:gd name="connsiteX14" fmla="*/ 4876793 w 6805663"/>
                <a:gd name="connsiteY14" fmla="*/ 620451 h 1387285"/>
                <a:gd name="connsiteX15" fmla="*/ 5234910 w 6805663"/>
                <a:gd name="connsiteY15" fmla="*/ 676215 h 1387285"/>
                <a:gd name="connsiteX16" fmla="*/ 5783390 w 6805663"/>
                <a:gd name="connsiteY16" fmla="*/ 888747 h 1387285"/>
                <a:gd name="connsiteX17" fmla="*/ 6320690 w 6805663"/>
                <a:gd name="connsiteY17" fmla="*/ 918109 h 1387285"/>
                <a:gd name="connsiteX18" fmla="*/ 6805663 w 6805663"/>
                <a:gd name="connsiteY18" fmla="*/ 787029 h 1387285"/>
                <a:gd name="connsiteX0" fmla="*/ 0 w 6805663"/>
                <a:gd name="connsiteY0" fmla="*/ 527357 h 1387285"/>
                <a:gd name="connsiteX1" fmla="*/ 276530 w 6805663"/>
                <a:gd name="connsiteY1" fmla="*/ 451519 h 1387285"/>
                <a:gd name="connsiteX2" fmla="*/ 484022 w 6805663"/>
                <a:gd name="connsiteY2" fmla="*/ 160856 h 1387285"/>
                <a:gd name="connsiteX3" fmla="*/ 744867 w 6805663"/>
                <a:gd name="connsiteY3" fmla="*/ 826697 h 1387285"/>
                <a:gd name="connsiteX4" fmla="*/ 1079398 w 6805663"/>
                <a:gd name="connsiteY4" fmla="*/ 329512 h 1387285"/>
                <a:gd name="connsiteX5" fmla="*/ 1512452 w 6805663"/>
                <a:gd name="connsiteY5" fmla="*/ 5540 h 1387285"/>
                <a:gd name="connsiteX6" fmla="*/ 1822051 w 6805663"/>
                <a:gd name="connsiteY6" fmla="*/ 207508 h 1387285"/>
                <a:gd name="connsiteX7" fmla="*/ 2138693 w 6805663"/>
                <a:gd name="connsiteY7" fmla="*/ 607417 h 1387285"/>
                <a:gd name="connsiteX8" fmla="*/ 2446097 w 6805663"/>
                <a:gd name="connsiteY8" fmla="*/ 1372771 h 1387285"/>
                <a:gd name="connsiteX9" fmla="*/ 2685134 w 6805663"/>
                <a:gd name="connsiteY9" fmla="*/ 1088670 h 1387285"/>
                <a:gd name="connsiteX10" fmla="*/ 2936830 w 6805663"/>
                <a:gd name="connsiteY10" fmla="*/ 859645 h 1387285"/>
                <a:gd name="connsiteX11" fmla="*/ 3508073 w 6805663"/>
                <a:gd name="connsiteY11" fmla="*/ 1156452 h 1387285"/>
                <a:gd name="connsiteX12" fmla="*/ 4048484 w 6805663"/>
                <a:gd name="connsiteY12" fmla="*/ 1087535 h 1387285"/>
                <a:gd name="connsiteX13" fmla="*/ 4371980 w 6805663"/>
                <a:gd name="connsiteY13" fmla="*/ 1327775 h 1387285"/>
                <a:gd name="connsiteX14" fmla="*/ 4608842 w 6805663"/>
                <a:gd name="connsiteY14" fmla="*/ 1311870 h 1387285"/>
                <a:gd name="connsiteX15" fmla="*/ 4876793 w 6805663"/>
                <a:gd name="connsiteY15" fmla="*/ 620451 h 1387285"/>
                <a:gd name="connsiteX16" fmla="*/ 5234910 w 6805663"/>
                <a:gd name="connsiteY16" fmla="*/ 676215 h 1387285"/>
                <a:gd name="connsiteX17" fmla="*/ 5783390 w 6805663"/>
                <a:gd name="connsiteY17" fmla="*/ 888747 h 1387285"/>
                <a:gd name="connsiteX18" fmla="*/ 6320690 w 6805663"/>
                <a:gd name="connsiteY18" fmla="*/ 918109 h 1387285"/>
                <a:gd name="connsiteX19" fmla="*/ 6805663 w 6805663"/>
                <a:gd name="connsiteY19" fmla="*/ 787029 h 1387285"/>
                <a:gd name="connsiteX0" fmla="*/ 0 w 6805663"/>
                <a:gd name="connsiteY0" fmla="*/ 525208 h 1385136"/>
                <a:gd name="connsiteX1" fmla="*/ 276530 w 6805663"/>
                <a:gd name="connsiteY1" fmla="*/ 449370 h 1385136"/>
                <a:gd name="connsiteX2" fmla="*/ 484022 w 6805663"/>
                <a:gd name="connsiteY2" fmla="*/ 158707 h 1385136"/>
                <a:gd name="connsiteX3" fmla="*/ 744867 w 6805663"/>
                <a:gd name="connsiteY3" fmla="*/ 824548 h 1385136"/>
                <a:gd name="connsiteX4" fmla="*/ 1079398 w 6805663"/>
                <a:gd name="connsiteY4" fmla="*/ 327363 h 1385136"/>
                <a:gd name="connsiteX5" fmla="*/ 1512452 w 6805663"/>
                <a:gd name="connsiteY5" fmla="*/ 3391 h 1385136"/>
                <a:gd name="connsiteX6" fmla="*/ 1868885 w 6805663"/>
                <a:gd name="connsiteY6" fmla="*/ 185024 h 1385136"/>
                <a:gd name="connsiteX7" fmla="*/ 2138693 w 6805663"/>
                <a:gd name="connsiteY7" fmla="*/ 605268 h 1385136"/>
                <a:gd name="connsiteX8" fmla="*/ 2446097 w 6805663"/>
                <a:gd name="connsiteY8" fmla="*/ 1370622 h 1385136"/>
                <a:gd name="connsiteX9" fmla="*/ 2685134 w 6805663"/>
                <a:gd name="connsiteY9" fmla="*/ 1086521 h 1385136"/>
                <a:gd name="connsiteX10" fmla="*/ 2936830 w 6805663"/>
                <a:gd name="connsiteY10" fmla="*/ 857496 h 1385136"/>
                <a:gd name="connsiteX11" fmla="*/ 3508073 w 6805663"/>
                <a:gd name="connsiteY11" fmla="*/ 1154303 h 1385136"/>
                <a:gd name="connsiteX12" fmla="*/ 4048484 w 6805663"/>
                <a:gd name="connsiteY12" fmla="*/ 1085386 h 1385136"/>
                <a:gd name="connsiteX13" fmla="*/ 4371980 w 6805663"/>
                <a:gd name="connsiteY13" fmla="*/ 1325626 h 1385136"/>
                <a:gd name="connsiteX14" fmla="*/ 4608842 w 6805663"/>
                <a:gd name="connsiteY14" fmla="*/ 1309721 h 1385136"/>
                <a:gd name="connsiteX15" fmla="*/ 4876793 w 6805663"/>
                <a:gd name="connsiteY15" fmla="*/ 618302 h 1385136"/>
                <a:gd name="connsiteX16" fmla="*/ 5234910 w 6805663"/>
                <a:gd name="connsiteY16" fmla="*/ 674066 h 1385136"/>
                <a:gd name="connsiteX17" fmla="*/ 5783390 w 6805663"/>
                <a:gd name="connsiteY17" fmla="*/ 886598 h 1385136"/>
                <a:gd name="connsiteX18" fmla="*/ 6320690 w 6805663"/>
                <a:gd name="connsiteY18" fmla="*/ 915960 h 1385136"/>
                <a:gd name="connsiteX19" fmla="*/ 6805663 w 6805663"/>
                <a:gd name="connsiteY19" fmla="*/ 784880 h 1385136"/>
                <a:gd name="connsiteX0" fmla="*/ 0 w 6805663"/>
                <a:gd name="connsiteY0" fmla="*/ 538438 h 1398366"/>
                <a:gd name="connsiteX1" fmla="*/ 276530 w 6805663"/>
                <a:gd name="connsiteY1" fmla="*/ 462600 h 1398366"/>
                <a:gd name="connsiteX2" fmla="*/ 484022 w 6805663"/>
                <a:gd name="connsiteY2" fmla="*/ 171937 h 1398366"/>
                <a:gd name="connsiteX3" fmla="*/ 744867 w 6805663"/>
                <a:gd name="connsiteY3" fmla="*/ 837778 h 1398366"/>
                <a:gd name="connsiteX4" fmla="*/ 1079398 w 6805663"/>
                <a:gd name="connsiteY4" fmla="*/ 340593 h 1398366"/>
                <a:gd name="connsiteX5" fmla="*/ 1438856 w 6805663"/>
                <a:gd name="connsiteY5" fmla="*/ 3065 h 1398366"/>
                <a:gd name="connsiteX6" fmla="*/ 1868885 w 6805663"/>
                <a:gd name="connsiteY6" fmla="*/ 198254 h 1398366"/>
                <a:gd name="connsiteX7" fmla="*/ 2138693 w 6805663"/>
                <a:gd name="connsiteY7" fmla="*/ 618498 h 1398366"/>
                <a:gd name="connsiteX8" fmla="*/ 2446097 w 6805663"/>
                <a:gd name="connsiteY8" fmla="*/ 1383852 h 1398366"/>
                <a:gd name="connsiteX9" fmla="*/ 2685134 w 6805663"/>
                <a:gd name="connsiteY9" fmla="*/ 1099751 h 1398366"/>
                <a:gd name="connsiteX10" fmla="*/ 2936830 w 6805663"/>
                <a:gd name="connsiteY10" fmla="*/ 870726 h 1398366"/>
                <a:gd name="connsiteX11" fmla="*/ 3508073 w 6805663"/>
                <a:gd name="connsiteY11" fmla="*/ 1167533 h 1398366"/>
                <a:gd name="connsiteX12" fmla="*/ 4048484 w 6805663"/>
                <a:gd name="connsiteY12" fmla="*/ 1098616 h 1398366"/>
                <a:gd name="connsiteX13" fmla="*/ 4371980 w 6805663"/>
                <a:gd name="connsiteY13" fmla="*/ 1338856 h 1398366"/>
                <a:gd name="connsiteX14" fmla="*/ 4608842 w 6805663"/>
                <a:gd name="connsiteY14" fmla="*/ 1322951 h 1398366"/>
                <a:gd name="connsiteX15" fmla="*/ 4876793 w 6805663"/>
                <a:gd name="connsiteY15" fmla="*/ 631532 h 1398366"/>
                <a:gd name="connsiteX16" fmla="*/ 5234910 w 6805663"/>
                <a:gd name="connsiteY16" fmla="*/ 687296 h 1398366"/>
                <a:gd name="connsiteX17" fmla="*/ 5783390 w 6805663"/>
                <a:gd name="connsiteY17" fmla="*/ 899828 h 1398366"/>
                <a:gd name="connsiteX18" fmla="*/ 6320690 w 6805663"/>
                <a:gd name="connsiteY18" fmla="*/ 929190 h 1398366"/>
                <a:gd name="connsiteX19" fmla="*/ 6805663 w 6805663"/>
                <a:gd name="connsiteY19" fmla="*/ 798110 h 1398366"/>
                <a:gd name="connsiteX0" fmla="*/ 0 w 6805663"/>
                <a:gd name="connsiteY0" fmla="*/ 536057 h 1395985"/>
                <a:gd name="connsiteX1" fmla="*/ 276530 w 6805663"/>
                <a:gd name="connsiteY1" fmla="*/ 460219 h 1395985"/>
                <a:gd name="connsiteX2" fmla="*/ 484022 w 6805663"/>
                <a:gd name="connsiteY2" fmla="*/ 169556 h 1395985"/>
                <a:gd name="connsiteX3" fmla="*/ 744867 w 6805663"/>
                <a:gd name="connsiteY3" fmla="*/ 835397 h 1395985"/>
                <a:gd name="connsiteX4" fmla="*/ 1079398 w 6805663"/>
                <a:gd name="connsiteY4" fmla="*/ 338212 h 1395985"/>
                <a:gd name="connsiteX5" fmla="*/ 1438856 w 6805663"/>
                <a:gd name="connsiteY5" fmla="*/ 684 h 1395985"/>
                <a:gd name="connsiteX6" fmla="*/ 1868885 w 6805663"/>
                <a:gd name="connsiteY6" fmla="*/ 195873 h 1395985"/>
                <a:gd name="connsiteX7" fmla="*/ 2138693 w 6805663"/>
                <a:gd name="connsiteY7" fmla="*/ 616117 h 1395985"/>
                <a:gd name="connsiteX8" fmla="*/ 2446097 w 6805663"/>
                <a:gd name="connsiteY8" fmla="*/ 1381471 h 1395985"/>
                <a:gd name="connsiteX9" fmla="*/ 2685134 w 6805663"/>
                <a:gd name="connsiteY9" fmla="*/ 1097370 h 1395985"/>
                <a:gd name="connsiteX10" fmla="*/ 2936830 w 6805663"/>
                <a:gd name="connsiteY10" fmla="*/ 868345 h 1395985"/>
                <a:gd name="connsiteX11" fmla="*/ 3508073 w 6805663"/>
                <a:gd name="connsiteY11" fmla="*/ 1165152 h 1395985"/>
                <a:gd name="connsiteX12" fmla="*/ 4048484 w 6805663"/>
                <a:gd name="connsiteY12" fmla="*/ 1096235 h 1395985"/>
                <a:gd name="connsiteX13" fmla="*/ 4371980 w 6805663"/>
                <a:gd name="connsiteY13" fmla="*/ 1336475 h 1395985"/>
                <a:gd name="connsiteX14" fmla="*/ 4608842 w 6805663"/>
                <a:gd name="connsiteY14" fmla="*/ 1320570 h 1395985"/>
                <a:gd name="connsiteX15" fmla="*/ 4876793 w 6805663"/>
                <a:gd name="connsiteY15" fmla="*/ 629151 h 1395985"/>
                <a:gd name="connsiteX16" fmla="*/ 5234910 w 6805663"/>
                <a:gd name="connsiteY16" fmla="*/ 684915 h 1395985"/>
                <a:gd name="connsiteX17" fmla="*/ 5783390 w 6805663"/>
                <a:gd name="connsiteY17" fmla="*/ 897447 h 1395985"/>
                <a:gd name="connsiteX18" fmla="*/ 6320690 w 6805663"/>
                <a:gd name="connsiteY18" fmla="*/ 926809 h 1395985"/>
                <a:gd name="connsiteX19" fmla="*/ 6805663 w 6805663"/>
                <a:gd name="connsiteY19" fmla="*/ 795729 h 1395985"/>
                <a:gd name="connsiteX0" fmla="*/ 0 w 6805663"/>
                <a:gd name="connsiteY0" fmla="*/ 515868 h 1375796"/>
                <a:gd name="connsiteX1" fmla="*/ 276530 w 6805663"/>
                <a:gd name="connsiteY1" fmla="*/ 440030 h 1375796"/>
                <a:gd name="connsiteX2" fmla="*/ 484022 w 6805663"/>
                <a:gd name="connsiteY2" fmla="*/ 149367 h 1375796"/>
                <a:gd name="connsiteX3" fmla="*/ 744867 w 6805663"/>
                <a:gd name="connsiteY3" fmla="*/ 815208 h 1375796"/>
                <a:gd name="connsiteX4" fmla="*/ 1079398 w 6805663"/>
                <a:gd name="connsiteY4" fmla="*/ 318023 h 1375796"/>
                <a:gd name="connsiteX5" fmla="*/ 1438856 w 6805663"/>
                <a:gd name="connsiteY5" fmla="*/ 830 h 1375796"/>
                <a:gd name="connsiteX6" fmla="*/ 1868885 w 6805663"/>
                <a:gd name="connsiteY6" fmla="*/ 175684 h 1375796"/>
                <a:gd name="connsiteX7" fmla="*/ 2138693 w 6805663"/>
                <a:gd name="connsiteY7" fmla="*/ 595928 h 1375796"/>
                <a:gd name="connsiteX8" fmla="*/ 2446097 w 6805663"/>
                <a:gd name="connsiteY8" fmla="*/ 1361282 h 1375796"/>
                <a:gd name="connsiteX9" fmla="*/ 2685134 w 6805663"/>
                <a:gd name="connsiteY9" fmla="*/ 1077181 h 1375796"/>
                <a:gd name="connsiteX10" fmla="*/ 2936830 w 6805663"/>
                <a:gd name="connsiteY10" fmla="*/ 848156 h 1375796"/>
                <a:gd name="connsiteX11" fmla="*/ 3508073 w 6805663"/>
                <a:gd name="connsiteY11" fmla="*/ 1144963 h 1375796"/>
                <a:gd name="connsiteX12" fmla="*/ 4048484 w 6805663"/>
                <a:gd name="connsiteY12" fmla="*/ 1076046 h 1375796"/>
                <a:gd name="connsiteX13" fmla="*/ 4371980 w 6805663"/>
                <a:gd name="connsiteY13" fmla="*/ 1316286 h 1375796"/>
                <a:gd name="connsiteX14" fmla="*/ 4608842 w 6805663"/>
                <a:gd name="connsiteY14" fmla="*/ 1300381 h 1375796"/>
                <a:gd name="connsiteX15" fmla="*/ 4876793 w 6805663"/>
                <a:gd name="connsiteY15" fmla="*/ 608962 h 1375796"/>
                <a:gd name="connsiteX16" fmla="*/ 5234910 w 6805663"/>
                <a:gd name="connsiteY16" fmla="*/ 664726 h 1375796"/>
                <a:gd name="connsiteX17" fmla="*/ 5783390 w 6805663"/>
                <a:gd name="connsiteY17" fmla="*/ 877258 h 1375796"/>
                <a:gd name="connsiteX18" fmla="*/ 6320690 w 6805663"/>
                <a:gd name="connsiteY18" fmla="*/ 906620 h 1375796"/>
                <a:gd name="connsiteX19" fmla="*/ 6805663 w 6805663"/>
                <a:gd name="connsiteY19" fmla="*/ 775540 h 1375796"/>
                <a:gd name="connsiteX0" fmla="*/ 0 w 6805663"/>
                <a:gd name="connsiteY0" fmla="*/ 515868 h 1373887"/>
                <a:gd name="connsiteX1" fmla="*/ 276530 w 6805663"/>
                <a:gd name="connsiteY1" fmla="*/ 440030 h 1373887"/>
                <a:gd name="connsiteX2" fmla="*/ 484022 w 6805663"/>
                <a:gd name="connsiteY2" fmla="*/ 149367 h 1373887"/>
                <a:gd name="connsiteX3" fmla="*/ 744867 w 6805663"/>
                <a:gd name="connsiteY3" fmla="*/ 815208 h 1373887"/>
                <a:gd name="connsiteX4" fmla="*/ 1079398 w 6805663"/>
                <a:gd name="connsiteY4" fmla="*/ 318023 h 1373887"/>
                <a:gd name="connsiteX5" fmla="*/ 1438856 w 6805663"/>
                <a:gd name="connsiteY5" fmla="*/ 830 h 1373887"/>
                <a:gd name="connsiteX6" fmla="*/ 1868885 w 6805663"/>
                <a:gd name="connsiteY6" fmla="*/ 175684 h 1373887"/>
                <a:gd name="connsiteX7" fmla="*/ 2138693 w 6805663"/>
                <a:gd name="connsiteY7" fmla="*/ 636598 h 1373887"/>
                <a:gd name="connsiteX8" fmla="*/ 2446097 w 6805663"/>
                <a:gd name="connsiteY8" fmla="*/ 1361282 h 1373887"/>
                <a:gd name="connsiteX9" fmla="*/ 2685134 w 6805663"/>
                <a:gd name="connsiteY9" fmla="*/ 1077181 h 1373887"/>
                <a:gd name="connsiteX10" fmla="*/ 2936830 w 6805663"/>
                <a:gd name="connsiteY10" fmla="*/ 848156 h 1373887"/>
                <a:gd name="connsiteX11" fmla="*/ 3508073 w 6805663"/>
                <a:gd name="connsiteY11" fmla="*/ 1144963 h 1373887"/>
                <a:gd name="connsiteX12" fmla="*/ 4048484 w 6805663"/>
                <a:gd name="connsiteY12" fmla="*/ 1076046 h 1373887"/>
                <a:gd name="connsiteX13" fmla="*/ 4371980 w 6805663"/>
                <a:gd name="connsiteY13" fmla="*/ 1316286 h 1373887"/>
                <a:gd name="connsiteX14" fmla="*/ 4608842 w 6805663"/>
                <a:gd name="connsiteY14" fmla="*/ 1300381 h 1373887"/>
                <a:gd name="connsiteX15" fmla="*/ 4876793 w 6805663"/>
                <a:gd name="connsiteY15" fmla="*/ 608962 h 1373887"/>
                <a:gd name="connsiteX16" fmla="*/ 5234910 w 6805663"/>
                <a:gd name="connsiteY16" fmla="*/ 664726 h 1373887"/>
                <a:gd name="connsiteX17" fmla="*/ 5783390 w 6805663"/>
                <a:gd name="connsiteY17" fmla="*/ 877258 h 1373887"/>
                <a:gd name="connsiteX18" fmla="*/ 6320690 w 6805663"/>
                <a:gd name="connsiteY18" fmla="*/ 906620 h 1373887"/>
                <a:gd name="connsiteX19" fmla="*/ 6805663 w 6805663"/>
                <a:gd name="connsiteY19" fmla="*/ 775540 h 1373887"/>
                <a:gd name="connsiteX0" fmla="*/ 0 w 6805663"/>
                <a:gd name="connsiteY0" fmla="*/ 515868 h 1373887"/>
                <a:gd name="connsiteX1" fmla="*/ 276530 w 6805663"/>
                <a:gd name="connsiteY1" fmla="*/ 460364 h 1373887"/>
                <a:gd name="connsiteX2" fmla="*/ 484022 w 6805663"/>
                <a:gd name="connsiteY2" fmla="*/ 149367 h 1373887"/>
                <a:gd name="connsiteX3" fmla="*/ 744867 w 6805663"/>
                <a:gd name="connsiteY3" fmla="*/ 815208 h 1373887"/>
                <a:gd name="connsiteX4" fmla="*/ 1079398 w 6805663"/>
                <a:gd name="connsiteY4" fmla="*/ 318023 h 1373887"/>
                <a:gd name="connsiteX5" fmla="*/ 1438856 w 6805663"/>
                <a:gd name="connsiteY5" fmla="*/ 830 h 1373887"/>
                <a:gd name="connsiteX6" fmla="*/ 1868885 w 6805663"/>
                <a:gd name="connsiteY6" fmla="*/ 175684 h 1373887"/>
                <a:gd name="connsiteX7" fmla="*/ 2138693 w 6805663"/>
                <a:gd name="connsiteY7" fmla="*/ 636598 h 1373887"/>
                <a:gd name="connsiteX8" fmla="*/ 2446097 w 6805663"/>
                <a:gd name="connsiteY8" fmla="*/ 1361282 h 1373887"/>
                <a:gd name="connsiteX9" fmla="*/ 2685134 w 6805663"/>
                <a:gd name="connsiteY9" fmla="*/ 1077181 h 1373887"/>
                <a:gd name="connsiteX10" fmla="*/ 2936830 w 6805663"/>
                <a:gd name="connsiteY10" fmla="*/ 848156 h 1373887"/>
                <a:gd name="connsiteX11" fmla="*/ 3508073 w 6805663"/>
                <a:gd name="connsiteY11" fmla="*/ 1144963 h 1373887"/>
                <a:gd name="connsiteX12" fmla="*/ 4048484 w 6805663"/>
                <a:gd name="connsiteY12" fmla="*/ 1076046 h 1373887"/>
                <a:gd name="connsiteX13" fmla="*/ 4371980 w 6805663"/>
                <a:gd name="connsiteY13" fmla="*/ 1316286 h 1373887"/>
                <a:gd name="connsiteX14" fmla="*/ 4608842 w 6805663"/>
                <a:gd name="connsiteY14" fmla="*/ 1300381 h 1373887"/>
                <a:gd name="connsiteX15" fmla="*/ 4876793 w 6805663"/>
                <a:gd name="connsiteY15" fmla="*/ 608962 h 1373887"/>
                <a:gd name="connsiteX16" fmla="*/ 5234910 w 6805663"/>
                <a:gd name="connsiteY16" fmla="*/ 664726 h 1373887"/>
                <a:gd name="connsiteX17" fmla="*/ 5783390 w 6805663"/>
                <a:gd name="connsiteY17" fmla="*/ 877258 h 1373887"/>
                <a:gd name="connsiteX18" fmla="*/ 6320690 w 6805663"/>
                <a:gd name="connsiteY18" fmla="*/ 906620 h 1373887"/>
                <a:gd name="connsiteX19" fmla="*/ 6805663 w 6805663"/>
                <a:gd name="connsiteY19" fmla="*/ 775540 h 1373887"/>
                <a:gd name="connsiteX0" fmla="*/ 0 w 6805663"/>
                <a:gd name="connsiteY0" fmla="*/ 515868 h 1373887"/>
                <a:gd name="connsiteX1" fmla="*/ 276530 w 6805663"/>
                <a:gd name="connsiteY1" fmla="*/ 460364 h 1373887"/>
                <a:gd name="connsiteX2" fmla="*/ 484022 w 6805663"/>
                <a:gd name="connsiteY2" fmla="*/ 149367 h 1373887"/>
                <a:gd name="connsiteX3" fmla="*/ 744867 w 6805663"/>
                <a:gd name="connsiteY3" fmla="*/ 815208 h 1373887"/>
                <a:gd name="connsiteX4" fmla="*/ 1079398 w 6805663"/>
                <a:gd name="connsiteY4" fmla="*/ 318023 h 1373887"/>
                <a:gd name="connsiteX5" fmla="*/ 1438856 w 6805663"/>
                <a:gd name="connsiteY5" fmla="*/ 830 h 1373887"/>
                <a:gd name="connsiteX6" fmla="*/ 1868885 w 6805663"/>
                <a:gd name="connsiteY6" fmla="*/ 175684 h 1373887"/>
                <a:gd name="connsiteX7" fmla="*/ 2138693 w 6805663"/>
                <a:gd name="connsiteY7" fmla="*/ 636598 h 1373887"/>
                <a:gd name="connsiteX8" fmla="*/ 2446097 w 6805663"/>
                <a:gd name="connsiteY8" fmla="*/ 1361282 h 1373887"/>
                <a:gd name="connsiteX9" fmla="*/ 2685134 w 6805663"/>
                <a:gd name="connsiteY9" fmla="*/ 1077181 h 1373887"/>
                <a:gd name="connsiteX10" fmla="*/ 2970283 w 6805663"/>
                <a:gd name="connsiteY10" fmla="*/ 841378 h 1373887"/>
                <a:gd name="connsiteX11" fmla="*/ 3508073 w 6805663"/>
                <a:gd name="connsiteY11" fmla="*/ 1144963 h 1373887"/>
                <a:gd name="connsiteX12" fmla="*/ 4048484 w 6805663"/>
                <a:gd name="connsiteY12" fmla="*/ 1076046 h 1373887"/>
                <a:gd name="connsiteX13" fmla="*/ 4371980 w 6805663"/>
                <a:gd name="connsiteY13" fmla="*/ 1316286 h 1373887"/>
                <a:gd name="connsiteX14" fmla="*/ 4608842 w 6805663"/>
                <a:gd name="connsiteY14" fmla="*/ 1300381 h 1373887"/>
                <a:gd name="connsiteX15" fmla="*/ 4876793 w 6805663"/>
                <a:gd name="connsiteY15" fmla="*/ 608962 h 1373887"/>
                <a:gd name="connsiteX16" fmla="*/ 5234910 w 6805663"/>
                <a:gd name="connsiteY16" fmla="*/ 664726 h 1373887"/>
                <a:gd name="connsiteX17" fmla="*/ 5783390 w 6805663"/>
                <a:gd name="connsiteY17" fmla="*/ 877258 h 1373887"/>
                <a:gd name="connsiteX18" fmla="*/ 6320690 w 6805663"/>
                <a:gd name="connsiteY18" fmla="*/ 906620 h 1373887"/>
                <a:gd name="connsiteX19" fmla="*/ 6805663 w 6805663"/>
                <a:gd name="connsiteY19" fmla="*/ 775540 h 1373887"/>
                <a:gd name="connsiteX0" fmla="*/ 0 w 6805663"/>
                <a:gd name="connsiteY0" fmla="*/ 515868 h 1372783"/>
                <a:gd name="connsiteX1" fmla="*/ 276530 w 6805663"/>
                <a:gd name="connsiteY1" fmla="*/ 460364 h 1372783"/>
                <a:gd name="connsiteX2" fmla="*/ 484022 w 6805663"/>
                <a:gd name="connsiteY2" fmla="*/ 149367 h 1372783"/>
                <a:gd name="connsiteX3" fmla="*/ 744867 w 6805663"/>
                <a:gd name="connsiteY3" fmla="*/ 815208 h 1372783"/>
                <a:gd name="connsiteX4" fmla="*/ 1079398 w 6805663"/>
                <a:gd name="connsiteY4" fmla="*/ 318023 h 1372783"/>
                <a:gd name="connsiteX5" fmla="*/ 1438856 w 6805663"/>
                <a:gd name="connsiteY5" fmla="*/ 830 h 1372783"/>
                <a:gd name="connsiteX6" fmla="*/ 1868885 w 6805663"/>
                <a:gd name="connsiteY6" fmla="*/ 175684 h 1372783"/>
                <a:gd name="connsiteX7" fmla="*/ 2138693 w 6805663"/>
                <a:gd name="connsiteY7" fmla="*/ 636598 h 1372783"/>
                <a:gd name="connsiteX8" fmla="*/ 2446097 w 6805663"/>
                <a:gd name="connsiteY8" fmla="*/ 1361282 h 1372783"/>
                <a:gd name="connsiteX9" fmla="*/ 2685135 w 6805663"/>
                <a:gd name="connsiteY9" fmla="*/ 1063625 h 1372783"/>
                <a:gd name="connsiteX10" fmla="*/ 2970283 w 6805663"/>
                <a:gd name="connsiteY10" fmla="*/ 841378 h 1372783"/>
                <a:gd name="connsiteX11" fmla="*/ 3508073 w 6805663"/>
                <a:gd name="connsiteY11" fmla="*/ 1144963 h 1372783"/>
                <a:gd name="connsiteX12" fmla="*/ 4048484 w 6805663"/>
                <a:gd name="connsiteY12" fmla="*/ 1076046 h 1372783"/>
                <a:gd name="connsiteX13" fmla="*/ 4371980 w 6805663"/>
                <a:gd name="connsiteY13" fmla="*/ 1316286 h 1372783"/>
                <a:gd name="connsiteX14" fmla="*/ 4608842 w 6805663"/>
                <a:gd name="connsiteY14" fmla="*/ 1300381 h 1372783"/>
                <a:gd name="connsiteX15" fmla="*/ 4876793 w 6805663"/>
                <a:gd name="connsiteY15" fmla="*/ 608962 h 1372783"/>
                <a:gd name="connsiteX16" fmla="*/ 5234910 w 6805663"/>
                <a:gd name="connsiteY16" fmla="*/ 664726 h 1372783"/>
                <a:gd name="connsiteX17" fmla="*/ 5783390 w 6805663"/>
                <a:gd name="connsiteY17" fmla="*/ 877258 h 1372783"/>
                <a:gd name="connsiteX18" fmla="*/ 6320690 w 6805663"/>
                <a:gd name="connsiteY18" fmla="*/ 906620 h 1372783"/>
                <a:gd name="connsiteX19" fmla="*/ 6805663 w 6805663"/>
                <a:gd name="connsiteY19" fmla="*/ 775540 h 1372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805663" h="1372783">
                  <a:moveTo>
                    <a:pt x="0" y="515868"/>
                  </a:moveTo>
                  <a:cubicBezTo>
                    <a:pt x="37168" y="482894"/>
                    <a:pt x="200320" y="522577"/>
                    <a:pt x="276530" y="460364"/>
                  </a:cubicBezTo>
                  <a:cubicBezTo>
                    <a:pt x="332669" y="404929"/>
                    <a:pt x="405966" y="90226"/>
                    <a:pt x="484022" y="149367"/>
                  </a:cubicBezTo>
                  <a:cubicBezTo>
                    <a:pt x="562078" y="208508"/>
                    <a:pt x="642292" y="772413"/>
                    <a:pt x="744867" y="815208"/>
                  </a:cubicBezTo>
                  <a:cubicBezTo>
                    <a:pt x="847442" y="858004"/>
                    <a:pt x="1042905" y="425510"/>
                    <a:pt x="1079398" y="318023"/>
                  </a:cubicBezTo>
                  <a:cubicBezTo>
                    <a:pt x="1142653" y="203758"/>
                    <a:pt x="1307275" y="10997"/>
                    <a:pt x="1438856" y="830"/>
                  </a:cubicBezTo>
                  <a:cubicBezTo>
                    <a:pt x="1570437" y="-9337"/>
                    <a:pt x="1764512" y="75371"/>
                    <a:pt x="1868885" y="175684"/>
                  </a:cubicBezTo>
                  <a:cubicBezTo>
                    <a:pt x="1973259" y="275997"/>
                    <a:pt x="2042491" y="438998"/>
                    <a:pt x="2138693" y="636598"/>
                  </a:cubicBezTo>
                  <a:cubicBezTo>
                    <a:pt x="2234895" y="834198"/>
                    <a:pt x="2355023" y="1290111"/>
                    <a:pt x="2446097" y="1361282"/>
                  </a:cubicBezTo>
                  <a:cubicBezTo>
                    <a:pt x="2537171" y="1432453"/>
                    <a:pt x="2608922" y="1153665"/>
                    <a:pt x="2685135" y="1063625"/>
                  </a:cubicBezTo>
                  <a:cubicBezTo>
                    <a:pt x="2741276" y="973585"/>
                    <a:pt x="2833127" y="827822"/>
                    <a:pt x="2970283" y="841378"/>
                  </a:cubicBezTo>
                  <a:cubicBezTo>
                    <a:pt x="3107439" y="854934"/>
                    <a:pt x="3317222" y="1129575"/>
                    <a:pt x="3508073" y="1144963"/>
                  </a:cubicBezTo>
                  <a:cubicBezTo>
                    <a:pt x="3698924" y="1160351"/>
                    <a:pt x="3904500" y="1047492"/>
                    <a:pt x="4048484" y="1076046"/>
                  </a:cubicBezTo>
                  <a:cubicBezTo>
                    <a:pt x="4192468" y="1104600"/>
                    <a:pt x="4278587" y="1278897"/>
                    <a:pt x="4371980" y="1316286"/>
                  </a:cubicBezTo>
                  <a:cubicBezTo>
                    <a:pt x="4465373" y="1353675"/>
                    <a:pt x="4524707" y="1418268"/>
                    <a:pt x="4608842" y="1300381"/>
                  </a:cubicBezTo>
                  <a:cubicBezTo>
                    <a:pt x="4692977" y="1182494"/>
                    <a:pt x="4792520" y="687791"/>
                    <a:pt x="4876793" y="608962"/>
                  </a:cubicBezTo>
                  <a:cubicBezTo>
                    <a:pt x="4961066" y="530133"/>
                    <a:pt x="5103882" y="586119"/>
                    <a:pt x="5234910" y="664726"/>
                  </a:cubicBezTo>
                  <a:cubicBezTo>
                    <a:pt x="5365938" y="743333"/>
                    <a:pt x="5602427" y="836942"/>
                    <a:pt x="5783390" y="877258"/>
                  </a:cubicBezTo>
                  <a:cubicBezTo>
                    <a:pt x="5964353" y="917574"/>
                    <a:pt x="6143620" y="937129"/>
                    <a:pt x="6320690" y="906620"/>
                  </a:cubicBezTo>
                  <a:cubicBezTo>
                    <a:pt x="6497760" y="876111"/>
                    <a:pt x="6674519" y="813299"/>
                    <a:pt x="6805663" y="775540"/>
                  </a:cubicBezTo>
                </a:path>
              </a:pathLst>
            </a:custGeom>
            <a:noFill/>
            <a:ln w="349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7" name="テキスト ボックス 36"/>
            <p:cNvSpPr txBox="1"/>
            <p:nvPr/>
          </p:nvSpPr>
          <p:spPr>
            <a:xfrm>
              <a:off x="6543791" y="4138540"/>
              <a:ext cx="1415772" cy="461665"/>
            </a:xfrm>
            <a:prstGeom prst="rect">
              <a:avLst/>
            </a:prstGeom>
            <a:noFill/>
          </p:spPr>
          <p:txBody>
            <a:bodyPr wrap="none" rtlCol="0">
              <a:spAutoFit/>
            </a:bodyPr>
            <a:lstStyle/>
            <a:p>
              <a:r>
                <a:rPr kumimoji="1" lang="ja-JP" altLang="en-US" smtClean="0"/>
                <a:t>山間路線</a:t>
              </a:r>
              <a:endParaRPr kumimoji="1" lang="ja-JP" altLang="en-US" dirty="0"/>
            </a:p>
          </p:txBody>
        </p:sp>
      </p:grpSp>
      <p:grpSp>
        <p:nvGrpSpPr>
          <p:cNvPr id="6" name="図形グループ 5"/>
          <p:cNvGrpSpPr/>
          <p:nvPr/>
        </p:nvGrpSpPr>
        <p:grpSpPr>
          <a:xfrm>
            <a:off x="1611928" y="3096275"/>
            <a:ext cx="6675717" cy="1031843"/>
            <a:chOff x="1611928" y="3096275"/>
            <a:chExt cx="6675717" cy="1031843"/>
          </a:xfrm>
        </p:grpSpPr>
        <p:sp>
          <p:nvSpPr>
            <p:cNvPr id="7" name="フリーフォーム 6"/>
            <p:cNvSpPr/>
            <p:nvPr/>
          </p:nvSpPr>
          <p:spPr>
            <a:xfrm>
              <a:off x="1611928" y="3305219"/>
              <a:ext cx="6459239" cy="822899"/>
            </a:xfrm>
            <a:custGeom>
              <a:avLst/>
              <a:gdLst>
                <a:gd name="connsiteX0" fmla="*/ 0 w 6537960"/>
                <a:gd name="connsiteY0" fmla="*/ 1407112 h 2650825"/>
                <a:gd name="connsiteX1" fmla="*/ 899160 w 6537960"/>
                <a:gd name="connsiteY1" fmla="*/ 2428192 h 2650825"/>
                <a:gd name="connsiteX2" fmla="*/ 1203960 w 6537960"/>
                <a:gd name="connsiteY2" fmla="*/ 2641552 h 2650825"/>
                <a:gd name="connsiteX3" fmla="*/ 1676400 w 6537960"/>
                <a:gd name="connsiteY3" fmla="*/ 2245312 h 2650825"/>
                <a:gd name="connsiteX4" fmla="*/ 2225040 w 6537960"/>
                <a:gd name="connsiteY4" fmla="*/ 995632 h 2650825"/>
                <a:gd name="connsiteX5" fmla="*/ 2941320 w 6537960"/>
                <a:gd name="connsiteY5" fmla="*/ 96472 h 2650825"/>
                <a:gd name="connsiteX6" fmla="*/ 3352800 w 6537960"/>
                <a:gd name="connsiteY6" fmla="*/ 35512 h 2650825"/>
                <a:gd name="connsiteX7" fmla="*/ 3810000 w 6537960"/>
                <a:gd name="connsiteY7" fmla="*/ 187912 h 2650825"/>
                <a:gd name="connsiteX8" fmla="*/ 4328160 w 6537960"/>
                <a:gd name="connsiteY8" fmla="*/ 599392 h 2650825"/>
                <a:gd name="connsiteX9" fmla="*/ 4770120 w 6537960"/>
                <a:gd name="connsiteY9" fmla="*/ 660352 h 2650825"/>
                <a:gd name="connsiteX10" fmla="*/ 5242560 w 6537960"/>
                <a:gd name="connsiteY10" fmla="*/ 446992 h 2650825"/>
                <a:gd name="connsiteX11" fmla="*/ 5532120 w 6537960"/>
                <a:gd name="connsiteY11" fmla="*/ 446992 h 2650825"/>
                <a:gd name="connsiteX12" fmla="*/ 5852160 w 6537960"/>
                <a:gd name="connsiteY12" fmla="*/ 568912 h 2650825"/>
                <a:gd name="connsiteX13" fmla="*/ 6537960 w 6537960"/>
                <a:gd name="connsiteY13" fmla="*/ 1407112 h 2650825"/>
                <a:gd name="connsiteX14" fmla="*/ 6537960 w 6537960"/>
                <a:gd name="connsiteY14" fmla="*/ 1407112 h 2650825"/>
                <a:gd name="connsiteX0" fmla="*/ 0 w 6537960"/>
                <a:gd name="connsiteY0" fmla="*/ 1407112 h 2641552"/>
                <a:gd name="connsiteX1" fmla="*/ 731520 w 6537960"/>
                <a:gd name="connsiteY1" fmla="*/ 2245312 h 2641552"/>
                <a:gd name="connsiteX2" fmla="*/ 1203960 w 6537960"/>
                <a:gd name="connsiteY2" fmla="*/ 2641552 h 2641552"/>
                <a:gd name="connsiteX3" fmla="*/ 1676400 w 6537960"/>
                <a:gd name="connsiteY3" fmla="*/ 2245312 h 2641552"/>
                <a:gd name="connsiteX4" fmla="*/ 2225040 w 6537960"/>
                <a:gd name="connsiteY4" fmla="*/ 995632 h 2641552"/>
                <a:gd name="connsiteX5" fmla="*/ 2941320 w 6537960"/>
                <a:gd name="connsiteY5" fmla="*/ 96472 h 2641552"/>
                <a:gd name="connsiteX6" fmla="*/ 3352800 w 6537960"/>
                <a:gd name="connsiteY6" fmla="*/ 35512 h 2641552"/>
                <a:gd name="connsiteX7" fmla="*/ 3810000 w 6537960"/>
                <a:gd name="connsiteY7" fmla="*/ 187912 h 2641552"/>
                <a:gd name="connsiteX8" fmla="*/ 4328160 w 6537960"/>
                <a:gd name="connsiteY8" fmla="*/ 599392 h 2641552"/>
                <a:gd name="connsiteX9" fmla="*/ 4770120 w 6537960"/>
                <a:gd name="connsiteY9" fmla="*/ 660352 h 2641552"/>
                <a:gd name="connsiteX10" fmla="*/ 5242560 w 6537960"/>
                <a:gd name="connsiteY10" fmla="*/ 446992 h 2641552"/>
                <a:gd name="connsiteX11" fmla="*/ 5532120 w 6537960"/>
                <a:gd name="connsiteY11" fmla="*/ 446992 h 2641552"/>
                <a:gd name="connsiteX12" fmla="*/ 5852160 w 6537960"/>
                <a:gd name="connsiteY12" fmla="*/ 568912 h 2641552"/>
                <a:gd name="connsiteX13" fmla="*/ 6537960 w 6537960"/>
                <a:gd name="connsiteY13" fmla="*/ 1407112 h 2641552"/>
                <a:gd name="connsiteX14" fmla="*/ 6537960 w 6537960"/>
                <a:gd name="connsiteY14" fmla="*/ 1407112 h 2641552"/>
                <a:gd name="connsiteX0" fmla="*/ 0 w 6537960"/>
                <a:gd name="connsiteY0" fmla="*/ 1407112 h 2641666"/>
                <a:gd name="connsiteX1" fmla="*/ 731520 w 6537960"/>
                <a:gd name="connsiteY1" fmla="*/ 2275792 h 2641666"/>
                <a:gd name="connsiteX2" fmla="*/ 1203960 w 6537960"/>
                <a:gd name="connsiteY2" fmla="*/ 2641552 h 2641666"/>
                <a:gd name="connsiteX3" fmla="*/ 1676400 w 6537960"/>
                <a:gd name="connsiteY3" fmla="*/ 2245312 h 2641666"/>
                <a:gd name="connsiteX4" fmla="*/ 2225040 w 6537960"/>
                <a:gd name="connsiteY4" fmla="*/ 995632 h 2641666"/>
                <a:gd name="connsiteX5" fmla="*/ 2941320 w 6537960"/>
                <a:gd name="connsiteY5" fmla="*/ 96472 h 2641666"/>
                <a:gd name="connsiteX6" fmla="*/ 3352800 w 6537960"/>
                <a:gd name="connsiteY6" fmla="*/ 35512 h 2641666"/>
                <a:gd name="connsiteX7" fmla="*/ 3810000 w 6537960"/>
                <a:gd name="connsiteY7" fmla="*/ 187912 h 2641666"/>
                <a:gd name="connsiteX8" fmla="*/ 4328160 w 6537960"/>
                <a:gd name="connsiteY8" fmla="*/ 599392 h 2641666"/>
                <a:gd name="connsiteX9" fmla="*/ 4770120 w 6537960"/>
                <a:gd name="connsiteY9" fmla="*/ 660352 h 2641666"/>
                <a:gd name="connsiteX10" fmla="*/ 5242560 w 6537960"/>
                <a:gd name="connsiteY10" fmla="*/ 446992 h 2641666"/>
                <a:gd name="connsiteX11" fmla="*/ 5532120 w 6537960"/>
                <a:gd name="connsiteY11" fmla="*/ 446992 h 2641666"/>
                <a:gd name="connsiteX12" fmla="*/ 5852160 w 6537960"/>
                <a:gd name="connsiteY12" fmla="*/ 568912 h 2641666"/>
                <a:gd name="connsiteX13" fmla="*/ 6537960 w 6537960"/>
                <a:gd name="connsiteY13" fmla="*/ 1407112 h 2641666"/>
                <a:gd name="connsiteX14" fmla="*/ 6537960 w 6537960"/>
                <a:gd name="connsiteY14" fmla="*/ 1407112 h 2641666"/>
                <a:gd name="connsiteX0" fmla="*/ 0 w 6537960"/>
                <a:gd name="connsiteY0" fmla="*/ 1407112 h 2626435"/>
                <a:gd name="connsiteX1" fmla="*/ 731520 w 6537960"/>
                <a:gd name="connsiteY1" fmla="*/ 2275792 h 2626435"/>
                <a:gd name="connsiteX2" fmla="*/ 1158240 w 6537960"/>
                <a:gd name="connsiteY2" fmla="*/ 2626312 h 2626435"/>
                <a:gd name="connsiteX3" fmla="*/ 1676400 w 6537960"/>
                <a:gd name="connsiteY3" fmla="*/ 2245312 h 2626435"/>
                <a:gd name="connsiteX4" fmla="*/ 2225040 w 6537960"/>
                <a:gd name="connsiteY4" fmla="*/ 995632 h 2626435"/>
                <a:gd name="connsiteX5" fmla="*/ 2941320 w 6537960"/>
                <a:gd name="connsiteY5" fmla="*/ 96472 h 2626435"/>
                <a:gd name="connsiteX6" fmla="*/ 3352800 w 6537960"/>
                <a:gd name="connsiteY6" fmla="*/ 35512 h 2626435"/>
                <a:gd name="connsiteX7" fmla="*/ 3810000 w 6537960"/>
                <a:gd name="connsiteY7" fmla="*/ 187912 h 2626435"/>
                <a:gd name="connsiteX8" fmla="*/ 4328160 w 6537960"/>
                <a:gd name="connsiteY8" fmla="*/ 599392 h 2626435"/>
                <a:gd name="connsiteX9" fmla="*/ 4770120 w 6537960"/>
                <a:gd name="connsiteY9" fmla="*/ 660352 h 2626435"/>
                <a:gd name="connsiteX10" fmla="*/ 5242560 w 6537960"/>
                <a:gd name="connsiteY10" fmla="*/ 446992 h 2626435"/>
                <a:gd name="connsiteX11" fmla="*/ 5532120 w 6537960"/>
                <a:gd name="connsiteY11" fmla="*/ 446992 h 2626435"/>
                <a:gd name="connsiteX12" fmla="*/ 5852160 w 6537960"/>
                <a:gd name="connsiteY12" fmla="*/ 568912 h 2626435"/>
                <a:gd name="connsiteX13" fmla="*/ 6537960 w 6537960"/>
                <a:gd name="connsiteY13" fmla="*/ 1407112 h 2626435"/>
                <a:gd name="connsiteX14" fmla="*/ 6537960 w 6537960"/>
                <a:gd name="connsiteY14" fmla="*/ 1407112 h 2626435"/>
                <a:gd name="connsiteX0" fmla="*/ 0 w 6537960"/>
                <a:gd name="connsiteY0" fmla="*/ 1407112 h 2611206"/>
                <a:gd name="connsiteX1" fmla="*/ 731520 w 6537960"/>
                <a:gd name="connsiteY1" fmla="*/ 2275792 h 2611206"/>
                <a:gd name="connsiteX2" fmla="*/ 1203960 w 6537960"/>
                <a:gd name="connsiteY2" fmla="*/ 2611072 h 2611206"/>
                <a:gd name="connsiteX3" fmla="*/ 1676400 w 6537960"/>
                <a:gd name="connsiteY3" fmla="*/ 2245312 h 2611206"/>
                <a:gd name="connsiteX4" fmla="*/ 2225040 w 6537960"/>
                <a:gd name="connsiteY4" fmla="*/ 995632 h 2611206"/>
                <a:gd name="connsiteX5" fmla="*/ 2941320 w 6537960"/>
                <a:gd name="connsiteY5" fmla="*/ 96472 h 2611206"/>
                <a:gd name="connsiteX6" fmla="*/ 3352800 w 6537960"/>
                <a:gd name="connsiteY6" fmla="*/ 35512 h 2611206"/>
                <a:gd name="connsiteX7" fmla="*/ 3810000 w 6537960"/>
                <a:gd name="connsiteY7" fmla="*/ 187912 h 2611206"/>
                <a:gd name="connsiteX8" fmla="*/ 4328160 w 6537960"/>
                <a:gd name="connsiteY8" fmla="*/ 599392 h 2611206"/>
                <a:gd name="connsiteX9" fmla="*/ 4770120 w 6537960"/>
                <a:gd name="connsiteY9" fmla="*/ 660352 h 2611206"/>
                <a:gd name="connsiteX10" fmla="*/ 5242560 w 6537960"/>
                <a:gd name="connsiteY10" fmla="*/ 446992 h 2611206"/>
                <a:gd name="connsiteX11" fmla="*/ 5532120 w 6537960"/>
                <a:gd name="connsiteY11" fmla="*/ 446992 h 2611206"/>
                <a:gd name="connsiteX12" fmla="*/ 5852160 w 6537960"/>
                <a:gd name="connsiteY12" fmla="*/ 568912 h 2611206"/>
                <a:gd name="connsiteX13" fmla="*/ 6537960 w 6537960"/>
                <a:gd name="connsiteY13" fmla="*/ 1407112 h 2611206"/>
                <a:gd name="connsiteX14" fmla="*/ 6537960 w 6537960"/>
                <a:gd name="connsiteY14" fmla="*/ 1407112 h 2611206"/>
                <a:gd name="connsiteX0" fmla="*/ 0 w 6537960"/>
                <a:gd name="connsiteY0" fmla="*/ 1377821 h 2581915"/>
                <a:gd name="connsiteX1" fmla="*/ 731520 w 6537960"/>
                <a:gd name="connsiteY1" fmla="*/ 2246501 h 2581915"/>
                <a:gd name="connsiteX2" fmla="*/ 1203960 w 6537960"/>
                <a:gd name="connsiteY2" fmla="*/ 2581781 h 2581915"/>
                <a:gd name="connsiteX3" fmla="*/ 1676400 w 6537960"/>
                <a:gd name="connsiteY3" fmla="*/ 2216021 h 2581915"/>
                <a:gd name="connsiteX4" fmla="*/ 2225040 w 6537960"/>
                <a:gd name="connsiteY4" fmla="*/ 966341 h 2581915"/>
                <a:gd name="connsiteX5" fmla="*/ 2849880 w 6537960"/>
                <a:gd name="connsiteY5" fmla="*/ 128141 h 2581915"/>
                <a:gd name="connsiteX6" fmla="*/ 3352800 w 6537960"/>
                <a:gd name="connsiteY6" fmla="*/ 6221 h 2581915"/>
                <a:gd name="connsiteX7" fmla="*/ 3810000 w 6537960"/>
                <a:gd name="connsiteY7" fmla="*/ 158621 h 2581915"/>
                <a:gd name="connsiteX8" fmla="*/ 4328160 w 6537960"/>
                <a:gd name="connsiteY8" fmla="*/ 570101 h 2581915"/>
                <a:gd name="connsiteX9" fmla="*/ 4770120 w 6537960"/>
                <a:gd name="connsiteY9" fmla="*/ 631061 h 2581915"/>
                <a:gd name="connsiteX10" fmla="*/ 5242560 w 6537960"/>
                <a:gd name="connsiteY10" fmla="*/ 417701 h 2581915"/>
                <a:gd name="connsiteX11" fmla="*/ 5532120 w 6537960"/>
                <a:gd name="connsiteY11" fmla="*/ 417701 h 2581915"/>
                <a:gd name="connsiteX12" fmla="*/ 5852160 w 6537960"/>
                <a:gd name="connsiteY12" fmla="*/ 539621 h 2581915"/>
                <a:gd name="connsiteX13" fmla="*/ 6537960 w 6537960"/>
                <a:gd name="connsiteY13" fmla="*/ 1377821 h 2581915"/>
                <a:gd name="connsiteX14" fmla="*/ 6537960 w 6537960"/>
                <a:gd name="connsiteY14" fmla="*/ 1377821 h 2581915"/>
                <a:gd name="connsiteX0" fmla="*/ 0 w 6537960"/>
                <a:gd name="connsiteY0" fmla="*/ 1377821 h 2581915"/>
                <a:gd name="connsiteX1" fmla="*/ 731520 w 6537960"/>
                <a:gd name="connsiteY1" fmla="*/ 2246501 h 2581915"/>
                <a:gd name="connsiteX2" fmla="*/ 1203960 w 6537960"/>
                <a:gd name="connsiteY2" fmla="*/ 2581781 h 2581915"/>
                <a:gd name="connsiteX3" fmla="*/ 1676400 w 6537960"/>
                <a:gd name="connsiteY3" fmla="*/ 2216021 h 2581915"/>
                <a:gd name="connsiteX4" fmla="*/ 2225040 w 6537960"/>
                <a:gd name="connsiteY4" fmla="*/ 966341 h 2581915"/>
                <a:gd name="connsiteX5" fmla="*/ 2849880 w 6537960"/>
                <a:gd name="connsiteY5" fmla="*/ 128141 h 2581915"/>
                <a:gd name="connsiteX6" fmla="*/ 3352800 w 6537960"/>
                <a:gd name="connsiteY6" fmla="*/ 6221 h 2581915"/>
                <a:gd name="connsiteX7" fmla="*/ 3810000 w 6537960"/>
                <a:gd name="connsiteY7" fmla="*/ 158621 h 2581915"/>
                <a:gd name="connsiteX8" fmla="*/ 4328160 w 6537960"/>
                <a:gd name="connsiteY8" fmla="*/ 570101 h 2581915"/>
                <a:gd name="connsiteX9" fmla="*/ 4770120 w 6537960"/>
                <a:gd name="connsiteY9" fmla="*/ 631061 h 2581915"/>
                <a:gd name="connsiteX10" fmla="*/ 5242560 w 6537960"/>
                <a:gd name="connsiteY10" fmla="*/ 417701 h 2581915"/>
                <a:gd name="connsiteX11" fmla="*/ 5562600 w 6537960"/>
                <a:gd name="connsiteY11" fmla="*/ 387221 h 2581915"/>
                <a:gd name="connsiteX12" fmla="*/ 5852160 w 6537960"/>
                <a:gd name="connsiteY12" fmla="*/ 539621 h 2581915"/>
                <a:gd name="connsiteX13" fmla="*/ 6537960 w 6537960"/>
                <a:gd name="connsiteY13" fmla="*/ 1377821 h 2581915"/>
                <a:gd name="connsiteX14" fmla="*/ 6537960 w 6537960"/>
                <a:gd name="connsiteY14" fmla="*/ 1377821 h 2581915"/>
                <a:gd name="connsiteX0" fmla="*/ 0 w 6537960"/>
                <a:gd name="connsiteY0" fmla="*/ 1377821 h 2581915"/>
                <a:gd name="connsiteX1" fmla="*/ 731520 w 6537960"/>
                <a:gd name="connsiteY1" fmla="*/ 2246501 h 2581915"/>
                <a:gd name="connsiteX2" fmla="*/ 1203960 w 6537960"/>
                <a:gd name="connsiteY2" fmla="*/ 2581781 h 2581915"/>
                <a:gd name="connsiteX3" fmla="*/ 1676400 w 6537960"/>
                <a:gd name="connsiteY3" fmla="*/ 2216021 h 2581915"/>
                <a:gd name="connsiteX4" fmla="*/ 2225040 w 6537960"/>
                <a:gd name="connsiteY4" fmla="*/ 966341 h 2581915"/>
                <a:gd name="connsiteX5" fmla="*/ 2849880 w 6537960"/>
                <a:gd name="connsiteY5" fmla="*/ 128141 h 2581915"/>
                <a:gd name="connsiteX6" fmla="*/ 3352800 w 6537960"/>
                <a:gd name="connsiteY6" fmla="*/ 6221 h 2581915"/>
                <a:gd name="connsiteX7" fmla="*/ 3810000 w 6537960"/>
                <a:gd name="connsiteY7" fmla="*/ 158621 h 2581915"/>
                <a:gd name="connsiteX8" fmla="*/ 4328160 w 6537960"/>
                <a:gd name="connsiteY8" fmla="*/ 570101 h 2581915"/>
                <a:gd name="connsiteX9" fmla="*/ 4770120 w 6537960"/>
                <a:gd name="connsiteY9" fmla="*/ 631061 h 2581915"/>
                <a:gd name="connsiteX10" fmla="*/ 5181600 w 6537960"/>
                <a:gd name="connsiteY10" fmla="*/ 463421 h 2581915"/>
                <a:gd name="connsiteX11" fmla="*/ 5562600 w 6537960"/>
                <a:gd name="connsiteY11" fmla="*/ 387221 h 2581915"/>
                <a:gd name="connsiteX12" fmla="*/ 5852160 w 6537960"/>
                <a:gd name="connsiteY12" fmla="*/ 539621 h 2581915"/>
                <a:gd name="connsiteX13" fmla="*/ 6537960 w 6537960"/>
                <a:gd name="connsiteY13" fmla="*/ 1377821 h 2581915"/>
                <a:gd name="connsiteX14" fmla="*/ 6537960 w 6537960"/>
                <a:gd name="connsiteY14" fmla="*/ 1377821 h 2581915"/>
                <a:gd name="connsiteX0" fmla="*/ 0 w 6537960"/>
                <a:gd name="connsiteY0" fmla="*/ 1377821 h 2581915"/>
                <a:gd name="connsiteX1" fmla="*/ 731520 w 6537960"/>
                <a:gd name="connsiteY1" fmla="*/ 2246501 h 2581915"/>
                <a:gd name="connsiteX2" fmla="*/ 1203960 w 6537960"/>
                <a:gd name="connsiteY2" fmla="*/ 2581781 h 2581915"/>
                <a:gd name="connsiteX3" fmla="*/ 1676400 w 6537960"/>
                <a:gd name="connsiteY3" fmla="*/ 2216021 h 2581915"/>
                <a:gd name="connsiteX4" fmla="*/ 2225040 w 6537960"/>
                <a:gd name="connsiteY4" fmla="*/ 966341 h 2581915"/>
                <a:gd name="connsiteX5" fmla="*/ 2849880 w 6537960"/>
                <a:gd name="connsiteY5" fmla="*/ 128141 h 2581915"/>
                <a:gd name="connsiteX6" fmla="*/ 3352800 w 6537960"/>
                <a:gd name="connsiteY6" fmla="*/ 6221 h 2581915"/>
                <a:gd name="connsiteX7" fmla="*/ 3810000 w 6537960"/>
                <a:gd name="connsiteY7" fmla="*/ 158621 h 2581915"/>
                <a:gd name="connsiteX8" fmla="*/ 4328160 w 6537960"/>
                <a:gd name="connsiteY8" fmla="*/ 570101 h 2581915"/>
                <a:gd name="connsiteX9" fmla="*/ 4770120 w 6537960"/>
                <a:gd name="connsiteY9" fmla="*/ 631061 h 2581915"/>
                <a:gd name="connsiteX10" fmla="*/ 5181600 w 6537960"/>
                <a:gd name="connsiteY10" fmla="*/ 463421 h 2581915"/>
                <a:gd name="connsiteX11" fmla="*/ 5562600 w 6537960"/>
                <a:gd name="connsiteY11" fmla="*/ 356741 h 2581915"/>
                <a:gd name="connsiteX12" fmla="*/ 5852160 w 6537960"/>
                <a:gd name="connsiteY12" fmla="*/ 539621 h 2581915"/>
                <a:gd name="connsiteX13" fmla="*/ 6537960 w 6537960"/>
                <a:gd name="connsiteY13" fmla="*/ 1377821 h 2581915"/>
                <a:gd name="connsiteX14" fmla="*/ 6537960 w 6537960"/>
                <a:gd name="connsiteY14" fmla="*/ 1377821 h 2581915"/>
                <a:gd name="connsiteX0" fmla="*/ 0 w 6537960"/>
                <a:gd name="connsiteY0" fmla="*/ 1377821 h 2610199"/>
                <a:gd name="connsiteX1" fmla="*/ 731520 w 6537960"/>
                <a:gd name="connsiteY1" fmla="*/ 2246501 h 2610199"/>
                <a:gd name="connsiteX2" fmla="*/ 1579386 w 6537960"/>
                <a:gd name="connsiteY2" fmla="*/ 2610084 h 2610199"/>
                <a:gd name="connsiteX3" fmla="*/ 1676400 w 6537960"/>
                <a:gd name="connsiteY3" fmla="*/ 2216021 h 2610199"/>
                <a:gd name="connsiteX4" fmla="*/ 2225040 w 6537960"/>
                <a:gd name="connsiteY4" fmla="*/ 966341 h 2610199"/>
                <a:gd name="connsiteX5" fmla="*/ 2849880 w 6537960"/>
                <a:gd name="connsiteY5" fmla="*/ 128141 h 2610199"/>
                <a:gd name="connsiteX6" fmla="*/ 3352800 w 6537960"/>
                <a:gd name="connsiteY6" fmla="*/ 6221 h 2610199"/>
                <a:gd name="connsiteX7" fmla="*/ 3810000 w 6537960"/>
                <a:gd name="connsiteY7" fmla="*/ 158621 h 2610199"/>
                <a:gd name="connsiteX8" fmla="*/ 4328160 w 6537960"/>
                <a:gd name="connsiteY8" fmla="*/ 570101 h 2610199"/>
                <a:gd name="connsiteX9" fmla="*/ 4770120 w 6537960"/>
                <a:gd name="connsiteY9" fmla="*/ 631061 h 2610199"/>
                <a:gd name="connsiteX10" fmla="*/ 5181600 w 6537960"/>
                <a:gd name="connsiteY10" fmla="*/ 463421 h 2610199"/>
                <a:gd name="connsiteX11" fmla="*/ 5562600 w 6537960"/>
                <a:gd name="connsiteY11" fmla="*/ 356741 h 2610199"/>
                <a:gd name="connsiteX12" fmla="*/ 5852160 w 6537960"/>
                <a:gd name="connsiteY12" fmla="*/ 539621 h 2610199"/>
                <a:gd name="connsiteX13" fmla="*/ 6537960 w 6537960"/>
                <a:gd name="connsiteY13" fmla="*/ 1377821 h 2610199"/>
                <a:gd name="connsiteX14" fmla="*/ 6537960 w 6537960"/>
                <a:gd name="connsiteY14" fmla="*/ 1377821 h 2610199"/>
                <a:gd name="connsiteX0" fmla="*/ 0 w 6537960"/>
                <a:gd name="connsiteY0" fmla="*/ 1377821 h 2622851"/>
                <a:gd name="connsiteX1" fmla="*/ 731520 w 6537960"/>
                <a:gd name="connsiteY1" fmla="*/ 2246501 h 2622851"/>
                <a:gd name="connsiteX2" fmla="*/ 1579386 w 6537960"/>
                <a:gd name="connsiteY2" fmla="*/ 2610084 h 2622851"/>
                <a:gd name="connsiteX3" fmla="*/ 2011601 w 6537960"/>
                <a:gd name="connsiteY3" fmla="*/ 1829214 h 2622851"/>
                <a:gd name="connsiteX4" fmla="*/ 2225040 w 6537960"/>
                <a:gd name="connsiteY4" fmla="*/ 966341 h 2622851"/>
                <a:gd name="connsiteX5" fmla="*/ 2849880 w 6537960"/>
                <a:gd name="connsiteY5" fmla="*/ 128141 h 2622851"/>
                <a:gd name="connsiteX6" fmla="*/ 3352800 w 6537960"/>
                <a:gd name="connsiteY6" fmla="*/ 6221 h 2622851"/>
                <a:gd name="connsiteX7" fmla="*/ 3810000 w 6537960"/>
                <a:gd name="connsiteY7" fmla="*/ 158621 h 2622851"/>
                <a:gd name="connsiteX8" fmla="*/ 4328160 w 6537960"/>
                <a:gd name="connsiteY8" fmla="*/ 570101 h 2622851"/>
                <a:gd name="connsiteX9" fmla="*/ 4770120 w 6537960"/>
                <a:gd name="connsiteY9" fmla="*/ 631061 h 2622851"/>
                <a:gd name="connsiteX10" fmla="*/ 5181600 w 6537960"/>
                <a:gd name="connsiteY10" fmla="*/ 463421 h 2622851"/>
                <a:gd name="connsiteX11" fmla="*/ 5562600 w 6537960"/>
                <a:gd name="connsiteY11" fmla="*/ 356741 h 2622851"/>
                <a:gd name="connsiteX12" fmla="*/ 5852160 w 6537960"/>
                <a:gd name="connsiteY12" fmla="*/ 539621 h 2622851"/>
                <a:gd name="connsiteX13" fmla="*/ 6537960 w 6537960"/>
                <a:gd name="connsiteY13" fmla="*/ 1377821 h 2622851"/>
                <a:gd name="connsiteX14" fmla="*/ 6537960 w 6537960"/>
                <a:gd name="connsiteY14" fmla="*/ 1377821 h 2622851"/>
                <a:gd name="connsiteX0" fmla="*/ 0 w 6537960"/>
                <a:gd name="connsiteY0" fmla="*/ 1377821 h 2612983"/>
                <a:gd name="connsiteX1" fmla="*/ 771744 w 6537960"/>
                <a:gd name="connsiteY1" fmla="*/ 2067250 h 2612983"/>
                <a:gd name="connsiteX2" fmla="*/ 1579386 w 6537960"/>
                <a:gd name="connsiteY2" fmla="*/ 2610084 h 2612983"/>
                <a:gd name="connsiteX3" fmla="*/ 2011601 w 6537960"/>
                <a:gd name="connsiteY3" fmla="*/ 1829214 h 2612983"/>
                <a:gd name="connsiteX4" fmla="*/ 2225040 w 6537960"/>
                <a:gd name="connsiteY4" fmla="*/ 966341 h 2612983"/>
                <a:gd name="connsiteX5" fmla="*/ 2849880 w 6537960"/>
                <a:gd name="connsiteY5" fmla="*/ 128141 h 2612983"/>
                <a:gd name="connsiteX6" fmla="*/ 3352800 w 6537960"/>
                <a:gd name="connsiteY6" fmla="*/ 6221 h 2612983"/>
                <a:gd name="connsiteX7" fmla="*/ 3810000 w 6537960"/>
                <a:gd name="connsiteY7" fmla="*/ 158621 h 2612983"/>
                <a:gd name="connsiteX8" fmla="*/ 4328160 w 6537960"/>
                <a:gd name="connsiteY8" fmla="*/ 570101 h 2612983"/>
                <a:gd name="connsiteX9" fmla="*/ 4770120 w 6537960"/>
                <a:gd name="connsiteY9" fmla="*/ 631061 h 2612983"/>
                <a:gd name="connsiteX10" fmla="*/ 5181600 w 6537960"/>
                <a:gd name="connsiteY10" fmla="*/ 463421 h 2612983"/>
                <a:gd name="connsiteX11" fmla="*/ 5562600 w 6537960"/>
                <a:gd name="connsiteY11" fmla="*/ 356741 h 2612983"/>
                <a:gd name="connsiteX12" fmla="*/ 5852160 w 6537960"/>
                <a:gd name="connsiteY12" fmla="*/ 539621 h 2612983"/>
                <a:gd name="connsiteX13" fmla="*/ 6537960 w 6537960"/>
                <a:gd name="connsiteY13" fmla="*/ 1377821 h 2612983"/>
                <a:gd name="connsiteX14" fmla="*/ 6537960 w 6537960"/>
                <a:gd name="connsiteY14" fmla="*/ 1377821 h 2612983"/>
                <a:gd name="connsiteX0" fmla="*/ 0 w 6537960"/>
                <a:gd name="connsiteY0" fmla="*/ 1377821 h 2613120"/>
                <a:gd name="connsiteX1" fmla="*/ 771744 w 6537960"/>
                <a:gd name="connsiteY1" fmla="*/ 2067250 h 2613120"/>
                <a:gd name="connsiteX2" fmla="*/ 1579386 w 6537960"/>
                <a:gd name="connsiteY2" fmla="*/ 2610084 h 2613120"/>
                <a:gd name="connsiteX3" fmla="*/ 2011601 w 6537960"/>
                <a:gd name="connsiteY3" fmla="*/ 1829214 h 2613120"/>
                <a:gd name="connsiteX4" fmla="*/ 2225040 w 6537960"/>
                <a:gd name="connsiteY4" fmla="*/ 966341 h 2613120"/>
                <a:gd name="connsiteX5" fmla="*/ 2849880 w 6537960"/>
                <a:gd name="connsiteY5" fmla="*/ 128141 h 2613120"/>
                <a:gd name="connsiteX6" fmla="*/ 3352800 w 6537960"/>
                <a:gd name="connsiteY6" fmla="*/ 6221 h 2613120"/>
                <a:gd name="connsiteX7" fmla="*/ 3810000 w 6537960"/>
                <a:gd name="connsiteY7" fmla="*/ 158621 h 2613120"/>
                <a:gd name="connsiteX8" fmla="*/ 4328160 w 6537960"/>
                <a:gd name="connsiteY8" fmla="*/ 570101 h 2613120"/>
                <a:gd name="connsiteX9" fmla="*/ 4770120 w 6537960"/>
                <a:gd name="connsiteY9" fmla="*/ 631061 h 2613120"/>
                <a:gd name="connsiteX10" fmla="*/ 5181600 w 6537960"/>
                <a:gd name="connsiteY10" fmla="*/ 463421 h 2613120"/>
                <a:gd name="connsiteX11" fmla="*/ 5562600 w 6537960"/>
                <a:gd name="connsiteY11" fmla="*/ 356741 h 2613120"/>
                <a:gd name="connsiteX12" fmla="*/ 5852160 w 6537960"/>
                <a:gd name="connsiteY12" fmla="*/ 539621 h 2613120"/>
                <a:gd name="connsiteX13" fmla="*/ 6537960 w 6537960"/>
                <a:gd name="connsiteY13" fmla="*/ 1377821 h 2613120"/>
                <a:gd name="connsiteX14" fmla="*/ 6537960 w 6537960"/>
                <a:gd name="connsiteY14" fmla="*/ 1377821 h 2613120"/>
                <a:gd name="connsiteX0" fmla="*/ 0 w 6524552"/>
                <a:gd name="connsiteY0" fmla="*/ 1396690 h 2612961"/>
                <a:gd name="connsiteX1" fmla="*/ 758336 w 6524552"/>
                <a:gd name="connsiteY1" fmla="*/ 2067250 h 2612961"/>
                <a:gd name="connsiteX2" fmla="*/ 1565978 w 6524552"/>
                <a:gd name="connsiteY2" fmla="*/ 2610084 h 2612961"/>
                <a:gd name="connsiteX3" fmla="*/ 1998193 w 6524552"/>
                <a:gd name="connsiteY3" fmla="*/ 1829214 h 2612961"/>
                <a:gd name="connsiteX4" fmla="*/ 2211632 w 6524552"/>
                <a:gd name="connsiteY4" fmla="*/ 966341 h 2612961"/>
                <a:gd name="connsiteX5" fmla="*/ 2836472 w 6524552"/>
                <a:gd name="connsiteY5" fmla="*/ 128141 h 2612961"/>
                <a:gd name="connsiteX6" fmla="*/ 3339392 w 6524552"/>
                <a:gd name="connsiteY6" fmla="*/ 6221 h 2612961"/>
                <a:gd name="connsiteX7" fmla="*/ 3796592 w 6524552"/>
                <a:gd name="connsiteY7" fmla="*/ 158621 h 2612961"/>
                <a:gd name="connsiteX8" fmla="*/ 4314752 w 6524552"/>
                <a:gd name="connsiteY8" fmla="*/ 570101 h 2612961"/>
                <a:gd name="connsiteX9" fmla="*/ 4756712 w 6524552"/>
                <a:gd name="connsiteY9" fmla="*/ 631061 h 2612961"/>
                <a:gd name="connsiteX10" fmla="*/ 5168192 w 6524552"/>
                <a:gd name="connsiteY10" fmla="*/ 463421 h 2612961"/>
                <a:gd name="connsiteX11" fmla="*/ 5549192 w 6524552"/>
                <a:gd name="connsiteY11" fmla="*/ 356741 h 2612961"/>
                <a:gd name="connsiteX12" fmla="*/ 5838752 w 6524552"/>
                <a:gd name="connsiteY12" fmla="*/ 539621 h 2612961"/>
                <a:gd name="connsiteX13" fmla="*/ 6524552 w 6524552"/>
                <a:gd name="connsiteY13" fmla="*/ 1377821 h 2612961"/>
                <a:gd name="connsiteX14" fmla="*/ 6524552 w 6524552"/>
                <a:gd name="connsiteY14" fmla="*/ 1377821 h 2612961"/>
                <a:gd name="connsiteX0" fmla="*/ 0 w 6524552"/>
                <a:gd name="connsiteY0" fmla="*/ 1396690 h 2612961"/>
                <a:gd name="connsiteX1" fmla="*/ 758336 w 6524552"/>
                <a:gd name="connsiteY1" fmla="*/ 2067250 h 2612961"/>
                <a:gd name="connsiteX2" fmla="*/ 1565978 w 6524552"/>
                <a:gd name="connsiteY2" fmla="*/ 2610084 h 2612961"/>
                <a:gd name="connsiteX3" fmla="*/ 1998193 w 6524552"/>
                <a:gd name="connsiteY3" fmla="*/ 1829214 h 2612961"/>
                <a:gd name="connsiteX4" fmla="*/ 2211632 w 6524552"/>
                <a:gd name="connsiteY4" fmla="*/ 966341 h 2612961"/>
                <a:gd name="connsiteX5" fmla="*/ 2836472 w 6524552"/>
                <a:gd name="connsiteY5" fmla="*/ 128141 h 2612961"/>
                <a:gd name="connsiteX6" fmla="*/ 3339392 w 6524552"/>
                <a:gd name="connsiteY6" fmla="*/ 6221 h 2612961"/>
                <a:gd name="connsiteX7" fmla="*/ 3796592 w 6524552"/>
                <a:gd name="connsiteY7" fmla="*/ 158621 h 2612961"/>
                <a:gd name="connsiteX8" fmla="*/ 4314752 w 6524552"/>
                <a:gd name="connsiteY8" fmla="*/ 570101 h 2612961"/>
                <a:gd name="connsiteX9" fmla="*/ 4756712 w 6524552"/>
                <a:gd name="connsiteY9" fmla="*/ 631061 h 2612961"/>
                <a:gd name="connsiteX10" fmla="*/ 5168192 w 6524552"/>
                <a:gd name="connsiteY10" fmla="*/ 463421 h 2612961"/>
                <a:gd name="connsiteX11" fmla="*/ 5549192 w 6524552"/>
                <a:gd name="connsiteY11" fmla="*/ 356741 h 2612961"/>
                <a:gd name="connsiteX12" fmla="*/ 5838752 w 6524552"/>
                <a:gd name="connsiteY12" fmla="*/ 539621 h 2612961"/>
                <a:gd name="connsiteX13" fmla="*/ 6524552 w 6524552"/>
                <a:gd name="connsiteY13" fmla="*/ 1377821 h 2612961"/>
                <a:gd name="connsiteX14" fmla="*/ 6524552 w 6524552"/>
                <a:gd name="connsiteY14" fmla="*/ 1377821 h 2612961"/>
                <a:gd name="connsiteX0" fmla="*/ 0 w 6524552"/>
                <a:gd name="connsiteY0" fmla="*/ 1396041 h 2612312"/>
                <a:gd name="connsiteX1" fmla="*/ 758336 w 6524552"/>
                <a:gd name="connsiteY1" fmla="*/ 2066601 h 2612312"/>
                <a:gd name="connsiteX2" fmla="*/ 1565978 w 6524552"/>
                <a:gd name="connsiteY2" fmla="*/ 2609435 h 2612312"/>
                <a:gd name="connsiteX3" fmla="*/ 1998193 w 6524552"/>
                <a:gd name="connsiteY3" fmla="*/ 1828565 h 2612312"/>
                <a:gd name="connsiteX4" fmla="*/ 2359120 w 6524552"/>
                <a:gd name="connsiteY4" fmla="*/ 946824 h 2612312"/>
                <a:gd name="connsiteX5" fmla="*/ 2836472 w 6524552"/>
                <a:gd name="connsiteY5" fmla="*/ 127492 h 2612312"/>
                <a:gd name="connsiteX6" fmla="*/ 3339392 w 6524552"/>
                <a:gd name="connsiteY6" fmla="*/ 5572 h 2612312"/>
                <a:gd name="connsiteX7" fmla="*/ 3796592 w 6524552"/>
                <a:gd name="connsiteY7" fmla="*/ 157972 h 2612312"/>
                <a:gd name="connsiteX8" fmla="*/ 4314752 w 6524552"/>
                <a:gd name="connsiteY8" fmla="*/ 569452 h 2612312"/>
                <a:gd name="connsiteX9" fmla="*/ 4756712 w 6524552"/>
                <a:gd name="connsiteY9" fmla="*/ 630412 h 2612312"/>
                <a:gd name="connsiteX10" fmla="*/ 5168192 w 6524552"/>
                <a:gd name="connsiteY10" fmla="*/ 462772 h 2612312"/>
                <a:gd name="connsiteX11" fmla="*/ 5549192 w 6524552"/>
                <a:gd name="connsiteY11" fmla="*/ 356092 h 2612312"/>
                <a:gd name="connsiteX12" fmla="*/ 5838752 w 6524552"/>
                <a:gd name="connsiteY12" fmla="*/ 538972 h 2612312"/>
                <a:gd name="connsiteX13" fmla="*/ 6524552 w 6524552"/>
                <a:gd name="connsiteY13" fmla="*/ 1377172 h 2612312"/>
                <a:gd name="connsiteX14" fmla="*/ 6524552 w 6524552"/>
                <a:gd name="connsiteY14" fmla="*/ 1377172 h 2612312"/>
                <a:gd name="connsiteX0" fmla="*/ 0 w 6524552"/>
                <a:gd name="connsiteY0" fmla="*/ 1396040 h 2635590"/>
                <a:gd name="connsiteX1" fmla="*/ 758336 w 6524552"/>
                <a:gd name="connsiteY1" fmla="*/ 2066600 h 2635590"/>
                <a:gd name="connsiteX2" fmla="*/ 1565978 w 6524552"/>
                <a:gd name="connsiteY2" fmla="*/ 2609434 h 2635590"/>
                <a:gd name="connsiteX3" fmla="*/ 1998193 w 6524552"/>
                <a:gd name="connsiteY3" fmla="*/ 1828564 h 2635590"/>
                <a:gd name="connsiteX4" fmla="*/ 2359120 w 6524552"/>
                <a:gd name="connsiteY4" fmla="*/ 946823 h 2635590"/>
                <a:gd name="connsiteX5" fmla="*/ 2836472 w 6524552"/>
                <a:gd name="connsiteY5" fmla="*/ 127491 h 2635590"/>
                <a:gd name="connsiteX6" fmla="*/ 3339392 w 6524552"/>
                <a:gd name="connsiteY6" fmla="*/ 5571 h 2635590"/>
                <a:gd name="connsiteX7" fmla="*/ 3796592 w 6524552"/>
                <a:gd name="connsiteY7" fmla="*/ 157971 h 2635590"/>
                <a:gd name="connsiteX8" fmla="*/ 4314752 w 6524552"/>
                <a:gd name="connsiteY8" fmla="*/ 569451 h 2635590"/>
                <a:gd name="connsiteX9" fmla="*/ 4756712 w 6524552"/>
                <a:gd name="connsiteY9" fmla="*/ 630411 h 2635590"/>
                <a:gd name="connsiteX10" fmla="*/ 5168192 w 6524552"/>
                <a:gd name="connsiteY10" fmla="*/ 462771 h 2635590"/>
                <a:gd name="connsiteX11" fmla="*/ 5549192 w 6524552"/>
                <a:gd name="connsiteY11" fmla="*/ 356091 h 2635590"/>
                <a:gd name="connsiteX12" fmla="*/ 5838752 w 6524552"/>
                <a:gd name="connsiteY12" fmla="*/ 538971 h 2635590"/>
                <a:gd name="connsiteX13" fmla="*/ 6524552 w 6524552"/>
                <a:gd name="connsiteY13" fmla="*/ 1377171 h 2635590"/>
                <a:gd name="connsiteX14" fmla="*/ 6524552 w 6524552"/>
                <a:gd name="connsiteY14" fmla="*/ 1377171 h 2635590"/>
                <a:gd name="connsiteX0" fmla="*/ 0 w 6524552"/>
                <a:gd name="connsiteY0" fmla="*/ 1396040 h 2612310"/>
                <a:gd name="connsiteX1" fmla="*/ 758336 w 6524552"/>
                <a:gd name="connsiteY1" fmla="*/ 2066600 h 2612310"/>
                <a:gd name="connsiteX2" fmla="*/ 1565978 w 6524552"/>
                <a:gd name="connsiteY2" fmla="*/ 2609434 h 2612310"/>
                <a:gd name="connsiteX3" fmla="*/ 1998193 w 6524552"/>
                <a:gd name="connsiteY3" fmla="*/ 1828564 h 2612310"/>
                <a:gd name="connsiteX4" fmla="*/ 2359120 w 6524552"/>
                <a:gd name="connsiteY4" fmla="*/ 946823 h 2612310"/>
                <a:gd name="connsiteX5" fmla="*/ 2836472 w 6524552"/>
                <a:gd name="connsiteY5" fmla="*/ 127491 h 2612310"/>
                <a:gd name="connsiteX6" fmla="*/ 3339392 w 6524552"/>
                <a:gd name="connsiteY6" fmla="*/ 5571 h 2612310"/>
                <a:gd name="connsiteX7" fmla="*/ 3796592 w 6524552"/>
                <a:gd name="connsiteY7" fmla="*/ 157971 h 2612310"/>
                <a:gd name="connsiteX8" fmla="*/ 4314752 w 6524552"/>
                <a:gd name="connsiteY8" fmla="*/ 569451 h 2612310"/>
                <a:gd name="connsiteX9" fmla="*/ 4756712 w 6524552"/>
                <a:gd name="connsiteY9" fmla="*/ 630411 h 2612310"/>
                <a:gd name="connsiteX10" fmla="*/ 5168192 w 6524552"/>
                <a:gd name="connsiteY10" fmla="*/ 462771 h 2612310"/>
                <a:gd name="connsiteX11" fmla="*/ 5549192 w 6524552"/>
                <a:gd name="connsiteY11" fmla="*/ 356091 h 2612310"/>
                <a:gd name="connsiteX12" fmla="*/ 5838752 w 6524552"/>
                <a:gd name="connsiteY12" fmla="*/ 538971 h 2612310"/>
                <a:gd name="connsiteX13" fmla="*/ 6524552 w 6524552"/>
                <a:gd name="connsiteY13" fmla="*/ 1377171 h 2612310"/>
                <a:gd name="connsiteX14" fmla="*/ 6524552 w 6524552"/>
                <a:gd name="connsiteY14" fmla="*/ 1377171 h 2612310"/>
                <a:gd name="connsiteX0" fmla="*/ 0 w 6524552"/>
                <a:gd name="connsiteY0" fmla="*/ 1375363 h 2591635"/>
                <a:gd name="connsiteX1" fmla="*/ 758336 w 6524552"/>
                <a:gd name="connsiteY1" fmla="*/ 2045923 h 2591635"/>
                <a:gd name="connsiteX2" fmla="*/ 1565978 w 6524552"/>
                <a:gd name="connsiteY2" fmla="*/ 2588757 h 2591635"/>
                <a:gd name="connsiteX3" fmla="*/ 1998193 w 6524552"/>
                <a:gd name="connsiteY3" fmla="*/ 1807887 h 2591635"/>
                <a:gd name="connsiteX4" fmla="*/ 2359120 w 6524552"/>
                <a:gd name="connsiteY4" fmla="*/ 926146 h 2591635"/>
                <a:gd name="connsiteX5" fmla="*/ 2836472 w 6524552"/>
                <a:gd name="connsiteY5" fmla="*/ 106814 h 2591635"/>
                <a:gd name="connsiteX6" fmla="*/ 3352801 w 6524552"/>
                <a:gd name="connsiteY6" fmla="*/ 13197 h 2591635"/>
                <a:gd name="connsiteX7" fmla="*/ 3796592 w 6524552"/>
                <a:gd name="connsiteY7" fmla="*/ 137294 h 2591635"/>
                <a:gd name="connsiteX8" fmla="*/ 4314752 w 6524552"/>
                <a:gd name="connsiteY8" fmla="*/ 548774 h 2591635"/>
                <a:gd name="connsiteX9" fmla="*/ 4756712 w 6524552"/>
                <a:gd name="connsiteY9" fmla="*/ 609734 h 2591635"/>
                <a:gd name="connsiteX10" fmla="*/ 5168192 w 6524552"/>
                <a:gd name="connsiteY10" fmla="*/ 442094 h 2591635"/>
                <a:gd name="connsiteX11" fmla="*/ 5549192 w 6524552"/>
                <a:gd name="connsiteY11" fmla="*/ 335414 h 2591635"/>
                <a:gd name="connsiteX12" fmla="*/ 5838752 w 6524552"/>
                <a:gd name="connsiteY12" fmla="*/ 518294 h 2591635"/>
                <a:gd name="connsiteX13" fmla="*/ 6524552 w 6524552"/>
                <a:gd name="connsiteY13" fmla="*/ 1356494 h 2591635"/>
                <a:gd name="connsiteX14" fmla="*/ 6524552 w 6524552"/>
                <a:gd name="connsiteY14" fmla="*/ 1356494 h 2591635"/>
                <a:gd name="connsiteX0" fmla="*/ 0 w 6524552"/>
                <a:gd name="connsiteY0" fmla="*/ 1364771 h 2581042"/>
                <a:gd name="connsiteX1" fmla="*/ 758336 w 6524552"/>
                <a:gd name="connsiteY1" fmla="*/ 2035331 h 2581042"/>
                <a:gd name="connsiteX2" fmla="*/ 1565978 w 6524552"/>
                <a:gd name="connsiteY2" fmla="*/ 2578165 h 2581042"/>
                <a:gd name="connsiteX3" fmla="*/ 1998193 w 6524552"/>
                <a:gd name="connsiteY3" fmla="*/ 1797295 h 2581042"/>
                <a:gd name="connsiteX4" fmla="*/ 2359120 w 6524552"/>
                <a:gd name="connsiteY4" fmla="*/ 915554 h 2581042"/>
                <a:gd name="connsiteX5" fmla="*/ 2836471 w 6524552"/>
                <a:gd name="connsiteY5" fmla="*/ 124525 h 2581042"/>
                <a:gd name="connsiteX6" fmla="*/ 3352801 w 6524552"/>
                <a:gd name="connsiteY6" fmla="*/ 2605 h 2581042"/>
                <a:gd name="connsiteX7" fmla="*/ 3796592 w 6524552"/>
                <a:gd name="connsiteY7" fmla="*/ 126702 h 2581042"/>
                <a:gd name="connsiteX8" fmla="*/ 4314752 w 6524552"/>
                <a:gd name="connsiteY8" fmla="*/ 538182 h 2581042"/>
                <a:gd name="connsiteX9" fmla="*/ 4756712 w 6524552"/>
                <a:gd name="connsiteY9" fmla="*/ 599142 h 2581042"/>
                <a:gd name="connsiteX10" fmla="*/ 5168192 w 6524552"/>
                <a:gd name="connsiteY10" fmla="*/ 431502 h 2581042"/>
                <a:gd name="connsiteX11" fmla="*/ 5549192 w 6524552"/>
                <a:gd name="connsiteY11" fmla="*/ 324822 h 2581042"/>
                <a:gd name="connsiteX12" fmla="*/ 5838752 w 6524552"/>
                <a:gd name="connsiteY12" fmla="*/ 507702 h 2581042"/>
                <a:gd name="connsiteX13" fmla="*/ 6524552 w 6524552"/>
                <a:gd name="connsiteY13" fmla="*/ 1345902 h 2581042"/>
                <a:gd name="connsiteX14" fmla="*/ 6524552 w 6524552"/>
                <a:gd name="connsiteY14" fmla="*/ 1345902 h 2581042"/>
                <a:gd name="connsiteX0" fmla="*/ 0 w 6524552"/>
                <a:gd name="connsiteY0" fmla="*/ 1369603 h 2585874"/>
                <a:gd name="connsiteX1" fmla="*/ 758336 w 6524552"/>
                <a:gd name="connsiteY1" fmla="*/ 2040163 h 2585874"/>
                <a:gd name="connsiteX2" fmla="*/ 1565978 w 6524552"/>
                <a:gd name="connsiteY2" fmla="*/ 2582997 h 2585874"/>
                <a:gd name="connsiteX3" fmla="*/ 1998193 w 6524552"/>
                <a:gd name="connsiteY3" fmla="*/ 1802127 h 2585874"/>
                <a:gd name="connsiteX4" fmla="*/ 2359120 w 6524552"/>
                <a:gd name="connsiteY4" fmla="*/ 920386 h 2585874"/>
                <a:gd name="connsiteX5" fmla="*/ 2836471 w 6524552"/>
                <a:gd name="connsiteY5" fmla="*/ 129357 h 2585874"/>
                <a:gd name="connsiteX6" fmla="*/ 3352801 w 6524552"/>
                <a:gd name="connsiteY6" fmla="*/ 7437 h 2585874"/>
                <a:gd name="connsiteX7" fmla="*/ 3796591 w 6524552"/>
                <a:gd name="connsiteY7" fmla="*/ 197574 h 2585874"/>
                <a:gd name="connsiteX8" fmla="*/ 4314752 w 6524552"/>
                <a:gd name="connsiteY8" fmla="*/ 543014 h 2585874"/>
                <a:gd name="connsiteX9" fmla="*/ 4756712 w 6524552"/>
                <a:gd name="connsiteY9" fmla="*/ 603974 h 2585874"/>
                <a:gd name="connsiteX10" fmla="*/ 5168192 w 6524552"/>
                <a:gd name="connsiteY10" fmla="*/ 436334 h 2585874"/>
                <a:gd name="connsiteX11" fmla="*/ 5549192 w 6524552"/>
                <a:gd name="connsiteY11" fmla="*/ 329654 h 2585874"/>
                <a:gd name="connsiteX12" fmla="*/ 5838752 w 6524552"/>
                <a:gd name="connsiteY12" fmla="*/ 512534 h 2585874"/>
                <a:gd name="connsiteX13" fmla="*/ 6524552 w 6524552"/>
                <a:gd name="connsiteY13" fmla="*/ 1350734 h 2585874"/>
                <a:gd name="connsiteX14" fmla="*/ 6524552 w 6524552"/>
                <a:gd name="connsiteY14" fmla="*/ 1350734 h 2585874"/>
                <a:gd name="connsiteX0" fmla="*/ 0 w 6524552"/>
                <a:gd name="connsiteY0" fmla="*/ 1377506 h 2593777"/>
                <a:gd name="connsiteX1" fmla="*/ 758336 w 6524552"/>
                <a:gd name="connsiteY1" fmla="*/ 2048066 h 2593777"/>
                <a:gd name="connsiteX2" fmla="*/ 1565978 w 6524552"/>
                <a:gd name="connsiteY2" fmla="*/ 2590900 h 2593777"/>
                <a:gd name="connsiteX3" fmla="*/ 1998193 w 6524552"/>
                <a:gd name="connsiteY3" fmla="*/ 1810030 h 2593777"/>
                <a:gd name="connsiteX4" fmla="*/ 2359120 w 6524552"/>
                <a:gd name="connsiteY4" fmla="*/ 928289 h 2593777"/>
                <a:gd name="connsiteX5" fmla="*/ 2836471 w 6524552"/>
                <a:gd name="connsiteY5" fmla="*/ 137260 h 2593777"/>
                <a:gd name="connsiteX6" fmla="*/ 3285760 w 6524552"/>
                <a:gd name="connsiteY6" fmla="*/ 5906 h 2593777"/>
                <a:gd name="connsiteX7" fmla="*/ 3796591 w 6524552"/>
                <a:gd name="connsiteY7" fmla="*/ 205477 h 2593777"/>
                <a:gd name="connsiteX8" fmla="*/ 4314752 w 6524552"/>
                <a:gd name="connsiteY8" fmla="*/ 550917 h 2593777"/>
                <a:gd name="connsiteX9" fmla="*/ 4756712 w 6524552"/>
                <a:gd name="connsiteY9" fmla="*/ 611877 h 2593777"/>
                <a:gd name="connsiteX10" fmla="*/ 5168192 w 6524552"/>
                <a:gd name="connsiteY10" fmla="*/ 444237 h 2593777"/>
                <a:gd name="connsiteX11" fmla="*/ 5549192 w 6524552"/>
                <a:gd name="connsiteY11" fmla="*/ 337557 h 2593777"/>
                <a:gd name="connsiteX12" fmla="*/ 5838752 w 6524552"/>
                <a:gd name="connsiteY12" fmla="*/ 520437 h 2593777"/>
                <a:gd name="connsiteX13" fmla="*/ 6524552 w 6524552"/>
                <a:gd name="connsiteY13" fmla="*/ 1358637 h 2593777"/>
                <a:gd name="connsiteX14" fmla="*/ 6524552 w 6524552"/>
                <a:gd name="connsiteY14" fmla="*/ 1358637 h 2593777"/>
                <a:gd name="connsiteX0" fmla="*/ 0 w 6524552"/>
                <a:gd name="connsiteY0" fmla="*/ 1373148 h 2589419"/>
                <a:gd name="connsiteX1" fmla="*/ 758336 w 6524552"/>
                <a:gd name="connsiteY1" fmla="*/ 2043708 h 2589419"/>
                <a:gd name="connsiteX2" fmla="*/ 1565978 w 6524552"/>
                <a:gd name="connsiteY2" fmla="*/ 2586542 h 2589419"/>
                <a:gd name="connsiteX3" fmla="*/ 1998193 w 6524552"/>
                <a:gd name="connsiteY3" fmla="*/ 1805672 h 2589419"/>
                <a:gd name="connsiteX4" fmla="*/ 2359120 w 6524552"/>
                <a:gd name="connsiteY4" fmla="*/ 923931 h 2589419"/>
                <a:gd name="connsiteX5" fmla="*/ 2836471 w 6524552"/>
                <a:gd name="connsiteY5" fmla="*/ 132902 h 2589419"/>
                <a:gd name="connsiteX6" fmla="*/ 3285760 w 6524552"/>
                <a:gd name="connsiteY6" fmla="*/ 1548 h 2589419"/>
                <a:gd name="connsiteX7" fmla="*/ 3796591 w 6524552"/>
                <a:gd name="connsiteY7" fmla="*/ 201119 h 2589419"/>
                <a:gd name="connsiteX8" fmla="*/ 4314752 w 6524552"/>
                <a:gd name="connsiteY8" fmla="*/ 546559 h 2589419"/>
                <a:gd name="connsiteX9" fmla="*/ 4756712 w 6524552"/>
                <a:gd name="connsiteY9" fmla="*/ 607519 h 2589419"/>
                <a:gd name="connsiteX10" fmla="*/ 5168192 w 6524552"/>
                <a:gd name="connsiteY10" fmla="*/ 439879 h 2589419"/>
                <a:gd name="connsiteX11" fmla="*/ 5549192 w 6524552"/>
                <a:gd name="connsiteY11" fmla="*/ 333199 h 2589419"/>
                <a:gd name="connsiteX12" fmla="*/ 5838752 w 6524552"/>
                <a:gd name="connsiteY12" fmla="*/ 516079 h 2589419"/>
                <a:gd name="connsiteX13" fmla="*/ 6524552 w 6524552"/>
                <a:gd name="connsiteY13" fmla="*/ 1354279 h 2589419"/>
                <a:gd name="connsiteX14" fmla="*/ 6524552 w 6524552"/>
                <a:gd name="connsiteY14" fmla="*/ 1354279 h 2589419"/>
                <a:gd name="connsiteX0" fmla="*/ 0 w 6524552"/>
                <a:gd name="connsiteY0" fmla="*/ 1372982 h 2589253"/>
                <a:gd name="connsiteX1" fmla="*/ 758336 w 6524552"/>
                <a:gd name="connsiteY1" fmla="*/ 2043542 h 2589253"/>
                <a:gd name="connsiteX2" fmla="*/ 1565978 w 6524552"/>
                <a:gd name="connsiteY2" fmla="*/ 2586376 h 2589253"/>
                <a:gd name="connsiteX3" fmla="*/ 1998193 w 6524552"/>
                <a:gd name="connsiteY3" fmla="*/ 1805506 h 2589253"/>
                <a:gd name="connsiteX4" fmla="*/ 2359120 w 6524552"/>
                <a:gd name="connsiteY4" fmla="*/ 923765 h 2589253"/>
                <a:gd name="connsiteX5" fmla="*/ 2836471 w 6524552"/>
                <a:gd name="connsiteY5" fmla="*/ 132736 h 2589253"/>
                <a:gd name="connsiteX6" fmla="*/ 3285760 w 6524552"/>
                <a:gd name="connsiteY6" fmla="*/ 1382 h 2589253"/>
                <a:gd name="connsiteX7" fmla="*/ 3796591 w 6524552"/>
                <a:gd name="connsiteY7" fmla="*/ 200953 h 2589253"/>
                <a:gd name="connsiteX8" fmla="*/ 4167263 w 6524552"/>
                <a:gd name="connsiteY8" fmla="*/ 442616 h 2589253"/>
                <a:gd name="connsiteX9" fmla="*/ 4756712 w 6524552"/>
                <a:gd name="connsiteY9" fmla="*/ 607353 h 2589253"/>
                <a:gd name="connsiteX10" fmla="*/ 5168192 w 6524552"/>
                <a:gd name="connsiteY10" fmla="*/ 439713 h 2589253"/>
                <a:gd name="connsiteX11" fmla="*/ 5549192 w 6524552"/>
                <a:gd name="connsiteY11" fmla="*/ 333033 h 2589253"/>
                <a:gd name="connsiteX12" fmla="*/ 5838752 w 6524552"/>
                <a:gd name="connsiteY12" fmla="*/ 515913 h 2589253"/>
                <a:gd name="connsiteX13" fmla="*/ 6524552 w 6524552"/>
                <a:gd name="connsiteY13" fmla="*/ 1354113 h 2589253"/>
                <a:gd name="connsiteX14" fmla="*/ 6524552 w 6524552"/>
                <a:gd name="connsiteY14" fmla="*/ 1354113 h 2589253"/>
                <a:gd name="connsiteX0" fmla="*/ 0 w 6524552"/>
                <a:gd name="connsiteY0" fmla="*/ 1372982 h 2589253"/>
                <a:gd name="connsiteX1" fmla="*/ 758336 w 6524552"/>
                <a:gd name="connsiteY1" fmla="*/ 2043542 h 2589253"/>
                <a:gd name="connsiteX2" fmla="*/ 1565978 w 6524552"/>
                <a:gd name="connsiteY2" fmla="*/ 2586376 h 2589253"/>
                <a:gd name="connsiteX3" fmla="*/ 1998193 w 6524552"/>
                <a:gd name="connsiteY3" fmla="*/ 1805506 h 2589253"/>
                <a:gd name="connsiteX4" fmla="*/ 2359120 w 6524552"/>
                <a:gd name="connsiteY4" fmla="*/ 923765 h 2589253"/>
                <a:gd name="connsiteX5" fmla="*/ 2836471 w 6524552"/>
                <a:gd name="connsiteY5" fmla="*/ 132736 h 2589253"/>
                <a:gd name="connsiteX6" fmla="*/ 3285760 w 6524552"/>
                <a:gd name="connsiteY6" fmla="*/ 1382 h 2589253"/>
                <a:gd name="connsiteX7" fmla="*/ 3796591 w 6524552"/>
                <a:gd name="connsiteY7" fmla="*/ 200953 h 2589253"/>
                <a:gd name="connsiteX8" fmla="*/ 4167263 w 6524552"/>
                <a:gd name="connsiteY8" fmla="*/ 442616 h 2589253"/>
                <a:gd name="connsiteX9" fmla="*/ 4582407 w 6524552"/>
                <a:gd name="connsiteY9" fmla="*/ 503575 h 2589253"/>
                <a:gd name="connsiteX10" fmla="*/ 5168192 w 6524552"/>
                <a:gd name="connsiteY10" fmla="*/ 439713 h 2589253"/>
                <a:gd name="connsiteX11" fmla="*/ 5549192 w 6524552"/>
                <a:gd name="connsiteY11" fmla="*/ 333033 h 2589253"/>
                <a:gd name="connsiteX12" fmla="*/ 5838752 w 6524552"/>
                <a:gd name="connsiteY12" fmla="*/ 515913 h 2589253"/>
                <a:gd name="connsiteX13" fmla="*/ 6524552 w 6524552"/>
                <a:gd name="connsiteY13" fmla="*/ 1354113 h 2589253"/>
                <a:gd name="connsiteX14" fmla="*/ 6524552 w 6524552"/>
                <a:gd name="connsiteY14" fmla="*/ 1354113 h 2589253"/>
                <a:gd name="connsiteX0" fmla="*/ 0 w 6524552"/>
                <a:gd name="connsiteY0" fmla="*/ 1372982 h 2589253"/>
                <a:gd name="connsiteX1" fmla="*/ 758336 w 6524552"/>
                <a:gd name="connsiteY1" fmla="*/ 2043542 h 2589253"/>
                <a:gd name="connsiteX2" fmla="*/ 1565978 w 6524552"/>
                <a:gd name="connsiteY2" fmla="*/ 2586376 h 2589253"/>
                <a:gd name="connsiteX3" fmla="*/ 1998193 w 6524552"/>
                <a:gd name="connsiteY3" fmla="*/ 1805506 h 2589253"/>
                <a:gd name="connsiteX4" fmla="*/ 2359120 w 6524552"/>
                <a:gd name="connsiteY4" fmla="*/ 923765 h 2589253"/>
                <a:gd name="connsiteX5" fmla="*/ 2836471 w 6524552"/>
                <a:gd name="connsiteY5" fmla="*/ 132736 h 2589253"/>
                <a:gd name="connsiteX6" fmla="*/ 3285760 w 6524552"/>
                <a:gd name="connsiteY6" fmla="*/ 1382 h 2589253"/>
                <a:gd name="connsiteX7" fmla="*/ 3796591 w 6524552"/>
                <a:gd name="connsiteY7" fmla="*/ 200953 h 2589253"/>
                <a:gd name="connsiteX8" fmla="*/ 4167263 w 6524552"/>
                <a:gd name="connsiteY8" fmla="*/ 442616 h 2589253"/>
                <a:gd name="connsiteX9" fmla="*/ 4582407 w 6524552"/>
                <a:gd name="connsiteY9" fmla="*/ 503575 h 2589253"/>
                <a:gd name="connsiteX10" fmla="*/ 5074336 w 6524552"/>
                <a:gd name="connsiteY10" fmla="*/ 383107 h 2589253"/>
                <a:gd name="connsiteX11" fmla="*/ 5549192 w 6524552"/>
                <a:gd name="connsiteY11" fmla="*/ 333033 h 2589253"/>
                <a:gd name="connsiteX12" fmla="*/ 5838752 w 6524552"/>
                <a:gd name="connsiteY12" fmla="*/ 515913 h 2589253"/>
                <a:gd name="connsiteX13" fmla="*/ 6524552 w 6524552"/>
                <a:gd name="connsiteY13" fmla="*/ 1354113 h 2589253"/>
                <a:gd name="connsiteX14" fmla="*/ 6524552 w 6524552"/>
                <a:gd name="connsiteY14" fmla="*/ 1354113 h 2589253"/>
                <a:gd name="connsiteX0" fmla="*/ 0 w 6524552"/>
                <a:gd name="connsiteY0" fmla="*/ 1372982 h 2589253"/>
                <a:gd name="connsiteX1" fmla="*/ 758336 w 6524552"/>
                <a:gd name="connsiteY1" fmla="*/ 2043542 h 2589253"/>
                <a:gd name="connsiteX2" fmla="*/ 1565978 w 6524552"/>
                <a:gd name="connsiteY2" fmla="*/ 2586376 h 2589253"/>
                <a:gd name="connsiteX3" fmla="*/ 1998193 w 6524552"/>
                <a:gd name="connsiteY3" fmla="*/ 1805506 h 2589253"/>
                <a:gd name="connsiteX4" fmla="*/ 2359120 w 6524552"/>
                <a:gd name="connsiteY4" fmla="*/ 923765 h 2589253"/>
                <a:gd name="connsiteX5" fmla="*/ 2836471 w 6524552"/>
                <a:gd name="connsiteY5" fmla="*/ 132736 h 2589253"/>
                <a:gd name="connsiteX6" fmla="*/ 3285760 w 6524552"/>
                <a:gd name="connsiteY6" fmla="*/ 1382 h 2589253"/>
                <a:gd name="connsiteX7" fmla="*/ 3796591 w 6524552"/>
                <a:gd name="connsiteY7" fmla="*/ 200953 h 2589253"/>
                <a:gd name="connsiteX8" fmla="*/ 4167263 w 6524552"/>
                <a:gd name="connsiteY8" fmla="*/ 442616 h 2589253"/>
                <a:gd name="connsiteX9" fmla="*/ 4582407 w 6524552"/>
                <a:gd name="connsiteY9" fmla="*/ 503575 h 2589253"/>
                <a:gd name="connsiteX10" fmla="*/ 5074336 w 6524552"/>
                <a:gd name="connsiteY10" fmla="*/ 383107 h 2589253"/>
                <a:gd name="connsiteX11" fmla="*/ 5562601 w 6524552"/>
                <a:gd name="connsiteY11" fmla="*/ 399073 h 2589253"/>
                <a:gd name="connsiteX12" fmla="*/ 5838752 w 6524552"/>
                <a:gd name="connsiteY12" fmla="*/ 515913 h 2589253"/>
                <a:gd name="connsiteX13" fmla="*/ 6524552 w 6524552"/>
                <a:gd name="connsiteY13" fmla="*/ 1354113 h 2589253"/>
                <a:gd name="connsiteX14" fmla="*/ 6524552 w 6524552"/>
                <a:gd name="connsiteY14" fmla="*/ 1354113 h 2589253"/>
                <a:gd name="connsiteX0" fmla="*/ 0 w 6524552"/>
                <a:gd name="connsiteY0" fmla="*/ 1372982 h 2589253"/>
                <a:gd name="connsiteX1" fmla="*/ 758336 w 6524552"/>
                <a:gd name="connsiteY1" fmla="*/ 2043542 h 2589253"/>
                <a:gd name="connsiteX2" fmla="*/ 1565978 w 6524552"/>
                <a:gd name="connsiteY2" fmla="*/ 2586376 h 2589253"/>
                <a:gd name="connsiteX3" fmla="*/ 1998193 w 6524552"/>
                <a:gd name="connsiteY3" fmla="*/ 1805506 h 2589253"/>
                <a:gd name="connsiteX4" fmla="*/ 2359120 w 6524552"/>
                <a:gd name="connsiteY4" fmla="*/ 923765 h 2589253"/>
                <a:gd name="connsiteX5" fmla="*/ 2836471 w 6524552"/>
                <a:gd name="connsiteY5" fmla="*/ 132736 h 2589253"/>
                <a:gd name="connsiteX6" fmla="*/ 3285760 w 6524552"/>
                <a:gd name="connsiteY6" fmla="*/ 1382 h 2589253"/>
                <a:gd name="connsiteX7" fmla="*/ 3796591 w 6524552"/>
                <a:gd name="connsiteY7" fmla="*/ 200953 h 2589253"/>
                <a:gd name="connsiteX8" fmla="*/ 4167263 w 6524552"/>
                <a:gd name="connsiteY8" fmla="*/ 442616 h 2589253"/>
                <a:gd name="connsiteX9" fmla="*/ 4582407 w 6524552"/>
                <a:gd name="connsiteY9" fmla="*/ 503575 h 2589253"/>
                <a:gd name="connsiteX10" fmla="*/ 5074336 w 6524552"/>
                <a:gd name="connsiteY10" fmla="*/ 383107 h 2589253"/>
                <a:gd name="connsiteX11" fmla="*/ 5562601 w 6524552"/>
                <a:gd name="connsiteY11" fmla="*/ 399073 h 2589253"/>
                <a:gd name="connsiteX12" fmla="*/ 5838752 w 6524552"/>
                <a:gd name="connsiteY12" fmla="*/ 515913 h 2589253"/>
                <a:gd name="connsiteX13" fmla="*/ 6524552 w 6524552"/>
                <a:gd name="connsiteY13" fmla="*/ 1354113 h 2589253"/>
                <a:gd name="connsiteX14" fmla="*/ 6524552 w 6524552"/>
                <a:gd name="connsiteY14" fmla="*/ 1354113 h 2589253"/>
                <a:gd name="connsiteX0" fmla="*/ 0 w 6524552"/>
                <a:gd name="connsiteY0" fmla="*/ 1372982 h 2589253"/>
                <a:gd name="connsiteX1" fmla="*/ 758336 w 6524552"/>
                <a:gd name="connsiteY1" fmla="*/ 2043542 h 2589253"/>
                <a:gd name="connsiteX2" fmla="*/ 1565978 w 6524552"/>
                <a:gd name="connsiteY2" fmla="*/ 2586376 h 2589253"/>
                <a:gd name="connsiteX3" fmla="*/ 1998193 w 6524552"/>
                <a:gd name="connsiteY3" fmla="*/ 1805506 h 2589253"/>
                <a:gd name="connsiteX4" fmla="*/ 2359120 w 6524552"/>
                <a:gd name="connsiteY4" fmla="*/ 923765 h 2589253"/>
                <a:gd name="connsiteX5" fmla="*/ 2836471 w 6524552"/>
                <a:gd name="connsiteY5" fmla="*/ 132736 h 2589253"/>
                <a:gd name="connsiteX6" fmla="*/ 3285760 w 6524552"/>
                <a:gd name="connsiteY6" fmla="*/ 1382 h 2589253"/>
                <a:gd name="connsiteX7" fmla="*/ 3796591 w 6524552"/>
                <a:gd name="connsiteY7" fmla="*/ 200953 h 2589253"/>
                <a:gd name="connsiteX8" fmla="*/ 4167263 w 6524552"/>
                <a:gd name="connsiteY8" fmla="*/ 442616 h 2589253"/>
                <a:gd name="connsiteX9" fmla="*/ 4582407 w 6524552"/>
                <a:gd name="connsiteY9" fmla="*/ 503575 h 2589253"/>
                <a:gd name="connsiteX10" fmla="*/ 5074336 w 6524552"/>
                <a:gd name="connsiteY10" fmla="*/ 383107 h 2589253"/>
                <a:gd name="connsiteX11" fmla="*/ 5562601 w 6524552"/>
                <a:gd name="connsiteY11" fmla="*/ 399073 h 2589253"/>
                <a:gd name="connsiteX12" fmla="*/ 5946017 w 6524552"/>
                <a:gd name="connsiteY12" fmla="*/ 638558 h 2589253"/>
                <a:gd name="connsiteX13" fmla="*/ 6524552 w 6524552"/>
                <a:gd name="connsiteY13" fmla="*/ 1354113 h 2589253"/>
                <a:gd name="connsiteX14" fmla="*/ 6524552 w 6524552"/>
                <a:gd name="connsiteY14" fmla="*/ 1354113 h 2589253"/>
                <a:gd name="connsiteX0" fmla="*/ 0 w 6578184"/>
                <a:gd name="connsiteY0" fmla="*/ 1372982 h 2589253"/>
                <a:gd name="connsiteX1" fmla="*/ 758336 w 6578184"/>
                <a:gd name="connsiteY1" fmla="*/ 2043542 h 2589253"/>
                <a:gd name="connsiteX2" fmla="*/ 1565978 w 6578184"/>
                <a:gd name="connsiteY2" fmla="*/ 2586376 h 2589253"/>
                <a:gd name="connsiteX3" fmla="*/ 1998193 w 6578184"/>
                <a:gd name="connsiteY3" fmla="*/ 1805506 h 2589253"/>
                <a:gd name="connsiteX4" fmla="*/ 2359120 w 6578184"/>
                <a:gd name="connsiteY4" fmla="*/ 923765 h 2589253"/>
                <a:gd name="connsiteX5" fmla="*/ 2836471 w 6578184"/>
                <a:gd name="connsiteY5" fmla="*/ 132736 h 2589253"/>
                <a:gd name="connsiteX6" fmla="*/ 3285760 w 6578184"/>
                <a:gd name="connsiteY6" fmla="*/ 1382 h 2589253"/>
                <a:gd name="connsiteX7" fmla="*/ 3796591 w 6578184"/>
                <a:gd name="connsiteY7" fmla="*/ 200953 h 2589253"/>
                <a:gd name="connsiteX8" fmla="*/ 4167263 w 6578184"/>
                <a:gd name="connsiteY8" fmla="*/ 442616 h 2589253"/>
                <a:gd name="connsiteX9" fmla="*/ 4582407 w 6578184"/>
                <a:gd name="connsiteY9" fmla="*/ 503575 h 2589253"/>
                <a:gd name="connsiteX10" fmla="*/ 5074336 w 6578184"/>
                <a:gd name="connsiteY10" fmla="*/ 383107 h 2589253"/>
                <a:gd name="connsiteX11" fmla="*/ 5562601 w 6578184"/>
                <a:gd name="connsiteY11" fmla="*/ 399073 h 2589253"/>
                <a:gd name="connsiteX12" fmla="*/ 5946017 w 6578184"/>
                <a:gd name="connsiteY12" fmla="*/ 638558 h 2589253"/>
                <a:gd name="connsiteX13" fmla="*/ 6524552 w 6578184"/>
                <a:gd name="connsiteY13" fmla="*/ 1354113 h 2589253"/>
                <a:gd name="connsiteX14" fmla="*/ 6578184 w 6578184"/>
                <a:gd name="connsiteY14" fmla="*/ 1476758 h 2589253"/>
                <a:gd name="connsiteX0" fmla="*/ 0 w 6671852"/>
                <a:gd name="connsiteY0" fmla="*/ 939180 h 2589845"/>
                <a:gd name="connsiteX1" fmla="*/ 852004 w 6671852"/>
                <a:gd name="connsiteY1" fmla="*/ 2043542 h 2589845"/>
                <a:gd name="connsiteX2" fmla="*/ 1659646 w 6671852"/>
                <a:gd name="connsiteY2" fmla="*/ 2586376 h 2589845"/>
                <a:gd name="connsiteX3" fmla="*/ 2091861 w 6671852"/>
                <a:gd name="connsiteY3" fmla="*/ 1805506 h 2589845"/>
                <a:gd name="connsiteX4" fmla="*/ 2452788 w 6671852"/>
                <a:gd name="connsiteY4" fmla="*/ 923765 h 2589845"/>
                <a:gd name="connsiteX5" fmla="*/ 2930139 w 6671852"/>
                <a:gd name="connsiteY5" fmla="*/ 132736 h 2589845"/>
                <a:gd name="connsiteX6" fmla="*/ 3379428 w 6671852"/>
                <a:gd name="connsiteY6" fmla="*/ 1382 h 2589845"/>
                <a:gd name="connsiteX7" fmla="*/ 3890259 w 6671852"/>
                <a:gd name="connsiteY7" fmla="*/ 200953 h 2589845"/>
                <a:gd name="connsiteX8" fmla="*/ 4260931 w 6671852"/>
                <a:gd name="connsiteY8" fmla="*/ 442616 h 2589845"/>
                <a:gd name="connsiteX9" fmla="*/ 4676075 w 6671852"/>
                <a:gd name="connsiteY9" fmla="*/ 503575 h 2589845"/>
                <a:gd name="connsiteX10" fmla="*/ 5168004 w 6671852"/>
                <a:gd name="connsiteY10" fmla="*/ 383107 h 2589845"/>
                <a:gd name="connsiteX11" fmla="*/ 5656269 w 6671852"/>
                <a:gd name="connsiteY11" fmla="*/ 399073 h 2589845"/>
                <a:gd name="connsiteX12" fmla="*/ 6039685 w 6671852"/>
                <a:gd name="connsiteY12" fmla="*/ 638558 h 2589845"/>
                <a:gd name="connsiteX13" fmla="*/ 6618220 w 6671852"/>
                <a:gd name="connsiteY13" fmla="*/ 1354113 h 2589845"/>
                <a:gd name="connsiteX14" fmla="*/ 6671852 w 6671852"/>
                <a:gd name="connsiteY14" fmla="*/ 1476758 h 2589845"/>
                <a:gd name="connsiteX0" fmla="*/ 0 w 6671852"/>
                <a:gd name="connsiteY0" fmla="*/ 939180 h 2597079"/>
                <a:gd name="connsiteX1" fmla="*/ 838623 w 6671852"/>
                <a:gd name="connsiteY1" fmla="*/ 1216606 h 2597079"/>
                <a:gd name="connsiteX2" fmla="*/ 1659646 w 6671852"/>
                <a:gd name="connsiteY2" fmla="*/ 2586376 h 2597079"/>
                <a:gd name="connsiteX3" fmla="*/ 2091861 w 6671852"/>
                <a:gd name="connsiteY3" fmla="*/ 1805506 h 2597079"/>
                <a:gd name="connsiteX4" fmla="*/ 2452788 w 6671852"/>
                <a:gd name="connsiteY4" fmla="*/ 923765 h 2597079"/>
                <a:gd name="connsiteX5" fmla="*/ 2930139 w 6671852"/>
                <a:gd name="connsiteY5" fmla="*/ 132736 h 2597079"/>
                <a:gd name="connsiteX6" fmla="*/ 3379428 w 6671852"/>
                <a:gd name="connsiteY6" fmla="*/ 1382 h 2597079"/>
                <a:gd name="connsiteX7" fmla="*/ 3890259 w 6671852"/>
                <a:gd name="connsiteY7" fmla="*/ 200953 h 2597079"/>
                <a:gd name="connsiteX8" fmla="*/ 4260931 w 6671852"/>
                <a:gd name="connsiteY8" fmla="*/ 442616 h 2597079"/>
                <a:gd name="connsiteX9" fmla="*/ 4676075 w 6671852"/>
                <a:gd name="connsiteY9" fmla="*/ 503575 h 2597079"/>
                <a:gd name="connsiteX10" fmla="*/ 5168004 w 6671852"/>
                <a:gd name="connsiteY10" fmla="*/ 383107 h 2597079"/>
                <a:gd name="connsiteX11" fmla="*/ 5656269 w 6671852"/>
                <a:gd name="connsiteY11" fmla="*/ 399073 h 2597079"/>
                <a:gd name="connsiteX12" fmla="*/ 6039685 w 6671852"/>
                <a:gd name="connsiteY12" fmla="*/ 638558 h 2597079"/>
                <a:gd name="connsiteX13" fmla="*/ 6618220 w 6671852"/>
                <a:gd name="connsiteY13" fmla="*/ 1354113 h 2597079"/>
                <a:gd name="connsiteX14" fmla="*/ 6671852 w 6671852"/>
                <a:gd name="connsiteY14" fmla="*/ 1476758 h 2597079"/>
                <a:gd name="connsiteX0" fmla="*/ 0 w 6671852"/>
                <a:gd name="connsiteY0" fmla="*/ 939180 h 1814240"/>
                <a:gd name="connsiteX1" fmla="*/ 838623 w 6671852"/>
                <a:gd name="connsiteY1" fmla="*/ 1216606 h 1814240"/>
                <a:gd name="connsiteX2" fmla="*/ 1338499 w 6671852"/>
                <a:gd name="connsiteY2" fmla="*/ 1366307 h 1814240"/>
                <a:gd name="connsiteX3" fmla="*/ 2091861 w 6671852"/>
                <a:gd name="connsiteY3" fmla="*/ 1805506 h 1814240"/>
                <a:gd name="connsiteX4" fmla="*/ 2452788 w 6671852"/>
                <a:gd name="connsiteY4" fmla="*/ 923765 h 1814240"/>
                <a:gd name="connsiteX5" fmla="*/ 2930139 w 6671852"/>
                <a:gd name="connsiteY5" fmla="*/ 132736 h 1814240"/>
                <a:gd name="connsiteX6" fmla="*/ 3379428 w 6671852"/>
                <a:gd name="connsiteY6" fmla="*/ 1382 h 1814240"/>
                <a:gd name="connsiteX7" fmla="*/ 3890259 w 6671852"/>
                <a:gd name="connsiteY7" fmla="*/ 200953 h 1814240"/>
                <a:gd name="connsiteX8" fmla="*/ 4260931 w 6671852"/>
                <a:gd name="connsiteY8" fmla="*/ 442616 h 1814240"/>
                <a:gd name="connsiteX9" fmla="*/ 4676075 w 6671852"/>
                <a:gd name="connsiteY9" fmla="*/ 503575 h 1814240"/>
                <a:gd name="connsiteX10" fmla="*/ 5168004 w 6671852"/>
                <a:gd name="connsiteY10" fmla="*/ 383107 h 1814240"/>
                <a:gd name="connsiteX11" fmla="*/ 5656269 w 6671852"/>
                <a:gd name="connsiteY11" fmla="*/ 399073 h 1814240"/>
                <a:gd name="connsiteX12" fmla="*/ 6039685 w 6671852"/>
                <a:gd name="connsiteY12" fmla="*/ 638558 h 1814240"/>
                <a:gd name="connsiteX13" fmla="*/ 6618220 w 6671852"/>
                <a:gd name="connsiteY13" fmla="*/ 1354113 h 1814240"/>
                <a:gd name="connsiteX14" fmla="*/ 6671852 w 6671852"/>
                <a:gd name="connsiteY14" fmla="*/ 1476758 h 1814240"/>
                <a:gd name="connsiteX0" fmla="*/ 0 w 6671852"/>
                <a:gd name="connsiteY0" fmla="*/ 939180 h 1476758"/>
                <a:gd name="connsiteX1" fmla="*/ 838623 w 6671852"/>
                <a:gd name="connsiteY1" fmla="*/ 1216606 h 1476758"/>
                <a:gd name="connsiteX2" fmla="*/ 1338499 w 6671852"/>
                <a:gd name="connsiteY2" fmla="*/ 1366307 h 1476758"/>
                <a:gd name="connsiteX3" fmla="*/ 1877763 w 6671852"/>
                <a:gd name="connsiteY3" fmla="*/ 1181916 h 1476758"/>
                <a:gd name="connsiteX4" fmla="*/ 2452788 w 6671852"/>
                <a:gd name="connsiteY4" fmla="*/ 923765 h 1476758"/>
                <a:gd name="connsiteX5" fmla="*/ 2930139 w 6671852"/>
                <a:gd name="connsiteY5" fmla="*/ 132736 h 1476758"/>
                <a:gd name="connsiteX6" fmla="*/ 3379428 w 6671852"/>
                <a:gd name="connsiteY6" fmla="*/ 1382 h 1476758"/>
                <a:gd name="connsiteX7" fmla="*/ 3890259 w 6671852"/>
                <a:gd name="connsiteY7" fmla="*/ 200953 h 1476758"/>
                <a:gd name="connsiteX8" fmla="*/ 4260931 w 6671852"/>
                <a:gd name="connsiteY8" fmla="*/ 442616 h 1476758"/>
                <a:gd name="connsiteX9" fmla="*/ 4676075 w 6671852"/>
                <a:gd name="connsiteY9" fmla="*/ 503575 h 1476758"/>
                <a:gd name="connsiteX10" fmla="*/ 5168004 w 6671852"/>
                <a:gd name="connsiteY10" fmla="*/ 383107 h 1476758"/>
                <a:gd name="connsiteX11" fmla="*/ 5656269 w 6671852"/>
                <a:gd name="connsiteY11" fmla="*/ 399073 h 1476758"/>
                <a:gd name="connsiteX12" fmla="*/ 6039685 w 6671852"/>
                <a:gd name="connsiteY12" fmla="*/ 638558 h 1476758"/>
                <a:gd name="connsiteX13" fmla="*/ 6618220 w 6671852"/>
                <a:gd name="connsiteY13" fmla="*/ 1354113 h 1476758"/>
                <a:gd name="connsiteX14" fmla="*/ 6671852 w 6671852"/>
                <a:gd name="connsiteY14" fmla="*/ 1476758 h 1476758"/>
                <a:gd name="connsiteX0" fmla="*/ 0 w 6671852"/>
                <a:gd name="connsiteY0" fmla="*/ 939180 h 1476758"/>
                <a:gd name="connsiteX1" fmla="*/ 838623 w 6671852"/>
                <a:gd name="connsiteY1" fmla="*/ 1216606 h 1476758"/>
                <a:gd name="connsiteX2" fmla="*/ 1338499 w 6671852"/>
                <a:gd name="connsiteY2" fmla="*/ 1366307 h 1476758"/>
                <a:gd name="connsiteX3" fmla="*/ 1877763 w 6671852"/>
                <a:gd name="connsiteY3" fmla="*/ 1181916 h 1476758"/>
                <a:gd name="connsiteX4" fmla="*/ 2506312 w 6671852"/>
                <a:gd name="connsiteY4" fmla="*/ 950878 h 1476758"/>
                <a:gd name="connsiteX5" fmla="*/ 2930139 w 6671852"/>
                <a:gd name="connsiteY5" fmla="*/ 132736 h 1476758"/>
                <a:gd name="connsiteX6" fmla="*/ 3379428 w 6671852"/>
                <a:gd name="connsiteY6" fmla="*/ 1382 h 1476758"/>
                <a:gd name="connsiteX7" fmla="*/ 3890259 w 6671852"/>
                <a:gd name="connsiteY7" fmla="*/ 200953 h 1476758"/>
                <a:gd name="connsiteX8" fmla="*/ 4260931 w 6671852"/>
                <a:gd name="connsiteY8" fmla="*/ 442616 h 1476758"/>
                <a:gd name="connsiteX9" fmla="*/ 4676075 w 6671852"/>
                <a:gd name="connsiteY9" fmla="*/ 503575 h 1476758"/>
                <a:gd name="connsiteX10" fmla="*/ 5168004 w 6671852"/>
                <a:gd name="connsiteY10" fmla="*/ 383107 h 1476758"/>
                <a:gd name="connsiteX11" fmla="*/ 5656269 w 6671852"/>
                <a:gd name="connsiteY11" fmla="*/ 399073 h 1476758"/>
                <a:gd name="connsiteX12" fmla="*/ 6039685 w 6671852"/>
                <a:gd name="connsiteY12" fmla="*/ 638558 h 1476758"/>
                <a:gd name="connsiteX13" fmla="*/ 6618220 w 6671852"/>
                <a:gd name="connsiteY13" fmla="*/ 1354113 h 1476758"/>
                <a:gd name="connsiteX14" fmla="*/ 6671852 w 6671852"/>
                <a:gd name="connsiteY14" fmla="*/ 1476758 h 1476758"/>
                <a:gd name="connsiteX0" fmla="*/ 0 w 6671852"/>
                <a:gd name="connsiteY0" fmla="*/ 948452 h 1486030"/>
                <a:gd name="connsiteX1" fmla="*/ 838623 w 6671852"/>
                <a:gd name="connsiteY1" fmla="*/ 1225878 h 1486030"/>
                <a:gd name="connsiteX2" fmla="*/ 1338499 w 6671852"/>
                <a:gd name="connsiteY2" fmla="*/ 1375579 h 1486030"/>
                <a:gd name="connsiteX3" fmla="*/ 1877763 w 6671852"/>
                <a:gd name="connsiteY3" fmla="*/ 1191188 h 1486030"/>
                <a:gd name="connsiteX4" fmla="*/ 2506312 w 6671852"/>
                <a:gd name="connsiteY4" fmla="*/ 960150 h 1486030"/>
                <a:gd name="connsiteX5" fmla="*/ 3037188 w 6671852"/>
                <a:gd name="connsiteY5" fmla="*/ 548697 h 1486030"/>
                <a:gd name="connsiteX6" fmla="*/ 3379428 w 6671852"/>
                <a:gd name="connsiteY6" fmla="*/ 10654 h 1486030"/>
                <a:gd name="connsiteX7" fmla="*/ 3890259 w 6671852"/>
                <a:gd name="connsiteY7" fmla="*/ 210225 h 1486030"/>
                <a:gd name="connsiteX8" fmla="*/ 4260931 w 6671852"/>
                <a:gd name="connsiteY8" fmla="*/ 451888 h 1486030"/>
                <a:gd name="connsiteX9" fmla="*/ 4676075 w 6671852"/>
                <a:gd name="connsiteY9" fmla="*/ 512847 h 1486030"/>
                <a:gd name="connsiteX10" fmla="*/ 5168004 w 6671852"/>
                <a:gd name="connsiteY10" fmla="*/ 392379 h 1486030"/>
                <a:gd name="connsiteX11" fmla="*/ 5656269 w 6671852"/>
                <a:gd name="connsiteY11" fmla="*/ 408345 h 1486030"/>
                <a:gd name="connsiteX12" fmla="*/ 6039685 w 6671852"/>
                <a:gd name="connsiteY12" fmla="*/ 647830 h 1486030"/>
                <a:gd name="connsiteX13" fmla="*/ 6618220 w 6671852"/>
                <a:gd name="connsiteY13" fmla="*/ 1363385 h 1486030"/>
                <a:gd name="connsiteX14" fmla="*/ 6671852 w 6671852"/>
                <a:gd name="connsiteY14" fmla="*/ 1486030 h 1486030"/>
                <a:gd name="connsiteX0" fmla="*/ 0 w 6671852"/>
                <a:gd name="connsiteY0" fmla="*/ 948452 h 1486030"/>
                <a:gd name="connsiteX1" fmla="*/ 330140 w 6671852"/>
                <a:gd name="connsiteY1" fmla="*/ 900526 h 1486030"/>
                <a:gd name="connsiteX2" fmla="*/ 1338499 w 6671852"/>
                <a:gd name="connsiteY2" fmla="*/ 1375579 h 1486030"/>
                <a:gd name="connsiteX3" fmla="*/ 1877763 w 6671852"/>
                <a:gd name="connsiteY3" fmla="*/ 1191188 h 1486030"/>
                <a:gd name="connsiteX4" fmla="*/ 2506312 w 6671852"/>
                <a:gd name="connsiteY4" fmla="*/ 960150 h 1486030"/>
                <a:gd name="connsiteX5" fmla="*/ 3037188 w 6671852"/>
                <a:gd name="connsiteY5" fmla="*/ 548697 h 1486030"/>
                <a:gd name="connsiteX6" fmla="*/ 3379428 w 6671852"/>
                <a:gd name="connsiteY6" fmla="*/ 10654 h 1486030"/>
                <a:gd name="connsiteX7" fmla="*/ 3890259 w 6671852"/>
                <a:gd name="connsiteY7" fmla="*/ 210225 h 1486030"/>
                <a:gd name="connsiteX8" fmla="*/ 4260931 w 6671852"/>
                <a:gd name="connsiteY8" fmla="*/ 451888 h 1486030"/>
                <a:gd name="connsiteX9" fmla="*/ 4676075 w 6671852"/>
                <a:gd name="connsiteY9" fmla="*/ 512847 h 1486030"/>
                <a:gd name="connsiteX10" fmla="*/ 5168004 w 6671852"/>
                <a:gd name="connsiteY10" fmla="*/ 392379 h 1486030"/>
                <a:gd name="connsiteX11" fmla="*/ 5656269 w 6671852"/>
                <a:gd name="connsiteY11" fmla="*/ 408345 h 1486030"/>
                <a:gd name="connsiteX12" fmla="*/ 6039685 w 6671852"/>
                <a:gd name="connsiteY12" fmla="*/ 647830 h 1486030"/>
                <a:gd name="connsiteX13" fmla="*/ 6618220 w 6671852"/>
                <a:gd name="connsiteY13" fmla="*/ 1363385 h 1486030"/>
                <a:gd name="connsiteX14" fmla="*/ 6671852 w 6671852"/>
                <a:gd name="connsiteY14" fmla="*/ 1486030 h 1486030"/>
                <a:gd name="connsiteX0" fmla="*/ 0 w 6671852"/>
                <a:gd name="connsiteY0" fmla="*/ 948452 h 1486030"/>
                <a:gd name="connsiteX1" fmla="*/ 330140 w 6671852"/>
                <a:gd name="connsiteY1" fmla="*/ 900526 h 1486030"/>
                <a:gd name="connsiteX2" fmla="*/ 1365261 w 6671852"/>
                <a:gd name="connsiteY2" fmla="*/ 833326 h 1486030"/>
                <a:gd name="connsiteX3" fmla="*/ 1877763 w 6671852"/>
                <a:gd name="connsiteY3" fmla="*/ 1191188 h 1486030"/>
                <a:gd name="connsiteX4" fmla="*/ 2506312 w 6671852"/>
                <a:gd name="connsiteY4" fmla="*/ 960150 h 1486030"/>
                <a:gd name="connsiteX5" fmla="*/ 3037188 w 6671852"/>
                <a:gd name="connsiteY5" fmla="*/ 548697 h 1486030"/>
                <a:gd name="connsiteX6" fmla="*/ 3379428 w 6671852"/>
                <a:gd name="connsiteY6" fmla="*/ 10654 h 1486030"/>
                <a:gd name="connsiteX7" fmla="*/ 3890259 w 6671852"/>
                <a:gd name="connsiteY7" fmla="*/ 210225 h 1486030"/>
                <a:gd name="connsiteX8" fmla="*/ 4260931 w 6671852"/>
                <a:gd name="connsiteY8" fmla="*/ 451888 h 1486030"/>
                <a:gd name="connsiteX9" fmla="*/ 4676075 w 6671852"/>
                <a:gd name="connsiteY9" fmla="*/ 512847 h 1486030"/>
                <a:gd name="connsiteX10" fmla="*/ 5168004 w 6671852"/>
                <a:gd name="connsiteY10" fmla="*/ 392379 h 1486030"/>
                <a:gd name="connsiteX11" fmla="*/ 5656269 w 6671852"/>
                <a:gd name="connsiteY11" fmla="*/ 408345 h 1486030"/>
                <a:gd name="connsiteX12" fmla="*/ 6039685 w 6671852"/>
                <a:gd name="connsiteY12" fmla="*/ 647830 h 1486030"/>
                <a:gd name="connsiteX13" fmla="*/ 6618220 w 6671852"/>
                <a:gd name="connsiteY13" fmla="*/ 1363385 h 1486030"/>
                <a:gd name="connsiteX14" fmla="*/ 6671852 w 6671852"/>
                <a:gd name="connsiteY14" fmla="*/ 1486030 h 1486030"/>
                <a:gd name="connsiteX0" fmla="*/ 0 w 6671852"/>
                <a:gd name="connsiteY0" fmla="*/ 948452 h 1486030"/>
                <a:gd name="connsiteX1" fmla="*/ 330140 w 6671852"/>
                <a:gd name="connsiteY1" fmla="*/ 900526 h 1486030"/>
                <a:gd name="connsiteX2" fmla="*/ 724797 w 6671852"/>
                <a:gd name="connsiteY2" fmla="*/ 868215 h 1486030"/>
                <a:gd name="connsiteX3" fmla="*/ 1365261 w 6671852"/>
                <a:gd name="connsiteY3" fmla="*/ 833326 h 1486030"/>
                <a:gd name="connsiteX4" fmla="*/ 1877763 w 6671852"/>
                <a:gd name="connsiteY4" fmla="*/ 1191188 h 1486030"/>
                <a:gd name="connsiteX5" fmla="*/ 2506312 w 6671852"/>
                <a:gd name="connsiteY5" fmla="*/ 960150 h 1486030"/>
                <a:gd name="connsiteX6" fmla="*/ 3037188 w 6671852"/>
                <a:gd name="connsiteY6" fmla="*/ 548697 h 1486030"/>
                <a:gd name="connsiteX7" fmla="*/ 3379428 w 6671852"/>
                <a:gd name="connsiteY7" fmla="*/ 10654 h 1486030"/>
                <a:gd name="connsiteX8" fmla="*/ 3890259 w 6671852"/>
                <a:gd name="connsiteY8" fmla="*/ 210225 h 1486030"/>
                <a:gd name="connsiteX9" fmla="*/ 4260931 w 6671852"/>
                <a:gd name="connsiteY9" fmla="*/ 451888 h 1486030"/>
                <a:gd name="connsiteX10" fmla="*/ 4676075 w 6671852"/>
                <a:gd name="connsiteY10" fmla="*/ 512847 h 1486030"/>
                <a:gd name="connsiteX11" fmla="*/ 5168004 w 6671852"/>
                <a:gd name="connsiteY11" fmla="*/ 392379 h 1486030"/>
                <a:gd name="connsiteX12" fmla="*/ 5656269 w 6671852"/>
                <a:gd name="connsiteY12" fmla="*/ 408345 h 1486030"/>
                <a:gd name="connsiteX13" fmla="*/ 6039685 w 6671852"/>
                <a:gd name="connsiteY13" fmla="*/ 647830 h 1486030"/>
                <a:gd name="connsiteX14" fmla="*/ 6618220 w 6671852"/>
                <a:gd name="connsiteY14" fmla="*/ 1363385 h 1486030"/>
                <a:gd name="connsiteX15" fmla="*/ 6671852 w 6671852"/>
                <a:gd name="connsiteY15" fmla="*/ 1486030 h 1486030"/>
                <a:gd name="connsiteX0" fmla="*/ 0 w 6671852"/>
                <a:gd name="connsiteY0" fmla="*/ 948452 h 1486030"/>
                <a:gd name="connsiteX1" fmla="*/ 330140 w 6671852"/>
                <a:gd name="connsiteY1" fmla="*/ 900526 h 1486030"/>
                <a:gd name="connsiteX2" fmla="*/ 751559 w 6671852"/>
                <a:gd name="connsiteY2" fmla="*/ 1085116 h 1486030"/>
                <a:gd name="connsiteX3" fmla="*/ 1365261 w 6671852"/>
                <a:gd name="connsiteY3" fmla="*/ 833326 h 1486030"/>
                <a:gd name="connsiteX4" fmla="*/ 1877763 w 6671852"/>
                <a:gd name="connsiteY4" fmla="*/ 1191188 h 1486030"/>
                <a:gd name="connsiteX5" fmla="*/ 2506312 w 6671852"/>
                <a:gd name="connsiteY5" fmla="*/ 960150 h 1486030"/>
                <a:gd name="connsiteX6" fmla="*/ 3037188 w 6671852"/>
                <a:gd name="connsiteY6" fmla="*/ 548697 h 1486030"/>
                <a:gd name="connsiteX7" fmla="*/ 3379428 w 6671852"/>
                <a:gd name="connsiteY7" fmla="*/ 10654 h 1486030"/>
                <a:gd name="connsiteX8" fmla="*/ 3890259 w 6671852"/>
                <a:gd name="connsiteY8" fmla="*/ 210225 h 1486030"/>
                <a:gd name="connsiteX9" fmla="*/ 4260931 w 6671852"/>
                <a:gd name="connsiteY9" fmla="*/ 451888 h 1486030"/>
                <a:gd name="connsiteX10" fmla="*/ 4676075 w 6671852"/>
                <a:gd name="connsiteY10" fmla="*/ 512847 h 1486030"/>
                <a:gd name="connsiteX11" fmla="*/ 5168004 w 6671852"/>
                <a:gd name="connsiteY11" fmla="*/ 392379 h 1486030"/>
                <a:gd name="connsiteX12" fmla="*/ 5656269 w 6671852"/>
                <a:gd name="connsiteY12" fmla="*/ 408345 h 1486030"/>
                <a:gd name="connsiteX13" fmla="*/ 6039685 w 6671852"/>
                <a:gd name="connsiteY13" fmla="*/ 647830 h 1486030"/>
                <a:gd name="connsiteX14" fmla="*/ 6618220 w 6671852"/>
                <a:gd name="connsiteY14" fmla="*/ 1363385 h 1486030"/>
                <a:gd name="connsiteX15" fmla="*/ 6671852 w 6671852"/>
                <a:gd name="connsiteY15" fmla="*/ 1486030 h 1486030"/>
                <a:gd name="connsiteX0" fmla="*/ 0 w 6671852"/>
                <a:gd name="connsiteY0" fmla="*/ 948452 h 1486030"/>
                <a:gd name="connsiteX1" fmla="*/ 330140 w 6671852"/>
                <a:gd name="connsiteY1" fmla="*/ 900526 h 1486030"/>
                <a:gd name="connsiteX2" fmla="*/ 751559 w 6671852"/>
                <a:gd name="connsiteY2" fmla="*/ 1085116 h 1486030"/>
                <a:gd name="connsiteX3" fmla="*/ 1365261 w 6671852"/>
                <a:gd name="connsiteY3" fmla="*/ 833326 h 1486030"/>
                <a:gd name="connsiteX4" fmla="*/ 2038336 w 6671852"/>
                <a:gd name="connsiteY4" fmla="*/ 865836 h 1486030"/>
                <a:gd name="connsiteX5" fmla="*/ 2506312 w 6671852"/>
                <a:gd name="connsiteY5" fmla="*/ 960150 h 1486030"/>
                <a:gd name="connsiteX6" fmla="*/ 3037188 w 6671852"/>
                <a:gd name="connsiteY6" fmla="*/ 548697 h 1486030"/>
                <a:gd name="connsiteX7" fmla="*/ 3379428 w 6671852"/>
                <a:gd name="connsiteY7" fmla="*/ 10654 h 1486030"/>
                <a:gd name="connsiteX8" fmla="*/ 3890259 w 6671852"/>
                <a:gd name="connsiteY8" fmla="*/ 210225 h 1486030"/>
                <a:gd name="connsiteX9" fmla="*/ 4260931 w 6671852"/>
                <a:gd name="connsiteY9" fmla="*/ 451888 h 1486030"/>
                <a:gd name="connsiteX10" fmla="*/ 4676075 w 6671852"/>
                <a:gd name="connsiteY10" fmla="*/ 512847 h 1486030"/>
                <a:gd name="connsiteX11" fmla="*/ 5168004 w 6671852"/>
                <a:gd name="connsiteY11" fmla="*/ 392379 h 1486030"/>
                <a:gd name="connsiteX12" fmla="*/ 5656269 w 6671852"/>
                <a:gd name="connsiteY12" fmla="*/ 408345 h 1486030"/>
                <a:gd name="connsiteX13" fmla="*/ 6039685 w 6671852"/>
                <a:gd name="connsiteY13" fmla="*/ 647830 h 1486030"/>
                <a:gd name="connsiteX14" fmla="*/ 6618220 w 6671852"/>
                <a:gd name="connsiteY14" fmla="*/ 1363385 h 1486030"/>
                <a:gd name="connsiteX15" fmla="*/ 6671852 w 6671852"/>
                <a:gd name="connsiteY15" fmla="*/ 1486030 h 1486030"/>
                <a:gd name="connsiteX0" fmla="*/ 0 w 6671852"/>
                <a:gd name="connsiteY0" fmla="*/ 989421 h 1526999"/>
                <a:gd name="connsiteX1" fmla="*/ 330140 w 6671852"/>
                <a:gd name="connsiteY1" fmla="*/ 941495 h 1526999"/>
                <a:gd name="connsiteX2" fmla="*/ 751559 w 6671852"/>
                <a:gd name="connsiteY2" fmla="*/ 1126085 h 1526999"/>
                <a:gd name="connsiteX3" fmla="*/ 1365261 w 6671852"/>
                <a:gd name="connsiteY3" fmla="*/ 874295 h 1526999"/>
                <a:gd name="connsiteX4" fmla="*/ 2038336 w 6671852"/>
                <a:gd name="connsiteY4" fmla="*/ 906805 h 1526999"/>
                <a:gd name="connsiteX5" fmla="*/ 2506312 w 6671852"/>
                <a:gd name="connsiteY5" fmla="*/ 1001119 h 1526999"/>
                <a:gd name="connsiteX6" fmla="*/ 3104094 w 6671852"/>
                <a:gd name="connsiteY6" fmla="*/ 1267483 h 1526999"/>
                <a:gd name="connsiteX7" fmla="*/ 3379428 w 6671852"/>
                <a:gd name="connsiteY7" fmla="*/ 51623 h 1526999"/>
                <a:gd name="connsiteX8" fmla="*/ 3890259 w 6671852"/>
                <a:gd name="connsiteY8" fmla="*/ 251194 h 1526999"/>
                <a:gd name="connsiteX9" fmla="*/ 4260931 w 6671852"/>
                <a:gd name="connsiteY9" fmla="*/ 492857 h 1526999"/>
                <a:gd name="connsiteX10" fmla="*/ 4676075 w 6671852"/>
                <a:gd name="connsiteY10" fmla="*/ 553816 h 1526999"/>
                <a:gd name="connsiteX11" fmla="*/ 5168004 w 6671852"/>
                <a:gd name="connsiteY11" fmla="*/ 433348 h 1526999"/>
                <a:gd name="connsiteX12" fmla="*/ 5656269 w 6671852"/>
                <a:gd name="connsiteY12" fmla="*/ 449314 h 1526999"/>
                <a:gd name="connsiteX13" fmla="*/ 6039685 w 6671852"/>
                <a:gd name="connsiteY13" fmla="*/ 688799 h 1526999"/>
                <a:gd name="connsiteX14" fmla="*/ 6618220 w 6671852"/>
                <a:gd name="connsiteY14" fmla="*/ 1404354 h 1526999"/>
                <a:gd name="connsiteX15" fmla="*/ 6671852 w 6671852"/>
                <a:gd name="connsiteY15" fmla="*/ 1526999 h 1526999"/>
                <a:gd name="connsiteX0" fmla="*/ 0 w 6671852"/>
                <a:gd name="connsiteY0" fmla="*/ 778556 h 1316134"/>
                <a:gd name="connsiteX1" fmla="*/ 330140 w 6671852"/>
                <a:gd name="connsiteY1" fmla="*/ 730630 h 1316134"/>
                <a:gd name="connsiteX2" fmla="*/ 751559 w 6671852"/>
                <a:gd name="connsiteY2" fmla="*/ 915220 h 1316134"/>
                <a:gd name="connsiteX3" fmla="*/ 1365261 w 6671852"/>
                <a:gd name="connsiteY3" fmla="*/ 663430 h 1316134"/>
                <a:gd name="connsiteX4" fmla="*/ 2038336 w 6671852"/>
                <a:gd name="connsiteY4" fmla="*/ 695940 h 1316134"/>
                <a:gd name="connsiteX5" fmla="*/ 2506312 w 6671852"/>
                <a:gd name="connsiteY5" fmla="*/ 790254 h 1316134"/>
                <a:gd name="connsiteX6" fmla="*/ 3104094 w 6671852"/>
                <a:gd name="connsiteY6" fmla="*/ 1056618 h 1316134"/>
                <a:gd name="connsiteX7" fmla="*/ 3874530 w 6671852"/>
                <a:gd name="connsiteY7" fmla="*/ 1223505 h 1316134"/>
                <a:gd name="connsiteX8" fmla="*/ 3890259 w 6671852"/>
                <a:gd name="connsiteY8" fmla="*/ 40329 h 1316134"/>
                <a:gd name="connsiteX9" fmla="*/ 4260931 w 6671852"/>
                <a:gd name="connsiteY9" fmla="*/ 281992 h 1316134"/>
                <a:gd name="connsiteX10" fmla="*/ 4676075 w 6671852"/>
                <a:gd name="connsiteY10" fmla="*/ 342951 h 1316134"/>
                <a:gd name="connsiteX11" fmla="*/ 5168004 w 6671852"/>
                <a:gd name="connsiteY11" fmla="*/ 222483 h 1316134"/>
                <a:gd name="connsiteX12" fmla="*/ 5656269 w 6671852"/>
                <a:gd name="connsiteY12" fmla="*/ 238449 h 1316134"/>
                <a:gd name="connsiteX13" fmla="*/ 6039685 w 6671852"/>
                <a:gd name="connsiteY13" fmla="*/ 477934 h 1316134"/>
                <a:gd name="connsiteX14" fmla="*/ 6618220 w 6671852"/>
                <a:gd name="connsiteY14" fmla="*/ 1193489 h 1316134"/>
                <a:gd name="connsiteX15" fmla="*/ 6671852 w 6671852"/>
                <a:gd name="connsiteY15" fmla="*/ 1316134 h 1316134"/>
                <a:gd name="connsiteX0" fmla="*/ 0 w 6671852"/>
                <a:gd name="connsiteY0" fmla="*/ 570660 h 1108238"/>
                <a:gd name="connsiteX1" fmla="*/ 330140 w 6671852"/>
                <a:gd name="connsiteY1" fmla="*/ 522734 h 1108238"/>
                <a:gd name="connsiteX2" fmla="*/ 751559 w 6671852"/>
                <a:gd name="connsiteY2" fmla="*/ 707324 h 1108238"/>
                <a:gd name="connsiteX3" fmla="*/ 1365261 w 6671852"/>
                <a:gd name="connsiteY3" fmla="*/ 455534 h 1108238"/>
                <a:gd name="connsiteX4" fmla="*/ 2038336 w 6671852"/>
                <a:gd name="connsiteY4" fmla="*/ 488044 h 1108238"/>
                <a:gd name="connsiteX5" fmla="*/ 2506312 w 6671852"/>
                <a:gd name="connsiteY5" fmla="*/ 582358 h 1108238"/>
                <a:gd name="connsiteX6" fmla="*/ 3104094 w 6671852"/>
                <a:gd name="connsiteY6" fmla="*/ 848722 h 1108238"/>
                <a:gd name="connsiteX7" fmla="*/ 3874530 w 6671852"/>
                <a:gd name="connsiteY7" fmla="*/ 1015609 h 1108238"/>
                <a:gd name="connsiteX8" fmla="*/ 4318456 w 6671852"/>
                <a:gd name="connsiteY8" fmla="*/ 727150 h 1108238"/>
                <a:gd name="connsiteX9" fmla="*/ 4260931 w 6671852"/>
                <a:gd name="connsiteY9" fmla="*/ 74096 h 1108238"/>
                <a:gd name="connsiteX10" fmla="*/ 4676075 w 6671852"/>
                <a:gd name="connsiteY10" fmla="*/ 135055 h 1108238"/>
                <a:gd name="connsiteX11" fmla="*/ 5168004 w 6671852"/>
                <a:gd name="connsiteY11" fmla="*/ 14587 h 1108238"/>
                <a:gd name="connsiteX12" fmla="*/ 5656269 w 6671852"/>
                <a:gd name="connsiteY12" fmla="*/ 30553 h 1108238"/>
                <a:gd name="connsiteX13" fmla="*/ 6039685 w 6671852"/>
                <a:gd name="connsiteY13" fmla="*/ 270038 h 1108238"/>
                <a:gd name="connsiteX14" fmla="*/ 6618220 w 6671852"/>
                <a:gd name="connsiteY14" fmla="*/ 985593 h 1108238"/>
                <a:gd name="connsiteX15" fmla="*/ 6671852 w 6671852"/>
                <a:gd name="connsiteY15" fmla="*/ 1108238 h 1108238"/>
                <a:gd name="connsiteX0" fmla="*/ 0 w 6671852"/>
                <a:gd name="connsiteY0" fmla="*/ 570660 h 1108238"/>
                <a:gd name="connsiteX1" fmla="*/ 330140 w 6671852"/>
                <a:gd name="connsiteY1" fmla="*/ 522734 h 1108238"/>
                <a:gd name="connsiteX2" fmla="*/ 751559 w 6671852"/>
                <a:gd name="connsiteY2" fmla="*/ 707324 h 1108238"/>
                <a:gd name="connsiteX3" fmla="*/ 1365261 w 6671852"/>
                <a:gd name="connsiteY3" fmla="*/ 455534 h 1108238"/>
                <a:gd name="connsiteX4" fmla="*/ 2038336 w 6671852"/>
                <a:gd name="connsiteY4" fmla="*/ 488044 h 1108238"/>
                <a:gd name="connsiteX5" fmla="*/ 2506312 w 6671852"/>
                <a:gd name="connsiteY5" fmla="*/ 582358 h 1108238"/>
                <a:gd name="connsiteX6" fmla="*/ 3104094 w 6671852"/>
                <a:gd name="connsiteY6" fmla="*/ 848722 h 1108238"/>
                <a:gd name="connsiteX7" fmla="*/ 3874530 w 6671852"/>
                <a:gd name="connsiteY7" fmla="*/ 1015609 h 1108238"/>
                <a:gd name="connsiteX8" fmla="*/ 4318456 w 6671852"/>
                <a:gd name="connsiteY8" fmla="*/ 727150 h 1108238"/>
                <a:gd name="connsiteX9" fmla="*/ 4475030 w 6671852"/>
                <a:gd name="connsiteY9" fmla="*/ 345223 h 1108238"/>
                <a:gd name="connsiteX10" fmla="*/ 4676075 w 6671852"/>
                <a:gd name="connsiteY10" fmla="*/ 135055 h 1108238"/>
                <a:gd name="connsiteX11" fmla="*/ 5168004 w 6671852"/>
                <a:gd name="connsiteY11" fmla="*/ 14587 h 1108238"/>
                <a:gd name="connsiteX12" fmla="*/ 5656269 w 6671852"/>
                <a:gd name="connsiteY12" fmla="*/ 30553 h 1108238"/>
                <a:gd name="connsiteX13" fmla="*/ 6039685 w 6671852"/>
                <a:gd name="connsiteY13" fmla="*/ 270038 h 1108238"/>
                <a:gd name="connsiteX14" fmla="*/ 6618220 w 6671852"/>
                <a:gd name="connsiteY14" fmla="*/ 985593 h 1108238"/>
                <a:gd name="connsiteX15" fmla="*/ 6671852 w 6671852"/>
                <a:gd name="connsiteY15" fmla="*/ 1108238 h 1108238"/>
                <a:gd name="connsiteX0" fmla="*/ 0 w 6671852"/>
                <a:gd name="connsiteY0" fmla="*/ 540414 h 1077992"/>
                <a:gd name="connsiteX1" fmla="*/ 330140 w 6671852"/>
                <a:gd name="connsiteY1" fmla="*/ 492488 h 1077992"/>
                <a:gd name="connsiteX2" fmla="*/ 751559 w 6671852"/>
                <a:gd name="connsiteY2" fmla="*/ 677078 h 1077992"/>
                <a:gd name="connsiteX3" fmla="*/ 1365261 w 6671852"/>
                <a:gd name="connsiteY3" fmla="*/ 425288 h 1077992"/>
                <a:gd name="connsiteX4" fmla="*/ 2038336 w 6671852"/>
                <a:gd name="connsiteY4" fmla="*/ 457798 h 1077992"/>
                <a:gd name="connsiteX5" fmla="*/ 2506312 w 6671852"/>
                <a:gd name="connsiteY5" fmla="*/ 552112 h 1077992"/>
                <a:gd name="connsiteX6" fmla="*/ 3104094 w 6671852"/>
                <a:gd name="connsiteY6" fmla="*/ 818476 h 1077992"/>
                <a:gd name="connsiteX7" fmla="*/ 3874530 w 6671852"/>
                <a:gd name="connsiteY7" fmla="*/ 985363 h 1077992"/>
                <a:gd name="connsiteX8" fmla="*/ 4318456 w 6671852"/>
                <a:gd name="connsiteY8" fmla="*/ 696904 h 1077992"/>
                <a:gd name="connsiteX9" fmla="*/ 4475030 w 6671852"/>
                <a:gd name="connsiteY9" fmla="*/ 314977 h 1077992"/>
                <a:gd name="connsiteX10" fmla="*/ 4676075 w 6671852"/>
                <a:gd name="connsiteY10" fmla="*/ 104809 h 1077992"/>
                <a:gd name="connsiteX11" fmla="*/ 5141242 w 6671852"/>
                <a:gd name="connsiteY11" fmla="*/ 187687 h 1077992"/>
                <a:gd name="connsiteX12" fmla="*/ 5656269 w 6671852"/>
                <a:gd name="connsiteY12" fmla="*/ 307 h 1077992"/>
                <a:gd name="connsiteX13" fmla="*/ 6039685 w 6671852"/>
                <a:gd name="connsiteY13" fmla="*/ 239792 h 1077992"/>
                <a:gd name="connsiteX14" fmla="*/ 6618220 w 6671852"/>
                <a:gd name="connsiteY14" fmla="*/ 955347 h 1077992"/>
                <a:gd name="connsiteX15" fmla="*/ 6671852 w 6671852"/>
                <a:gd name="connsiteY15" fmla="*/ 1077992 h 1077992"/>
                <a:gd name="connsiteX0" fmla="*/ 0 w 6671852"/>
                <a:gd name="connsiteY0" fmla="*/ 440800 h 978378"/>
                <a:gd name="connsiteX1" fmla="*/ 330140 w 6671852"/>
                <a:gd name="connsiteY1" fmla="*/ 392874 h 978378"/>
                <a:gd name="connsiteX2" fmla="*/ 751559 w 6671852"/>
                <a:gd name="connsiteY2" fmla="*/ 577464 h 978378"/>
                <a:gd name="connsiteX3" fmla="*/ 1365261 w 6671852"/>
                <a:gd name="connsiteY3" fmla="*/ 325674 h 978378"/>
                <a:gd name="connsiteX4" fmla="*/ 2038336 w 6671852"/>
                <a:gd name="connsiteY4" fmla="*/ 358184 h 978378"/>
                <a:gd name="connsiteX5" fmla="*/ 2506312 w 6671852"/>
                <a:gd name="connsiteY5" fmla="*/ 452498 h 978378"/>
                <a:gd name="connsiteX6" fmla="*/ 3104094 w 6671852"/>
                <a:gd name="connsiteY6" fmla="*/ 718862 h 978378"/>
                <a:gd name="connsiteX7" fmla="*/ 3874530 w 6671852"/>
                <a:gd name="connsiteY7" fmla="*/ 885749 h 978378"/>
                <a:gd name="connsiteX8" fmla="*/ 4318456 w 6671852"/>
                <a:gd name="connsiteY8" fmla="*/ 597290 h 978378"/>
                <a:gd name="connsiteX9" fmla="*/ 4475030 w 6671852"/>
                <a:gd name="connsiteY9" fmla="*/ 215363 h 978378"/>
                <a:gd name="connsiteX10" fmla="*/ 4676075 w 6671852"/>
                <a:gd name="connsiteY10" fmla="*/ 5195 h 978378"/>
                <a:gd name="connsiteX11" fmla="*/ 5141242 w 6671852"/>
                <a:gd name="connsiteY11" fmla="*/ 88073 h 978378"/>
                <a:gd name="connsiteX12" fmla="*/ 5629507 w 6671852"/>
                <a:gd name="connsiteY12" fmla="*/ 348053 h 978378"/>
                <a:gd name="connsiteX13" fmla="*/ 6039685 w 6671852"/>
                <a:gd name="connsiteY13" fmla="*/ 140178 h 978378"/>
                <a:gd name="connsiteX14" fmla="*/ 6618220 w 6671852"/>
                <a:gd name="connsiteY14" fmla="*/ 855733 h 978378"/>
                <a:gd name="connsiteX15" fmla="*/ 6671852 w 6671852"/>
                <a:gd name="connsiteY15" fmla="*/ 978378 h 978378"/>
                <a:gd name="connsiteX0" fmla="*/ 0 w 6671852"/>
                <a:gd name="connsiteY0" fmla="*/ 440800 h 978378"/>
                <a:gd name="connsiteX1" fmla="*/ 330140 w 6671852"/>
                <a:gd name="connsiteY1" fmla="*/ 392874 h 978378"/>
                <a:gd name="connsiteX2" fmla="*/ 751559 w 6671852"/>
                <a:gd name="connsiteY2" fmla="*/ 577464 h 978378"/>
                <a:gd name="connsiteX3" fmla="*/ 1365261 w 6671852"/>
                <a:gd name="connsiteY3" fmla="*/ 325674 h 978378"/>
                <a:gd name="connsiteX4" fmla="*/ 2038336 w 6671852"/>
                <a:gd name="connsiteY4" fmla="*/ 358184 h 978378"/>
                <a:gd name="connsiteX5" fmla="*/ 2506312 w 6671852"/>
                <a:gd name="connsiteY5" fmla="*/ 452498 h 978378"/>
                <a:gd name="connsiteX6" fmla="*/ 3104094 w 6671852"/>
                <a:gd name="connsiteY6" fmla="*/ 718862 h 978378"/>
                <a:gd name="connsiteX7" fmla="*/ 3874530 w 6671852"/>
                <a:gd name="connsiteY7" fmla="*/ 885749 h 978378"/>
                <a:gd name="connsiteX8" fmla="*/ 4318456 w 6671852"/>
                <a:gd name="connsiteY8" fmla="*/ 597290 h 978378"/>
                <a:gd name="connsiteX9" fmla="*/ 4475030 w 6671852"/>
                <a:gd name="connsiteY9" fmla="*/ 215363 h 978378"/>
                <a:gd name="connsiteX10" fmla="*/ 4676075 w 6671852"/>
                <a:gd name="connsiteY10" fmla="*/ 5195 h 978378"/>
                <a:gd name="connsiteX11" fmla="*/ 5141242 w 6671852"/>
                <a:gd name="connsiteY11" fmla="*/ 88073 h 978378"/>
                <a:gd name="connsiteX12" fmla="*/ 5629507 w 6671852"/>
                <a:gd name="connsiteY12" fmla="*/ 348053 h 978378"/>
                <a:gd name="connsiteX13" fmla="*/ 6106591 w 6671852"/>
                <a:gd name="connsiteY13" fmla="*/ 411305 h 978378"/>
                <a:gd name="connsiteX14" fmla="*/ 6618220 w 6671852"/>
                <a:gd name="connsiteY14" fmla="*/ 855733 h 978378"/>
                <a:gd name="connsiteX15" fmla="*/ 6671852 w 6671852"/>
                <a:gd name="connsiteY15" fmla="*/ 978378 h 978378"/>
                <a:gd name="connsiteX0" fmla="*/ 0 w 6671852"/>
                <a:gd name="connsiteY0" fmla="*/ 440800 h 978378"/>
                <a:gd name="connsiteX1" fmla="*/ 330140 w 6671852"/>
                <a:gd name="connsiteY1" fmla="*/ 392874 h 978378"/>
                <a:gd name="connsiteX2" fmla="*/ 751559 w 6671852"/>
                <a:gd name="connsiteY2" fmla="*/ 577464 h 978378"/>
                <a:gd name="connsiteX3" fmla="*/ 1365261 w 6671852"/>
                <a:gd name="connsiteY3" fmla="*/ 325674 h 978378"/>
                <a:gd name="connsiteX4" fmla="*/ 2038336 w 6671852"/>
                <a:gd name="connsiteY4" fmla="*/ 358184 h 978378"/>
                <a:gd name="connsiteX5" fmla="*/ 2506312 w 6671852"/>
                <a:gd name="connsiteY5" fmla="*/ 452498 h 978378"/>
                <a:gd name="connsiteX6" fmla="*/ 3104094 w 6671852"/>
                <a:gd name="connsiteY6" fmla="*/ 718862 h 978378"/>
                <a:gd name="connsiteX7" fmla="*/ 3874530 w 6671852"/>
                <a:gd name="connsiteY7" fmla="*/ 885749 h 978378"/>
                <a:gd name="connsiteX8" fmla="*/ 4318456 w 6671852"/>
                <a:gd name="connsiteY8" fmla="*/ 597290 h 978378"/>
                <a:gd name="connsiteX9" fmla="*/ 4475030 w 6671852"/>
                <a:gd name="connsiteY9" fmla="*/ 215363 h 978378"/>
                <a:gd name="connsiteX10" fmla="*/ 4676075 w 6671852"/>
                <a:gd name="connsiteY10" fmla="*/ 5195 h 978378"/>
                <a:gd name="connsiteX11" fmla="*/ 5141242 w 6671852"/>
                <a:gd name="connsiteY11" fmla="*/ 88073 h 978378"/>
                <a:gd name="connsiteX12" fmla="*/ 5629507 w 6671852"/>
                <a:gd name="connsiteY12" fmla="*/ 348053 h 978378"/>
                <a:gd name="connsiteX13" fmla="*/ 6106591 w 6671852"/>
                <a:gd name="connsiteY13" fmla="*/ 411305 h 978378"/>
                <a:gd name="connsiteX14" fmla="*/ 6671852 w 6671852"/>
                <a:gd name="connsiteY14" fmla="*/ 978378 h 978378"/>
                <a:gd name="connsiteX0" fmla="*/ 0 w 6631709"/>
                <a:gd name="connsiteY0" fmla="*/ 440800 h 888107"/>
                <a:gd name="connsiteX1" fmla="*/ 330140 w 6631709"/>
                <a:gd name="connsiteY1" fmla="*/ 392874 h 888107"/>
                <a:gd name="connsiteX2" fmla="*/ 751559 w 6631709"/>
                <a:gd name="connsiteY2" fmla="*/ 577464 h 888107"/>
                <a:gd name="connsiteX3" fmla="*/ 1365261 w 6631709"/>
                <a:gd name="connsiteY3" fmla="*/ 325674 h 888107"/>
                <a:gd name="connsiteX4" fmla="*/ 2038336 w 6631709"/>
                <a:gd name="connsiteY4" fmla="*/ 358184 h 888107"/>
                <a:gd name="connsiteX5" fmla="*/ 2506312 w 6631709"/>
                <a:gd name="connsiteY5" fmla="*/ 452498 h 888107"/>
                <a:gd name="connsiteX6" fmla="*/ 3104094 w 6631709"/>
                <a:gd name="connsiteY6" fmla="*/ 718862 h 888107"/>
                <a:gd name="connsiteX7" fmla="*/ 3874530 w 6631709"/>
                <a:gd name="connsiteY7" fmla="*/ 885749 h 888107"/>
                <a:gd name="connsiteX8" fmla="*/ 4318456 w 6631709"/>
                <a:gd name="connsiteY8" fmla="*/ 597290 h 888107"/>
                <a:gd name="connsiteX9" fmla="*/ 4475030 w 6631709"/>
                <a:gd name="connsiteY9" fmla="*/ 215363 h 888107"/>
                <a:gd name="connsiteX10" fmla="*/ 4676075 w 6631709"/>
                <a:gd name="connsiteY10" fmla="*/ 5195 h 888107"/>
                <a:gd name="connsiteX11" fmla="*/ 5141242 w 6631709"/>
                <a:gd name="connsiteY11" fmla="*/ 88073 h 888107"/>
                <a:gd name="connsiteX12" fmla="*/ 5629507 w 6631709"/>
                <a:gd name="connsiteY12" fmla="*/ 348053 h 888107"/>
                <a:gd name="connsiteX13" fmla="*/ 6106591 w 6631709"/>
                <a:gd name="connsiteY13" fmla="*/ 411305 h 888107"/>
                <a:gd name="connsiteX14" fmla="*/ 6631709 w 6631709"/>
                <a:gd name="connsiteY14" fmla="*/ 436124 h 888107"/>
                <a:gd name="connsiteX0" fmla="*/ 0 w 6812354"/>
                <a:gd name="connsiteY0" fmla="*/ 413688 h 888107"/>
                <a:gd name="connsiteX1" fmla="*/ 510785 w 6812354"/>
                <a:gd name="connsiteY1" fmla="*/ 392874 h 888107"/>
                <a:gd name="connsiteX2" fmla="*/ 932204 w 6812354"/>
                <a:gd name="connsiteY2" fmla="*/ 577464 h 888107"/>
                <a:gd name="connsiteX3" fmla="*/ 1545906 w 6812354"/>
                <a:gd name="connsiteY3" fmla="*/ 325674 h 888107"/>
                <a:gd name="connsiteX4" fmla="*/ 2218981 w 6812354"/>
                <a:gd name="connsiteY4" fmla="*/ 358184 h 888107"/>
                <a:gd name="connsiteX5" fmla="*/ 2686957 w 6812354"/>
                <a:gd name="connsiteY5" fmla="*/ 452498 h 888107"/>
                <a:gd name="connsiteX6" fmla="*/ 3284739 w 6812354"/>
                <a:gd name="connsiteY6" fmla="*/ 718862 h 888107"/>
                <a:gd name="connsiteX7" fmla="*/ 4055175 w 6812354"/>
                <a:gd name="connsiteY7" fmla="*/ 885749 h 888107"/>
                <a:gd name="connsiteX8" fmla="*/ 4499101 w 6812354"/>
                <a:gd name="connsiteY8" fmla="*/ 597290 h 888107"/>
                <a:gd name="connsiteX9" fmla="*/ 4655675 w 6812354"/>
                <a:gd name="connsiteY9" fmla="*/ 215363 h 888107"/>
                <a:gd name="connsiteX10" fmla="*/ 4856720 w 6812354"/>
                <a:gd name="connsiteY10" fmla="*/ 5195 h 888107"/>
                <a:gd name="connsiteX11" fmla="*/ 5321887 w 6812354"/>
                <a:gd name="connsiteY11" fmla="*/ 88073 h 888107"/>
                <a:gd name="connsiteX12" fmla="*/ 5810152 w 6812354"/>
                <a:gd name="connsiteY12" fmla="*/ 348053 h 888107"/>
                <a:gd name="connsiteX13" fmla="*/ 6287236 w 6812354"/>
                <a:gd name="connsiteY13" fmla="*/ 411305 h 888107"/>
                <a:gd name="connsiteX14" fmla="*/ 6812354 w 6812354"/>
                <a:gd name="connsiteY14" fmla="*/ 436124 h 888107"/>
                <a:gd name="connsiteX0" fmla="*/ 0 w 6812354"/>
                <a:gd name="connsiteY0" fmla="*/ 413688 h 888107"/>
                <a:gd name="connsiteX1" fmla="*/ 510785 w 6812354"/>
                <a:gd name="connsiteY1" fmla="*/ 392874 h 888107"/>
                <a:gd name="connsiteX2" fmla="*/ 932204 w 6812354"/>
                <a:gd name="connsiteY2" fmla="*/ 577464 h 888107"/>
                <a:gd name="connsiteX3" fmla="*/ 1545906 w 6812354"/>
                <a:gd name="connsiteY3" fmla="*/ 325674 h 888107"/>
                <a:gd name="connsiteX4" fmla="*/ 2218981 w 6812354"/>
                <a:gd name="connsiteY4" fmla="*/ 358184 h 888107"/>
                <a:gd name="connsiteX5" fmla="*/ 2686957 w 6812354"/>
                <a:gd name="connsiteY5" fmla="*/ 452498 h 888107"/>
                <a:gd name="connsiteX6" fmla="*/ 3284739 w 6812354"/>
                <a:gd name="connsiteY6" fmla="*/ 718862 h 888107"/>
                <a:gd name="connsiteX7" fmla="*/ 4055175 w 6812354"/>
                <a:gd name="connsiteY7" fmla="*/ 885749 h 888107"/>
                <a:gd name="connsiteX8" fmla="*/ 4499101 w 6812354"/>
                <a:gd name="connsiteY8" fmla="*/ 597290 h 888107"/>
                <a:gd name="connsiteX9" fmla="*/ 4655675 w 6812354"/>
                <a:gd name="connsiteY9" fmla="*/ 215363 h 888107"/>
                <a:gd name="connsiteX10" fmla="*/ 4856720 w 6812354"/>
                <a:gd name="connsiteY10" fmla="*/ 5195 h 888107"/>
                <a:gd name="connsiteX11" fmla="*/ 5321887 w 6812354"/>
                <a:gd name="connsiteY11" fmla="*/ 88073 h 888107"/>
                <a:gd name="connsiteX12" fmla="*/ 5810152 w 6812354"/>
                <a:gd name="connsiteY12" fmla="*/ 348053 h 888107"/>
                <a:gd name="connsiteX13" fmla="*/ 6287236 w 6812354"/>
                <a:gd name="connsiteY13" fmla="*/ 411305 h 888107"/>
                <a:gd name="connsiteX14" fmla="*/ 6812354 w 6812354"/>
                <a:gd name="connsiteY14" fmla="*/ 436124 h 888107"/>
                <a:gd name="connsiteX0" fmla="*/ 0 w 6812354"/>
                <a:gd name="connsiteY0" fmla="*/ 413688 h 888107"/>
                <a:gd name="connsiteX1" fmla="*/ 510785 w 6812354"/>
                <a:gd name="connsiteY1" fmla="*/ 392874 h 888107"/>
                <a:gd name="connsiteX2" fmla="*/ 932204 w 6812354"/>
                <a:gd name="connsiteY2" fmla="*/ 577464 h 888107"/>
                <a:gd name="connsiteX3" fmla="*/ 1545906 w 6812354"/>
                <a:gd name="connsiteY3" fmla="*/ 325674 h 888107"/>
                <a:gd name="connsiteX4" fmla="*/ 2218981 w 6812354"/>
                <a:gd name="connsiteY4" fmla="*/ 358184 h 888107"/>
                <a:gd name="connsiteX5" fmla="*/ 2686957 w 6812354"/>
                <a:gd name="connsiteY5" fmla="*/ 452498 h 888107"/>
                <a:gd name="connsiteX6" fmla="*/ 3284739 w 6812354"/>
                <a:gd name="connsiteY6" fmla="*/ 718862 h 888107"/>
                <a:gd name="connsiteX7" fmla="*/ 4055175 w 6812354"/>
                <a:gd name="connsiteY7" fmla="*/ 885749 h 888107"/>
                <a:gd name="connsiteX8" fmla="*/ 4499101 w 6812354"/>
                <a:gd name="connsiteY8" fmla="*/ 597290 h 888107"/>
                <a:gd name="connsiteX9" fmla="*/ 4655675 w 6812354"/>
                <a:gd name="connsiteY9" fmla="*/ 215363 h 888107"/>
                <a:gd name="connsiteX10" fmla="*/ 4856720 w 6812354"/>
                <a:gd name="connsiteY10" fmla="*/ 5195 h 888107"/>
                <a:gd name="connsiteX11" fmla="*/ 5321887 w 6812354"/>
                <a:gd name="connsiteY11" fmla="*/ 88073 h 888107"/>
                <a:gd name="connsiteX12" fmla="*/ 5810152 w 6812354"/>
                <a:gd name="connsiteY12" fmla="*/ 348053 h 888107"/>
                <a:gd name="connsiteX13" fmla="*/ 6287236 w 6812354"/>
                <a:gd name="connsiteY13" fmla="*/ 411305 h 888107"/>
                <a:gd name="connsiteX14" fmla="*/ 6812354 w 6812354"/>
                <a:gd name="connsiteY14" fmla="*/ 436124 h 888107"/>
                <a:gd name="connsiteX0" fmla="*/ 0 w 6812354"/>
                <a:gd name="connsiteY0" fmla="*/ 413688 h 887910"/>
                <a:gd name="connsiteX1" fmla="*/ 510785 w 6812354"/>
                <a:gd name="connsiteY1" fmla="*/ 392874 h 887910"/>
                <a:gd name="connsiteX2" fmla="*/ 932204 w 6812354"/>
                <a:gd name="connsiteY2" fmla="*/ 577464 h 887910"/>
                <a:gd name="connsiteX3" fmla="*/ 1545906 w 6812354"/>
                <a:gd name="connsiteY3" fmla="*/ 325674 h 887910"/>
                <a:gd name="connsiteX4" fmla="*/ 2218981 w 6812354"/>
                <a:gd name="connsiteY4" fmla="*/ 358184 h 887910"/>
                <a:gd name="connsiteX5" fmla="*/ 2693648 w 6812354"/>
                <a:gd name="connsiteY5" fmla="*/ 527058 h 887910"/>
                <a:gd name="connsiteX6" fmla="*/ 3284739 w 6812354"/>
                <a:gd name="connsiteY6" fmla="*/ 718862 h 887910"/>
                <a:gd name="connsiteX7" fmla="*/ 4055175 w 6812354"/>
                <a:gd name="connsiteY7" fmla="*/ 885749 h 887910"/>
                <a:gd name="connsiteX8" fmla="*/ 4499101 w 6812354"/>
                <a:gd name="connsiteY8" fmla="*/ 597290 h 887910"/>
                <a:gd name="connsiteX9" fmla="*/ 4655675 w 6812354"/>
                <a:gd name="connsiteY9" fmla="*/ 215363 h 887910"/>
                <a:gd name="connsiteX10" fmla="*/ 4856720 w 6812354"/>
                <a:gd name="connsiteY10" fmla="*/ 5195 h 887910"/>
                <a:gd name="connsiteX11" fmla="*/ 5321887 w 6812354"/>
                <a:gd name="connsiteY11" fmla="*/ 88073 h 887910"/>
                <a:gd name="connsiteX12" fmla="*/ 5810152 w 6812354"/>
                <a:gd name="connsiteY12" fmla="*/ 348053 h 887910"/>
                <a:gd name="connsiteX13" fmla="*/ 6287236 w 6812354"/>
                <a:gd name="connsiteY13" fmla="*/ 411305 h 887910"/>
                <a:gd name="connsiteX14" fmla="*/ 6812354 w 6812354"/>
                <a:gd name="connsiteY14" fmla="*/ 436124 h 887910"/>
                <a:gd name="connsiteX0" fmla="*/ 0 w 6812354"/>
                <a:gd name="connsiteY0" fmla="*/ 413688 h 887349"/>
                <a:gd name="connsiteX1" fmla="*/ 510785 w 6812354"/>
                <a:gd name="connsiteY1" fmla="*/ 392874 h 887349"/>
                <a:gd name="connsiteX2" fmla="*/ 932204 w 6812354"/>
                <a:gd name="connsiteY2" fmla="*/ 577464 h 887349"/>
                <a:gd name="connsiteX3" fmla="*/ 1545906 w 6812354"/>
                <a:gd name="connsiteY3" fmla="*/ 325674 h 887349"/>
                <a:gd name="connsiteX4" fmla="*/ 2218981 w 6812354"/>
                <a:gd name="connsiteY4" fmla="*/ 358184 h 887349"/>
                <a:gd name="connsiteX5" fmla="*/ 2693648 w 6812354"/>
                <a:gd name="connsiteY5" fmla="*/ 527058 h 887349"/>
                <a:gd name="connsiteX6" fmla="*/ 3304811 w 6812354"/>
                <a:gd name="connsiteY6" fmla="*/ 705306 h 887349"/>
                <a:gd name="connsiteX7" fmla="*/ 4055175 w 6812354"/>
                <a:gd name="connsiteY7" fmla="*/ 885749 h 887349"/>
                <a:gd name="connsiteX8" fmla="*/ 4499101 w 6812354"/>
                <a:gd name="connsiteY8" fmla="*/ 597290 h 887349"/>
                <a:gd name="connsiteX9" fmla="*/ 4655675 w 6812354"/>
                <a:gd name="connsiteY9" fmla="*/ 215363 h 887349"/>
                <a:gd name="connsiteX10" fmla="*/ 4856720 w 6812354"/>
                <a:gd name="connsiteY10" fmla="*/ 5195 h 887349"/>
                <a:gd name="connsiteX11" fmla="*/ 5321887 w 6812354"/>
                <a:gd name="connsiteY11" fmla="*/ 88073 h 887349"/>
                <a:gd name="connsiteX12" fmla="*/ 5810152 w 6812354"/>
                <a:gd name="connsiteY12" fmla="*/ 348053 h 887349"/>
                <a:gd name="connsiteX13" fmla="*/ 6287236 w 6812354"/>
                <a:gd name="connsiteY13" fmla="*/ 411305 h 887349"/>
                <a:gd name="connsiteX14" fmla="*/ 6812354 w 6812354"/>
                <a:gd name="connsiteY14" fmla="*/ 436124 h 887349"/>
                <a:gd name="connsiteX0" fmla="*/ 0 w 6812354"/>
                <a:gd name="connsiteY0" fmla="*/ 414084 h 887744"/>
                <a:gd name="connsiteX1" fmla="*/ 510785 w 6812354"/>
                <a:gd name="connsiteY1" fmla="*/ 393270 h 887744"/>
                <a:gd name="connsiteX2" fmla="*/ 932204 w 6812354"/>
                <a:gd name="connsiteY2" fmla="*/ 577860 h 887744"/>
                <a:gd name="connsiteX3" fmla="*/ 1545906 w 6812354"/>
                <a:gd name="connsiteY3" fmla="*/ 326070 h 887744"/>
                <a:gd name="connsiteX4" fmla="*/ 2218981 w 6812354"/>
                <a:gd name="connsiteY4" fmla="*/ 358580 h 887744"/>
                <a:gd name="connsiteX5" fmla="*/ 2693648 w 6812354"/>
                <a:gd name="connsiteY5" fmla="*/ 527454 h 887744"/>
                <a:gd name="connsiteX6" fmla="*/ 3304811 w 6812354"/>
                <a:gd name="connsiteY6" fmla="*/ 705702 h 887744"/>
                <a:gd name="connsiteX7" fmla="*/ 4055175 w 6812354"/>
                <a:gd name="connsiteY7" fmla="*/ 886145 h 887744"/>
                <a:gd name="connsiteX8" fmla="*/ 4499101 w 6812354"/>
                <a:gd name="connsiteY8" fmla="*/ 597686 h 887744"/>
                <a:gd name="connsiteX9" fmla="*/ 4682437 w 6812354"/>
                <a:gd name="connsiteY9" fmla="*/ 222537 h 887744"/>
                <a:gd name="connsiteX10" fmla="*/ 4856720 w 6812354"/>
                <a:gd name="connsiteY10" fmla="*/ 5591 h 887744"/>
                <a:gd name="connsiteX11" fmla="*/ 5321887 w 6812354"/>
                <a:gd name="connsiteY11" fmla="*/ 88469 h 887744"/>
                <a:gd name="connsiteX12" fmla="*/ 5810152 w 6812354"/>
                <a:gd name="connsiteY12" fmla="*/ 348449 h 887744"/>
                <a:gd name="connsiteX13" fmla="*/ 6287236 w 6812354"/>
                <a:gd name="connsiteY13" fmla="*/ 411701 h 887744"/>
                <a:gd name="connsiteX14" fmla="*/ 6812354 w 6812354"/>
                <a:gd name="connsiteY14" fmla="*/ 436520 h 887744"/>
                <a:gd name="connsiteX0" fmla="*/ 0 w 6812354"/>
                <a:gd name="connsiteY0" fmla="*/ 409304 h 882964"/>
                <a:gd name="connsiteX1" fmla="*/ 510785 w 6812354"/>
                <a:gd name="connsiteY1" fmla="*/ 388490 h 882964"/>
                <a:gd name="connsiteX2" fmla="*/ 932204 w 6812354"/>
                <a:gd name="connsiteY2" fmla="*/ 573080 h 882964"/>
                <a:gd name="connsiteX3" fmla="*/ 1545906 w 6812354"/>
                <a:gd name="connsiteY3" fmla="*/ 321290 h 882964"/>
                <a:gd name="connsiteX4" fmla="*/ 2218981 w 6812354"/>
                <a:gd name="connsiteY4" fmla="*/ 353800 h 882964"/>
                <a:gd name="connsiteX5" fmla="*/ 2693648 w 6812354"/>
                <a:gd name="connsiteY5" fmla="*/ 522674 h 882964"/>
                <a:gd name="connsiteX6" fmla="*/ 3304811 w 6812354"/>
                <a:gd name="connsiteY6" fmla="*/ 700922 h 882964"/>
                <a:gd name="connsiteX7" fmla="*/ 4055175 w 6812354"/>
                <a:gd name="connsiteY7" fmla="*/ 881365 h 882964"/>
                <a:gd name="connsiteX8" fmla="*/ 4499101 w 6812354"/>
                <a:gd name="connsiteY8" fmla="*/ 592906 h 882964"/>
                <a:gd name="connsiteX9" fmla="*/ 4682437 w 6812354"/>
                <a:gd name="connsiteY9" fmla="*/ 217757 h 882964"/>
                <a:gd name="connsiteX10" fmla="*/ 4856720 w 6812354"/>
                <a:gd name="connsiteY10" fmla="*/ 811 h 882964"/>
                <a:gd name="connsiteX11" fmla="*/ 5328578 w 6812354"/>
                <a:gd name="connsiteY11" fmla="*/ 151471 h 882964"/>
                <a:gd name="connsiteX12" fmla="*/ 5810152 w 6812354"/>
                <a:gd name="connsiteY12" fmla="*/ 343669 h 882964"/>
                <a:gd name="connsiteX13" fmla="*/ 6287236 w 6812354"/>
                <a:gd name="connsiteY13" fmla="*/ 406921 h 882964"/>
                <a:gd name="connsiteX14" fmla="*/ 6812354 w 6812354"/>
                <a:gd name="connsiteY14" fmla="*/ 431740 h 882964"/>
                <a:gd name="connsiteX0" fmla="*/ 0 w 6812354"/>
                <a:gd name="connsiteY0" fmla="*/ 402569 h 876229"/>
                <a:gd name="connsiteX1" fmla="*/ 510785 w 6812354"/>
                <a:gd name="connsiteY1" fmla="*/ 381755 h 876229"/>
                <a:gd name="connsiteX2" fmla="*/ 932204 w 6812354"/>
                <a:gd name="connsiteY2" fmla="*/ 566345 h 876229"/>
                <a:gd name="connsiteX3" fmla="*/ 1545906 w 6812354"/>
                <a:gd name="connsiteY3" fmla="*/ 314555 h 876229"/>
                <a:gd name="connsiteX4" fmla="*/ 2218981 w 6812354"/>
                <a:gd name="connsiteY4" fmla="*/ 347065 h 876229"/>
                <a:gd name="connsiteX5" fmla="*/ 2693648 w 6812354"/>
                <a:gd name="connsiteY5" fmla="*/ 515939 h 876229"/>
                <a:gd name="connsiteX6" fmla="*/ 3304811 w 6812354"/>
                <a:gd name="connsiteY6" fmla="*/ 694187 h 876229"/>
                <a:gd name="connsiteX7" fmla="*/ 4055175 w 6812354"/>
                <a:gd name="connsiteY7" fmla="*/ 874630 h 876229"/>
                <a:gd name="connsiteX8" fmla="*/ 4499101 w 6812354"/>
                <a:gd name="connsiteY8" fmla="*/ 586171 h 876229"/>
                <a:gd name="connsiteX9" fmla="*/ 4682437 w 6812354"/>
                <a:gd name="connsiteY9" fmla="*/ 211022 h 876229"/>
                <a:gd name="connsiteX10" fmla="*/ 4903555 w 6812354"/>
                <a:gd name="connsiteY10" fmla="*/ 854 h 876229"/>
                <a:gd name="connsiteX11" fmla="*/ 5328578 w 6812354"/>
                <a:gd name="connsiteY11" fmla="*/ 144736 h 876229"/>
                <a:gd name="connsiteX12" fmla="*/ 5810152 w 6812354"/>
                <a:gd name="connsiteY12" fmla="*/ 336934 h 876229"/>
                <a:gd name="connsiteX13" fmla="*/ 6287236 w 6812354"/>
                <a:gd name="connsiteY13" fmla="*/ 400186 h 876229"/>
                <a:gd name="connsiteX14" fmla="*/ 6812354 w 6812354"/>
                <a:gd name="connsiteY14" fmla="*/ 425005 h 876229"/>
                <a:gd name="connsiteX0" fmla="*/ 0 w 6812354"/>
                <a:gd name="connsiteY0" fmla="*/ 402568 h 876228"/>
                <a:gd name="connsiteX1" fmla="*/ 510785 w 6812354"/>
                <a:gd name="connsiteY1" fmla="*/ 381754 h 876228"/>
                <a:gd name="connsiteX2" fmla="*/ 932204 w 6812354"/>
                <a:gd name="connsiteY2" fmla="*/ 566344 h 876228"/>
                <a:gd name="connsiteX3" fmla="*/ 1545906 w 6812354"/>
                <a:gd name="connsiteY3" fmla="*/ 314554 h 876228"/>
                <a:gd name="connsiteX4" fmla="*/ 2218981 w 6812354"/>
                <a:gd name="connsiteY4" fmla="*/ 347064 h 876228"/>
                <a:gd name="connsiteX5" fmla="*/ 2693648 w 6812354"/>
                <a:gd name="connsiteY5" fmla="*/ 515938 h 876228"/>
                <a:gd name="connsiteX6" fmla="*/ 3304811 w 6812354"/>
                <a:gd name="connsiteY6" fmla="*/ 694186 h 876228"/>
                <a:gd name="connsiteX7" fmla="*/ 4055175 w 6812354"/>
                <a:gd name="connsiteY7" fmla="*/ 874629 h 876228"/>
                <a:gd name="connsiteX8" fmla="*/ 4499101 w 6812354"/>
                <a:gd name="connsiteY8" fmla="*/ 586170 h 876228"/>
                <a:gd name="connsiteX9" fmla="*/ 4682437 w 6812354"/>
                <a:gd name="connsiteY9" fmla="*/ 211021 h 876228"/>
                <a:gd name="connsiteX10" fmla="*/ 4903555 w 6812354"/>
                <a:gd name="connsiteY10" fmla="*/ 853 h 876228"/>
                <a:gd name="connsiteX11" fmla="*/ 5328578 w 6812354"/>
                <a:gd name="connsiteY11" fmla="*/ 144735 h 876228"/>
                <a:gd name="connsiteX12" fmla="*/ 5810152 w 6812354"/>
                <a:gd name="connsiteY12" fmla="*/ 336933 h 876228"/>
                <a:gd name="connsiteX13" fmla="*/ 6287236 w 6812354"/>
                <a:gd name="connsiteY13" fmla="*/ 400185 h 876228"/>
                <a:gd name="connsiteX14" fmla="*/ 6812354 w 6812354"/>
                <a:gd name="connsiteY14" fmla="*/ 397891 h 876228"/>
                <a:gd name="connsiteX0" fmla="*/ 0 w 6812354"/>
                <a:gd name="connsiteY0" fmla="*/ 402568 h 876228"/>
                <a:gd name="connsiteX1" fmla="*/ 510785 w 6812354"/>
                <a:gd name="connsiteY1" fmla="*/ 381754 h 876228"/>
                <a:gd name="connsiteX2" fmla="*/ 932204 w 6812354"/>
                <a:gd name="connsiteY2" fmla="*/ 566344 h 876228"/>
                <a:gd name="connsiteX3" fmla="*/ 1545906 w 6812354"/>
                <a:gd name="connsiteY3" fmla="*/ 314554 h 876228"/>
                <a:gd name="connsiteX4" fmla="*/ 2218981 w 6812354"/>
                <a:gd name="connsiteY4" fmla="*/ 347064 h 876228"/>
                <a:gd name="connsiteX5" fmla="*/ 2693648 w 6812354"/>
                <a:gd name="connsiteY5" fmla="*/ 515938 h 876228"/>
                <a:gd name="connsiteX6" fmla="*/ 3304811 w 6812354"/>
                <a:gd name="connsiteY6" fmla="*/ 694186 h 876228"/>
                <a:gd name="connsiteX7" fmla="*/ 4055175 w 6812354"/>
                <a:gd name="connsiteY7" fmla="*/ 874629 h 876228"/>
                <a:gd name="connsiteX8" fmla="*/ 4499101 w 6812354"/>
                <a:gd name="connsiteY8" fmla="*/ 586170 h 876228"/>
                <a:gd name="connsiteX9" fmla="*/ 4682437 w 6812354"/>
                <a:gd name="connsiteY9" fmla="*/ 211021 h 876228"/>
                <a:gd name="connsiteX10" fmla="*/ 4903555 w 6812354"/>
                <a:gd name="connsiteY10" fmla="*/ 853 h 876228"/>
                <a:gd name="connsiteX11" fmla="*/ 5328578 w 6812354"/>
                <a:gd name="connsiteY11" fmla="*/ 144735 h 876228"/>
                <a:gd name="connsiteX12" fmla="*/ 5810152 w 6812354"/>
                <a:gd name="connsiteY12" fmla="*/ 336933 h 876228"/>
                <a:gd name="connsiteX13" fmla="*/ 6287236 w 6812354"/>
                <a:gd name="connsiteY13" fmla="*/ 400185 h 876228"/>
                <a:gd name="connsiteX14" fmla="*/ 6812354 w 6812354"/>
                <a:gd name="connsiteY14" fmla="*/ 397891 h 876228"/>
                <a:gd name="connsiteX0" fmla="*/ 0 w 6812354"/>
                <a:gd name="connsiteY0" fmla="*/ 402561 h 876221"/>
                <a:gd name="connsiteX1" fmla="*/ 510785 w 6812354"/>
                <a:gd name="connsiteY1" fmla="*/ 381747 h 876221"/>
                <a:gd name="connsiteX2" fmla="*/ 932204 w 6812354"/>
                <a:gd name="connsiteY2" fmla="*/ 566337 h 876221"/>
                <a:gd name="connsiteX3" fmla="*/ 1545906 w 6812354"/>
                <a:gd name="connsiteY3" fmla="*/ 314547 h 876221"/>
                <a:gd name="connsiteX4" fmla="*/ 2218981 w 6812354"/>
                <a:gd name="connsiteY4" fmla="*/ 347057 h 876221"/>
                <a:gd name="connsiteX5" fmla="*/ 2693648 w 6812354"/>
                <a:gd name="connsiteY5" fmla="*/ 515931 h 876221"/>
                <a:gd name="connsiteX6" fmla="*/ 3304811 w 6812354"/>
                <a:gd name="connsiteY6" fmla="*/ 694179 h 876221"/>
                <a:gd name="connsiteX7" fmla="*/ 4055175 w 6812354"/>
                <a:gd name="connsiteY7" fmla="*/ 874622 h 876221"/>
                <a:gd name="connsiteX8" fmla="*/ 4499101 w 6812354"/>
                <a:gd name="connsiteY8" fmla="*/ 586163 h 876221"/>
                <a:gd name="connsiteX9" fmla="*/ 4682437 w 6812354"/>
                <a:gd name="connsiteY9" fmla="*/ 211014 h 876221"/>
                <a:gd name="connsiteX10" fmla="*/ 4903555 w 6812354"/>
                <a:gd name="connsiteY10" fmla="*/ 846 h 876221"/>
                <a:gd name="connsiteX11" fmla="*/ 5328578 w 6812354"/>
                <a:gd name="connsiteY11" fmla="*/ 144728 h 876221"/>
                <a:gd name="connsiteX12" fmla="*/ 5776700 w 6812354"/>
                <a:gd name="connsiteY12" fmla="*/ 330147 h 876221"/>
                <a:gd name="connsiteX13" fmla="*/ 6287236 w 6812354"/>
                <a:gd name="connsiteY13" fmla="*/ 400178 h 876221"/>
                <a:gd name="connsiteX14" fmla="*/ 6812354 w 6812354"/>
                <a:gd name="connsiteY14" fmla="*/ 397884 h 876221"/>
                <a:gd name="connsiteX0" fmla="*/ 0 w 6812354"/>
                <a:gd name="connsiteY0" fmla="*/ 402074 h 875734"/>
                <a:gd name="connsiteX1" fmla="*/ 510785 w 6812354"/>
                <a:gd name="connsiteY1" fmla="*/ 381260 h 875734"/>
                <a:gd name="connsiteX2" fmla="*/ 932204 w 6812354"/>
                <a:gd name="connsiteY2" fmla="*/ 565850 h 875734"/>
                <a:gd name="connsiteX3" fmla="*/ 1545906 w 6812354"/>
                <a:gd name="connsiteY3" fmla="*/ 314060 h 875734"/>
                <a:gd name="connsiteX4" fmla="*/ 2218981 w 6812354"/>
                <a:gd name="connsiteY4" fmla="*/ 346570 h 875734"/>
                <a:gd name="connsiteX5" fmla="*/ 2693648 w 6812354"/>
                <a:gd name="connsiteY5" fmla="*/ 515444 h 875734"/>
                <a:gd name="connsiteX6" fmla="*/ 3304811 w 6812354"/>
                <a:gd name="connsiteY6" fmla="*/ 693692 h 875734"/>
                <a:gd name="connsiteX7" fmla="*/ 4055175 w 6812354"/>
                <a:gd name="connsiteY7" fmla="*/ 874135 h 875734"/>
                <a:gd name="connsiteX8" fmla="*/ 4499101 w 6812354"/>
                <a:gd name="connsiteY8" fmla="*/ 585676 h 875734"/>
                <a:gd name="connsiteX9" fmla="*/ 4682437 w 6812354"/>
                <a:gd name="connsiteY9" fmla="*/ 210527 h 875734"/>
                <a:gd name="connsiteX10" fmla="*/ 4903555 w 6812354"/>
                <a:gd name="connsiteY10" fmla="*/ 359 h 875734"/>
                <a:gd name="connsiteX11" fmla="*/ 5362031 w 6812354"/>
                <a:gd name="connsiteY11" fmla="*/ 164575 h 875734"/>
                <a:gd name="connsiteX12" fmla="*/ 5776700 w 6812354"/>
                <a:gd name="connsiteY12" fmla="*/ 329660 h 875734"/>
                <a:gd name="connsiteX13" fmla="*/ 6287236 w 6812354"/>
                <a:gd name="connsiteY13" fmla="*/ 399691 h 875734"/>
                <a:gd name="connsiteX14" fmla="*/ 6812354 w 6812354"/>
                <a:gd name="connsiteY14" fmla="*/ 397397 h 875734"/>
                <a:gd name="connsiteX0" fmla="*/ 0 w 6812354"/>
                <a:gd name="connsiteY0" fmla="*/ 402094 h 875754"/>
                <a:gd name="connsiteX1" fmla="*/ 510785 w 6812354"/>
                <a:gd name="connsiteY1" fmla="*/ 381280 h 875754"/>
                <a:gd name="connsiteX2" fmla="*/ 932204 w 6812354"/>
                <a:gd name="connsiteY2" fmla="*/ 565870 h 875754"/>
                <a:gd name="connsiteX3" fmla="*/ 1545906 w 6812354"/>
                <a:gd name="connsiteY3" fmla="*/ 314080 h 875754"/>
                <a:gd name="connsiteX4" fmla="*/ 2218981 w 6812354"/>
                <a:gd name="connsiteY4" fmla="*/ 346590 h 875754"/>
                <a:gd name="connsiteX5" fmla="*/ 2693648 w 6812354"/>
                <a:gd name="connsiteY5" fmla="*/ 515464 h 875754"/>
                <a:gd name="connsiteX6" fmla="*/ 3304811 w 6812354"/>
                <a:gd name="connsiteY6" fmla="*/ 693712 h 875754"/>
                <a:gd name="connsiteX7" fmla="*/ 4055175 w 6812354"/>
                <a:gd name="connsiteY7" fmla="*/ 874155 h 875754"/>
                <a:gd name="connsiteX8" fmla="*/ 4499101 w 6812354"/>
                <a:gd name="connsiteY8" fmla="*/ 585696 h 875754"/>
                <a:gd name="connsiteX9" fmla="*/ 4682437 w 6812354"/>
                <a:gd name="connsiteY9" fmla="*/ 210547 h 875754"/>
                <a:gd name="connsiteX10" fmla="*/ 4903555 w 6812354"/>
                <a:gd name="connsiteY10" fmla="*/ 379 h 875754"/>
                <a:gd name="connsiteX11" fmla="*/ 5362031 w 6812354"/>
                <a:gd name="connsiteY11" fmla="*/ 164595 h 875754"/>
                <a:gd name="connsiteX12" fmla="*/ 5776700 w 6812354"/>
                <a:gd name="connsiteY12" fmla="*/ 329680 h 875754"/>
                <a:gd name="connsiteX13" fmla="*/ 6287236 w 6812354"/>
                <a:gd name="connsiteY13" fmla="*/ 399711 h 875754"/>
                <a:gd name="connsiteX14" fmla="*/ 6812354 w 6812354"/>
                <a:gd name="connsiteY14" fmla="*/ 397417 h 875754"/>
                <a:gd name="connsiteX0" fmla="*/ 0 w 6805663"/>
                <a:gd name="connsiteY0" fmla="*/ 422428 h 875754"/>
                <a:gd name="connsiteX1" fmla="*/ 504094 w 6805663"/>
                <a:gd name="connsiteY1" fmla="*/ 381280 h 875754"/>
                <a:gd name="connsiteX2" fmla="*/ 925513 w 6805663"/>
                <a:gd name="connsiteY2" fmla="*/ 565870 h 875754"/>
                <a:gd name="connsiteX3" fmla="*/ 1539215 w 6805663"/>
                <a:gd name="connsiteY3" fmla="*/ 314080 h 875754"/>
                <a:gd name="connsiteX4" fmla="*/ 2212290 w 6805663"/>
                <a:gd name="connsiteY4" fmla="*/ 346590 h 875754"/>
                <a:gd name="connsiteX5" fmla="*/ 2686957 w 6805663"/>
                <a:gd name="connsiteY5" fmla="*/ 515464 h 875754"/>
                <a:gd name="connsiteX6" fmla="*/ 3298120 w 6805663"/>
                <a:gd name="connsiteY6" fmla="*/ 693712 h 875754"/>
                <a:gd name="connsiteX7" fmla="*/ 4048484 w 6805663"/>
                <a:gd name="connsiteY7" fmla="*/ 874155 h 875754"/>
                <a:gd name="connsiteX8" fmla="*/ 4492410 w 6805663"/>
                <a:gd name="connsiteY8" fmla="*/ 585696 h 875754"/>
                <a:gd name="connsiteX9" fmla="*/ 4675746 w 6805663"/>
                <a:gd name="connsiteY9" fmla="*/ 210547 h 875754"/>
                <a:gd name="connsiteX10" fmla="*/ 4896864 w 6805663"/>
                <a:gd name="connsiteY10" fmla="*/ 379 h 875754"/>
                <a:gd name="connsiteX11" fmla="*/ 5355340 w 6805663"/>
                <a:gd name="connsiteY11" fmla="*/ 164595 h 875754"/>
                <a:gd name="connsiteX12" fmla="*/ 5770009 w 6805663"/>
                <a:gd name="connsiteY12" fmla="*/ 329680 h 875754"/>
                <a:gd name="connsiteX13" fmla="*/ 6280545 w 6805663"/>
                <a:gd name="connsiteY13" fmla="*/ 399711 h 875754"/>
                <a:gd name="connsiteX14" fmla="*/ 6805663 w 6805663"/>
                <a:gd name="connsiteY14" fmla="*/ 397417 h 875754"/>
                <a:gd name="connsiteX0" fmla="*/ 0 w 6805663"/>
                <a:gd name="connsiteY0" fmla="*/ 422428 h 875754"/>
                <a:gd name="connsiteX1" fmla="*/ 504094 w 6805663"/>
                <a:gd name="connsiteY1" fmla="*/ 381280 h 875754"/>
                <a:gd name="connsiteX2" fmla="*/ 925513 w 6805663"/>
                <a:gd name="connsiteY2" fmla="*/ 565870 h 875754"/>
                <a:gd name="connsiteX3" fmla="*/ 1539215 w 6805663"/>
                <a:gd name="connsiteY3" fmla="*/ 314080 h 875754"/>
                <a:gd name="connsiteX4" fmla="*/ 2212290 w 6805663"/>
                <a:gd name="connsiteY4" fmla="*/ 346590 h 875754"/>
                <a:gd name="connsiteX5" fmla="*/ 2686957 w 6805663"/>
                <a:gd name="connsiteY5" fmla="*/ 515464 h 875754"/>
                <a:gd name="connsiteX6" fmla="*/ 3298120 w 6805663"/>
                <a:gd name="connsiteY6" fmla="*/ 693712 h 875754"/>
                <a:gd name="connsiteX7" fmla="*/ 4048484 w 6805663"/>
                <a:gd name="connsiteY7" fmla="*/ 874155 h 875754"/>
                <a:gd name="connsiteX8" fmla="*/ 4492410 w 6805663"/>
                <a:gd name="connsiteY8" fmla="*/ 585696 h 875754"/>
                <a:gd name="connsiteX9" fmla="*/ 4675746 w 6805663"/>
                <a:gd name="connsiteY9" fmla="*/ 210547 h 875754"/>
                <a:gd name="connsiteX10" fmla="*/ 4896864 w 6805663"/>
                <a:gd name="connsiteY10" fmla="*/ 379 h 875754"/>
                <a:gd name="connsiteX11" fmla="*/ 5355340 w 6805663"/>
                <a:gd name="connsiteY11" fmla="*/ 164595 h 875754"/>
                <a:gd name="connsiteX12" fmla="*/ 5770009 w 6805663"/>
                <a:gd name="connsiteY12" fmla="*/ 329680 h 875754"/>
                <a:gd name="connsiteX13" fmla="*/ 6280545 w 6805663"/>
                <a:gd name="connsiteY13" fmla="*/ 399711 h 875754"/>
                <a:gd name="connsiteX14" fmla="*/ 6805663 w 6805663"/>
                <a:gd name="connsiteY14" fmla="*/ 397417 h 875754"/>
                <a:gd name="connsiteX0" fmla="*/ 0 w 6805663"/>
                <a:gd name="connsiteY0" fmla="*/ 422428 h 875754"/>
                <a:gd name="connsiteX1" fmla="*/ 504094 w 6805663"/>
                <a:gd name="connsiteY1" fmla="*/ 381280 h 875754"/>
                <a:gd name="connsiteX2" fmla="*/ 925513 w 6805663"/>
                <a:gd name="connsiteY2" fmla="*/ 565870 h 875754"/>
                <a:gd name="connsiteX3" fmla="*/ 1539215 w 6805663"/>
                <a:gd name="connsiteY3" fmla="*/ 314080 h 875754"/>
                <a:gd name="connsiteX4" fmla="*/ 2212290 w 6805663"/>
                <a:gd name="connsiteY4" fmla="*/ 346590 h 875754"/>
                <a:gd name="connsiteX5" fmla="*/ 2686957 w 6805663"/>
                <a:gd name="connsiteY5" fmla="*/ 515464 h 875754"/>
                <a:gd name="connsiteX6" fmla="*/ 3298120 w 6805663"/>
                <a:gd name="connsiteY6" fmla="*/ 693712 h 875754"/>
                <a:gd name="connsiteX7" fmla="*/ 4048484 w 6805663"/>
                <a:gd name="connsiteY7" fmla="*/ 874155 h 875754"/>
                <a:gd name="connsiteX8" fmla="*/ 4492410 w 6805663"/>
                <a:gd name="connsiteY8" fmla="*/ 585696 h 875754"/>
                <a:gd name="connsiteX9" fmla="*/ 4675746 w 6805663"/>
                <a:gd name="connsiteY9" fmla="*/ 210547 h 875754"/>
                <a:gd name="connsiteX10" fmla="*/ 4896864 w 6805663"/>
                <a:gd name="connsiteY10" fmla="*/ 379 h 875754"/>
                <a:gd name="connsiteX11" fmla="*/ 5355340 w 6805663"/>
                <a:gd name="connsiteY11" fmla="*/ 164595 h 875754"/>
                <a:gd name="connsiteX12" fmla="*/ 5770009 w 6805663"/>
                <a:gd name="connsiteY12" fmla="*/ 329680 h 875754"/>
                <a:gd name="connsiteX13" fmla="*/ 6280545 w 6805663"/>
                <a:gd name="connsiteY13" fmla="*/ 399711 h 875754"/>
                <a:gd name="connsiteX14" fmla="*/ 6805663 w 6805663"/>
                <a:gd name="connsiteY14" fmla="*/ 397417 h 875754"/>
                <a:gd name="connsiteX0" fmla="*/ 0 w 6805663"/>
                <a:gd name="connsiteY0" fmla="*/ 422428 h 875754"/>
                <a:gd name="connsiteX1" fmla="*/ 504094 w 6805663"/>
                <a:gd name="connsiteY1" fmla="*/ 381280 h 875754"/>
                <a:gd name="connsiteX2" fmla="*/ 925513 w 6805663"/>
                <a:gd name="connsiteY2" fmla="*/ 565870 h 875754"/>
                <a:gd name="connsiteX3" fmla="*/ 1539215 w 6805663"/>
                <a:gd name="connsiteY3" fmla="*/ 314080 h 875754"/>
                <a:gd name="connsiteX4" fmla="*/ 2212290 w 6805663"/>
                <a:gd name="connsiteY4" fmla="*/ 346590 h 875754"/>
                <a:gd name="connsiteX5" fmla="*/ 2686957 w 6805663"/>
                <a:gd name="connsiteY5" fmla="*/ 515464 h 875754"/>
                <a:gd name="connsiteX6" fmla="*/ 3298120 w 6805663"/>
                <a:gd name="connsiteY6" fmla="*/ 693712 h 875754"/>
                <a:gd name="connsiteX7" fmla="*/ 4048484 w 6805663"/>
                <a:gd name="connsiteY7" fmla="*/ 874155 h 875754"/>
                <a:gd name="connsiteX8" fmla="*/ 4492410 w 6805663"/>
                <a:gd name="connsiteY8" fmla="*/ 585696 h 875754"/>
                <a:gd name="connsiteX9" fmla="*/ 4675746 w 6805663"/>
                <a:gd name="connsiteY9" fmla="*/ 210547 h 875754"/>
                <a:gd name="connsiteX10" fmla="*/ 4896864 w 6805663"/>
                <a:gd name="connsiteY10" fmla="*/ 379 h 875754"/>
                <a:gd name="connsiteX11" fmla="*/ 5355340 w 6805663"/>
                <a:gd name="connsiteY11" fmla="*/ 164595 h 875754"/>
                <a:gd name="connsiteX12" fmla="*/ 5770009 w 6805663"/>
                <a:gd name="connsiteY12" fmla="*/ 329680 h 875754"/>
                <a:gd name="connsiteX13" fmla="*/ 6280545 w 6805663"/>
                <a:gd name="connsiteY13" fmla="*/ 399711 h 875754"/>
                <a:gd name="connsiteX14" fmla="*/ 6805663 w 6805663"/>
                <a:gd name="connsiteY14" fmla="*/ 397417 h 875754"/>
                <a:gd name="connsiteX0" fmla="*/ 0 w 6805663"/>
                <a:gd name="connsiteY0" fmla="*/ 422428 h 875754"/>
                <a:gd name="connsiteX1" fmla="*/ 504094 w 6805663"/>
                <a:gd name="connsiteY1" fmla="*/ 381280 h 875754"/>
                <a:gd name="connsiteX2" fmla="*/ 925513 w 6805663"/>
                <a:gd name="connsiteY2" fmla="*/ 565870 h 875754"/>
                <a:gd name="connsiteX3" fmla="*/ 1539215 w 6805663"/>
                <a:gd name="connsiteY3" fmla="*/ 314080 h 875754"/>
                <a:gd name="connsiteX4" fmla="*/ 2212290 w 6805663"/>
                <a:gd name="connsiteY4" fmla="*/ 346590 h 875754"/>
                <a:gd name="connsiteX5" fmla="*/ 2686957 w 6805663"/>
                <a:gd name="connsiteY5" fmla="*/ 515464 h 875754"/>
                <a:gd name="connsiteX6" fmla="*/ 3298120 w 6805663"/>
                <a:gd name="connsiteY6" fmla="*/ 693712 h 875754"/>
                <a:gd name="connsiteX7" fmla="*/ 4048484 w 6805663"/>
                <a:gd name="connsiteY7" fmla="*/ 874155 h 875754"/>
                <a:gd name="connsiteX8" fmla="*/ 4492410 w 6805663"/>
                <a:gd name="connsiteY8" fmla="*/ 585696 h 875754"/>
                <a:gd name="connsiteX9" fmla="*/ 4675746 w 6805663"/>
                <a:gd name="connsiteY9" fmla="*/ 210547 h 875754"/>
                <a:gd name="connsiteX10" fmla="*/ 4896864 w 6805663"/>
                <a:gd name="connsiteY10" fmla="*/ 379 h 875754"/>
                <a:gd name="connsiteX11" fmla="*/ 5355340 w 6805663"/>
                <a:gd name="connsiteY11" fmla="*/ 164595 h 875754"/>
                <a:gd name="connsiteX12" fmla="*/ 5770009 w 6805663"/>
                <a:gd name="connsiteY12" fmla="*/ 329680 h 875754"/>
                <a:gd name="connsiteX13" fmla="*/ 6280545 w 6805663"/>
                <a:gd name="connsiteY13" fmla="*/ 399711 h 875754"/>
                <a:gd name="connsiteX14" fmla="*/ 6805663 w 6805663"/>
                <a:gd name="connsiteY14" fmla="*/ 397417 h 875754"/>
                <a:gd name="connsiteX0" fmla="*/ 0 w 6805663"/>
                <a:gd name="connsiteY0" fmla="*/ 422428 h 875754"/>
                <a:gd name="connsiteX1" fmla="*/ 504094 w 6805663"/>
                <a:gd name="connsiteY1" fmla="*/ 381280 h 875754"/>
                <a:gd name="connsiteX2" fmla="*/ 925513 w 6805663"/>
                <a:gd name="connsiteY2" fmla="*/ 565870 h 875754"/>
                <a:gd name="connsiteX3" fmla="*/ 1539215 w 6805663"/>
                <a:gd name="connsiteY3" fmla="*/ 314080 h 875754"/>
                <a:gd name="connsiteX4" fmla="*/ 2212290 w 6805663"/>
                <a:gd name="connsiteY4" fmla="*/ 346590 h 875754"/>
                <a:gd name="connsiteX5" fmla="*/ 2686957 w 6805663"/>
                <a:gd name="connsiteY5" fmla="*/ 515464 h 875754"/>
                <a:gd name="connsiteX6" fmla="*/ 3298120 w 6805663"/>
                <a:gd name="connsiteY6" fmla="*/ 693712 h 875754"/>
                <a:gd name="connsiteX7" fmla="*/ 4048484 w 6805663"/>
                <a:gd name="connsiteY7" fmla="*/ 874155 h 875754"/>
                <a:gd name="connsiteX8" fmla="*/ 4492410 w 6805663"/>
                <a:gd name="connsiteY8" fmla="*/ 585696 h 875754"/>
                <a:gd name="connsiteX9" fmla="*/ 4675746 w 6805663"/>
                <a:gd name="connsiteY9" fmla="*/ 210547 h 875754"/>
                <a:gd name="connsiteX10" fmla="*/ 4896864 w 6805663"/>
                <a:gd name="connsiteY10" fmla="*/ 379 h 875754"/>
                <a:gd name="connsiteX11" fmla="*/ 5355340 w 6805663"/>
                <a:gd name="connsiteY11" fmla="*/ 164595 h 875754"/>
                <a:gd name="connsiteX12" fmla="*/ 5770009 w 6805663"/>
                <a:gd name="connsiteY12" fmla="*/ 329680 h 875754"/>
                <a:gd name="connsiteX13" fmla="*/ 6280545 w 6805663"/>
                <a:gd name="connsiteY13" fmla="*/ 399711 h 875754"/>
                <a:gd name="connsiteX14" fmla="*/ 6805663 w 6805663"/>
                <a:gd name="connsiteY14" fmla="*/ 397417 h 875754"/>
                <a:gd name="connsiteX0" fmla="*/ 0 w 6805663"/>
                <a:gd name="connsiteY0" fmla="*/ 422428 h 878386"/>
                <a:gd name="connsiteX1" fmla="*/ 504094 w 6805663"/>
                <a:gd name="connsiteY1" fmla="*/ 381280 h 878386"/>
                <a:gd name="connsiteX2" fmla="*/ 925513 w 6805663"/>
                <a:gd name="connsiteY2" fmla="*/ 565870 h 878386"/>
                <a:gd name="connsiteX3" fmla="*/ 1539215 w 6805663"/>
                <a:gd name="connsiteY3" fmla="*/ 314080 h 878386"/>
                <a:gd name="connsiteX4" fmla="*/ 2212290 w 6805663"/>
                <a:gd name="connsiteY4" fmla="*/ 346590 h 878386"/>
                <a:gd name="connsiteX5" fmla="*/ 2686957 w 6805663"/>
                <a:gd name="connsiteY5" fmla="*/ 515464 h 878386"/>
                <a:gd name="connsiteX6" fmla="*/ 3311501 w 6805663"/>
                <a:gd name="connsiteY6" fmla="*/ 741160 h 878386"/>
                <a:gd name="connsiteX7" fmla="*/ 4048484 w 6805663"/>
                <a:gd name="connsiteY7" fmla="*/ 874155 h 878386"/>
                <a:gd name="connsiteX8" fmla="*/ 4492410 w 6805663"/>
                <a:gd name="connsiteY8" fmla="*/ 585696 h 878386"/>
                <a:gd name="connsiteX9" fmla="*/ 4675746 w 6805663"/>
                <a:gd name="connsiteY9" fmla="*/ 210547 h 878386"/>
                <a:gd name="connsiteX10" fmla="*/ 4896864 w 6805663"/>
                <a:gd name="connsiteY10" fmla="*/ 379 h 878386"/>
                <a:gd name="connsiteX11" fmla="*/ 5355340 w 6805663"/>
                <a:gd name="connsiteY11" fmla="*/ 164595 h 878386"/>
                <a:gd name="connsiteX12" fmla="*/ 5770009 w 6805663"/>
                <a:gd name="connsiteY12" fmla="*/ 329680 h 878386"/>
                <a:gd name="connsiteX13" fmla="*/ 6280545 w 6805663"/>
                <a:gd name="connsiteY13" fmla="*/ 399711 h 878386"/>
                <a:gd name="connsiteX14" fmla="*/ 6805663 w 6805663"/>
                <a:gd name="connsiteY14" fmla="*/ 397417 h 878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805663" h="878386">
                  <a:moveTo>
                    <a:pt x="0" y="422428"/>
                  </a:moveTo>
                  <a:cubicBezTo>
                    <a:pt x="168497" y="428080"/>
                    <a:pt x="376604" y="337039"/>
                    <a:pt x="504094" y="381280"/>
                  </a:cubicBezTo>
                  <a:cubicBezTo>
                    <a:pt x="631584" y="425521"/>
                    <a:pt x="752993" y="549957"/>
                    <a:pt x="925513" y="565870"/>
                  </a:cubicBezTo>
                  <a:cubicBezTo>
                    <a:pt x="1098033" y="554670"/>
                    <a:pt x="1324752" y="350627"/>
                    <a:pt x="1539215" y="314080"/>
                  </a:cubicBezTo>
                  <a:cubicBezTo>
                    <a:pt x="1753678" y="277533"/>
                    <a:pt x="2021000" y="313026"/>
                    <a:pt x="2212290" y="346590"/>
                  </a:cubicBezTo>
                  <a:cubicBezTo>
                    <a:pt x="2403580" y="380154"/>
                    <a:pt x="2503755" y="449702"/>
                    <a:pt x="2686957" y="515464"/>
                  </a:cubicBezTo>
                  <a:cubicBezTo>
                    <a:pt x="2870159" y="581226"/>
                    <a:pt x="3084580" y="681378"/>
                    <a:pt x="3311501" y="741160"/>
                  </a:cubicBezTo>
                  <a:cubicBezTo>
                    <a:pt x="3538422" y="800942"/>
                    <a:pt x="3851666" y="900066"/>
                    <a:pt x="4048484" y="874155"/>
                  </a:cubicBezTo>
                  <a:cubicBezTo>
                    <a:pt x="4245302" y="848244"/>
                    <a:pt x="4387866" y="696297"/>
                    <a:pt x="4492410" y="585696"/>
                  </a:cubicBezTo>
                  <a:cubicBezTo>
                    <a:pt x="4596954" y="475095"/>
                    <a:pt x="4608337" y="308100"/>
                    <a:pt x="4675746" y="210547"/>
                  </a:cubicBezTo>
                  <a:cubicBezTo>
                    <a:pt x="4743155" y="112994"/>
                    <a:pt x="4783598" y="8038"/>
                    <a:pt x="4896864" y="379"/>
                  </a:cubicBezTo>
                  <a:cubicBezTo>
                    <a:pt x="5010130" y="-7280"/>
                    <a:pt x="5223198" y="102934"/>
                    <a:pt x="5355340" y="164595"/>
                  </a:cubicBezTo>
                  <a:cubicBezTo>
                    <a:pt x="5487482" y="226256"/>
                    <a:pt x="5615808" y="290494"/>
                    <a:pt x="5770009" y="329680"/>
                  </a:cubicBezTo>
                  <a:cubicBezTo>
                    <a:pt x="5924210" y="368866"/>
                    <a:pt x="6107936" y="388422"/>
                    <a:pt x="6280545" y="399711"/>
                  </a:cubicBezTo>
                  <a:cubicBezTo>
                    <a:pt x="6453154" y="411000"/>
                    <a:pt x="6654448" y="394507"/>
                    <a:pt x="6805663" y="397417"/>
                  </a:cubicBezTo>
                </a:path>
              </a:pathLst>
            </a:custGeom>
            <a:noFill/>
            <a:ln w="349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8" name="テキスト ボックス 37"/>
            <p:cNvSpPr txBox="1"/>
            <p:nvPr/>
          </p:nvSpPr>
          <p:spPr>
            <a:xfrm>
              <a:off x="6871873" y="3096275"/>
              <a:ext cx="1415772" cy="461665"/>
            </a:xfrm>
            <a:prstGeom prst="rect">
              <a:avLst/>
            </a:prstGeom>
            <a:noFill/>
          </p:spPr>
          <p:txBody>
            <a:bodyPr wrap="none" rtlCol="0">
              <a:spAutoFit/>
            </a:bodyPr>
            <a:lstStyle/>
            <a:p>
              <a:r>
                <a:rPr kumimoji="1" lang="ja-JP" altLang="en-US" dirty="0" smtClean="0"/>
                <a:t>平坦道路</a:t>
              </a:r>
              <a:endParaRPr kumimoji="1" lang="ja-JP" altLang="en-US" dirty="0"/>
            </a:p>
          </p:txBody>
        </p:sp>
      </p:grpSp>
      <p:sp>
        <p:nvSpPr>
          <p:cNvPr id="41" name="テキスト ボックス 40"/>
          <p:cNvSpPr txBox="1"/>
          <p:nvPr/>
        </p:nvSpPr>
        <p:spPr>
          <a:xfrm>
            <a:off x="3077728" y="6060178"/>
            <a:ext cx="2318304" cy="461665"/>
          </a:xfrm>
          <a:prstGeom prst="rect">
            <a:avLst/>
          </a:prstGeom>
          <a:noFill/>
        </p:spPr>
        <p:txBody>
          <a:bodyPr wrap="square" rtlCol="0">
            <a:spAutoFit/>
          </a:bodyPr>
          <a:lstStyle/>
          <a:p>
            <a:r>
              <a:rPr kumimoji="1" lang="ja-JP" altLang="en-US" dirty="0" smtClean="0"/>
              <a:t>運転時間（</a:t>
            </a:r>
            <a:r>
              <a:rPr kumimoji="1" lang="en-US" altLang="ja-JP" dirty="0" smtClean="0"/>
              <a:t>h</a:t>
            </a:r>
            <a:r>
              <a:rPr kumimoji="1" lang="ja-JP" altLang="en-US" dirty="0" smtClean="0"/>
              <a:t>）</a:t>
            </a:r>
            <a:endParaRPr kumimoji="1" lang="ja-JP" altLang="en-US" dirty="0"/>
          </a:p>
        </p:txBody>
      </p:sp>
    </p:spTree>
    <p:extLst>
      <p:ext uri="{BB962C8B-B14F-4D97-AF65-F5344CB8AC3E}">
        <p14:creationId xmlns:p14="http://schemas.microsoft.com/office/powerpoint/2010/main" val="192012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ctrTitle"/>
          </p:nvPr>
        </p:nvSpPr>
        <p:spPr>
          <a:xfrm>
            <a:off x="449263" y="1352550"/>
            <a:ext cx="8294687" cy="2755900"/>
          </a:xfrm>
        </p:spPr>
        <p:txBody>
          <a:bodyPr/>
          <a:lstStyle/>
          <a:p>
            <a:pPr eaLnBrk="1" hangingPunct="1"/>
            <a:r>
              <a:rPr lang="ja-JP" altLang="en-US" dirty="0" smtClean="0"/>
              <a:t>４．居眠り運転対策</a:t>
            </a:r>
            <a:endParaRPr lang="ja-JP" altLang="en-US" dirty="0"/>
          </a:p>
        </p:txBody>
      </p:sp>
      <p:sp>
        <p:nvSpPr>
          <p:cNvPr id="36866" name="Rectangle 3"/>
          <p:cNvSpPr>
            <a:spLocks noGrp="1" noChangeArrowheads="1"/>
          </p:cNvSpPr>
          <p:nvPr>
            <p:ph type="subTitle" idx="1"/>
          </p:nvPr>
        </p:nvSpPr>
        <p:spPr>
          <a:xfrm>
            <a:off x="1397000" y="4089400"/>
            <a:ext cx="6400800" cy="1739900"/>
          </a:xfrm>
        </p:spPr>
        <p:txBody>
          <a:bodyPr/>
          <a:lstStyle/>
          <a:p>
            <a:pPr eaLnBrk="1" hangingPunct="1"/>
            <a:endParaRPr lang="ja-JP" altLang="en-US"/>
          </a:p>
        </p:txBody>
      </p:sp>
    </p:spTree>
    <p:extLst>
      <p:ext uri="{BB962C8B-B14F-4D97-AF65-F5344CB8AC3E}">
        <p14:creationId xmlns:p14="http://schemas.microsoft.com/office/powerpoint/2010/main" val="194443492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居眠り運転対策</a:t>
            </a:r>
            <a:endParaRPr kumimoji="1" lang="ja-JP" altLang="en-US" dirty="0"/>
          </a:p>
        </p:txBody>
      </p:sp>
      <p:graphicFrame>
        <p:nvGraphicFramePr>
          <p:cNvPr id="3" name="グラフ 2"/>
          <p:cNvGraphicFramePr>
            <a:graphicFrameLocks/>
          </p:cNvGraphicFramePr>
          <p:nvPr>
            <p:extLst>
              <p:ext uri="{D42A27DB-BD31-4B8C-83A1-F6EECF244321}">
                <p14:modId xmlns:p14="http://schemas.microsoft.com/office/powerpoint/2010/main" val="200237340"/>
              </p:ext>
            </p:extLst>
          </p:nvPr>
        </p:nvGraphicFramePr>
        <p:xfrm>
          <a:off x="179513" y="1484785"/>
          <a:ext cx="8064896" cy="5034662"/>
        </p:xfrm>
        <a:graphic>
          <a:graphicData uri="http://schemas.openxmlformats.org/drawingml/2006/chart">
            <c:chart xmlns:c="http://schemas.openxmlformats.org/drawingml/2006/chart" xmlns:r="http://schemas.openxmlformats.org/officeDocument/2006/relationships" r:id="rId3"/>
          </a:graphicData>
        </a:graphic>
      </p:graphicFrame>
      <p:sp>
        <p:nvSpPr>
          <p:cNvPr id="4" name="テキスト ボックス 3"/>
          <p:cNvSpPr txBox="1"/>
          <p:nvPr/>
        </p:nvSpPr>
        <p:spPr>
          <a:xfrm flipH="1">
            <a:off x="6588224" y="6519446"/>
            <a:ext cx="2690585" cy="338554"/>
          </a:xfrm>
          <a:prstGeom prst="rect">
            <a:avLst/>
          </a:prstGeom>
          <a:noFill/>
        </p:spPr>
        <p:txBody>
          <a:bodyPr wrap="square" rtlCol="0">
            <a:spAutoFit/>
          </a:bodyPr>
          <a:lstStyle/>
          <a:p>
            <a:r>
              <a:rPr kumimoji="1" lang="ja-JP" altLang="en-US" sz="1600" dirty="0" smtClean="0"/>
              <a:t>（</a:t>
            </a:r>
            <a:r>
              <a:rPr kumimoji="1" lang="en-US" altLang="ja-JP" sz="1600" dirty="0" err="1" smtClean="0"/>
              <a:t>Oron-Giad</a:t>
            </a:r>
            <a:r>
              <a:rPr kumimoji="1" lang="en-US" altLang="ja-JP" sz="1600" dirty="0" smtClean="0"/>
              <a:t> &amp; Shinar, 2000</a:t>
            </a:r>
            <a:r>
              <a:rPr kumimoji="1" lang="ja-JP" altLang="en-US" sz="1600" dirty="0" smtClean="0"/>
              <a:t>）</a:t>
            </a:r>
            <a:endParaRPr kumimoji="1" lang="ja-JP" altLang="en-US" sz="1600" dirty="0"/>
          </a:p>
        </p:txBody>
      </p:sp>
      <p:sp>
        <p:nvSpPr>
          <p:cNvPr id="5" name="テキスト ボックス 4"/>
          <p:cNvSpPr txBox="1"/>
          <p:nvPr/>
        </p:nvSpPr>
        <p:spPr>
          <a:xfrm>
            <a:off x="323528" y="1052736"/>
            <a:ext cx="3534942" cy="523220"/>
          </a:xfrm>
          <a:prstGeom prst="rect">
            <a:avLst/>
          </a:prstGeom>
          <a:noFill/>
        </p:spPr>
        <p:txBody>
          <a:bodyPr wrap="none" rtlCol="0">
            <a:spAutoFit/>
          </a:bodyPr>
          <a:lstStyle/>
          <a:p>
            <a:r>
              <a:rPr kumimoji="1" lang="ja-JP" altLang="en-US" sz="2800" smtClean="0"/>
              <a:t>イスラエル軍での調査</a:t>
            </a:r>
            <a:endParaRPr kumimoji="1" lang="ja-JP" altLang="en-US" sz="2800"/>
          </a:p>
        </p:txBody>
      </p:sp>
      <p:sp>
        <p:nvSpPr>
          <p:cNvPr id="6" name="テキスト ボックス 5"/>
          <p:cNvSpPr txBox="1"/>
          <p:nvPr/>
        </p:nvSpPr>
        <p:spPr>
          <a:xfrm>
            <a:off x="1043608" y="6088558"/>
            <a:ext cx="3291286" cy="400110"/>
          </a:xfrm>
          <a:prstGeom prst="rect">
            <a:avLst/>
          </a:prstGeom>
          <a:noFill/>
        </p:spPr>
        <p:txBody>
          <a:bodyPr wrap="none" rtlCol="0">
            <a:spAutoFit/>
          </a:bodyPr>
          <a:lstStyle/>
          <a:p>
            <a:r>
              <a:rPr lang="ja-JP" altLang="en-US" sz="2000" dirty="0" smtClean="0"/>
              <a:t>めった</a:t>
            </a:r>
            <a:r>
              <a:rPr lang="ja-JP" altLang="en-US" sz="2000" smtClean="0"/>
              <a:t>にしない／</a:t>
            </a:r>
            <a:r>
              <a:rPr kumimoji="1" lang="ja-JP" altLang="en-US" sz="2000" smtClean="0"/>
              <a:t>効果</a:t>
            </a:r>
            <a:r>
              <a:rPr kumimoji="1" lang="ja-JP" altLang="en-US" sz="2000" dirty="0" smtClean="0"/>
              <a:t>はない</a:t>
            </a:r>
            <a:endParaRPr kumimoji="1" lang="ja-JP" altLang="en-US" sz="2000" dirty="0"/>
          </a:p>
        </p:txBody>
      </p:sp>
      <p:sp>
        <p:nvSpPr>
          <p:cNvPr id="7" name="テキスト ボックス 6"/>
          <p:cNvSpPr txBox="1"/>
          <p:nvPr/>
        </p:nvSpPr>
        <p:spPr>
          <a:xfrm>
            <a:off x="6676601" y="6088558"/>
            <a:ext cx="2513830" cy="400110"/>
          </a:xfrm>
          <a:prstGeom prst="rect">
            <a:avLst/>
          </a:prstGeom>
          <a:noFill/>
        </p:spPr>
        <p:txBody>
          <a:bodyPr wrap="none" rtlCol="0">
            <a:spAutoFit/>
          </a:bodyPr>
          <a:lstStyle/>
          <a:p>
            <a:r>
              <a:rPr lang="ja-JP" altLang="en-US" sz="2000" smtClean="0"/>
              <a:t>よくする／</a:t>
            </a:r>
            <a:r>
              <a:rPr kumimoji="1" lang="ja-JP" altLang="en-US" sz="2000" smtClean="0"/>
              <a:t>効果</a:t>
            </a:r>
            <a:r>
              <a:rPr kumimoji="1" lang="ja-JP" altLang="en-US" sz="2000" dirty="0" smtClean="0"/>
              <a:t>がある</a:t>
            </a:r>
            <a:endParaRPr kumimoji="1" lang="ja-JP" altLang="en-US" sz="2000" dirty="0"/>
          </a:p>
        </p:txBody>
      </p:sp>
    </p:spTree>
    <p:extLst>
      <p:ext uri="{BB962C8B-B14F-4D97-AF65-F5344CB8AC3E}">
        <p14:creationId xmlns:p14="http://schemas.microsoft.com/office/powerpoint/2010/main" val="11472735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連続運転</a:t>
            </a:r>
            <a:endParaRPr kumimoji="1" lang="ja-JP" altLang="en-US" dirty="0"/>
          </a:p>
        </p:txBody>
      </p:sp>
      <p:graphicFrame>
        <p:nvGraphicFramePr>
          <p:cNvPr id="8" name="グラフ 2"/>
          <p:cNvGraphicFramePr>
            <a:graphicFrameLocks/>
          </p:cNvGraphicFramePr>
          <p:nvPr>
            <p:extLst>
              <p:ext uri="{D42A27DB-BD31-4B8C-83A1-F6EECF244321}">
                <p14:modId xmlns:p14="http://schemas.microsoft.com/office/powerpoint/2010/main" val="2114182618"/>
              </p:ext>
            </p:extLst>
          </p:nvPr>
        </p:nvGraphicFramePr>
        <p:xfrm>
          <a:off x="204515" y="2780928"/>
          <a:ext cx="3863429" cy="3848380"/>
        </p:xfrm>
        <a:graphic>
          <a:graphicData uri="http://schemas.openxmlformats.org/drawingml/2006/chart">
            <c:chart xmlns:c="http://schemas.openxmlformats.org/drawingml/2006/chart" xmlns:r="http://schemas.openxmlformats.org/officeDocument/2006/relationships" r:id="rId3"/>
          </a:graphicData>
        </a:graphic>
      </p:graphicFrame>
      <p:sp>
        <p:nvSpPr>
          <p:cNvPr id="7" name="テキスト ボックス 6"/>
          <p:cNvSpPr txBox="1"/>
          <p:nvPr/>
        </p:nvSpPr>
        <p:spPr>
          <a:xfrm>
            <a:off x="7241300" y="6464535"/>
            <a:ext cx="1902700" cy="338554"/>
          </a:xfrm>
          <a:prstGeom prst="rect">
            <a:avLst/>
          </a:prstGeom>
          <a:noFill/>
        </p:spPr>
        <p:txBody>
          <a:bodyPr wrap="none" rtlCol="0">
            <a:spAutoFit/>
          </a:bodyPr>
          <a:lstStyle/>
          <a:p>
            <a:r>
              <a:rPr kumimoji="1" lang="ja-JP" altLang="en-US" sz="1600" dirty="0" smtClean="0"/>
              <a:t>（</a:t>
            </a:r>
            <a:r>
              <a:rPr lang="en-US" altLang="ja-JP" sz="1600" dirty="0" smtClean="0"/>
              <a:t>Wang &amp; Pei, </a:t>
            </a:r>
            <a:r>
              <a:rPr kumimoji="1" lang="en-US" altLang="ja-JP" sz="1600" dirty="0" smtClean="0"/>
              <a:t>2014</a:t>
            </a:r>
            <a:r>
              <a:rPr kumimoji="1" lang="ja-JP" altLang="en-US" sz="1600" dirty="0" smtClean="0"/>
              <a:t>）</a:t>
            </a:r>
            <a:endParaRPr kumimoji="1" lang="ja-JP" altLang="en-US" sz="1600" dirty="0"/>
          </a:p>
        </p:txBody>
      </p:sp>
      <p:sp>
        <p:nvSpPr>
          <p:cNvPr id="3" name="テキスト ボックス 2"/>
          <p:cNvSpPr txBox="1"/>
          <p:nvPr/>
        </p:nvSpPr>
        <p:spPr>
          <a:xfrm>
            <a:off x="251520" y="1053830"/>
            <a:ext cx="4099199" cy="523220"/>
          </a:xfrm>
          <a:prstGeom prst="rect">
            <a:avLst/>
          </a:prstGeom>
          <a:noFill/>
        </p:spPr>
        <p:txBody>
          <a:bodyPr wrap="none" rtlCol="0">
            <a:spAutoFit/>
          </a:bodyPr>
          <a:lstStyle/>
          <a:p>
            <a:r>
              <a:rPr lang="ja-JP" altLang="en-US" sz="2800" dirty="0" smtClean="0"/>
              <a:t>中国の高速道路での実験</a:t>
            </a:r>
            <a:endParaRPr kumimoji="1" lang="ja-JP" altLang="en-US" sz="2800" dirty="0"/>
          </a:p>
        </p:txBody>
      </p:sp>
      <p:sp>
        <p:nvSpPr>
          <p:cNvPr id="9" name="テキスト ボックス 8"/>
          <p:cNvSpPr txBox="1"/>
          <p:nvPr/>
        </p:nvSpPr>
        <p:spPr>
          <a:xfrm>
            <a:off x="251520" y="1650498"/>
            <a:ext cx="8850500" cy="954107"/>
          </a:xfrm>
          <a:prstGeom prst="rect">
            <a:avLst/>
          </a:prstGeom>
          <a:noFill/>
        </p:spPr>
        <p:txBody>
          <a:bodyPr wrap="none" rtlCol="0">
            <a:spAutoFit/>
          </a:bodyPr>
          <a:lstStyle/>
          <a:p>
            <a:r>
              <a:rPr lang="ja-JP" altLang="en-US" sz="2800" dirty="0" smtClean="0"/>
              <a:t>回復のためには、</a:t>
            </a:r>
            <a:r>
              <a:rPr lang="en-US" altLang="ja-JP" sz="2800" dirty="0" smtClean="0"/>
              <a:t>2</a:t>
            </a:r>
            <a:r>
              <a:rPr lang="ja-JP" altLang="en-US" sz="2800" dirty="0" smtClean="0"/>
              <a:t>時間連続運転で</a:t>
            </a:r>
            <a:r>
              <a:rPr lang="en-US" altLang="ja-JP" sz="2800" dirty="0" smtClean="0"/>
              <a:t>15</a:t>
            </a:r>
            <a:r>
              <a:rPr lang="ja-JP" altLang="en-US" sz="2800" dirty="0" smtClean="0"/>
              <a:t>分の休憩</a:t>
            </a:r>
            <a:endParaRPr lang="en-US" altLang="ja-JP" sz="2800" dirty="0" smtClean="0"/>
          </a:p>
          <a:p>
            <a:r>
              <a:rPr kumimoji="1" lang="ja-JP" altLang="en-US" sz="2800" dirty="0"/>
              <a:t>　</a:t>
            </a:r>
            <a:r>
              <a:rPr kumimoji="1" lang="ja-JP" altLang="en-US" sz="2800" dirty="0" smtClean="0"/>
              <a:t>　　　　　　　　　　</a:t>
            </a:r>
            <a:r>
              <a:rPr lang="en-US" altLang="ja-JP" sz="2800" dirty="0" smtClean="0"/>
              <a:t> 3</a:t>
            </a:r>
            <a:r>
              <a:rPr lang="ja-JP" altLang="en-US" sz="2800" dirty="0" smtClean="0"/>
              <a:t>時間、</a:t>
            </a:r>
            <a:r>
              <a:rPr lang="en-US" altLang="ja-JP" sz="2800" dirty="0" smtClean="0"/>
              <a:t>4</a:t>
            </a:r>
            <a:r>
              <a:rPr lang="ja-JP" altLang="en-US" sz="2800" dirty="0" smtClean="0"/>
              <a:t>時間連続運転では</a:t>
            </a:r>
            <a:r>
              <a:rPr lang="en-US" altLang="ja-JP" sz="2800" dirty="0" smtClean="0"/>
              <a:t>30</a:t>
            </a:r>
            <a:r>
              <a:rPr lang="ja-JP" altLang="en-US" sz="2800" dirty="0" smtClean="0"/>
              <a:t>分の休憩</a:t>
            </a:r>
            <a:endParaRPr kumimoji="1" lang="ja-JP" altLang="en-US" sz="2800" dirty="0"/>
          </a:p>
        </p:txBody>
      </p:sp>
      <p:graphicFrame>
        <p:nvGraphicFramePr>
          <p:cNvPr id="10" name="グラフ 2"/>
          <p:cNvGraphicFramePr>
            <a:graphicFrameLocks/>
          </p:cNvGraphicFramePr>
          <p:nvPr>
            <p:extLst>
              <p:ext uri="{D42A27DB-BD31-4B8C-83A1-F6EECF244321}">
                <p14:modId xmlns:p14="http://schemas.microsoft.com/office/powerpoint/2010/main" val="1195502743"/>
              </p:ext>
            </p:extLst>
          </p:nvPr>
        </p:nvGraphicFramePr>
        <p:xfrm>
          <a:off x="4594771" y="2954709"/>
          <a:ext cx="4225701" cy="367459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1433838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居眠り運転対策</a:t>
            </a:r>
            <a:endParaRPr kumimoji="1" lang="ja-JP" altLang="en-US" dirty="0"/>
          </a:p>
        </p:txBody>
      </p:sp>
      <p:sp>
        <p:nvSpPr>
          <p:cNvPr id="4" name="テキスト ボックス 3"/>
          <p:cNvSpPr txBox="1"/>
          <p:nvPr/>
        </p:nvSpPr>
        <p:spPr>
          <a:xfrm>
            <a:off x="323528" y="1304240"/>
            <a:ext cx="2683748" cy="523220"/>
          </a:xfrm>
          <a:prstGeom prst="rect">
            <a:avLst/>
          </a:prstGeom>
          <a:noFill/>
        </p:spPr>
        <p:txBody>
          <a:bodyPr wrap="none" rtlCol="0">
            <a:spAutoFit/>
          </a:bodyPr>
          <a:lstStyle/>
          <a:p>
            <a:r>
              <a:rPr lang="ja-JP" altLang="en-US" sz="2800" smtClean="0"/>
              <a:t>シミュレータ実験</a:t>
            </a:r>
            <a:endParaRPr kumimoji="1" lang="ja-JP" altLang="en-US" sz="2800" dirty="0"/>
          </a:p>
        </p:txBody>
      </p:sp>
      <p:graphicFrame>
        <p:nvGraphicFramePr>
          <p:cNvPr id="8" name="グラフ 2"/>
          <p:cNvGraphicFramePr>
            <a:graphicFrameLocks/>
          </p:cNvGraphicFramePr>
          <p:nvPr>
            <p:extLst>
              <p:ext uri="{D42A27DB-BD31-4B8C-83A1-F6EECF244321}">
                <p14:modId xmlns:p14="http://schemas.microsoft.com/office/powerpoint/2010/main" val="1816100484"/>
              </p:ext>
            </p:extLst>
          </p:nvPr>
        </p:nvGraphicFramePr>
        <p:xfrm>
          <a:off x="157510" y="1923612"/>
          <a:ext cx="8501045" cy="4517811"/>
        </p:xfrm>
        <a:graphic>
          <a:graphicData uri="http://schemas.openxmlformats.org/drawingml/2006/chart">
            <c:chart xmlns:c="http://schemas.openxmlformats.org/drawingml/2006/chart" xmlns:r="http://schemas.openxmlformats.org/officeDocument/2006/relationships" r:id="rId3"/>
          </a:graphicData>
        </a:graphic>
      </p:graphicFrame>
      <p:sp>
        <p:nvSpPr>
          <p:cNvPr id="7" name="テキスト ボックス 6"/>
          <p:cNvSpPr txBox="1"/>
          <p:nvPr/>
        </p:nvSpPr>
        <p:spPr>
          <a:xfrm>
            <a:off x="6894053" y="6519446"/>
            <a:ext cx="2271776" cy="338554"/>
          </a:xfrm>
          <a:prstGeom prst="rect">
            <a:avLst/>
          </a:prstGeom>
          <a:noFill/>
        </p:spPr>
        <p:txBody>
          <a:bodyPr wrap="none" rtlCol="0">
            <a:spAutoFit/>
          </a:bodyPr>
          <a:lstStyle/>
          <a:p>
            <a:r>
              <a:rPr kumimoji="1" lang="ja-JP" altLang="en-US" sz="1600" dirty="0" smtClean="0"/>
              <a:t>（</a:t>
            </a:r>
            <a:r>
              <a:rPr lang="en-US" altLang="ja-JP" sz="1600" dirty="0" err="1" smtClean="0"/>
              <a:t>Reyner</a:t>
            </a:r>
            <a:r>
              <a:rPr lang="en-US" altLang="ja-JP" sz="1600" dirty="0" smtClean="0"/>
              <a:t> &amp; Horne, 1997</a:t>
            </a:r>
            <a:r>
              <a:rPr kumimoji="1" lang="ja-JP" altLang="en-US" sz="1600" dirty="0" smtClean="0"/>
              <a:t>）</a:t>
            </a:r>
            <a:endParaRPr kumimoji="1" lang="ja-JP" altLang="en-US" sz="1600" dirty="0"/>
          </a:p>
        </p:txBody>
      </p:sp>
      <p:sp>
        <p:nvSpPr>
          <p:cNvPr id="9" name="テキスト ボックス 8"/>
          <p:cNvSpPr txBox="1"/>
          <p:nvPr/>
        </p:nvSpPr>
        <p:spPr>
          <a:xfrm>
            <a:off x="1662025" y="2823319"/>
            <a:ext cx="2358338" cy="461665"/>
          </a:xfrm>
          <a:prstGeom prst="rect">
            <a:avLst/>
          </a:prstGeom>
          <a:noFill/>
        </p:spPr>
        <p:txBody>
          <a:bodyPr wrap="none" rtlCol="0">
            <a:spAutoFit/>
          </a:bodyPr>
          <a:lstStyle/>
          <a:p>
            <a:r>
              <a:rPr lang="ja-JP" altLang="en-US" dirty="0" smtClean="0"/>
              <a:t>カフェイン</a:t>
            </a:r>
            <a:r>
              <a:rPr kumimoji="1" lang="ja-JP" altLang="en-US" dirty="0" smtClean="0"/>
              <a:t>／仮眠</a:t>
            </a:r>
            <a:endParaRPr kumimoji="1" lang="ja-JP" altLang="en-US" dirty="0"/>
          </a:p>
        </p:txBody>
      </p:sp>
      <p:sp>
        <p:nvSpPr>
          <p:cNvPr id="10" name="下矢印 9"/>
          <p:cNvSpPr/>
          <p:nvPr/>
        </p:nvSpPr>
        <p:spPr>
          <a:xfrm>
            <a:off x="2675112" y="3284984"/>
            <a:ext cx="332164" cy="1703984"/>
          </a:xfrm>
          <a:prstGeom prst="downArrow">
            <a:avLst/>
          </a:prstGeom>
          <a:solidFill>
            <a:srgbClr val="00B0F0">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156293954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居眠り運転対策</a:t>
            </a:r>
            <a:endParaRPr kumimoji="1" lang="ja-JP" altLang="en-US" dirty="0"/>
          </a:p>
        </p:txBody>
      </p:sp>
      <p:graphicFrame>
        <p:nvGraphicFramePr>
          <p:cNvPr id="8" name="グラフ 2"/>
          <p:cNvGraphicFramePr>
            <a:graphicFrameLocks/>
          </p:cNvGraphicFramePr>
          <p:nvPr>
            <p:extLst>
              <p:ext uri="{D42A27DB-BD31-4B8C-83A1-F6EECF244321}">
                <p14:modId xmlns:p14="http://schemas.microsoft.com/office/powerpoint/2010/main" val="2003709445"/>
              </p:ext>
            </p:extLst>
          </p:nvPr>
        </p:nvGraphicFramePr>
        <p:xfrm>
          <a:off x="157510" y="1772816"/>
          <a:ext cx="8501045" cy="4668607"/>
        </p:xfrm>
        <a:graphic>
          <a:graphicData uri="http://schemas.openxmlformats.org/drawingml/2006/chart">
            <c:chart xmlns:c="http://schemas.openxmlformats.org/drawingml/2006/chart" xmlns:r="http://schemas.openxmlformats.org/officeDocument/2006/relationships" r:id="rId3"/>
          </a:graphicData>
        </a:graphic>
      </p:graphicFrame>
      <p:sp>
        <p:nvSpPr>
          <p:cNvPr id="7" name="テキスト ボックス 6"/>
          <p:cNvSpPr txBox="1"/>
          <p:nvPr/>
        </p:nvSpPr>
        <p:spPr>
          <a:xfrm>
            <a:off x="7083204" y="6478182"/>
            <a:ext cx="2039341" cy="338554"/>
          </a:xfrm>
          <a:prstGeom prst="rect">
            <a:avLst/>
          </a:prstGeom>
          <a:noFill/>
        </p:spPr>
        <p:txBody>
          <a:bodyPr wrap="none" rtlCol="0">
            <a:spAutoFit/>
          </a:bodyPr>
          <a:lstStyle/>
          <a:p>
            <a:r>
              <a:rPr kumimoji="1" lang="ja-JP" altLang="en-US" sz="1600" dirty="0" smtClean="0"/>
              <a:t>（</a:t>
            </a:r>
            <a:r>
              <a:rPr lang="en-US" altLang="ja-JP" sz="1600" dirty="0" smtClean="0"/>
              <a:t>Hayashi</a:t>
            </a:r>
            <a:r>
              <a:rPr kumimoji="1" lang="en-US" altLang="ja-JP" sz="1600" dirty="0" smtClean="0"/>
              <a:t> </a:t>
            </a:r>
            <a:r>
              <a:rPr kumimoji="1" lang="en-US" altLang="ja-JP" sz="1600" i="1" dirty="0" smtClean="0"/>
              <a:t>et al., </a:t>
            </a:r>
            <a:r>
              <a:rPr kumimoji="1" lang="en-US" altLang="ja-JP" sz="1600" dirty="0" smtClean="0"/>
              <a:t>2003</a:t>
            </a:r>
            <a:r>
              <a:rPr kumimoji="1" lang="ja-JP" altLang="en-US" sz="1600" dirty="0" smtClean="0"/>
              <a:t>）</a:t>
            </a:r>
            <a:endParaRPr kumimoji="1" lang="ja-JP" altLang="en-US" sz="1600" dirty="0"/>
          </a:p>
        </p:txBody>
      </p:sp>
      <p:sp>
        <p:nvSpPr>
          <p:cNvPr id="6" name="テキスト ボックス 5"/>
          <p:cNvSpPr txBox="1"/>
          <p:nvPr/>
        </p:nvSpPr>
        <p:spPr>
          <a:xfrm>
            <a:off x="251520" y="1133286"/>
            <a:ext cx="4116833" cy="523220"/>
          </a:xfrm>
          <a:prstGeom prst="rect">
            <a:avLst/>
          </a:prstGeom>
          <a:noFill/>
        </p:spPr>
        <p:txBody>
          <a:bodyPr wrap="none" rtlCol="0">
            <a:spAutoFit/>
          </a:bodyPr>
          <a:lstStyle/>
          <a:p>
            <a:r>
              <a:rPr lang="en-US" altLang="ja-JP" sz="2800" dirty="0" smtClean="0"/>
              <a:t>PC</a:t>
            </a:r>
            <a:r>
              <a:rPr lang="ja-JP" altLang="en-US" sz="2800" dirty="0" smtClean="0"/>
              <a:t>を用いた記憶探索課題</a:t>
            </a:r>
            <a:endParaRPr kumimoji="1" lang="ja-JP" altLang="en-US" sz="2800" dirty="0"/>
          </a:p>
        </p:txBody>
      </p:sp>
      <p:sp>
        <p:nvSpPr>
          <p:cNvPr id="3" name="テキスト ボックス 2"/>
          <p:cNvSpPr txBox="1"/>
          <p:nvPr/>
        </p:nvSpPr>
        <p:spPr>
          <a:xfrm>
            <a:off x="1403648" y="5767305"/>
            <a:ext cx="1107996" cy="461665"/>
          </a:xfrm>
          <a:prstGeom prst="rect">
            <a:avLst/>
          </a:prstGeom>
          <a:noFill/>
        </p:spPr>
        <p:txBody>
          <a:bodyPr wrap="none" rtlCol="0">
            <a:spAutoFit/>
          </a:bodyPr>
          <a:lstStyle/>
          <a:p>
            <a:r>
              <a:rPr kumimoji="1" lang="ja-JP" altLang="en-US" smtClean="0"/>
              <a:t>午前中</a:t>
            </a:r>
            <a:endParaRPr kumimoji="1" lang="ja-JP" altLang="en-US"/>
          </a:p>
        </p:txBody>
      </p:sp>
      <p:sp>
        <p:nvSpPr>
          <p:cNvPr id="10" name="テキスト ボックス 9"/>
          <p:cNvSpPr txBox="1"/>
          <p:nvPr/>
        </p:nvSpPr>
        <p:spPr>
          <a:xfrm>
            <a:off x="1480122" y="3086148"/>
            <a:ext cx="2395207" cy="461665"/>
          </a:xfrm>
          <a:prstGeom prst="rect">
            <a:avLst/>
          </a:prstGeom>
          <a:noFill/>
        </p:spPr>
        <p:txBody>
          <a:bodyPr wrap="none" rtlCol="0">
            <a:spAutoFit/>
          </a:bodyPr>
          <a:lstStyle/>
          <a:p>
            <a:r>
              <a:rPr kumimoji="1" lang="en-US" altLang="ja-JP" dirty="0" smtClean="0"/>
              <a:t>1</a:t>
            </a:r>
            <a:r>
              <a:rPr kumimoji="1" lang="ja-JP" altLang="en-US" dirty="0" smtClean="0"/>
              <a:t>５分仮眠／休憩</a:t>
            </a:r>
            <a:endParaRPr kumimoji="1" lang="ja-JP" altLang="en-US" dirty="0"/>
          </a:p>
        </p:txBody>
      </p:sp>
      <p:sp>
        <p:nvSpPr>
          <p:cNvPr id="5" name="下矢印 4"/>
          <p:cNvSpPr/>
          <p:nvPr/>
        </p:nvSpPr>
        <p:spPr>
          <a:xfrm>
            <a:off x="2511644" y="3547813"/>
            <a:ext cx="332164" cy="1287003"/>
          </a:xfrm>
          <a:prstGeom prst="downArrow">
            <a:avLst/>
          </a:prstGeom>
          <a:solidFill>
            <a:srgbClr val="00B0F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68881839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居眠り運転対策</a:t>
            </a:r>
            <a:endParaRPr kumimoji="1" lang="ja-JP" altLang="en-US" dirty="0"/>
          </a:p>
        </p:txBody>
      </p:sp>
      <p:sp>
        <p:nvSpPr>
          <p:cNvPr id="4" name="テキスト ボックス 3"/>
          <p:cNvSpPr txBox="1"/>
          <p:nvPr/>
        </p:nvSpPr>
        <p:spPr>
          <a:xfrm>
            <a:off x="157511" y="1135284"/>
            <a:ext cx="5782641" cy="523220"/>
          </a:xfrm>
          <a:prstGeom prst="rect">
            <a:avLst/>
          </a:prstGeom>
          <a:noFill/>
        </p:spPr>
        <p:txBody>
          <a:bodyPr wrap="square" rtlCol="0">
            <a:spAutoFit/>
          </a:bodyPr>
          <a:lstStyle/>
          <a:p>
            <a:r>
              <a:rPr lang="ja-JP" altLang="en-US" sz="2800" dirty="0" smtClean="0"/>
              <a:t>カフェイン</a:t>
            </a:r>
            <a:r>
              <a:rPr lang="ja-JP" altLang="en-US" sz="2800" dirty="0"/>
              <a:t>摂取（効果：</a:t>
            </a:r>
            <a:r>
              <a:rPr lang="en-US" altLang="ja-JP" sz="2800" dirty="0"/>
              <a:t>15</a:t>
            </a:r>
            <a:r>
              <a:rPr lang="ja-JP" altLang="en-US" sz="2800" dirty="0"/>
              <a:t>分</a:t>
            </a:r>
            <a:r>
              <a:rPr lang="en-US" altLang="ja-JP" sz="2800" dirty="0"/>
              <a:t>〜2</a:t>
            </a:r>
            <a:r>
              <a:rPr lang="ja-JP" altLang="en-US" sz="2800" dirty="0" smtClean="0"/>
              <a:t>時間）</a:t>
            </a:r>
            <a:endParaRPr kumimoji="1" lang="ja-JP" altLang="en-US" sz="2800" dirty="0"/>
          </a:p>
        </p:txBody>
      </p:sp>
      <p:graphicFrame>
        <p:nvGraphicFramePr>
          <p:cNvPr id="8" name="グラフ 2"/>
          <p:cNvGraphicFramePr>
            <a:graphicFrameLocks/>
          </p:cNvGraphicFramePr>
          <p:nvPr>
            <p:extLst>
              <p:ext uri="{D42A27DB-BD31-4B8C-83A1-F6EECF244321}">
                <p14:modId xmlns:p14="http://schemas.microsoft.com/office/powerpoint/2010/main" val="213819536"/>
              </p:ext>
            </p:extLst>
          </p:nvPr>
        </p:nvGraphicFramePr>
        <p:xfrm>
          <a:off x="157511" y="2000756"/>
          <a:ext cx="4248472" cy="4440667"/>
        </p:xfrm>
        <a:graphic>
          <a:graphicData uri="http://schemas.openxmlformats.org/drawingml/2006/chart">
            <c:chart xmlns:c="http://schemas.openxmlformats.org/drawingml/2006/chart" xmlns:r="http://schemas.openxmlformats.org/officeDocument/2006/relationships" r:id="rId3"/>
          </a:graphicData>
        </a:graphic>
      </p:graphicFrame>
      <p:sp>
        <p:nvSpPr>
          <p:cNvPr id="6" name="テキスト ボックス 5"/>
          <p:cNvSpPr txBox="1"/>
          <p:nvPr/>
        </p:nvSpPr>
        <p:spPr>
          <a:xfrm>
            <a:off x="2362463" y="2647074"/>
            <a:ext cx="1874231" cy="461665"/>
          </a:xfrm>
          <a:prstGeom prst="rect">
            <a:avLst/>
          </a:prstGeom>
          <a:noFill/>
        </p:spPr>
        <p:txBody>
          <a:bodyPr wrap="none" rtlCol="0">
            <a:spAutoFit/>
          </a:bodyPr>
          <a:lstStyle/>
          <a:p>
            <a:r>
              <a:rPr kumimoji="1" lang="ja-JP" altLang="en-US" dirty="0" smtClean="0"/>
              <a:t>コーヒー休憩</a:t>
            </a:r>
            <a:endParaRPr kumimoji="1" lang="ja-JP" altLang="en-US" dirty="0"/>
          </a:p>
        </p:txBody>
      </p:sp>
      <p:graphicFrame>
        <p:nvGraphicFramePr>
          <p:cNvPr id="11" name="グラフ 2"/>
          <p:cNvGraphicFramePr>
            <a:graphicFrameLocks/>
          </p:cNvGraphicFramePr>
          <p:nvPr>
            <p:extLst>
              <p:ext uri="{D42A27DB-BD31-4B8C-83A1-F6EECF244321}">
                <p14:modId xmlns:p14="http://schemas.microsoft.com/office/powerpoint/2010/main" val="1778604643"/>
              </p:ext>
            </p:extLst>
          </p:nvPr>
        </p:nvGraphicFramePr>
        <p:xfrm>
          <a:off x="4549999" y="2000756"/>
          <a:ext cx="4248472" cy="4440667"/>
        </p:xfrm>
        <a:graphic>
          <a:graphicData uri="http://schemas.openxmlformats.org/drawingml/2006/chart">
            <c:chart xmlns:c="http://schemas.openxmlformats.org/drawingml/2006/chart" xmlns:r="http://schemas.openxmlformats.org/officeDocument/2006/relationships" r:id="rId4"/>
          </a:graphicData>
        </a:graphic>
      </p:graphicFrame>
      <p:sp>
        <p:nvSpPr>
          <p:cNvPr id="12" name="テキスト ボックス 11"/>
          <p:cNvSpPr txBox="1"/>
          <p:nvPr/>
        </p:nvSpPr>
        <p:spPr>
          <a:xfrm>
            <a:off x="6748428" y="2689513"/>
            <a:ext cx="1874231" cy="461665"/>
          </a:xfrm>
          <a:prstGeom prst="rect">
            <a:avLst/>
          </a:prstGeom>
          <a:noFill/>
        </p:spPr>
        <p:txBody>
          <a:bodyPr wrap="none" rtlCol="0">
            <a:spAutoFit/>
          </a:bodyPr>
          <a:lstStyle/>
          <a:p>
            <a:r>
              <a:rPr kumimoji="1" lang="ja-JP" altLang="en-US" dirty="0" smtClean="0"/>
              <a:t>コーヒー休憩</a:t>
            </a:r>
            <a:endParaRPr kumimoji="1" lang="ja-JP" altLang="en-US" dirty="0"/>
          </a:p>
        </p:txBody>
      </p:sp>
      <p:sp>
        <p:nvSpPr>
          <p:cNvPr id="7" name="テキスト ボックス 6"/>
          <p:cNvSpPr txBox="1"/>
          <p:nvPr/>
        </p:nvSpPr>
        <p:spPr>
          <a:xfrm>
            <a:off x="7399088" y="6519446"/>
            <a:ext cx="1778051" cy="338554"/>
          </a:xfrm>
          <a:prstGeom prst="rect">
            <a:avLst/>
          </a:prstGeom>
          <a:noFill/>
        </p:spPr>
        <p:txBody>
          <a:bodyPr wrap="none" rtlCol="0">
            <a:spAutoFit/>
          </a:bodyPr>
          <a:lstStyle/>
          <a:p>
            <a:r>
              <a:rPr kumimoji="1" lang="ja-JP" altLang="en-US" sz="1600" dirty="0" smtClean="0"/>
              <a:t>（</a:t>
            </a:r>
            <a:r>
              <a:rPr kumimoji="1" lang="en-US" altLang="ja-JP" sz="1600" dirty="0" smtClean="0"/>
              <a:t>Mets </a:t>
            </a:r>
            <a:r>
              <a:rPr kumimoji="1" lang="en-US" altLang="ja-JP" sz="1600" i="1" dirty="0" smtClean="0"/>
              <a:t>et al., </a:t>
            </a:r>
            <a:r>
              <a:rPr kumimoji="1" lang="en-US" altLang="ja-JP" sz="1600" dirty="0" smtClean="0"/>
              <a:t>2012</a:t>
            </a:r>
            <a:r>
              <a:rPr kumimoji="1" lang="ja-JP" altLang="en-US" sz="1600" dirty="0" smtClean="0"/>
              <a:t>）</a:t>
            </a:r>
            <a:endParaRPr kumimoji="1" lang="ja-JP" altLang="en-US" sz="1600" dirty="0"/>
          </a:p>
        </p:txBody>
      </p:sp>
      <p:sp>
        <p:nvSpPr>
          <p:cNvPr id="13" name="下矢印 12"/>
          <p:cNvSpPr/>
          <p:nvPr/>
        </p:nvSpPr>
        <p:spPr>
          <a:xfrm>
            <a:off x="2627784" y="3104219"/>
            <a:ext cx="332164" cy="1908631"/>
          </a:xfrm>
          <a:prstGeom prst="downArrow">
            <a:avLst/>
          </a:prstGeom>
          <a:solidFill>
            <a:srgbClr val="00B0F0">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下矢印 13"/>
          <p:cNvSpPr/>
          <p:nvPr/>
        </p:nvSpPr>
        <p:spPr>
          <a:xfrm>
            <a:off x="7020272" y="3068960"/>
            <a:ext cx="332164" cy="1908631"/>
          </a:xfrm>
          <a:prstGeom prst="downArrow">
            <a:avLst/>
          </a:prstGeom>
          <a:solidFill>
            <a:srgbClr val="00B0F0">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400880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タイトル 1"/>
          <p:cNvSpPr>
            <a:spLocks noGrp="1"/>
          </p:cNvSpPr>
          <p:nvPr>
            <p:ph type="title"/>
          </p:nvPr>
        </p:nvSpPr>
        <p:spPr/>
        <p:txBody>
          <a:bodyPr/>
          <a:lstStyle/>
          <a:p>
            <a:r>
              <a:rPr lang="ja-JP" altLang="en-US"/>
              <a:t>過労運転</a:t>
            </a:r>
          </a:p>
        </p:txBody>
      </p:sp>
      <p:sp>
        <p:nvSpPr>
          <p:cNvPr id="23554" name="テキスト ボックス 2"/>
          <p:cNvSpPr txBox="1">
            <a:spLocks noChangeArrowheads="1"/>
          </p:cNvSpPr>
          <p:nvPr/>
        </p:nvSpPr>
        <p:spPr bwMode="auto">
          <a:xfrm>
            <a:off x="685800" y="1223963"/>
            <a:ext cx="62896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400">
                <a:solidFill>
                  <a:schemeClr val="tx1"/>
                </a:solidFill>
                <a:latin typeface="Times New Roman" charset="0"/>
                <a:ea typeface="ＭＳ Ｐゴシック" charset="-128"/>
              </a:defRPr>
            </a:lvl1pPr>
            <a:lvl2pPr marL="742950" indent="-285750">
              <a:spcBef>
                <a:spcPct val="20000"/>
              </a:spcBef>
              <a:buChar char="–"/>
              <a:defRPr kumimoji="1" sz="2800">
                <a:solidFill>
                  <a:schemeClr val="tx1"/>
                </a:solidFill>
                <a:latin typeface="Times New Roman" charset="0"/>
                <a:ea typeface="ＭＳ Ｐゴシック" charset="-128"/>
              </a:defRPr>
            </a:lvl2pPr>
            <a:lvl3pPr marL="1143000" indent="-228600">
              <a:spcBef>
                <a:spcPct val="20000"/>
              </a:spcBef>
              <a:buChar char="•"/>
              <a:defRPr kumimoji="1" sz="2400">
                <a:solidFill>
                  <a:schemeClr val="tx1"/>
                </a:solidFill>
                <a:latin typeface="Times New Roman" charset="0"/>
                <a:ea typeface="ＭＳ Ｐゴシック" charset="-128"/>
              </a:defRPr>
            </a:lvl3pPr>
            <a:lvl4pPr marL="1600200" indent="-228600">
              <a:spcBef>
                <a:spcPct val="20000"/>
              </a:spcBef>
              <a:buChar char="–"/>
              <a:defRPr kumimoji="1" sz="2000">
                <a:solidFill>
                  <a:schemeClr val="tx1"/>
                </a:solidFill>
                <a:latin typeface="Times New Roman" charset="0"/>
                <a:ea typeface="ＭＳ Ｐゴシック" charset="-128"/>
              </a:defRPr>
            </a:lvl4pPr>
            <a:lvl5pPr marL="2057400" indent="-228600">
              <a:spcBef>
                <a:spcPct val="20000"/>
              </a:spcBef>
              <a:buChar char="»"/>
              <a:defRPr kumimoji="1"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9pPr>
          </a:lstStyle>
          <a:p>
            <a:pPr eaLnBrk="1" hangingPunct="1">
              <a:spcBef>
                <a:spcPct val="0"/>
              </a:spcBef>
              <a:buFontTx/>
              <a:buNone/>
            </a:pPr>
            <a:r>
              <a:rPr lang="ja-JP" altLang="en-US" sz="2800"/>
              <a:t>道路交通法第</a:t>
            </a:r>
            <a:r>
              <a:rPr lang="en-US" altLang="ja-JP" sz="2800"/>
              <a:t>66</a:t>
            </a:r>
            <a:r>
              <a:rPr lang="ja-JP" altLang="en-US" sz="2800"/>
              <a:t>条（過労運転等の禁止）</a:t>
            </a:r>
          </a:p>
        </p:txBody>
      </p:sp>
      <p:sp>
        <p:nvSpPr>
          <p:cNvPr id="23555" name="テキスト ボックス 3"/>
          <p:cNvSpPr txBox="1">
            <a:spLocks noChangeArrowheads="1"/>
          </p:cNvSpPr>
          <p:nvPr/>
        </p:nvSpPr>
        <p:spPr bwMode="auto">
          <a:xfrm>
            <a:off x="992188" y="1916113"/>
            <a:ext cx="7612062"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400">
                <a:solidFill>
                  <a:schemeClr val="tx1"/>
                </a:solidFill>
                <a:latin typeface="Times New Roman" charset="0"/>
                <a:ea typeface="ＭＳ Ｐゴシック" charset="-128"/>
              </a:defRPr>
            </a:lvl1pPr>
            <a:lvl2pPr marL="742950" indent="-285750">
              <a:spcBef>
                <a:spcPct val="20000"/>
              </a:spcBef>
              <a:buChar char="–"/>
              <a:defRPr kumimoji="1" sz="2800">
                <a:solidFill>
                  <a:schemeClr val="tx1"/>
                </a:solidFill>
                <a:latin typeface="Times New Roman" charset="0"/>
                <a:ea typeface="ＭＳ Ｐゴシック" charset="-128"/>
              </a:defRPr>
            </a:lvl2pPr>
            <a:lvl3pPr marL="1143000" indent="-228600">
              <a:spcBef>
                <a:spcPct val="20000"/>
              </a:spcBef>
              <a:buChar char="•"/>
              <a:defRPr kumimoji="1" sz="2400">
                <a:solidFill>
                  <a:schemeClr val="tx1"/>
                </a:solidFill>
                <a:latin typeface="Times New Roman" charset="0"/>
                <a:ea typeface="ＭＳ Ｐゴシック" charset="-128"/>
              </a:defRPr>
            </a:lvl3pPr>
            <a:lvl4pPr marL="1600200" indent="-228600">
              <a:spcBef>
                <a:spcPct val="20000"/>
              </a:spcBef>
              <a:buChar char="–"/>
              <a:defRPr kumimoji="1" sz="2000">
                <a:solidFill>
                  <a:schemeClr val="tx1"/>
                </a:solidFill>
                <a:latin typeface="Times New Roman" charset="0"/>
                <a:ea typeface="ＭＳ Ｐゴシック" charset="-128"/>
              </a:defRPr>
            </a:lvl4pPr>
            <a:lvl5pPr marL="2057400" indent="-228600">
              <a:spcBef>
                <a:spcPct val="20000"/>
              </a:spcBef>
              <a:buChar char="»"/>
              <a:defRPr kumimoji="1"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9pPr>
          </a:lstStyle>
          <a:p>
            <a:pPr eaLnBrk="1" hangingPunct="1">
              <a:lnSpc>
                <a:spcPct val="150000"/>
              </a:lnSpc>
              <a:spcBef>
                <a:spcPct val="0"/>
              </a:spcBef>
              <a:buFontTx/>
              <a:buNone/>
            </a:pPr>
            <a:r>
              <a:rPr lang="ja-JP" altLang="en-US" sz="2800"/>
              <a:t>何人も、前条第１項に規定する場合のほか、疲労、病気、薬物の影響その他の理由により、正常な運転ができないおそれがある状態で車両等を運転してはならない</a:t>
            </a:r>
          </a:p>
        </p:txBody>
      </p:sp>
      <p:sp>
        <p:nvSpPr>
          <p:cNvPr id="23556" name="テキスト ボックス 4"/>
          <p:cNvSpPr txBox="1">
            <a:spLocks noChangeArrowheads="1"/>
          </p:cNvSpPr>
          <p:nvPr/>
        </p:nvSpPr>
        <p:spPr bwMode="auto">
          <a:xfrm>
            <a:off x="685800" y="5040313"/>
            <a:ext cx="69929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400">
                <a:solidFill>
                  <a:schemeClr val="tx1"/>
                </a:solidFill>
                <a:latin typeface="Times New Roman" charset="0"/>
                <a:ea typeface="ＭＳ Ｐゴシック" charset="-128"/>
              </a:defRPr>
            </a:lvl1pPr>
            <a:lvl2pPr marL="742950" indent="-285750">
              <a:spcBef>
                <a:spcPct val="20000"/>
              </a:spcBef>
              <a:buChar char="–"/>
              <a:defRPr kumimoji="1" sz="2800">
                <a:solidFill>
                  <a:schemeClr val="tx1"/>
                </a:solidFill>
                <a:latin typeface="Times New Roman" charset="0"/>
                <a:ea typeface="ＭＳ Ｐゴシック" charset="-128"/>
              </a:defRPr>
            </a:lvl2pPr>
            <a:lvl3pPr marL="1143000" indent="-228600">
              <a:spcBef>
                <a:spcPct val="20000"/>
              </a:spcBef>
              <a:buChar char="•"/>
              <a:defRPr kumimoji="1" sz="2400">
                <a:solidFill>
                  <a:schemeClr val="tx1"/>
                </a:solidFill>
                <a:latin typeface="Times New Roman" charset="0"/>
                <a:ea typeface="ＭＳ Ｐゴシック" charset="-128"/>
              </a:defRPr>
            </a:lvl3pPr>
            <a:lvl4pPr marL="1600200" indent="-228600">
              <a:spcBef>
                <a:spcPct val="20000"/>
              </a:spcBef>
              <a:buChar char="–"/>
              <a:defRPr kumimoji="1" sz="2000">
                <a:solidFill>
                  <a:schemeClr val="tx1"/>
                </a:solidFill>
                <a:latin typeface="Times New Roman" charset="0"/>
                <a:ea typeface="ＭＳ Ｐゴシック" charset="-128"/>
              </a:defRPr>
            </a:lvl4pPr>
            <a:lvl5pPr marL="2057400" indent="-228600">
              <a:spcBef>
                <a:spcPct val="20000"/>
              </a:spcBef>
              <a:buChar char="»"/>
              <a:defRPr kumimoji="1"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9pPr>
          </a:lstStyle>
          <a:p>
            <a:pPr eaLnBrk="1" hangingPunct="1">
              <a:spcBef>
                <a:spcPct val="0"/>
              </a:spcBef>
              <a:buFontTx/>
              <a:buNone/>
            </a:pPr>
            <a:r>
              <a:rPr lang="ja-JP" altLang="en-US" sz="2800"/>
              <a:t>道路交通法第</a:t>
            </a:r>
            <a:r>
              <a:rPr lang="en-US" altLang="ja-JP" sz="2800"/>
              <a:t>65</a:t>
            </a:r>
            <a:r>
              <a:rPr lang="ja-JP" altLang="en-US" sz="2800"/>
              <a:t>条（酒気帯び運転等の禁止）</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トラックドライバーの実態調査</a:t>
            </a:r>
            <a:r>
              <a:rPr lang="en-US" altLang="ja-JP" dirty="0" smtClean="0"/>
              <a:t>A</a:t>
            </a:r>
            <a:endParaRPr kumimoji="1" lang="ja-JP" altLang="en-US" dirty="0"/>
          </a:p>
        </p:txBody>
      </p:sp>
      <p:sp>
        <p:nvSpPr>
          <p:cNvPr id="3" name="テキスト ボックス 2"/>
          <p:cNvSpPr txBox="1"/>
          <p:nvPr/>
        </p:nvSpPr>
        <p:spPr>
          <a:xfrm>
            <a:off x="7647721" y="407973"/>
            <a:ext cx="1620957" cy="523220"/>
          </a:xfrm>
          <a:prstGeom prst="rect">
            <a:avLst/>
          </a:prstGeom>
          <a:noFill/>
        </p:spPr>
        <p:txBody>
          <a:bodyPr wrap="none" rtlCol="0">
            <a:spAutoFit/>
          </a:bodyPr>
          <a:lstStyle/>
          <a:p>
            <a:r>
              <a:rPr kumimoji="1" lang="ja-JP" altLang="en-US" sz="2800" smtClean="0"/>
              <a:t>（</a:t>
            </a:r>
            <a:r>
              <a:rPr lang="en-US" altLang="ja-JP" sz="2800" dirty="0" smtClean="0"/>
              <a:t>2006</a:t>
            </a:r>
            <a:r>
              <a:rPr lang="ja-JP" altLang="en-US" sz="2800" dirty="0" smtClean="0"/>
              <a:t>年</a:t>
            </a:r>
            <a:r>
              <a:rPr kumimoji="1" lang="ja-JP" altLang="en-US" sz="2800" dirty="0" smtClean="0"/>
              <a:t>）</a:t>
            </a:r>
            <a:endParaRPr kumimoji="1" lang="ja-JP" altLang="en-US" sz="2800" dirty="0"/>
          </a:p>
        </p:txBody>
      </p:sp>
      <p:graphicFrame>
        <p:nvGraphicFramePr>
          <p:cNvPr id="4" name="表 3"/>
          <p:cNvGraphicFramePr>
            <a:graphicFrameLocks noGrp="1"/>
          </p:cNvGraphicFramePr>
          <p:nvPr>
            <p:extLst>
              <p:ext uri="{D42A27DB-BD31-4B8C-83A1-F6EECF244321}">
                <p14:modId xmlns:p14="http://schemas.microsoft.com/office/powerpoint/2010/main" val="515323012"/>
              </p:ext>
            </p:extLst>
          </p:nvPr>
        </p:nvGraphicFramePr>
        <p:xfrm>
          <a:off x="965392" y="1113887"/>
          <a:ext cx="7128790" cy="1828792"/>
        </p:xfrm>
        <a:graphic>
          <a:graphicData uri="http://schemas.openxmlformats.org/drawingml/2006/table">
            <a:tbl>
              <a:tblPr firstRow="1" bandRow="1">
                <a:tableStyleId>{5940675A-B579-460E-94D1-54222C63F5DA}</a:tableStyleId>
              </a:tblPr>
              <a:tblGrid>
                <a:gridCol w="2407294"/>
                <a:gridCol w="1573832"/>
                <a:gridCol w="1573832"/>
                <a:gridCol w="1573832"/>
              </a:tblGrid>
              <a:tr h="235876">
                <a:tc>
                  <a:txBody>
                    <a:bodyPr/>
                    <a:lstStyle/>
                    <a:p>
                      <a:endParaRPr kumimoji="1" lang="ja-JP" altLang="en-US" sz="2400" dirty="0"/>
                    </a:p>
                  </a:txBody>
                  <a:tcPr marL="91443" marR="91443"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2400" dirty="0" smtClean="0"/>
                        <a:t>大手</a:t>
                      </a:r>
                      <a:r>
                        <a:rPr kumimoji="1" lang="en-US" altLang="ja-JP" sz="2400" dirty="0" smtClean="0"/>
                        <a:t>193</a:t>
                      </a:r>
                      <a:r>
                        <a:rPr kumimoji="1" lang="ja-JP" altLang="en-US" sz="2400" dirty="0" smtClean="0"/>
                        <a:t>名</a:t>
                      </a:r>
                    </a:p>
                  </a:txBody>
                  <a:tcPr marL="91443" marR="91443"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2400" dirty="0" smtClean="0"/>
                        <a:t>中小</a:t>
                      </a:r>
                      <a:r>
                        <a:rPr kumimoji="1" lang="en-US" altLang="ja-JP" sz="2400" dirty="0" smtClean="0"/>
                        <a:t>222</a:t>
                      </a:r>
                      <a:r>
                        <a:rPr kumimoji="1" lang="ja-JP" altLang="en-US" sz="2400" dirty="0" smtClean="0"/>
                        <a:t>名</a:t>
                      </a:r>
                    </a:p>
                  </a:txBody>
                  <a:tcPr marL="91443" marR="91443"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2400" dirty="0" smtClean="0"/>
                        <a:t>全体</a:t>
                      </a:r>
                      <a:r>
                        <a:rPr kumimoji="1" lang="en-US" altLang="ja-JP" sz="2400" dirty="0" smtClean="0"/>
                        <a:t>415</a:t>
                      </a:r>
                      <a:r>
                        <a:rPr kumimoji="1" lang="ja-JP" altLang="en-US" sz="2400" baseline="0" dirty="0" smtClean="0"/>
                        <a:t>名</a:t>
                      </a:r>
                      <a:endParaRPr kumimoji="1" lang="ja-JP" altLang="en-US" sz="2400" dirty="0"/>
                    </a:p>
                  </a:txBody>
                  <a:tcPr marL="91443" marR="91443"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7067">
                <a:tc>
                  <a:txBody>
                    <a:bodyPr/>
                    <a:lstStyle/>
                    <a:p>
                      <a:r>
                        <a:rPr kumimoji="1" lang="ja-JP" altLang="en-US" sz="2400" dirty="0" smtClean="0"/>
                        <a:t>１月走行距離</a:t>
                      </a:r>
                      <a:endParaRPr kumimoji="1" lang="ja-JP" altLang="en-US" sz="2400" dirty="0"/>
                    </a:p>
                  </a:txBody>
                  <a:tcPr marL="91443" marR="91443"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2400" dirty="0" smtClean="0"/>
                        <a:t>2,008km</a:t>
                      </a:r>
                      <a:endParaRPr kumimoji="1" lang="ja-JP" altLang="en-US" sz="2400" dirty="0"/>
                    </a:p>
                  </a:txBody>
                  <a:tcPr marL="91443" marR="91443"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2400" dirty="0" smtClean="0"/>
                        <a:t>6,240km</a:t>
                      </a:r>
                      <a:endParaRPr kumimoji="1" lang="ja-JP" altLang="en-US" sz="2400" dirty="0"/>
                    </a:p>
                  </a:txBody>
                  <a:tcPr marL="91443" marR="91443"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2400" dirty="0" smtClean="0"/>
                        <a:t>4,246km</a:t>
                      </a:r>
                      <a:endParaRPr kumimoji="1" lang="ja-JP" altLang="en-US" sz="2400" dirty="0"/>
                    </a:p>
                  </a:txBody>
                  <a:tcPr marL="91443" marR="91443"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4569">
                <a:tc>
                  <a:txBody>
                    <a:bodyPr/>
                    <a:lstStyle/>
                    <a:p>
                      <a:r>
                        <a:rPr kumimoji="1" lang="ja-JP" altLang="en-US" sz="2400" dirty="0" smtClean="0"/>
                        <a:t>１日運転時間</a:t>
                      </a:r>
                      <a:endParaRPr kumimoji="1" lang="ja-JP" altLang="en-US" sz="2400" dirty="0"/>
                    </a:p>
                  </a:txBody>
                  <a:tcPr marL="91443" marR="91443"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2400" dirty="0" smtClean="0"/>
                        <a:t>4.8h</a:t>
                      </a:r>
                    </a:p>
                  </a:txBody>
                  <a:tcPr marL="91443" marR="91443"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2400" dirty="0" smtClean="0"/>
                        <a:t>8.4h</a:t>
                      </a:r>
                      <a:endParaRPr kumimoji="1" lang="ja-JP" altLang="en-US" sz="2400" dirty="0"/>
                    </a:p>
                  </a:txBody>
                  <a:tcPr marL="91443" marR="91443"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2400" dirty="0" smtClean="0"/>
                        <a:t>6.7h</a:t>
                      </a:r>
                      <a:endParaRPr kumimoji="1" lang="ja-JP" altLang="en-US" sz="2400" dirty="0"/>
                    </a:p>
                  </a:txBody>
                  <a:tcPr marL="91443" marR="91443"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4569">
                <a:tc>
                  <a:txBody>
                    <a:bodyPr/>
                    <a:lstStyle/>
                    <a:p>
                      <a:r>
                        <a:rPr kumimoji="1" lang="ja-JP" altLang="en-US" sz="2400" dirty="0" smtClean="0"/>
                        <a:t>平均睡眠時間</a:t>
                      </a:r>
                      <a:endParaRPr kumimoji="1" lang="ja-JP" altLang="en-US" sz="2400" dirty="0"/>
                    </a:p>
                  </a:txBody>
                  <a:tcPr marL="91443" marR="91443"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2400" dirty="0" smtClean="0"/>
                        <a:t>6.7h</a:t>
                      </a:r>
                      <a:endParaRPr kumimoji="1" lang="ja-JP" altLang="en-US" sz="2400" dirty="0"/>
                    </a:p>
                  </a:txBody>
                  <a:tcPr marL="91443" marR="91443"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2400" dirty="0" smtClean="0"/>
                        <a:t>5.9h</a:t>
                      </a:r>
                      <a:endParaRPr kumimoji="1" lang="ja-JP" altLang="en-US" sz="2400" dirty="0"/>
                    </a:p>
                  </a:txBody>
                  <a:tcPr marL="91443" marR="91443"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2400" dirty="0" smtClean="0"/>
                        <a:t>6.3h</a:t>
                      </a:r>
                    </a:p>
                  </a:txBody>
                  <a:tcPr marL="91443" marR="91443"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5" name="グラフ 4"/>
          <p:cNvGraphicFramePr/>
          <p:nvPr>
            <p:extLst>
              <p:ext uri="{D42A27DB-BD31-4B8C-83A1-F6EECF244321}">
                <p14:modId xmlns:p14="http://schemas.microsoft.com/office/powerpoint/2010/main" val="600497532"/>
              </p:ext>
            </p:extLst>
          </p:nvPr>
        </p:nvGraphicFramePr>
        <p:xfrm>
          <a:off x="416607" y="3721315"/>
          <a:ext cx="1951003" cy="1884226"/>
        </p:xfrm>
        <a:graphic>
          <a:graphicData uri="http://schemas.openxmlformats.org/drawingml/2006/chart">
            <c:chart xmlns:c="http://schemas.openxmlformats.org/drawingml/2006/chart" xmlns:r="http://schemas.openxmlformats.org/officeDocument/2006/relationships" r:id="rId3"/>
          </a:graphicData>
        </a:graphic>
      </p:graphicFrame>
      <p:sp>
        <p:nvSpPr>
          <p:cNvPr id="6" name="テキスト ボックス 5"/>
          <p:cNvSpPr txBox="1"/>
          <p:nvPr/>
        </p:nvSpPr>
        <p:spPr>
          <a:xfrm>
            <a:off x="496962" y="3212976"/>
            <a:ext cx="2236510" cy="461665"/>
          </a:xfrm>
          <a:prstGeom prst="rect">
            <a:avLst/>
          </a:prstGeom>
          <a:noFill/>
        </p:spPr>
        <p:txBody>
          <a:bodyPr wrap="none" rtlCol="0">
            <a:spAutoFit/>
          </a:bodyPr>
          <a:lstStyle/>
          <a:p>
            <a:r>
              <a:rPr kumimoji="1" lang="ja-JP" altLang="en-US" dirty="0" smtClean="0"/>
              <a:t>深夜、早朝運転</a:t>
            </a:r>
            <a:endParaRPr kumimoji="1" lang="ja-JP" altLang="en-US" dirty="0"/>
          </a:p>
        </p:txBody>
      </p:sp>
      <p:graphicFrame>
        <p:nvGraphicFramePr>
          <p:cNvPr id="7" name="グラフ 6"/>
          <p:cNvGraphicFramePr/>
          <p:nvPr>
            <p:extLst>
              <p:ext uri="{D42A27DB-BD31-4B8C-83A1-F6EECF244321}">
                <p14:modId xmlns:p14="http://schemas.microsoft.com/office/powerpoint/2010/main" val="1112399311"/>
              </p:ext>
            </p:extLst>
          </p:nvPr>
        </p:nvGraphicFramePr>
        <p:xfrm>
          <a:off x="2328639" y="3721315"/>
          <a:ext cx="1951003" cy="1884226"/>
        </p:xfrm>
        <a:graphic>
          <a:graphicData uri="http://schemas.openxmlformats.org/drawingml/2006/chart">
            <c:chart xmlns:c="http://schemas.openxmlformats.org/drawingml/2006/chart" xmlns:r="http://schemas.openxmlformats.org/officeDocument/2006/relationships" r:id="rId4"/>
          </a:graphicData>
        </a:graphic>
      </p:graphicFrame>
      <p:sp>
        <p:nvSpPr>
          <p:cNvPr id="8" name="テキスト ボックス 7"/>
          <p:cNvSpPr txBox="1"/>
          <p:nvPr/>
        </p:nvSpPr>
        <p:spPr>
          <a:xfrm>
            <a:off x="2904030" y="5568427"/>
            <a:ext cx="800219" cy="461665"/>
          </a:xfrm>
          <a:prstGeom prst="rect">
            <a:avLst/>
          </a:prstGeom>
          <a:noFill/>
        </p:spPr>
        <p:txBody>
          <a:bodyPr wrap="none" rtlCol="0">
            <a:spAutoFit/>
          </a:bodyPr>
          <a:lstStyle/>
          <a:p>
            <a:r>
              <a:rPr kumimoji="1" lang="ja-JP" altLang="en-US" dirty="0" smtClean="0"/>
              <a:t>中小</a:t>
            </a:r>
            <a:endParaRPr kumimoji="1" lang="ja-JP" altLang="en-US" dirty="0"/>
          </a:p>
        </p:txBody>
      </p:sp>
      <p:sp>
        <p:nvSpPr>
          <p:cNvPr id="9" name="テキスト ボックス 8"/>
          <p:cNvSpPr txBox="1"/>
          <p:nvPr/>
        </p:nvSpPr>
        <p:spPr>
          <a:xfrm>
            <a:off x="860101" y="5587719"/>
            <a:ext cx="800219" cy="461665"/>
          </a:xfrm>
          <a:prstGeom prst="rect">
            <a:avLst/>
          </a:prstGeom>
          <a:noFill/>
        </p:spPr>
        <p:txBody>
          <a:bodyPr wrap="none" rtlCol="0">
            <a:spAutoFit/>
          </a:bodyPr>
          <a:lstStyle/>
          <a:p>
            <a:r>
              <a:rPr kumimoji="1" lang="ja-JP" altLang="en-US" smtClean="0"/>
              <a:t>大手</a:t>
            </a:r>
            <a:endParaRPr kumimoji="1" lang="ja-JP" altLang="en-US"/>
          </a:p>
        </p:txBody>
      </p:sp>
      <p:graphicFrame>
        <p:nvGraphicFramePr>
          <p:cNvPr id="10" name="グラフ 9"/>
          <p:cNvGraphicFramePr/>
          <p:nvPr>
            <p:extLst>
              <p:ext uri="{D42A27DB-BD31-4B8C-83A1-F6EECF244321}">
                <p14:modId xmlns:p14="http://schemas.microsoft.com/office/powerpoint/2010/main" val="658264037"/>
              </p:ext>
            </p:extLst>
          </p:nvPr>
        </p:nvGraphicFramePr>
        <p:xfrm>
          <a:off x="4855033" y="3721315"/>
          <a:ext cx="1951003" cy="1884226"/>
        </p:xfrm>
        <a:graphic>
          <a:graphicData uri="http://schemas.openxmlformats.org/drawingml/2006/chart">
            <c:chart xmlns:c="http://schemas.openxmlformats.org/drawingml/2006/chart" xmlns:r="http://schemas.openxmlformats.org/officeDocument/2006/relationships" r:id="rId5"/>
          </a:graphicData>
        </a:graphic>
      </p:graphicFrame>
      <p:sp>
        <p:nvSpPr>
          <p:cNvPr id="11" name="テキスト ボックス 10"/>
          <p:cNvSpPr txBox="1"/>
          <p:nvPr/>
        </p:nvSpPr>
        <p:spPr>
          <a:xfrm>
            <a:off x="4933594" y="3212505"/>
            <a:ext cx="2807179" cy="461665"/>
          </a:xfrm>
          <a:prstGeom prst="rect">
            <a:avLst/>
          </a:prstGeom>
          <a:noFill/>
        </p:spPr>
        <p:txBody>
          <a:bodyPr wrap="none" rtlCol="0">
            <a:spAutoFit/>
          </a:bodyPr>
          <a:lstStyle/>
          <a:p>
            <a:r>
              <a:rPr lang="ja-JP" altLang="en-US" dirty="0" smtClean="0"/>
              <a:t>眠気を我慢して運転</a:t>
            </a:r>
            <a:endParaRPr kumimoji="1" lang="ja-JP" altLang="en-US" dirty="0"/>
          </a:p>
        </p:txBody>
      </p:sp>
      <p:graphicFrame>
        <p:nvGraphicFramePr>
          <p:cNvPr id="12" name="グラフ 11"/>
          <p:cNvGraphicFramePr/>
          <p:nvPr>
            <p:extLst>
              <p:ext uri="{D42A27DB-BD31-4B8C-83A1-F6EECF244321}">
                <p14:modId xmlns:p14="http://schemas.microsoft.com/office/powerpoint/2010/main" val="220335323"/>
              </p:ext>
            </p:extLst>
          </p:nvPr>
        </p:nvGraphicFramePr>
        <p:xfrm>
          <a:off x="6767065" y="3721315"/>
          <a:ext cx="1951003" cy="1884226"/>
        </p:xfrm>
        <a:graphic>
          <a:graphicData uri="http://schemas.openxmlformats.org/drawingml/2006/chart">
            <c:chart xmlns:c="http://schemas.openxmlformats.org/drawingml/2006/chart" xmlns:r="http://schemas.openxmlformats.org/officeDocument/2006/relationships" r:id="rId6"/>
          </a:graphicData>
        </a:graphic>
      </p:graphicFrame>
      <p:sp>
        <p:nvSpPr>
          <p:cNvPr id="13" name="テキスト ボックス 12"/>
          <p:cNvSpPr txBox="1"/>
          <p:nvPr/>
        </p:nvSpPr>
        <p:spPr>
          <a:xfrm>
            <a:off x="7342456" y="5568427"/>
            <a:ext cx="800219" cy="461665"/>
          </a:xfrm>
          <a:prstGeom prst="rect">
            <a:avLst/>
          </a:prstGeom>
          <a:noFill/>
        </p:spPr>
        <p:txBody>
          <a:bodyPr wrap="none" rtlCol="0">
            <a:spAutoFit/>
          </a:bodyPr>
          <a:lstStyle/>
          <a:p>
            <a:r>
              <a:rPr kumimoji="1" lang="ja-JP" altLang="en-US" dirty="0" smtClean="0"/>
              <a:t>中小</a:t>
            </a:r>
            <a:endParaRPr kumimoji="1" lang="ja-JP" altLang="en-US" dirty="0"/>
          </a:p>
        </p:txBody>
      </p:sp>
      <p:sp>
        <p:nvSpPr>
          <p:cNvPr id="14" name="テキスト ボックス 13"/>
          <p:cNvSpPr txBox="1"/>
          <p:nvPr/>
        </p:nvSpPr>
        <p:spPr>
          <a:xfrm>
            <a:off x="5298527" y="5587719"/>
            <a:ext cx="800219" cy="461665"/>
          </a:xfrm>
          <a:prstGeom prst="rect">
            <a:avLst/>
          </a:prstGeom>
          <a:noFill/>
        </p:spPr>
        <p:txBody>
          <a:bodyPr wrap="none" rtlCol="0">
            <a:spAutoFit/>
          </a:bodyPr>
          <a:lstStyle/>
          <a:p>
            <a:r>
              <a:rPr kumimoji="1" lang="ja-JP" altLang="en-US" smtClean="0"/>
              <a:t>大手</a:t>
            </a:r>
            <a:endParaRPr kumimoji="1" lang="ja-JP" altLang="en-US"/>
          </a:p>
        </p:txBody>
      </p:sp>
      <p:grpSp>
        <p:nvGrpSpPr>
          <p:cNvPr id="17" name="図形グループ 16"/>
          <p:cNvGrpSpPr/>
          <p:nvPr/>
        </p:nvGrpSpPr>
        <p:grpSpPr>
          <a:xfrm>
            <a:off x="352797" y="6052810"/>
            <a:ext cx="1054875" cy="507832"/>
            <a:chOff x="685800" y="6305544"/>
            <a:chExt cx="1054875" cy="507832"/>
          </a:xfrm>
        </p:grpSpPr>
        <p:sp>
          <p:nvSpPr>
            <p:cNvPr id="15" name="正方形/長方形 14"/>
            <p:cNvSpPr/>
            <p:nvPr/>
          </p:nvSpPr>
          <p:spPr>
            <a:xfrm>
              <a:off x="685800" y="6381328"/>
              <a:ext cx="254656" cy="2880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986943" y="6305544"/>
              <a:ext cx="753732" cy="507832"/>
            </a:xfrm>
            <a:prstGeom prst="rect">
              <a:avLst/>
            </a:prstGeom>
            <a:noFill/>
          </p:spPr>
          <p:txBody>
            <a:bodyPr wrap="none" rtlCol="0">
              <a:spAutoFit/>
            </a:bodyPr>
            <a:lstStyle/>
            <a:p>
              <a:r>
                <a:rPr lang="ja-JP" altLang="en-US" smtClean="0"/>
                <a:t>ない</a:t>
              </a:r>
              <a:endParaRPr kumimoji="1" lang="en-US" altLang="ja-JP" dirty="0" smtClean="0"/>
            </a:p>
          </p:txBody>
        </p:sp>
      </p:grpSp>
      <p:grpSp>
        <p:nvGrpSpPr>
          <p:cNvPr id="18" name="図形グループ 17"/>
          <p:cNvGrpSpPr/>
          <p:nvPr/>
        </p:nvGrpSpPr>
        <p:grpSpPr>
          <a:xfrm>
            <a:off x="1873031" y="6068172"/>
            <a:ext cx="1362652" cy="461665"/>
            <a:chOff x="685800" y="6305544"/>
            <a:chExt cx="1362652" cy="461665"/>
          </a:xfrm>
        </p:grpSpPr>
        <p:sp>
          <p:nvSpPr>
            <p:cNvPr id="19" name="正方形/長方形 18"/>
            <p:cNvSpPr/>
            <p:nvPr/>
          </p:nvSpPr>
          <p:spPr>
            <a:xfrm>
              <a:off x="685800" y="6381328"/>
              <a:ext cx="254656" cy="28803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p:cNvSpPr txBox="1"/>
            <p:nvPr/>
          </p:nvSpPr>
          <p:spPr>
            <a:xfrm>
              <a:off x="986943" y="6305544"/>
              <a:ext cx="1061509" cy="461665"/>
            </a:xfrm>
            <a:prstGeom prst="rect">
              <a:avLst/>
            </a:prstGeom>
            <a:noFill/>
          </p:spPr>
          <p:txBody>
            <a:bodyPr wrap="none" rtlCol="0">
              <a:spAutoFit/>
            </a:bodyPr>
            <a:lstStyle/>
            <a:p>
              <a:r>
                <a:rPr lang="ja-JP" altLang="en-US" dirty="0" smtClean="0"/>
                <a:t>少ない</a:t>
              </a:r>
              <a:endParaRPr kumimoji="1" lang="en-US" altLang="ja-JP" dirty="0" smtClean="0"/>
            </a:p>
          </p:txBody>
        </p:sp>
      </p:grpSp>
      <p:grpSp>
        <p:nvGrpSpPr>
          <p:cNvPr id="21" name="図形グループ 20"/>
          <p:cNvGrpSpPr/>
          <p:nvPr/>
        </p:nvGrpSpPr>
        <p:grpSpPr>
          <a:xfrm>
            <a:off x="3670502" y="6070351"/>
            <a:ext cx="1085332" cy="461665"/>
            <a:chOff x="685800" y="6305544"/>
            <a:chExt cx="1085332" cy="461665"/>
          </a:xfrm>
        </p:grpSpPr>
        <p:sp>
          <p:nvSpPr>
            <p:cNvPr id="22" name="正方形/長方形 21"/>
            <p:cNvSpPr/>
            <p:nvPr/>
          </p:nvSpPr>
          <p:spPr>
            <a:xfrm>
              <a:off x="685800" y="6381328"/>
              <a:ext cx="254656" cy="288032"/>
            </a:xfrm>
            <a:prstGeom prst="rect">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p:cNvSpPr txBox="1"/>
            <p:nvPr/>
          </p:nvSpPr>
          <p:spPr>
            <a:xfrm>
              <a:off x="986943" y="6305544"/>
              <a:ext cx="784189" cy="461665"/>
            </a:xfrm>
            <a:prstGeom prst="rect">
              <a:avLst/>
            </a:prstGeom>
            <a:noFill/>
          </p:spPr>
          <p:txBody>
            <a:bodyPr wrap="none" rtlCol="0">
              <a:spAutoFit/>
            </a:bodyPr>
            <a:lstStyle/>
            <a:p>
              <a:r>
                <a:rPr lang="ja-JP" altLang="en-US" dirty="0" smtClean="0"/>
                <a:t>多い</a:t>
              </a:r>
              <a:endParaRPr kumimoji="1" lang="en-US" altLang="ja-JP" dirty="0" smtClean="0"/>
            </a:p>
          </p:txBody>
        </p:sp>
      </p:grpSp>
      <p:grpSp>
        <p:nvGrpSpPr>
          <p:cNvPr id="24" name="図形グループ 23"/>
          <p:cNvGrpSpPr/>
          <p:nvPr/>
        </p:nvGrpSpPr>
        <p:grpSpPr>
          <a:xfrm>
            <a:off x="5190736" y="6085713"/>
            <a:ext cx="1991029" cy="461665"/>
            <a:chOff x="685800" y="6305544"/>
            <a:chExt cx="1991029" cy="461665"/>
          </a:xfrm>
        </p:grpSpPr>
        <p:sp>
          <p:nvSpPr>
            <p:cNvPr id="25" name="正方形/長方形 24"/>
            <p:cNvSpPr/>
            <p:nvPr/>
          </p:nvSpPr>
          <p:spPr>
            <a:xfrm>
              <a:off x="685800" y="6381328"/>
              <a:ext cx="254656" cy="28803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p:cNvSpPr txBox="1"/>
            <p:nvPr/>
          </p:nvSpPr>
          <p:spPr>
            <a:xfrm>
              <a:off x="986943" y="6305544"/>
              <a:ext cx="1689886" cy="461665"/>
            </a:xfrm>
            <a:prstGeom prst="rect">
              <a:avLst/>
            </a:prstGeom>
            <a:noFill/>
          </p:spPr>
          <p:txBody>
            <a:bodyPr wrap="none" rtlCol="0">
              <a:spAutoFit/>
            </a:bodyPr>
            <a:lstStyle/>
            <a:p>
              <a:r>
                <a:rPr lang="ja-JP" altLang="en-US" dirty="0" smtClean="0"/>
                <a:t>非常に多い</a:t>
              </a:r>
              <a:endParaRPr kumimoji="1" lang="en-US" altLang="ja-JP" dirty="0" smtClean="0"/>
            </a:p>
          </p:txBody>
        </p:sp>
      </p:grpSp>
      <p:grpSp>
        <p:nvGrpSpPr>
          <p:cNvPr id="27" name="図形グループ 26"/>
          <p:cNvGrpSpPr/>
          <p:nvPr/>
        </p:nvGrpSpPr>
        <p:grpSpPr>
          <a:xfrm>
            <a:off x="7439630" y="6103464"/>
            <a:ext cx="1409139" cy="461665"/>
            <a:chOff x="685800" y="6305544"/>
            <a:chExt cx="1409139" cy="461665"/>
          </a:xfrm>
        </p:grpSpPr>
        <p:sp>
          <p:nvSpPr>
            <p:cNvPr id="28" name="正方形/長方形 27"/>
            <p:cNvSpPr/>
            <p:nvPr/>
          </p:nvSpPr>
          <p:spPr>
            <a:xfrm>
              <a:off x="685800" y="6381328"/>
              <a:ext cx="254656" cy="28803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28"/>
            <p:cNvSpPr txBox="1"/>
            <p:nvPr/>
          </p:nvSpPr>
          <p:spPr>
            <a:xfrm>
              <a:off x="986943" y="6305544"/>
              <a:ext cx="1107996" cy="461665"/>
            </a:xfrm>
            <a:prstGeom prst="rect">
              <a:avLst/>
            </a:prstGeom>
            <a:noFill/>
          </p:spPr>
          <p:txBody>
            <a:bodyPr wrap="none" rtlCol="0">
              <a:spAutoFit/>
            </a:bodyPr>
            <a:lstStyle/>
            <a:p>
              <a:r>
                <a:rPr lang="ja-JP" altLang="en-US" dirty="0" smtClean="0"/>
                <a:t>無記入</a:t>
              </a:r>
              <a:endParaRPr kumimoji="1" lang="en-US" altLang="ja-JP" dirty="0" smtClean="0"/>
            </a:p>
          </p:txBody>
        </p:sp>
      </p:grpSp>
      <p:sp>
        <p:nvSpPr>
          <p:cNvPr id="30" name="テキスト ボックス 29"/>
          <p:cNvSpPr txBox="1"/>
          <p:nvPr/>
        </p:nvSpPr>
        <p:spPr>
          <a:xfrm>
            <a:off x="6752042" y="6519446"/>
            <a:ext cx="2331536" cy="338554"/>
          </a:xfrm>
          <a:prstGeom prst="rect">
            <a:avLst/>
          </a:prstGeom>
          <a:noFill/>
        </p:spPr>
        <p:txBody>
          <a:bodyPr wrap="none" rtlCol="0">
            <a:spAutoFit/>
          </a:bodyPr>
          <a:lstStyle/>
          <a:p>
            <a:r>
              <a:rPr kumimoji="1" lang="ja-JP" altLang="en-US" sz="1600" dirty="0" smtClean="0"/>
              <a:t>（小山・鈴木・酒井</a:t>
            </a:r>
            <a:r>
              <a:rPr kumimoji="1" lang="en-US" altLang="ja-JP" sz="1600" dirty="0" smtClean="0"/>
              <a:t>, 2011</a:t>
            </a:r>
            <a:r>
              <a:rPr kumimoji="1" lang="ja-JP" altLang="en-US" sz="1600" dirty="0" smtClean="0"/>
              <a:t>）</a:t>
            </a:r>
            <a:endParaRPr kumimoji="1" lang="ja-JP" altLang="en-US" sz="1600" dirty="0"/>
          </a:p>
        </p:txBody>
      </p:sp>
    </p:spTree>
    <p:extLst>
      <p:ext uri="{BB962C8B-B14F-4D97-AF65-F5344CB8AC3E}">
        <p14:creationId xmlns:p14="http://schemas.microsoft.com/office/powerpoint/2010/main" val="18592500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グラフ 4"/>
          <p:cNvGraphicFramePr/>
          <p:nvPr>
            <p:extLst>
              <p:ext uri="{D42A27DB-BD31-4B8C-83A1-F6EECF244321}">
                <p14:modId xmlns:p14="http://schemas.microsoft.com/office/powerpoint/2010/main" val="2131912305"/>
              </p:ext>
            </p:extLst>
          </p:nvPr>
        </p:nvGraphicFramePr>
        <p:xfrm>
          <a:off x="369466" y="687890"/>
          <a:ext cx="1951003" cy="1884226"/>
        </p:xfrm>
        <a:graphic>
          <a:graphicData uri="http://schemas.openxmlformats.org/drawingml/2006/chart">
            <c:chart xmlns:c="http://schemas.openxmlformats.org/drawingml/2006/chart" xmlns:r="http://schemas.openxmlformats.org/officeDocument/2006/relationships" r:id="rId3"/>
          </a:graphicData>
        </a:graphic>
      </p:graphicFrame>
      <p:sp>
        <p:nvSpPr>
          <p:cNvPr id="6" name="テキスト ボックス 5"/>
          <p:cNvSpPr txBox="1"/>
          <p:nvPr/>
        </p:nvSpPr>
        <p:spPr>
          <a:xfrm>
            <a:off x="467544" y="260648"/>
            <a:ext cx="2236510" cy="461665"/>
          </a:xfrm>
          <a:prstGeom prst="rect">
            <a:avLst/>
          </a:prstGeom>
          <a:noFill/>
        </p:spPr>
        <p:txBody>
          <a:bodyPr wrap="none" rtlCol="0">
            <a:spAutoFit/>
          </a:bodyPr>
          <a:lstStyle/>
          <a:p>
            <a:r>
              <a:rPr kumimoji="1" lang="ja-JP" altLang="en-US" dirty="0" smtClean="0"/>
              <a:t>深夜、早朝運転</a:t>
            </a:r>
            <a:endParaRPr kumimoji="1" lang="ja-JP" altLang="en-US" dirty="0"/>
          </a:p>
        </p:txBody>
      </p:sp>
      <p:graphicFrame>
        <p:nvGraphicFramePr>
          <p:cNvPr id="7" name="グラフ 6"/>
          <p:cNvGraphicFramePr/>
          <p:nvPr>
            <p:extLst>
              <p:ext uri="{D42A27DB-BD31-4B8C-83A1-F6EECF244321}">
                <p14:modId xmlns:p14="http://schemas.microsoft.com/office/powerpoint/2010/main" val="691296969"/>
              </p:ext>
            </p:extLst>
          </p:nvPr>
        </p:nvGraphicFramePr>
        <p:xfrm>
          <a:off x="2281498" y="687890"/>
          <a:ext cx="1951003" cy="1884226"/>
        </p:xfrm>
        <a:graphic>
          <a:graphicData uri="http://schemas.openxmlformats.org/drawingml/2006/chart">
            <c:chart xmlns:c="http://schemas.openxmlformats.org/drawingml/2006/chart" xmlns:r="http://schemas.openxmlformats.org/officeDocument/2006/relationships" r:id="rId4"/>
          </a:graphicData>
        </a:graphic>
      </p:graphicFrame>
      <p:sp>
        <p:nvSpPr>
          <p:cNvPr id="8" name="テキスト ボックス 7"/>
          <p:cNvSpPr txBox="1"/>
          <p:nvPr/>
        </p:nvSpPr>
        <p:spPr>
          <a:xfrm>
            <a:off x="2668598" y="2535002"/>
            <a:ext cx="1107996" cy="461665"/>
          </a:xfrm>
          <a:prstGeom prst="rect">
            <a:avLst/>
          </a:prstGeom>
          <a:noFill/>
        </p:spPr>
        <p:txBody>
          <a:bodyPr wrap="none" rtlCol="0">
            <a:spAutoFit/>
          </a:bodyPr>
          <a:lstStyle/>
          <a:p>
            <a:r>
              <a:rPr lang="ja-JP" altLang="en-US" dirty="0" smtClean="0"/>
              <a:t>疲労群</a:t>
            </a:r>
            <a:endParaRPr kumimoji="1" lang="ja-JP" altLang="en-US" dirty="0"/>
          </a:p>
        </p:txBody>
      </p:sp>
      <p:sp>
        <p:nvSpPr>
          <p:cNvPr id="9" name="テキスト ボックス 8"/>
          <p:cNvSpPr txBox="1"/>
          <p:nvPr/>
        </p:nvSpPr>
        <p:spPr>
          <a:xfrm>
            <a:off x="812960" y="2554294"/>
            <a:ext cx="1107996" cy="461665"/>
          </a:xfrm>
          <a:prstGeom prst="rect">
            <a:avLst/>
          </a:prstGeom>
          <a:noFill/>
        </p:spPr>
        <p:txBody>
          <a:bodyPr wrap="none" rtlCol="0">
            <a:spAutoFit/>
          </a:bodyPr>
          <a:lstStyle/>
          <a:p>
            <a:r>
              <a:rPr lang="ja-JP" altLang="en-US" dirty="0" smtClean="0"/>
              <a:t>元気群</a:t>
            </a:r>
            <a:endParaRPr kumimoji="1" lang="ja-JP" altLang="en-US" dirty="0"/>
          </a:p>
        </p:txBody>
      </p:sp>
      <p:graphicFrame>
        <p:nvGraphicFramePr>
          <p:cNvPr id="10" name="グラフ 9"/>
          <p:cNvGraphicFramePr/>
          <p:nvPr>
            <p:extLst>
              <p:ext uri="{D42A27DB-BD31-4B8C-83A1-F6EECF244321}">
                <p14:modId xmlns:p14="http://schemas.microsoft.com/office/powerpoint/2010/main" val="1281709536"/>
              </p:ext>
            </p:extLst>
          </p:nvPr>
        </p:nvGraphicFramePr>
        <p:xfrm>
          <a:off x="4807892" y="687890"/>
          <a:ext cx="1951003" cy="1884226"/>
        </p:xfrm>
        <a:graphic>
          <a:graphicData uri="http://schemas.openxmlformats.org/drawingml/2006/chart">
            <c:chart xmlns:c="http://schemas.openxmlformats.org/drawingml/2006/chart" xmlns:r="http://schemas.openxmlformats.org/officeDocument/2006/relationships" r:id="rId5"/>
          </a:graphicData>
        </a:graphic>
      </p:graphicFrame>
      <p:sp>
        <p:nvSpPr>
          <p:cNvPr id="11" name="テキスト ボックス 10"/>
          <p:cNvSpPr txBox="1"/>
          <p:nvPr/>
        </p:nvSpPr>
        <p:spPr>
          <a:xfrm>
            <a:off x="4907732" y="305527"/>
            <a:ext cx="2807179" cy="461665"/>
          </a:xfrm>
          <a:prstGeom prst="rect">
            <a:avLst/>
          </a:prstGeom>
          <a:noFill/>
        </p:spPr>
        <p:txBody>
          <a:bodyPr wrap="none" rtlCol="0">
            <a:spAutoFit/>
          </a:bodyPr>
          <a:lstStyle/>
          <a:p>
            <a:r>
              <a:rPr lang="ja-JP" altLang="en-US" dirty="0" smtClean="0"/>
              <a:t>眠気を我慢して運転</a:t>
            </a:r>
            <a:endParaRPr kumimoji="1" lang="ja-JP" altLang="en-US" dirty="0"/>
          </a:p>
        </p:txBody>
      </p:sp>
      <p:graphicFrame>
        <p:nvGraphicFramePr>
          <p:cNvPr id="12" name="グラフ 11"/>
          <p:cNvGraphicFramePr/>
          <p:nvPr>
            <p:extLst>
              <p:ext uri="{D42A27DB-BD31-4B8C-83A1-F6EECF244321}">
                <p14:modId xmlns:p14="http://schemas.microsoft.com/office/powerpoint/2010/main" val="239474973"/>
              </p:ext>
            </p:extLst>
          </p:nvPr>
        </p:nvGraphicFramePr>
        <p:xfrm>
          <a:off x="6719924" y="687890"/>
          <a:ext cx="1951003" cy="1884226"/>
        </p:xfrm>
        <a:graphic>
          <a:graphicData uri="http://schemas.openxmlformats.org/drawingml/2006/chart">
            <c:chart xmlns:c="http://schemas.openxmlformats.org/drawingml/2006/chart" xmlns:r="http://schemas.openxmlformats.org/officeDocument/2006/relationships" r:id="rId6"/>
          </a:graphicData>
        </a:graphic>
      </p:graphicFrame>
      <p:grpSp>
        <p:nvGrpSpPr>
          <p:cNvPr id="17" name="図形グループ 16"/>
          <p:cNvGrpSpPr/>
          <p:nvPr/>
        </p:nvGrpSpPr>
        <p:grpSpPr>
          <a:xfrm>
            <a:off x="1391402" y="6022564"/>
            <a:ext cx="1054875" cy="507832"/>
            <a:chOff x="685800" y="6305544"/>
            <a:chExt cx="1054875" cy="507832"/>
          </a:xfrm>
        </p:grpSpPr>
        <p:sp>
          <p:nvSpPr>
            <p:cNvPr id="15" name="正方形/長方形 14"/>
            <p:cNvSpPr/>
            <p:nvPr/>
          </p:nvSpPr>
          <p:spPr>
            <a:xfrm>
              <a:off x="685800" y="6381328"/>
              <a:ext cx="254656" cy="2880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986943" y="6305544"/>
              <a:ext cx="753732" cy="507832"/>
            </a:xfrm>
            <a:prstGeom prst="rect">
              <a:avLst/>
            </a:prstGeom>
            <a:noFill/>
          </p:spPr>
          <p:txBody>
            <a:bodyPr wrap="none" rtlCol="0">
              <a:spAutoFit/>
            </a:bodyPr>
            <a:lstStyle/>
            <a:p>
              <a:r>
                <a:rPr lang="ja-JP" altLang="en-US" smtClean="0"/>
                <a:t>ない</a:t>
              </a:r>
              <a:endParaRPr kumimoji="1" lang="en-US" altLang="ja-JP" dirty="0" smtClean="0"/>
            </a:p>
          </p:txBody>
        </p:sp>
      </p:grpSp>
      <p:grpSp>
        <p:nvGrpSpPr>
          <p:cNvPr id="18" name="図形グループ 17"/>
          <p:cNvGrpSpPr/>
          <p:nvPr/>
        </p:nvGrpSpPr>
        <p:grpSpPr>
          <a:xfrm>
            <a:off x="2911636" y="6037926"/>
            <a:ext cx="1362652" cy="461665"/>
            <a:chOff x="685800" y="6305544"/>
            <a:chExt cx="1362652" cy="461665"/>
          </a:xfrm>
        </p:grpSpPr>
        <p:sp>
          <p:nvSpPr>
            <p:cNvPr id="19" name="正方形/長方形 18"/>
            <p:cNvSpPr/>
            <p:nvPr/>
          </p:nvSpPr>
          <p:spPr>
            <a:xfrm>
              <a:off x="685800" y="6381328"/>
              <a:ext cx="254656" cy="28803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p:cNvSpPr txBox="1"/>
            <p:nvPr/>
          </p:nvSpPr>
          <p:spPr>
            <a:xfrm>
              <a:off x="986943" y="6305544"/>
              <a:ext cx="1061509" cy="461665"/>
            </a:xfrm>
            <a:prstGeom prst="rect">
              <a:avLst/>
            </a:prstGeom>
            <a:noFill/>
          </p:spPr>
          <p:txBody>
            <a:bodyPr wrap="none" rtlCol="0">
              <a:spAutoFit/>
            </a:bodyPr>
            <a:lstStyle/>
            <a:p>
              <a:r>
                <a:rPr lang="ja-JP" altLang="en-US" dirty="0" smtClean="0"/>
                <a:t>少ない</a:t>
              </a:r>
              <a:endParaRPr kumimoji="1" lang="en-US" altLang="ja-JP" dirty="0" smtClean="0"/>
            </a:p>
          </p:txBody>
        </p:sp>
      </p:grpSp>
      <p:grpSp>
        <p:nvGrpSpPr>
          <p:cNvPr id="21" name="図形グループ 20"/>
          <p:cNvGrpSpPr/>
          <p:nvPr/>
        </p:nvGrpSpPr>
        <p:grpSpPr>
          <a:xfrm>
            <a:off x="4709107" y="6040105"/>
            <a:ext cx="1085332" cy="461665"/>
            <a:chOff x="685800" y="6305544"/>
            <a:chExt cx="1085332" cy="461665"/>
          </a:xfrm>
        </p:grpSpPr>
        <p:sp>
          <p:nvSpPr>
            <p:cNvPr id="22" name="正方形/長方形 21"/>
            <p:cNvSpPr/>
            <p:nvPr/>
          </p:nvSpPr>
          <p:spPr>
            <a:xfrm>
              <a:off x="685800" y="6381328"/>
              <a:ext cx="254656" cy="288032"/>
            </a:xfrm>
            <a:prstGeom prst="rect">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p:cNvSpPr txBox="1"/>
            <p:nvPr/>
          </p:nvSpPr>
          <p:spPr>
            <a:xfrm>
              <a:off x="986943" y="6305544"/>
              <a:ext cx="784189" cy="461665"/>
            </a:xfrm>
            <a:prstGeom prst="rect">
              <a:avLst/>
            </a:prstGeom>
            <a:noFill/>
          </p:spPr>
          <p:txBody>
            <a:bodyPr wrap="none" rtlCol="0">
              <a:spAutoFit/>
            </a:bodyPr>
            <a:lstStyle/>
            <a:p>
              <a:r>
                <a:rPr lang="ja-JP" altLang="en-US" dirty="0" smtClean="0"/>
                <a:t>多い</a:t>
              </a:r>
              <a:endParaRPr kumimoji="1" lang="en-US" altLang="ja-JP" dirty="0" smtClean="0"/>
            </a:p>
          </p:txBody>
        </p:sp>
      </p:grpSp>
      <p:grpSp>
        <p:nvGrpSpPr>
          <p:cNvPr id="24" name="図形グループ 23"/>
          <p:cNvGrpSpPr/>
          <p:nvPr/>
        </p:nvGrpSpPr>
        <p:grpSpPr>
          <a:xfrm>
            <a:off x="6229341" y="6055467"/>
            <a:ext cx="1991029" cy="461665"/>
            <a:chOff x="685800" y="6305544"/>
            <a:chExt cx="1991029" cy="461665"/>
          </a:xfrm>
        </p:grpSpPr>
        <p:sp>
          <p:nvSpPr>
            <p:cNvPr id="25" name="正方形/長方形 24"/>
            <p:cNvSpPr/>
            <p:nvPr/>
          </p:nvSpPr>
          <p:spPr>
            <a:xfrm>
              <a:off x="685800" y="6381328"/>
              <a:ext cx="254656" cy="28803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p:cNvSpPr txBox="1"/>
            <p:nvPr/>
          </p:nvSpPr>
          <p:spPr>
            <a:xfrm>
              <a:off x="986943" y="6305544"/>
              <a:ext cx="1689886" cy="461665"/>
            </a:xfrm>
            <a:prstGeom prst="rect">
              <a:avLst/>
            </a:prstGeom>
            <a:noFill/>
          </p:spPr>
          <p:txBody>
            <a:bodyPr wrap="none" rtlCol="0">
              <a:spAutoFit/>
            </a:bodyPr>
            <a:lstStyle/>
            <a:p>
              <a:r>
                <a:rPr lang="ja-JP" altLang="en-US" dirty="0" smtClean="0"/>
                <a:t>非常に多い</a:t>
              </a:r>
              <a:endParaRPr kumimoji="1" lang="en-US" altLang="ja-JP" dirty="0" smtClean="0"/>
            </a:p>
          </p:txBody>
        </p:sp>
      </p:grpSp>
      <p:sp>
        <p:nvSpPr>
          <p:cNvPr id="30" name="テキスト ボックス 29"/>
          <p:cNvSpPr txBox="1"/>
          <p:nvPr/>
        </p:nvSpPr>
        <p:spPr>
          <a:xfrm>
            <a:off x="6752042" y="6519446"/>
            <a:ext cx="2331536" cy="338554"/>
          </a:xfrm>
          <a:prstGeom prst="rect">
            <a:avLst/>
          </a:prstGeom>
          <a:noFill/>
        </p:spPr>
        <p:txBody>
          <a:bodyPr wrap="none" rtlCol="0">
            <a:spAutoFit/>
          </a:bodyPr>
          <a:lstStyle/>
          <a:p>
            <a:r>
              <a:rPr kumimoji="1" lang="ja-JP" altLang="en-US" sz="1600" dirty="0" smtClean="0"/>
              <a:t>（小山・鈴木・酒井</a:t>
            </a:r>
            <a:r>
              <a:rPr kumimoji="1" lang="en-US" altLang="ja-JP" sz="1600" dirty="0" smtClean="0"/>
              <a:t>, 2011</a:t>
            </a:r>
            <a:r>
              <a:rPr kumimoji="1" lang="ja-JP" altLang="en-US" sz="1600" dirty="0" smtClean="0"/>
              <a:t>）</a:t>
            </a:r>
            <a:endParaRPr kumimoji="1" lang="ja-JP" altLang="en-US" sz="1600" dirty="0"/>
          </a:p>
        </p:txBody>
      </p:sp>
      <p:sp>
        <p:nvSpPr>
          <p:cNvPr id="32" name="テキスト ボックス 31"/>
          <p:cNvSpPr txBox="1"/>
          <p:nvPr/>
        </p:nvSpPr>
        <p:spPr>
          <a:xfrm>
            <a:off x="7137972" y="2554294"/>
            <a:ext cx="1107996" cy="461665"/>
          </a:xfrm>
          <a:prstGeom prst="rect">
            <a:avLst/>
          </a:prstGeom>
          <a:noFill/>
        </p:spPr>
        <p:txBody>
          <a:bodyPr wrap="none" rtlCol="0">
            <a:spAutoFit/>
          </a:bodyPr>
          <a:lstStyle/>
          <a:p>
            <a:r>
              <a:rPr lang="ja-JP" altLang="en-US" smtClean="0"/>
              <a:t>疲労群</a:t>
            </a:r>
            <a:endParaRPr kumimoji="1" lang="ja-JP" altLang="en-US" dirty="0"/>
          </a:p>
        </p:txBody>
      </p:sp>
      <p:sp>
        <p:nvSpPr>
          <p:cNvPr id="33" name="テキスト ボックス 32"/>
          <p:cNvSpPr txBox="1"/>
          <p:nvPr/>
        </p:nvSpPr>
        <p:spPr>
          <a:xfrm>
            <a:off x="5282334" y="2573586"/>
            <a:ext cx="1107996" cy="461665"/>
          </a:xfrm>
          <a:prstGeom prst="rect">
            <a:avLst/>
          </a:prstGeom>
          <a:noFill/>
        </p:spPr>
        <p:txBody>
          <a:bodyPr wrap="none" rtlCol="0">
            <a:spAutoFit/>
          </a:bodyPr>
          <a:lstStyle/>
          <a:p>
            <a:r>
              <a:rPr lang="ja-JP" altLang="en-US" dirty="0" smtClean="0"/>
              <a:t>元気群</a:t>
            </a:r>
            <a:endParaRPr kumimoji="1" lang="ja-JP" altLang="en-US" dirty="0"/>
          </a:p>
        </p:txBody>
      </p:sp>
      <p:graphicFrame>
        <p:nvGraphicFramePr>
          <p:cNvPr id="34" name="グラフ 33"/>
          <p:cNvGraphicFramePr/>
          <p:nvPr>
            <p:extLst>
              <p:ext uri="{D42A27DB-BD31-4B8C-83A1-F6EECF244321}">
                <p14:modId xmlns:p14="http://schemas.microsoft.com/office/powerpoint/2010/main" val="502557141"/>
              </p:ext>
            </p:extLst>
          </p:nvPr>
        </p:nvGraphicFramePr>
        <p:xfrm>
          <a:off x="369466" y="3631021"/>
          <a:ext cx="1951003" cy="1884226"/>
        </p:xfrm>
        <a:graphic>
          <a:graphicData uri="http://schemas.openxmlformats.org/drawingml/2006/chart">
            <c:chart xmlns:c="http://schemas.openxmlformats.org/drawingml/2006/chart" xmlns:r="http://schemas.openxmlformats.org/officeDocument/2006/relationships" r:id="rId7"/>
          </a:graphicData>
        </a:graphic>
      </p:graphicFrame>
      <p:sp>
        <p:nvSpPr>
          <p:cNvPr id="35" name="テキスト ボックス 34"/>
          <p:cNvSpPr txBox="1"/>
          <p:nvPr/>
        </p:nvSpPr>
        <p:spPr>
          <a:xfrm>
            <a:off x="467544" y="3203779"/>
            <a:ext cx="3214341" cy="461665"/>
          </a:xfrm>
          <a:prstGeom prst="rect">
            <a:avLst/>
          </a:prstGeom>
          <a:noFill/>
        </p:spPr>
        <p:txBody>
          <a:bodyPr wrap="none" rtlCol="0">
            <a:spAutoFit/>
          </a:bodyPr>
          <a:lstStyle/>
          <a:p>
            <a:r>
              <a:rPr kumimoji="1" lang="ja-JP" altLang="en-US" dirty="0" smtClean="0"/>
              <a:t>時間に追われての運転</a:t>
            </a:r>
            <a:endParaRPr kumimoji="1" lang="ja-JP" altLang="en-US" dirty="0"/>
          </a:p>
        </p:txBody>
      </p:sp>
      <p:graphicFrame>
        <p:nvGraphicFramePr>
          <p:cNvPr id="36" name="グラフ 35"/>
          <p:cNvGraphicFramePr/>
          <p:nvPr>
            <p:extLst>
              <p:ext uri="{D42A27DB-BD31-4B8C-83A1-F6EECF244321}">
                <p14:modId xmlns:p14="http://schemas.microsoft.com/office/powerpoint/2010/main" val="1769943975"/>
              </p:ext>
            </p:extLst>
          </p:nvPr>
        </p:nvGraphicFramePr>
        <p:xfrm>
          <a:off x="2281498" y="3631021"/>
          <a:ext cx="1951003" cy="1884226"/>
        </p:xfrm>
        <a:graphic>
          <a:graphicData uri="http://schemas.openxmlformats.org/drawingml/2006/chart">
            <c:chart xmlns:c="http://schemas.openxmlformats.org/drawingml/2006/chart" xmlns:r="http://schemas.openxmlformats.org/officeDocument/2006/relationships" r:id="rId8"/>
          </a:graphicData>
        </a:graphic>
      </p:graphicFrame>
      <p:sp>
        <p:nvSpPr>
          <p:cNvPr id="37" name="テキスト ボックス 36"/>
          <p:cNvSpPr txBox="1"/>
          <p:nvPr/>
        </p:nvSpPr>
        <p:spPr>
          <a:xfrm>
            <a:off x="2668598" y="5478133"/>
            <a:ext cx="1107996" cy="461665"/>
          </a:xfrm>
          <a:prstGeom prst="rect">
            <a:avLst/>
          </a:prstGeom>
          <a:noFill/>
        </p:spPr>
        <p:txBody>
          <a:bodyPr wrap="none" rtlCol="0">
            <a:spAutoFit/>
          </a:bodyPr>
          <a:lstStyle/>
          <a:p>
            <a:r>
              <a:rPr lang="ja-JP" altLang="en-US" dirty="0" smtClean="0"/>
              <a:t>疲労群</a:t>
            </a:r>
            <a:endParaRPr kumimoji="1" lang="ja-JP" altLang="en-US" dirty="0"/>
          </a:p>
        </p:txBody>
      </p:sp>
      <p:sp>
        <p:nvSpPr>
          <p:cNvPr id="38" name="テキスト ボックス 37"/>
          <p:cNvSpPr txBox="1"/>
          <p:nvPr/>
        </p:nvSpPr>
        <p:spPr>
          <a:xfrm>
            <a:off x="812960" y="5497425"/>
            <a:ext cx="1107996" cy="461665"/>
          </a:xfrm>
          <a:prstGeom prst="rect">
            <a:avLst/>
          </a:prstGeom>
          <a:noFill/>
        </p:spPr>
        <p:txBody>
          <a:bodyPr wrap="none" rtlCol="0">
            <a:spAutoFit/>
          </a:bodyPr>
          <a:lstStyle/>
          <a:p>
            <a:r>
              <a:rPr lang="ja-JP" altLang="en-US" dirty="0" smtClean="0"/>
              <a:t>元気群</a:t>
            </a:r>
            <a:endParaRPr kumimoji="1" lang="ja-JP" altLang="en-US" dirty="0"/>
          </a:p>
        </p:txBody>
      </p:sp>
      <p:graphicFrame>
        <p:nvGraphicFramePr>
          <p:cNvPr id="39" name="グラフ 38"/>
          <p:cNvGraphicFramePr/>
          <p:nvPr>
            <p:extLst>
              <p:ext uri="{D42A27DB-BD31-4B8C-83A1-F6EECF244321}">
                <p14:modId xmlns:p14="http://schemas.microsoft.com/office/powerpoint/2010/main" val="1314916876"/>
              </p:ext>
            </p:extLst>
          </p:nvPr>
        </p:nvGraphicFramePr>
        <p:xfrm>
          <a:off x="4807892" y="3631021"/>
          <a:ext cx="1951003" cy="1884226"/>
        </p:xfrm>
        <a:graphic>
          <a:graphicData uri="http://schemas.openxmlformats.org/drawingml/2006/chart">
            <c:chart xmlns:c="http://schemas.openxmlformats.org/drawingml/2006/chart" xmlns:r="http://schemas.openxmlformats.org/officeDocument/2006/relationships" r:id="rId9"/>
          </a:graphicData>
        </a:graphic>
      </p:graphicFrame>
      <p:sp>
        <p:nvSpPr>
          <p:cNvPr id="40" name="テキスト ボックス 39"/>
          <p:cNvSpPr txBox="1"/>
          <p:nvPr/>
        </p:nvSpPr>
        <p:spPr>
          <a:xfrm>
            <a:off x="4907732" y="3248658"/>
            <a:ext cx="4301177" cy="461665"/>
          </a:xfrm>
          <a:prstGeom prst="rect">
            <a:avLst/>
          </a:prstGeom>
          <a:noFill/>
        </p:spPr>
        <p:txBody>
          <a:bodyPr wrap="none" rtlCol="0">
            <a:spAutoFit/>
          </a:bodyPr>
          <a:lstStyle/>
          <a:p>
            <a:r>
              <a:rPr lang="ja-JP" altLang="en-US" dirty="0" smtClean="0"/>
              <a:t>待機、休憩での駐車場所に困る</a:t>
            </a:r>
            <a:endParaRPr kumimoji="1" lang="ja-JP" altLang="en-US" dirty="0"/>
          </a:p>
        </p:txBody>
      </p:sp>
      <p:graphicFrame>
        <p:nvGraphicFramePr>
          <p:cNvPr id="41" name="グラフ 40"/>
          <p:cNvGraphicFramePr/>
          <p:nvPr>
            <p:extLst>
              <p:ext uri="{D42A27DB-BD31-4B8C-83A1-F6EECF244321}">
                <p14:modId xmlns:p14="http://schemas.microsoft.com/office/powerpoint/2010/main" val="554124809"/>
              </p:ext>
            </p:extLst>
          </p:nvPr>
        </p:nvGraphicFramePr>
        <p:xfrm>
          <a:off x="6719924" y="3631021"/>
          <a:ext cx="1951003" cy="1884226"/>
        </p:xfrm>
        <a:graphic>
          <a:graphicData uri="http://schemas.openxmlformats.org/drawingml/2006/chart">
            <c:chart xmlns:c="http://schemas.openxmlformats.org/drawingml/2006/chart" xmlns:r="http://schemas.openxmlformats.org/officeDocument/2006/relationships" r:id="rId10"/>
          </a:graphicData>
        </a:graphic>
      </p:graphicFrame>
      <p:sp>
        <p:nvSpPr>
          <p:cNvPr id="42" name="テキスト ボックス 41"/>
          <p:cNvSpPr txBox="1"/>
          <p:nvPr/>
        </p:nvSpPr>
        <p:spPr>
          <a:xfrm>
            <a:off x="7137972" y="5497425"/>
            <a:ext cx="1107996" cy="461665"/>
          </a:xfrm>
          <a:prstGeom prst="rect">
            <a:avLst/>
          </a:prstGeom>
          <a:noFill/>
        </p:spPr>
        <p:txBody>
          <a:bodyPr wrap="none" rtlCol="0">
            <a:spAutoFit/>
          </a:bodyPr>
          <a:lstStyle/>
          <a:p>
            <a:r>
              <a:rPr lang="ja-JP" altLang="en-US" smtClean="0"/>
              <a:t>疲労群</a:t>
            </a:r>
            <a:endParaRPr kumimoji="1" lang="ja-JP" altLang="en-US" dirty="0"/>
          </a:p>
        </p:txBody>
      </p:sp>
      <p:sp>
        <p:nvSpPr>
          <p:cNvPr id="43" name="テキスト ボックス 42"/>
          <p:cNvSpPr txBox="1"/>
          <p:nvPr/>
        </p:nvSpPr>
        <p:spPr>
          <a:xfrm>
            <a:off x="5282334" y="5516717"/>
            <a:ext cx="1107996" cy="461665"/>
          </a:xfrm>
          <a:prstGeom prst="rect">
            <a:avLst/>
          </a:prstGeom>
          <a:noFill/>
        </p:spPr>
        <p:txBody>
          <a:bodyPr wrap="none" rtlCol="0">
            <a:spAutoFit/>
          </a:bodyPr>
          <a:lstStyle/>
          <a:p>
            <a:r>
              <a:rPr lang="ja-JP" altLang="en-US" dirty="0" smtClean="0"/>
              <a:t>元気群</a:t>
            </a:r>
            <a:endParaRPr kumimoji="1" lang="ja-JP" altLang="en-US" dirty="0"/>
          </a:p>
        </p:txBody>
      </p:sp>
    </p:spTree>
    <p:extLst>
      <p:ext uri="{BB962C8B-B14F-4D97-AF65-F5344CB8AC3E}">
        <p14:creationId xmlns:p14="http://schemas.microsoft.com/office/powerpoint/2010/main" val="10268367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トラックドライバーの実態調査</a:t>
            </a:r>
            <a:r>
              <a:rPr lang="en-US" altLang="ja-JP" dirty="0" smtClean="0"/>
              <a:t>B</a:t>
            </a:r>
            <a:endParaRPr kumimoji="1" lang="ja-JP" altLang="en-US" dirty="0"/>
          </a:p>
        </p:txBody>
      </p:sp>
      <p:sp>
        <p:nvSpPr>
          <p:cNvPr id="3" name="テキスト ボックス 2"/>
          <p:cNvSpPr txBox="1"/>
          <p:nvPr/>
        </p:nvSpPr>
        <p:spPr>
          <a:xfrm>
            <a:off x="7600339" y="374978"/>
            <a:ext cx="1620957" cy="523220"/>
          </a:xfrm>
          <a:prstGeom prst="rect">
            <a:avLst/>
          </a:prstGeom>
          <a:noFill/>
        </p:spPr>
        <p:txBody>
          <a:bodyPr wrap="none" rtlCol="0">
            <a:spAutoFit/>
          </a:bodyPr>
          <a:lstStyle/>
          <a:p>
            <a:r>
              <a:rPr kumimoji="1" lang="ja-JP" altLang="en-US" sz="2800" dirty="0" smtClean="0"/>
              <a:t>（</a:t>
            </a:r>
            <a:r>
              <a:rPr lang="en-US" altLang="ja-JP" sz="2800" dirty="0" smtClean="0"/>
              <a:t>2006</a:t>
            </a:r>
            <a:r>
              <a:rPr lang="ja-JP" altLang="en-US" sz="2800" dirty="0" smtClean="0"/>
              <a:t>年</a:t>
            </a:r>
            <a:r>
              <a:rPr kumimoji="1" lang="ja-JP" altLang="en-US" sz="2800" dirty="0" smtClean="0"/>
              <a:t>）</a:t>
            </a:r>
            <a:endParaRPr kumimoji="1" lang="ja-JP" altLang="en-US" sz="2800" dirty="0"/>
          </a:p>
        </p:txBody>
      </p:sp>
      <p:graphicFrame>
        <p:nvGraphicFramePr>
          <p:cNvPr id="5" name="グラフ 4"/>
          <p:cNvGraphicFramePr/>
          <p:nvPr>
            <p:extLst>
              <p:ext uri="{D42A27DB-BD31-4B8C-83A1-F6EECF244321}">
                <p14:modId xmlns:p14="http://schemas.microsoft.com/office/powerpoint/2010/main" val="2000357899"/>
              </p:ext>
            </p:extLst>
          </p:nvPr>
        </p:nvGraphicFramePr>
        <p:xfrm>
          <a:off x="1856780" y="3459711"/>
          <a:ext cx="1951003" cy="1884226"/>
        </p:xfrm>
        <a:graphic>
          <a:graphicData uri="http://schemas.openxmlformats.org/drawingml/2006/chart">
            <c:chart xmlns:c="http://schemas.openxmlformats.org/drawingml/2006/chart" xmlns:r="http://schemas.openxmlformats.org/officeDocument/2006/relationships" r:id="rId3"/>
          </a:graphicData>
        </a:graphic>
      </p:graphicFrame>
      <p:sp>
        <p:nvSpPr>
          <p:cNvPr id="6" name="テキスト ボックス 5"/>
          <p:cNvSpPr txBox="1"/>
          <p:nvPr/>
        </p:nvSpPr>
        <p:spPr>
          <a:xfrm>
            <a:off x="498048" y="1029614"/>
            <a:ext cx="1685077" cy="461665"/>
          </a:xfrm>
          <a:prstGeom prst="rect">
            <a:avLst/>
          </a:prstGeom>
          <a:noFill/>
        </p:spPr>
        <p:txBody>
          <a:bodyPr wrap="none" rtlCol="0">
            <a:spAutoFit/>
          </a:bodyPr>
          <a:lstStyle/>
          <a:p>
            <a:r>
              <a:rPr kumimoji="1" lang="ja-JP" altLang="en-US" smtClean="0"/>
              <a:t>ヒヤリハット</a:t>
            </a:r>
            <a:endParaRPr kumimoji="1" lang="ja-JP" altLang="en-US" dirty="0"/>
          </a:p>
        </p:txBody>
      </p:sp>
      <p:graphicFrame>
        <p:nvGraphicFramePr>
          <p:cNvPr id="7" name="グラフ 6"/>
          <p:cNvGraphicFramePr/>
          <p:nvPr>
            <p:extLst>
              <p:ext uri="{D42A27DB-BD31-4B8C-83A1-F6EECF244321}">
                <p14:modId xmlns:p14="http://schemas.microsoft.com/office/powerpoint/2010/main" val="1158714708"/>
              </p:ext>
            </p:extLst>
          </p:nvPr>
        </p:nvGraphicFramePr>
        <p:xfrm>
          <a:off x="1818974" y="1260446"/>
          <a:ext cx="1951003" cy="188422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グラフ 9"/>
          <p:cNvGraphicFramePr/>
          <p:nvPr>
            <p:extLst>
              <p:ext uri="{D42A27DB-BD31-4B8C-83A1-F6EECF244321}">
                <p14:modId xmlns:p14="http://schemas.microsoft.com/office/powerpoint/2010/main" val="343278147"/>
              </p:ext>
            </p:extLst>
          </p:nvPr>
        </p:nvGraphicFramePr>
        <p:xfrm>
          <a:off x="4627806" y="3846938"/>
          <a:ext cx="4248472" cy="1884226"/>
        </p:xfrm>
        <a:graphic>
          <a:graphicData uri="http://schemas.openxmlformats.org/drawingml/2006/chart">
            <c:chart xmlns:c="http://schemas.openxmlformats.org/drawingml/2006/chart" xmlns:r="http://schemas.openxmlformats.org/officeDocument/2006/relationships" r:id="rId5"/>
          </a:graphicData>
        </a:graphic>
      </p:graphicFrame>
      <p:sp>
        <p:nvSpPr>
          <p:cNvPr id="11" name="テキスト ボックス 10"/>
          <p:cNvSpPr txBox="1"/>
          <p:nvPr/>
        </p:nvSpPr>
        <p:spPr>
          <a:xfrm>
            <a:off x="5029081" y="1029615"/>
            <a:ext cx="1645002" cy="461665"/>
          </a:xfrm>
          <a:prstGeom prst="rect">
            <a:avLst/>
          </a:prstGeom>
          <a:noFill/>
        </p:spPr>
        <p:txBody>
          <a:bodyPr wrap="none" rtlCol="0">
            <a:spAutoFit/>
          </a:bodyPr>
          <a:lstStyle/>
          <a:p>
            <a:r>
              <a:rPr lang="ja-JP" altLang="en-US" dirty="0" smtClean="0"/>
              <a:t>居眠り運転</a:t>
            </a:r>
            <a:endParaRPr kumimoji="1" lang="ja-JP" altLang="en-US" dirty="0"/>
          </a:p>
        </p:txBody>
      </p:sp>
      <p:graphicFrame>
        <p:nvGraphicFramePr>
          <p:cNvPr id="12" name="グラフ 11"/>
          <p:cNvGraphicFramePr/>
          <p:nvPr>
            <p:extLst>
              <p:ext uri="{D42A27DB-BD31-4B8C-83A1-F6EECF244321}">
                <p14:modId xmlns:p14="http://schemas.microsoft.com/office/powerpoint/2010/main" val="1136386360"/>
              </p:ext>
            </p:extLst>
          </p:nvPr>
        </p:nvGraphicFramePr>
        <p:xfrm>
          <a:off x="6490946" y="1232996"/>
          <a:ext cx="1951003" cy="1884226"/>
        </p:xfrm>
        <a:graphic>
          <a:graphicData uri="http://schemas.openxmlformats.org/drawingml/2006/chart">
            <c:chart xmlns:c="http://schemas.openxmlformats.org/drawingml/2006/chart" xmlns:r="http://schemas.openxmlformats.org/officeDocument/2006/relationships" r:id="rId6"/>
          </a:graphicData>
        </a:graphic>
      </p:graphicFrame>
      <p:grpSp>
        <p:nvGrpSpPr>
          <p:cNvPr id="17" name="図形グループ 16"/>
          <p:cNvGrpSpPr/>
          <p:nvPr/>
        </p:nvGrpSpPr>
        <p:grpSpPr>
          <a:xfrm>
            <a:off x="760742" y="5476864"/>
            <a:ext cx="1054875" cy="507832"/>
            <a:chOff x="685800" y="6305544"/>
            <a:chExt cx="1054875" cy="507832"/>
          </a:xfrm>
        </p:grpSpPr>
        <p:sp>
          <p:nvSpPr>
            <p:cNvPr id="15" name="正方形/長方形 14"/>
            <p:cNvSpPr/>
            <p:nvPr/>
          </p:nvSpPr>
          <p:spPr>
            <a:xfrm>
              <a:off x="685800" y="6381328"/>
              <a:ext cx="254656" cy="2880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986943" y="6305544"/>
              <a:ext cx="753732" cy="507832"/>
            </a:xfrm>
            <a:prstGeom prst="rect">
              <a:avLst/>
            </a:prstGeom>
            <a:noFill/>
          </p:spPr>
          <p:txBody>
            <a:bodyPr wrap="none" rtlCol="0">
              <a:spAutoFit/>
            </a:bodyPr>
            <a:lstStyle/>
            <a:p>
              <a:r>
                <a:rPr lang="ja-JP" altLang="en-US" dirty="0" smtClean="0"/>
                <a:t>ない</a:t>
              </a:r>
              <a:endParaRPr kumimoji="1" lang="en-US" altLang="ja-JP" dirty="0" smtClean="0"/>
            </a:p>
          </p:txBody>
        </p:sp>
      </p:grpSp>
      <p:grpSp>
        <p:nvGrpSpPr>
          <p:cNvPr id="18" name="図形グループ 17"/>
          <p:cNvGrpSpPr/>
          <p:nvPr/>
        </p:nvGrpSpPr>
        <p:grpSpPr>
          <a:xfrm>
            <a:off x="3275184" y="5482374"/>
            <a:ext cx="1699283" cy="461665"/>
            <a:chOff x="685800" y="6305544"/>
            <a:chExt cx="1699283" cy="461665"/>
          </a:xfrm>
        </p:grpSpPr>
        <p:sp>
          <p:nvSpPr>
            <p:cNvPr id="19" name="正方形/長方形 18"/>
            <p:cNvSpPr/>
            <p:nvPr/>
          </p:nvSpPr>
          <p:spPr>
            <a:xfrm>
              <a:off x="685800" y="6381328"/>
              <a:ext cx="254656" cy="28803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p:cNvSpPr txBox="1"/>
            <p:nvPr/>
          </p:nvSpPr>
          <p:spPr>
            <a:xfrm>
              <a:off x="986943" y="6305544"/>
              <a:ext cx="1398140" cy="461665"/>
            </a:xfrm>
            <a:prstGeom prst="rect">
              <a:avLst/>
            </a:prstGeom>
            <a:noFill/>
          </p:spPr>
          <p:txBody>
            <a:bodyPr wrap="none" rtlCol="0">
              <a:spAutoFit/>
            </a:bodyPr>
            <a:lstStyle/>
            <a:p>
              <a:r>
                <a:rPr lang="ja-JP" altLang="en-US" dirty="0" smtClean="0"/>
                <a:t>年に数回</a:t>
              </a:r>
              <a:endParaRPr kumimoji="1" lang="en-US" altLang="ja-JP" dirty="0" smtClean="0"/>
            </a:p>
          </p:txBody>
        </p:sp>
      </p:grpSp>
      <p:grpSp>
        <p:nvGrpSpPr>
          <p:cNvPr id="21" name="図形グループ 20"/>
          <p:cNvGrpSpPr/>
          <p:nvPr/>
        </p:nvGrpSpPr>
        <p:grpSpPr>
          <a:xfrm>
            <a:off x="6056988" y="5465831"/>
            <a:ext cx="2217052" cy="461665"/>
            <a:chOff x="685800" y="6305544"/>
            <a:chExt cx="2217052" cy="461665"/>
          </a:xfrm>
        </p:grpSpPr>
        <p:sp>
          <p:nvSpPr>
            <p:cNvPr id="22" name="正方形/長方形 21"/>
            <p:cNvSpPr/>
            <p:nvPr/>
          </p:nvSpPr>
          <p:spPr>
            <a:xfrm>
              <a:off x="685800" y="6381328"/>
              <a:ext cx="254656" cy="288032"/>
            </a:xfrm>
            <a:prstGeom prst="rect">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p:cNvSpPr txBox="1"/>
            <p:nvPr/>
          </p:nvSpPr>
          <p:spPr>
            <a:xfrm>
              <a:off x="986943" y="6305544"/>
              <a:ext cx="1915909" cy="461665"/>
            </a:xfrm>
            <a:prstGeom prst="rect">
              <a:avLst/>
            </a:prstGeom>
            <a:noFill/>
          </p:spPr>
          <p:txBody>
            <a:bodyPr wrap="none" rtlCol="0">
              <a:spAutoFit/>
            </a:bodyPr>
            <a:lstStyle/>
            <a:p>
              <a:r>
                <a:rPr lang="ja-JP" altLang="en-US" dirty="0" smtClean="0"/>
                <a:t>月に１回以上</a:t>
              </a:r>
              <a:endParaRPr kumimoji="1" lang="en-US" altLang="ja-JP" dirty="0" smtClean="0"/>
            </a:p>
          </p:txBody>
        </p:sp>
      </p:grpSp>
      <p:grpSp>
        <p:nvGrpSpPr>
          <p:cNvPr id="24" name="図形グループ 23"/>
          <p:cNvGrpSpPr/>
          <p:nvPr/>
        </p:nvGrpSpPr>
        <p:grpSpPr>
          <a:xfrm>
            <a:off x="748254" y="6002197"/>
            <a:ext cx="2217052" cy="461665"/>
            <a:chOff x="685800" y="6305544"/>
            <a:chExt cx="2217052" cy="461665"/>
          </a:xfrm>
        </p:grpSpPr>
        <p:sp>
          <p:nvSpPr>
            <p:cNvPr id="25" name="正方形/長方形 24"/>
            <p:cNvSpPr/>
            <p:nvPr/>
          </p:nvSpPr>
          <p:spPr>
            <a:xfrm>
              <a:off x="685800" y="6381328"/>
              <a:ext cx="254656" cy="28803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p:cNvSpPr txBox="1"/>
            <p:nvPr/>
          </p:nvSpPr>
          <p:spPr>
            <a:xfrm>
              <a:off x="986943" y="6305544"/>
              <a:ext cx="1915909" cy="461665"/>
            </a:xfrm>
            <a:prstGeom prst="rect">
              <a:avLst/>
            </a:prstGeom>
            <a:noFill/>
          </p:spPr>
          <p:txBody>
            <a:bodyPr wrap="none" rtlCol="0">
              <a:spAutoFit/>
            </a:bodyPr>
            <a:lstStyle/>
            <a:p>
              <a:r>
                <a:rPr lang="ja-JP" altLang="en-US" dirty="0" smtClean="0"/>
                <a:t>週に１回以上</a:t>
              </a:r>
              <a:endParaRPr kumimoji="1" lang="en-US" altLang="ja-JP" dirty="0" smtClean="0"/>
            </a:p>
          </p:txBody>
        </p:sp>
      </p:grpSp>
      <p:grpSp>
        <p:nvGrpSpPr>
          <p:cNvPr id="27" name="図形グループ 26"/>
          <p:cNvGrpSpPr/>
          <p:nvPr/>
        </p:nvGrpSpPr>
        <p:grpSpPr>
          <a:xfrm>
            <a:off x="3287851" y="6013230"/>
            <a:ext cx="2217052" cy="461665"/>
            <a:chOff x="685800" y="6305544"/>
            <a:chExt cx="2217052" cy="461665"/>
          </a:xfrm>
        </p:grpSpPr>
        <p:sp>
          <p:nvSpPr>
            <p:cNvPr id="28" name="正方形/長方形 27"/>
            <p:cNvSpPr/>
            <p:nvPr/>
          </p:nvSpPr>
          <p:spPr>
            <a:xfrm>
              <a:off x="685800" y="6381328"/>
              <a:ext cx="254656" cy="28803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28"/>
            <p:cNvSpPr txBox="1"/>
            <p:nvPr/>
          </p:nvSpPr>
          <p:spPr>
            <a:xfrm>
              <a:off x="986943" y="6305544"/>
              <a:ext cx="1915909" cy="461665"/>
            </a:xfrm>
            <a:prstGeom prst="rect">
              <a:avLst/>
            </a:prstGeom>
            <a:noFill/>
          </p:spPr>
          <p:txBody>
            <a:bodyPr wrap="none" rtlCol="0">
              <a:spAutoFit/>
            </a:bodyPr>
            <a:lstStyle/>
            <a:p>
              <a:r>
                <a:rPr kumimoji="1" lang="ja-JP" altLang="en-US" dirty="0" smtClean="0"/>
                <a:t>週に</a:t>
              </a:r>
              <a:r>
                <a:rPr lang="ja-JP" altLang="en-US" dirty="0" smtClean="0"/>
                <a:t>３回以上</a:t>
              </a:r>
              <a:endParaRPr kumimoji="1" lang="en-US" altLang="ja-JP" dirty="0" smtClean="0"/>
            </a:p>
          </p:txBody>
        </p:sp>
      </p:grpSp>
      <p:sp>
        <p:nvSpPr>
          <p:cNvPr id="30" name="テキスト ボックス 29"/>
          <p:cNvSpPr txBox="1"/>
          <p:nvPr/>
        </p:nvSpPr>
        <p:spPr>
          <a:xfrm>
            <a:off x="3018156" y="6531995"/>
            <a:ext cx="6125844" cy="338554"/>
          </a:xfrm>
          <a:prstGeom prst="rect">
            <a:avLst/>
          </a:prstGeom>
          <a:noFill/>
        </p:spPr>
        <p:txBody>
          <a:bodyPr wrap="none" rtlCol="0">
            <a:spAutoFit/>
          </a:bodyPr>
          <a:lstStyle/>
          <a:p>
            <a:r>
              <a:rPr kumimoji="1" lang="ja-JP" altLang="en-US" sz="1600" dirty="0" smtClean="0"/>
              <a:t>（過労運転等による交通労働災害防止に係る調査研究報告書</a:t>
            </a:r>
            <a:r>
              <a:rPr kumimoji="1" lang="en-US" altLang="ja-JP" sz="1600" dirty="0" smtClean="0"/>
              <a:t>, 2007</a:t>
            </a:r>
            <a:r>
              <a:rPr kumimoji="1" lang="ja-JP" altLang="en-US" sz="1600" dirty="0" smtClean="0"/>
              <a:t>）</a:t>
            </a:r>
            <a:endParaRPr kumimoji="1" lang="ja-JP" altLang="en-US" sz="1600" dirty="0"/>
          </a:p>
        </p:txBody>
      </p:sp>
      <p:sp>
        <p:nvSpPr>
          <p:cNvPr id="31" name="テキスト ボックス 30"/>
          <p:cNvSpPr txBox="1"/>
          <p:nvPr/>
        </p:nvSpPr>
        <p:spPr>
          <a:xfrm>
            <a:off x="8095890" y="822314"/>
            <a:ext cx="954107" cy="461665"/>
          </a:xfrm>
          <a:prstGeom prst="rect">
            <a:avLst/>
          </a:prstGeom>
          <a:noFill/>
        </p:spPr>
        <p:txBody>
          <a:bodyPr wrap="none" rtlCol="0">
            <a:spAutoFit/>
          </a:bodyPr>
          <a:lstStyle/>
          <a:p>
            <a:r>
              <a:rPr kumimoji="1" lang="en-US" altLang="ja-JP" smtClean="0"/>
              <a:t>813</a:t>
            </a:r>
            <a:r>
              <a:rPr kumimoji="1" lang="ja-JP" altLang="en-US" dirty="0" smtClean="0"/>
              <a:t>名</a:t>
            </a:r>
            <a:endParaRPr kumimoji="1" lang="ja-JP" altLang="en-US" dirty="0"/>
          </a:p>
        </p:txBody>
      </p:sp>
      <p:sp>
        <p:nvSpPr>
          <p:cNvPr id="32" name="テキスト ボックス 31"/>
          <p:cNvSpPr txBox="1"/>
          <p:nvPr/>
        </p:nvSpPr>
        <p:spPr>
          <a:xfrm>
            <a:off x="498048" y="3151140"/>
            <a:ext cx="3605474" cy="461665"/>
          </a:xfrm>
          <a:prstGeom prst="rect">
            <a:avLst/>
          </a:prstGeom>
          <a:noFill/>
        </p:spPr>
        <p:txBody>
          <a:bodyPr wrap="none" rtlCol="0">
            <a:spAutoFit/>
          </a:bodyPr>
          <a:lstStyle/>
          <a:p>
            <a:r>
              <a:rPr kumimoji="1" lang="ja-JP" altLang="en-US" smtClean="0"/>
              <a:t>酔いがさめないうちの運転</a:t>
            </a:r>
            <a:endParaRPr kumimoji="1" lang="ja-JP" altLang="en-US" dirty="0"/>
          </a:p>
        </p:txBody>
      </p:sp>
      <p:sp>
        <p:nvSpPr>
          <p:cNvPr id="33" name="テキスト ボックス 32"/>
          <p:cNvSpPr txBox="1"/>
          <p:nvPr/>
        </p:nvSpPr>
        <p:spPr>
          <a:xfrm>
            <a:off x="4990718" y="3531899"/>
            <a:ext cx="3780202" cy="461665"/>
          </a:xfrm>
          <a:prstGeom prst="rect">
            <a:avLst/>
          </a:prstGeom>
          <a:noFill/>
        </p:spPr>
        <p:txBody>
          <a:bodyPr wrap="none" rtlCol="0">
            <a:spAutoFit/>
          </a:bodyPr>
          <a:lstStyle/>
          <a:p>
            <a:r>
              <a:rPr lang="ja-JP" altLang="en-US" dirty="0" smtClean="0"/>
              <a:t>過去１年間の交通違反回数</a:t>
            </a:r>
            <a:endParaRPr kumimoji="1" lang="ja-JP" altLang="en-US" dirty="0"/>
          </a:p>
        </p:txBody>
      </p:sp>
    </p:spTree>
    <p:extLst>
      <p:ext uri="{BB962C8B-B14F-4D97-AF65-F5344CB8AC3E}">
        <p14:creationId xmlns:p14="http://schemas.microsoft.com/office/powerpoint/2010/main" val="5960913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タイトル 1"/>
          <p:cNvSpPr>
            <a:spLocks noGrp="1"/>
          </p:cNvSpPr>
          <p:nvPr>
            <p:ph type="title"/>
          </p:nvPr>
        </p:nvSpPr>
        <p:spPr>
          <a:xfrm>
            <a:off x="685800" y="65088"/>
            <a:ext cx="7772400" cy="1203325"/>
          </a:xfrm>
        </p:spPr>
        <p:txBody>
          <a:bodyPr/>
          <a:lstStyle/>
          <a:p>
            <a:r>
              <a:rPr lang="ja-JP" altLang="en-US" dirty="0" smtClean="0"/>
              <a:t>居眠り運転事故</a:t>
            </a:r>
            <a:r>
              <a:rPr lang="ja-JP" altLang="en-US" dirty="0"/>
              <a:t>実態の推測</a:t>
            </a:r>
          </a:p>
        </p:txBody>
      </p:sp>
      <p:graphicFrame>
        <p:nvGraphicFramePr>
          <p:cNvPr id="3" name="表 2"/>
          <p:cNvGraphicFramePr>
            <a:graphicFrameLocks noGrp="1"/>
          </p:cNvGraphicFramePr>
          <p:nvPr/>
        </p:nvGraphicFramePr>
        <p:xfrm>
          <a:off x="179388" y="1577975"/>
          <a:ext cx="8785225" cy="4502242"/>
        </p:xfrm>
        <a:graphic>
          <a:graphicData uri="http://schemas.openxmlformats.org/drawingml/2006/table">
            <a:tbl>
              <a:tblPr firstRow="1" bandRow="1">
                <a:tableStyleId>{5940675A-B579-460E-94D1-54222C63F5DA}</a:tableStyleId>
              </a:tblPr>
              <a:tblGrid>
                <a:gridCol w="1757046"/>
                <a:gridCol w="2779587"/>
                <a:gridCol w="734503"/>
                <a:gridCol w="2938008"/>
                <a:gridCol w="576081"/>
              </a:tblGrid>
              <a:tr h="457189">
                <a:tc>
                  <a:txBody>
                    <a:bodyPr/>
                    <a:lstStyle/>
                    <a:p>
                      <a:endParaRPr kumimoji="1" lang="ja-JP" altLang="en-US" sz="2400" dirty="0"/>
                    </a:p>
                  </a:txBody>
                  <a:tcPr marL="91443" marR="91443" marT="45719" marB="4571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400" dirty="0" smtClean="0"/>
                        <a:t>日本</a:t>
                      </a:r>
                    </a:p>
                  </a:txBody>
                  <a:tcPr marL="91443" marR="91443" marT="45719" marB="45719">
                    <a:lnR w="12700" cap="flat" cmpd="sng" algn="ctr">
                      <a:noFill/>
                      <a:prstDash val="solid"/>
                      <a:round/>
                      <a:headEnd type="none" w="med" len="med"/>
                      <a:tailEnd type="none" w="med" len="med"/>
                    </a:lnR>
                  </a:tcPr>
                </a:tc>
                <a:tc>
                  <a:txBody>
                    <a:bodyPr/>
                    <a:lstStyle/>
                    <a:p>
                      <a:pPr algn="r"/>
                      <a:r>
                        <a:rPr kumimoji="1" lang="en-US" altLang="ja-JP" sz="2400" dirty="0" smtClean="0"/>
                        <a:t>%</a:t>
                      </a:r>
                      <a:endParaRPr kumimoji="1" lang="ja-JP" altLang="en-US" sz="2400" dirty="0"/>
                    </a:p>
                  </a:txBody>
                  <a:tcPr marL="91443" marR="91443" marT="45719" marB="45719">
                    <a:lnL w="12700" cap="flat" cmpd="sng" algn="ctr">
                      <a:noFill/>
                      <a:prstDash val="solid"/>
                      <a:round/>
                      <a:headEnd type="none" w="med" len="med"/>
                      <a:tailEnd type="none" w="med" len="med"/>
                    </a:ln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400" dirty="0" smtClean="0"/>
                        <a:t>欧州</a:t>
                      </a:r>
                    </a:p>
                  </a:txBody>
                  <a:tcPr marL="91443" marR="91443" marT="45719" marB="45719">
                    <a:lnR w="12700" cap="flat" cmpd="sng" algn="ctr">
                      <a:noFill/>
                      <a:prstDash val="solid"/>
                      <a:round/>
                      <a:headEnd type="none" w="med" len="med"/>
                      <a:tailEnd type="none" w="med" len="med"/>
                    </a:lnR>
                  </a:tcPr>
                </a:tc>
                <a:tc>
                  <a:txBody>
                    <a:bodyPr/>
                    <a:lstStyle/>
                    <a:p>
                      <a:pPr algn="r"/>
                      <a:r>
                        <a:rPr kumimoji="1" lang="en-US" altLang="ja-JP" sz="2400" dirty="0" smtClean="0"/>
                        <a:t>%</a:t>
                      </a:r>
                      <a:endParaRPr kumimoji="1" lang="ja-JP" altLang="en-US" sz="2400" dirty="0"/>
                    </a:p>
                  </a:txBody>
                  <a:tcPr marL="91443" marR="91443" marT="45719" marB="45719">
                    <a:lnL w="12700" cap="flat" cmpd="sng" algn="ctr">
                      <a:noFill/>
                      <a:prstDash val="solid"/>
                      <a:round/>
                      <a:headEnd type="none" w="med" len="med"/>
                      <a:tailEnd type="none" w="med" len="med"/>
                    </a:lnL>
                  </a:tcPr>
                </a:tc>
              </a:tr>
              <a:tr h="478890">
                <a:tc>
                  <a:txBody>
                    <a:bodyPr/>
                    <a:lstStyle/>
                    <a:p>
                      <a:r>
                        <a:rPr kumimoji="1" lang="ja-JP" altLang="en-US" sz="2400" dirty="0" smtClean="0"/>
                        <a:t>眠気体験</a:t>
                      </a:r>
                      <a:endParaRPr kumimoji="1" lang="ja-JP" altLang="en-US" sz="2400" dirty="0"/>
                    </a:p>
                  </a:txBody>
                  <a:tcPr marL="91443" marR="91443" marT="45719" marB="45719"/>
                </a:tc>
                <a:tc>
                  <a:txBody>
                    <a:bodyPr/>
                    <a:lstStyle/>
                    <a:p>
                      <a:r>
                        <a:rPr kumimoji="1" lang="en-US" altLang="ja-JP" sz="2400" dirty="0" smtClean="0"/>
                        <a:t>1</a:t>
                      </a:r>
                      <a:r>
                        <a:rPr kumimoji="1" lang="ja-JP" altLang="en-US" sz="2400" dirty="0" smtClean="0"/>
                        <a:t>回／月</a:t>
                      </a:r>
                      <a:r>
                        <a:rPr kumimoji="1" lang="ja-JP" altLang="en-US" sz="1600" dirty="0" smtClean="0"/>
                        <a:t>（アンケート）</a:t>
                      </a:r>
                      <a:endParaRPr kumimoji="1" lang="ja-JP" altLang="en-US" sz="1600" dirty="0"/>
                    </a:p>
                  </a:txBody>
                  <a:tcPr marL="91443" marR="91443" marT="45719" marB="45719">
                    <a:lnR w="12700" cap="flat" cmpd="sng" algn="ctr">
                      <a:noFill/>
                      <a:prstDash val="solid"/>
                      <a:round/>
                      <a:headEnd type="none" w="med" len="med"/>
                      <a:tailEnd type="none" w="med" len="med"/>
                    </a:lnR>
                  </a:tcPr>
                </a:tc>
                <a:tc>
                  <a:txBody>
                    <a:bodyPr/>
                    <a:lstStyle/>
                    <a:p>
                      <a:pPr algn="r"/>
                      <a:r>
                        <a:rPr kumimoji="1" lang="en-US" altLang="ja-JP" sz="2400" dirty="0" smtClean="0"/>
                        <a:t>8</a:t>
                      </a:r>
                      <a:endParaRPr kumimoji="1" lang="ja-JP" altLang="en-US" sz="2400" dirty="0"/>
                    </a:p>
                  </a:txBody>
                  <a:tcPr marL="91443" marR="91443" marT="45719" marB="45719">
                    <a:lnL w="12700" cap="flat" cmpd="sng" algn="ctr">
                      <a:noFill/>
                      <a:prstDash val="solid"/>
                      <a:round/>
                      <a:headEnd type="none" w="med" len="med"/>
                      <a:tailEnd type="none" w="med" len="med"/>
                    </a:lnL>
                  </a:tcPr>
                </a:tc>
                <a:tc>
                  <a:txBody>
                    <a:bodyPr/>
                    <a:lstStyle/>
                    <a:p>
                      <a:r>
                        <a:rPr kumimoji="1" lang="en-US" altLang="ja-JP" sz="2400" dirty="0" smtClean="0"/>
                        <a:t>1</a:t>
                      </a:r>
                      <a:r>
                        <a:rPr kumimoji="1" lang="ja-JP" altLang="en-US" sz="2400" dirty="0" smtClean="0"/>
                        <a:t>回／月（仏）</a:t>
                      </a:r>
                      <a:endParaRPr kumimoji="1" lang="ja-JP" altLang="en-US" sz="2400" dirty="0"/>
                    </a:p>
                  </a:txBody>
                  <a:tcPr marL="91443" marR="91443" marT="45719" marB="45719">
                    <a:lnR w="12700" cap="flat" cmpd="sng" algn="ctr">
                      <a:noFill/>
                      <a:prstDash val="solid"/>
                      <a:round/>
                      <a:headEnd type="none" w="med" len="med"/>
                      <a:tailEnd type="none" w="med" len="med"/>
                    </a:lnR>
                  </a:tcPr>
                </a:tc>
                <a:tc>
                  <a:txBody>
                    <a:bodyPr/>
                    <a:lstStyle/>
                    <a:p>
                      <a:pPr algn="r"/>
                      <a:r>
                        <a:rPr kumimoji="1" lang="en-US" altLang="ja-JP" sz="2400" dirty="0" smtClean="0"/>
                        <a:t>3</a:t>
                      </a:r>
                      <a:endParaRPr kumimoji="1" lang="ja-JP" altLang="en-US" sz="2400" dirty="0"/>
                    </a:p>
                  </a:txBody>
                  <a:tcPr marL="91443" marR="91443" marT="45719" marB="45719">
                    <a:lnL w="12700" cap="flat" cmpd="sng" algn="ctr">
                      <a:noFill/>
                      <a:prstDash val="solid"/>
                      <a:round/>
                      <a:headEnd type="none" w="med" len="med"/>
                      <a:tailEnd type="none" w="med" len="med"/>
                    </a:lnL>
                  </a:tcPr>
                </a:tc>
              </a:tr>
              <a:tr h="822940">
                <a:tc>
                  <a:txBody>
                    <a:bodyPr/>
                    <a:lstStyle/>
                    <a:p>
                      <a:r>
                        <a:rPr kumimoji="1" lang="ja-JP" altLang="en-US" sz="2400" dirty="0" smtClean="0"/>
                        <a:t>ヒヤリ体験</a:t>
                      </a:r>
                      <a:endParaRPr kumimoji="1" lang="ja-JP" altLang="en-US" sz="2400" dirty="0"/>
                    </a:p>
                  </a:txBody>
                  <a:tcPr marL="91443" marR="91443" marT="45719" marB="4571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400" dirty="0" smtClean="0"/>
                        <a:t>少しヒヤリ</a:t>
                      </a:r>
                      <a:r>
                        <a:rPr kumimoji="1" lang="ja-JP" altLang="en-US" sz="1400" dirty="0" smtClean="0"/>
                        <a:t>（アンケート）</a:t>
                      </a:r>
                    </a:p>
                    <a:p>
                      <a:r>
                        <a:rPr kumimoji="1" lang="ja-JP" altLang="en-US" sz="2400" dirty="0" smtClean="0"/>
                        <a:t>かなりヒヤリ</a:t>
                      </a:r>
                      <a:r>
                        <a:rPr kumimoji="1" lang="ja-JP" altLang="en-US" sz="1400" dirty="0" smtClean="0"/>
                        <a:t>（アンケート）</a:t>
                      </a:r>
                      <a:endParaRPr kumimoji="1" lang="en-US" altLang="ja-JP" sz="1400" dirty="0" smtClean="0"/>
                    </a:p>
                  </a:txBody>
                  <a:tcPr marL="91443" marR="91443" marT="45719" marB="45719">
                    <a:lnR w="12700" cap="flat" cmpd="sng" algn="ctr">
                      <a:noFill/>
                      <a:prstDash val="solid"/>
                      <a:round/>
                      <a:headEnd type="none" w="med" len="med"/>
                      <a:tailEnd type="none" w="med" len="med"/>
                    </a:lnR>
                  </a:tcPr>
                </a:tc>
                <a:tc>
                  <a:txBody>
                    <a:bodyPr/>
                    <a:lstStyle/>
                    <a:p>
                      <a:pPr algn="r"/>
                      <a:r>
                        <a:rPr kumimoji="1" lang="en-US" altLang="ja-JP" sz="2400" dirty="0" smtClean="0"/>
                        <a:t>39</a:t>
                      </a:r>
                    </a:p>
                    <a:p>
                      <a:pPr algn="r"/>
                      <a:r>
                        <a:rPr kumimoji="1" lang="en-US" altLang="ja-JP" sz="2400" dirty="0" smtClean="0"/>
                        <a:t>10</a:t>
                      </a:r>
                      <a:endParaRPr kumimoji="1" lang="ja-JP" altLang="en-US" sz="2400" dirty="0"/>
                    </a:p>
                  </a:txBody>
                  <a:tcPr marL="91443" marR="91443" marT="45719" marB="45719">
                    <a:lnL w="12700" cap="flat" cmpd="sng" algn="ctr">
                      <a:noFill/>
                      <a:prstDash val="solid"/>
                      <a:round/>
                      <a:headEnd type="none" w="med" len="med"/>
                      <a:tailEnd type="none" w="med" len="med"/>
                    </a:lnL>
                  </a:tcPr>
                </a:tc>
                <a:tc>
                  <a:txBody>
                    <a:bodyPr/>
                    <a:lstStyle/>
                    <a:p>
                      <a:r>
                        <a:rPr kumimoji="1" lang="ja-JP" altLang="en-US" sz="2400" dirty="0" smtClean="0"/>
                        <a:t>あやうく居眠り（英）</a:t>
                      </a:r>
                      <a:endParaRPr kumimoji="1" lang="en-US" altLang="ja-JP" sz="2400" dirty="0" smtClean="0"/>
                    </a:p>
                    <a:p>
                      <a:r>
                        <a:rPr kumimoji="1" lang="ja-JP" altLang="en-US" sz="2400" dirty="0" smtClean="0"/>
                        <a:t>あやうく事故（仏）</a:t>
                      </a:r>
                      <a:endParaRPr kumimoji="1" lang="ja-JP" altLang="en-US" sz="2400" dirty="0"/>
                    </a:p>
                  </a:txBody>
                  <a:tcPr marL="91443" marR="91443" marT="45719" marB="45719">
                    <a:lnR w="12700" cap="flat" cmpd="sng" algn="ctr">
                      <a:noFill/>
                      <a:prstDash val="solid"/>
                      <a:round/>
                      <a:headEnd type="none" w="med" len="med"/>
                      <a:tailEnd type="none" w="med" len="med"/>
                    </a:lnR>
                  </a:tcPr>
                </a:tc>
                <a:tc>
                  <a:txBody>
                    <a:bodyPr/>
                    <a:lstStyle/>
                    <a:p>
                      <a:pPr algn="r"/>
                      <a:r>
                        <a:rPr kumimoji="1" lang="en-US" altLang="ja-JP" sz="2400" dirty="0" smtClean="0"/>
                        <a:t>30</a:t>
                      </a:r>
                    </a:p>
                    <a:p>
                      <a:pPr algn="r"/>
                      <a:r>
                        <a:rPr kumimoji="1" lang="en-US" altLang="ja-JP" sz="2400" dirty="0" smtClean="0"/>
                        <a:t>4</a:t>
                      </a:r>
                      <a:endParaRPr kumimoji="1" lang="ja-JP" altLang="en-US" sz="2400" dirty="0"/>
                    </a:p>
                  </a:txBody>
                  <a:tcPr marL="91443" marR="91443" marT="45719" marB="45719">
                    <a:lnL w="12700" cap="flat" cmpd="sng" algn="ctr">
                      <a:noFill/>
                      <a:prstDash val="solid"/>
                      <a:round/>
                      <a:headEnd type="none" w="med" len="med"/>
                      <a:tailEnd type="none" w="med" len="med"/>
                    </a:lnL>
                  </a:tcPr>
                </a:tc>
              </a:tr>
              <a:tr h="822940">
                <a:tc>
                  <a:txBody>
                    <a:bodyPr/>
                    <a:lstStyle/>
                    <a:p>
                      <a:r>
                        <a:rPr kumimoji="1" lang="ja-JP" altLang="en-US" sz="2400" dirty="0" smtClean="0"/>
                        <a:t>警察発表の居眠り事故</a:t>
                      </a:r>
                      <a:endParaRPr kumimoji="1" lang="ja-JP" altLang="en-US" sz="2400" dirty="0"/>
                    </a:p>
                  </a:txBody>
                  <a:tcPr marL="91443" marR="91443" marT="45719" marB="45719"/>
                </a:tc>
                <a:tc>
                  <a:txBody>
                    <a:bodyPr/>
                    <a:lstStyle/>
                    <a:p>
                      <a:r>
                        <a:rPr kumimoji="1" lang="ja-JP" altLang="en-US" sz="2400" dirty="0" smtClean="0"/>
                        <a:t>全事故</a:t>
                      </a:r>
                      <a:endParaRPr kumimoji="1" lang="en-US" altLang="ja-JP" sz="2400" dirty="0" smtClean="0"/>
                    </a:p>
                    <a:p>
                      <a:r>
                        <a:rPr kumimoji="1" lang="ja-JP" altLang="en-US" sz="2400" dirty="0" smtClean="0"/>
                        <a:t>死亡事故</a:t>
                      </a:r>
                      <a:endParaRPr kumimoji="1" lang="ja-JP" altLang="en-US" sz="1400" dirty="0"/>
                    </a:p>
                  </a:txBody>
                  <a:tcPr marL="91443" marR="91443" marT="45719" marB="45719">
                    <a:lnR w="12700" cap="flat" cmpd="sng" algn="ctr">
                      <a:noFill/>
                      <a:prstDash val="solid"/>
                      <a:round/>
                      <a:headEnd type="none" w="med" len="med"/>
                      <a:tailEnd type="none" w="med" len="med"/>
                    </a:lnR>
                  </a:tcPr>
                </a:tc>
                <a:tc>
                  <a:txBody>
                    <a:bodyPr/>
                    <a:lstStyle/>
                    <a:p>
                      <a:pPr algn="r"/>
                      <a:r>
                        <a:rPr kumimoji="1" lang="en-US" altLang="ja-JP" sz="2400" dirty="0" smtClean="0"/>
                        <a:t>1</a:t>
                      </a:r>
                    </a:p>
                    <a:p>
                      <a:pPr algn="r"/>
                      <a:r>
                        <a:rPr kumimoji="1" lang="en-US" altLang="ja-JP" sz="2400" dirty="0" smtClean="0"/>
                        <a:t>3</a:t>
                      </a:r>
                      <a:endParaRPr kumimoji="1" lang="ja-JP" altLang="en-US" sz="2400" dirty="0"/>
                    </a:p>
                  </a:txBody>
                  <a:tcPr marL="91443" marR="91443" marT="45719" marB="45719">
                    <a:lnL w="12700" cap="flat" cmpd="sng" algn="ctr">
                      <a:noFill/>
                      <a:prstDash val="solid"/>
                      <a:round/>
                      <a:headEnd type="none" w="med" len="med"/>
                      <a:tailEnd type="none" w="med" len="med"/>
                    </a:lnL>
                  </a:tcPr>
                </a:tc>
                <a:tc>
                  <a:txBody>
                    <a:bodyPr/>
                    <a:lstStyle/>
                    <a:p>
                      <a:r>
                        <a:rPr kumimoji="1" lang="ja-JP" altLang="en-US" sz="2400" dirty="0" smtClean="0"/>
                        <a:t>全事故または</a:t>
                      </a:r>
                      <a:endParaRPr kumimoji="1" lang="en-US" altLang="ja-JP" sz="2400" dirty="0" smtClean="0"/>
                    </a:p>
                    <a:p>
                      <a:r>
                        <a:rPr kumimoji="1" lang="ja-JP" altLang="en-US" sz="2400" dirty="0" smtClean="0"/>
                        <a:t>死亡事故</a:t>
                      </a:r>
                      <a:endParaRPr kumimoji="1" lang="ja-JP" altLang="en-US" sz="1400" dirty="0"/>
                    </a:p>
                  </a:txBody>
                  <a:tcPr marL="91443" marR="91443" marT="45719" marB="45719">
                    <a:lnR w="12700" cap="flat" cmpd="sng" algn="ctr">
                      <a:noFill/>
                      <a:prstDash val="solid"/>
                      <a:round/>
                      <a:headEnd type="none" w="med" len="med"/>
                      <a:tailEnd type="none" w="med" len="med"/>
                    </a:lnR>
                  </a:tcPr>
                </a:tc>
                <a:tc>
                  <a:txBody>
                    <a:bodyPr/>
                    <a:lstStyle/>
                    <a:p>
                      <a:pPr algn="r"/>
                      <a:r>
                        <a:rPr kumimoji="1" lang="en-US" altLang="ja-JP" sz="2400" dirty="0" smtClean="0"/>
                        <a:t>1</a:t>
                      </a:r>
                      <a:r>
                        <a:rPr kumimoji="1" lang="en-US" altLang="ja-JP" sz="1400" dirty="0" smtClean="0"/>
                        <a:t>〜</a:t>
                      </a:r>
                    </a:p>
                    <a:p>
                      <a:pPr algn="r"/>
                      <a:r>
                        <a:rPr kumimoji="1" lang="en-US" altLang="ja-JP" sz="2400" dirty="0" smtClean="0"/>
                        <a:t>4</a:t>
                      </a:r>
                    </a:p>
                  </a:txBody>
                  <a:tcPr marL="91443" marR="91443" marT="45719" marB="45719">
                    <a:lnL w="12700" cap="flat" cmpd="sng" algn="ctr">
                      <a:noFill/>
                      <a:prstDash val="solid"/>
                      <a:round/>
                      <a:headEnd type="none" w="med" len="med"/>
                      <a:tailEnd type="none" w="med" len="med"/>
                    </a:lnL>
                  </a:tcPr>
                </a:tc>
              </a:tr>
              <a:tr h="1920192">
                <a:tc>
                  <a:txBody>
                    <a:bodyPr/>
                    <a:lstStyle/>
                    <a:p>
                      <a:r>
                        <a:rPr kumimoji="1" lang="ja-JP" altLang="en-US" sz="2400" dirty="0" smtClean="0"/>
                        <a:t>居眠り事故の実態</a:t>
                      </a:r>
                      <a:endParaRPr kumimoji="1" lang="ja-JP" altLang="en-US" sz="2400" dirty="0"/>
                    </a:p>
                  </a:txBody>
                  <a:tcPr marL="91443" marR="91443" marT="45719" marB="45719"/>
                </a:tc>
                <a:tc>
                  <a:txBody>
                    <a:bodyPr/>
                    <a:lstStyle/>
                    <a:p>
                      <a:r>
                        <a:rPr kumimoji="1" lang="ja-JP" altLang="en-US" sz="2400" dirty="0" smtClean="0"/>
                        <a:t>ヨーロッパと同程度と推測</a:t>
                      </a:r>
                      <a:endParaRPr kumimoji="1" lang="en-US" altLang="ja-JP" sz="2400" dirty="0" smtClean="0"/>
                    </a:p>
                  </a:txBody>
                  <a:tcPr marL="91443" marR="91443" marT="45719" marB="45719">
                    <a:lnR w="12700" cap="flat" cmpd="sng" algn="ctr">
                      <a:noFill/>
                      <a:prstDash val="solid"/>
                      <a:round/>
                      <a:headEnd type="none" w="med" len="med"/>
                      <a:tailEnd type="none" w="med" len="med"/>
                    </a:lnR>
                  </a:tcPr>
                </a:tc>
                <a:tc>
                  <a:txBody>
                    <a:bodyPr/>
                    <a:lstStyle/>
                    <a:p>
                      <a:pPr algn="r"/>
                      <a:r>
                        <a:rPr kumimoji="1" lang="en-US" altLang="ja-JP" sz="2400" dirty="0" smtClean="0">
                          <a:solidFill>
                            <a:srgbClr val="FF0000"/>
                          </a:solidFill>
                        </a:rPr>
                        <a:t>20?</a:t>
                      </a:r>
                      <a:endParaRPr kumimoji="1" lang="ja-JP" altLang="en-US" sz="2400" dirty="0">
                        <a:solidFill>
                          <a:srgbClr val="FF0000"/>
                        </a:solidFill>
                      </a:endParaRPr>
                    </a:p>
                  </a:txBody>
                  <a:tcPr marL="91443" marR="91443" marT="45719" marB="45719">
                    <a:lnL w="12700" cap="flat" cmpd="sng" algn="ctr">
                      <a:noFill/>
                      <a:prstDash val="solid"/>
                      <a:round/>
                      <a:headEnd type="none" w="med" len="med"/>
                      <a:tailEnd type="none" w="med" len="med"/>
                    </a:lnL>
                  </a:tcPr>
                </a:tc>
                <a:tc>
                  <a:txBody>
                    <a:bodyPr/>
                    <a:lstStyle/>
                    <a:p>
                      <a:r>
                        <a:rPr kumimoji="1" lang="ja-JP" altLang="en-US" sz="2400" dirty="0" smtClean="0"/>
                        <a:t>事故全体（独）</a:t>
                      </a:r>
                      <a:endParaRPr kumimoji="1" lang="en-US" altLang="ja-JP" sz="2400" dirty="0" smtClean="0"/>
                    </a:p>
                    <a:p>
                      <a:r>
                        <a:rPr kumimoji="1" lang="ja-JP" altLang="en-US" sz="2400" dirty="0" smtClean="0"/>
                        <a:t>道路全体（英）</a:t>
                      </a:r>
                      <a:endParaRPr kumimoji="1" lang="en-US" altLang="ja-JP" sz="2400" dirty="0" smtClean="0"/>
                    </a:p>
                    <a:p>
                      <a:r>
                        <a:rPr kumimoji="1" lang="ja-JP" altLang="en-US" sz="2400" dirty="0" smtClean="0"/>
                        <a:t>高速道路（英）</a:t>
                      </a:r>
                      <a:endParaRPr kumimoji="1" lang="en-US" altLang="ja-JP" sz="2400" dirty="0" smtClean="0"/>
                    </a:p>
                    <a:p>
                      <a:r>
                        <a:rPr kumimoji="1" lang="ja-JP" altLang="en-US" sz="2400" dirty="0" smtClean="0"/>
                        <a:t>大型トラック事故（独）</a:t>
                      </a:r>
                      <a:endParaRPr kumimoji="1" lang="en-US" altLang="ja-JP" sz="2400" dirty="0" smtClean="0"/>
                    </a:p>
                    <a:p>
                      <a:r>
                        <a:rPr kumimoji="1" lang="ja-JP" altLang="en-US" sz="2400" dirty="0" smtClean="0"/>
                        <a:t>単独事故（独）</a:t>
                      </a:r>
                      <a:endParaRPr kumimoji="1" lang="ja-JP" altLang="en-US" sz="1400" dirty="0"/>
                    </a:p>
                  </a:txBody>
                  <a:tcPr marL="91443" marR="91443" marT="45719" marB="45719">
                    <a:lnR w="12700" cap="flat" cmpd="sng" algn="ctr">
                      <a:noFill/>
                      <a:prstDash val="solid"/>
                      <a:round/>
                      <a:headEnd type="none" w="med" len="med"/>
                      <a:tailEnd type="none" w="med" len="med"/>
                    </a:lnR>
                  </a:tcPr>
                </a:tc>
                <a:tc>
                  <a:txBody>
                    <a:bodyPr/>
                    <a:lstStyle/>
                    <a:p>
                      <a:pPr algn="r"/>
                      <a:r>
                        <a:rPr kumimoji="1" lang="en-US" altLang="ja-JP" sz="2400" dirty="0" smtClean="0"/>
                        <a:t>19162316</a:t>
                      </a:r>
                    </a:p>
                    <a:p>
                      <a:pPr algn="r"/>
                      <a:r>
                        <a:rPr kumimoji="1" lang="en-US" altLang="ja-JP" sz="2400" dirty="0" smtClean="0"/>
                        <a:t>44</a:t>
                      </a:r>
                      <a:endParaRPr kumimoji="1" lang="ja-JP" altLang="en-US" sz="2400" dirty="0"/>
                    </a:p>
                  </a:txBody>
                  <a:tcPr marL="91443" marR="91443" marT="45719" marB="45719">
                    <a:lnL w="12700" cap="flat" cmpd="sng" algn="ctr">
                      <a:noFill/>
                      <a:prstDash val="solid"/>
                      <a:round/>
                      <a:headEnd type="none" w="med" len="med"/>
                      <a:tailEnd type="none" w="med" len="med"/>
                    </a:lnL>
                  </a:tcPr>
                </a:tc>
              </a:tr>
            </a:tbl>
          </a:graphicData>
        </a:graphic>
      </p:graphicFrame>
      <p:sp>
        <p:nvSpPr>
          <p:cNvPr id="56358" name="テキスト ボックス 3"/>
          <p:cNvSpPr txBox="1">
            <a:spLocks noChangeArrowheads="1"/>
          </p:cNvSpPr>
          <p:nvPr/>
        </p:nvSpPr>
        <p:spPr bwMode="auto">
          <a:xfrm>
            <a:off x="1115891" y="6509079"/>
            <a:ext cx="805220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Times New Roman" charset="0"/>
                <a:ea typeface="ＭＳ Ｐゴシック" charset="-128"/>
              </a:defRPr>
            </a:lvl1pPr>
            <a:lvl2pPr marL="742950" indent="-285750">
              <a:defRPr kumimoji="1" sz="2400">
                <a:solidFill>
                  <a:schemeClr val="tx1"/>
                </a:solidFill>
                <a:latin typeface="Times New Roman" charset="0"/>
                <a:ea typeface="ＭＳ Ｐゴシック" charset="-128"/>
              </a:defRPr>
            </a:lvl2pPr>
            <a:lvl3pPr marL="1143000" indent="-228600">
              <a:defRPr kumimoji="1" sz="2400">
                <a:solidFill>
                  <a:schemeClr val="tx1"/>
                </a:solidFill>
                <a:latin typeface="Times New Roman" charset="0"/>
                <a:ea typeface="ＭＳ Ｐゴシック" charset="-128"/>
              </a:defRPr>
            </a:lvl3pPr>
            <a:lvl4pPr marL="1600200" indent="-228600">
              <a:defRPr kumimoji="1" sz="2400">
                <a:solidFill>
                  <a:schemeClr val="tx1"/>
                </a:solidFill>
                <a:latin typeface="Times New Roman" charset="0"/>
                <a:ea typeface="ＭＳ Ｐゴシック" charset="-128"/>
              </a:defRPr>
            </a:lvl4pPr>
            <a:lvl5pPr marL="2057400" indent="-228600">
              <a:defRPr kumimoji="1"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charset="0"/>
                <a:ea typeface="ＭＳ Ｐゴシック" charset="-128"/>
              </a:defRPr>
            </a:lvl9pPr>
          </a:lstStyle>
          <a:p>
            <a:r>
              <a:rPr lang="ja-JP" altLang="en-US" sz="1600" dirty="0"/>
              <a:t>（</a:t>
            </a:r>
            <a:r>
              <a:rPr lang="en-US" altLang="ja-JP" sz="1600" dirty="0"/>
              <a:t>『</a:t>
            </a:r>
            <a:r>
              <a:rPr lang="ja-JP" altLang="en-US" sz="1600" dirty="0"/>
              <a:t>高速道路での居眠り防止に向けた効果的な対策に関する調査研究報告書</a:t>
            </a:r>
            <a:r>
              <a:rPr lang="en-US" altLang="ja-JP" sz="1600" dirty="0"/>
              <a:t>』</a:t>
            </a:r>
            <a:r>
              <a:rPr lang="ja-JP" altLang="en-US" sz="1600" dirty="0"/>
              <a:t>表</a:t>
            </a:r>
            <a:r>
              <a:rPr lang="en-US" altLang="ja-JP" sz="1600" dirty="0"/>
              <a:t>3-3</a:t>
            </a:r>
            <a:r>
              <a:rPr lang="ja-JP" altLang="en-US" sz="1600" dirty="0"/>
              <a:t>を改変）</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居眠り運転事故の特徴</a:t>
            </a:r>
            <a:endParaRPr kumimoji="1" lang="ja-JP" altLang="en-US" dirty="0"/>
          </a:p>
        </p:txBody>
      </p:sp>
      <p:graphicFrame>
        <p:nvGraphicFramePr>
          <p:cNvPr id="3" name="グラフ 2"/>
          <p:cNvGraphicFramePr/>
          <p:nvPr>
            <p:extLst>
              <p:ext uri="{D42A27DB-BD31-4B8C-83A1-F6EECF244321}">
                <p14:modId xmlns:p14="http://schemas.microsoft.com/office/powerpoint/2010/main" val="1839558382"/>
              </p:ext>
            </p:extLst>
          </p:nvPr>
        </p:nvGraphicFramePr>
        <p:xfrm>
          <a:off x="107504" y="1052736"/>
          <a:ext cx="4248472" cy="538926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グラフ 4"/>
          <p:cNvGraphicFramePr/>
          <p:nvPr>
            <p:extLst>
              <p:ext uri="{D42A27DB-BD31-4B8C-83A1-F6EECF244321}">
                <p14:modId xmlns:p14="http://schemas.microsoft.com/office/powerpoint/2010/main" val="2069956276"/>
              </p:ext>
            </p:extLst>
          </p:nvPr>
        </p:nvGraphicFramePr>
        <p:xfrm>
          <a:off x="4572000" y="1052736"/>
          <a:ext cx="4248472" cy="5389264"/>
        </p:xfrm>
        <a:graphic>
          <a:graphicData uri="http://schemas.openxmlformats.org/drawingml/2006/chart">
            <c:chart xmlns:c="http://schemas.openxmlformats.org/drawingml/2006/chart" xmlns:r="http://schemas.openxmlformats.org/officeDocument/2006/relationships" r:id="rId4"/>
          </a:graphicData>
        </a:graphic>
      </p:graphicFrame>
      <p:sp>
        <p:nvSpPr>
          <p:cNvPr id="6" name="テキスト ボックス 3"/>
          <p:cNvSpPr txBox="1">
            <a:spLocks noChangeArrowheads="1"/>
          </p:cNvSpPr>
          <p:nvPr/>
        </p:nvSpPr>
        <p:spPr bwMode="auto">
          <a:xfrm>
            <a:off x="4213024" y="6519446"/>
            <a:ext cx="496642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Times New Roman" charset="0"/>
                <a:ea typeface="ＭＳ Ｐゴシック" charset="-128"/>
              </a:defRPr>
            </a:lvl1pPr>
            <a:lvl2pPr marL="742950" indent="-285750">
              <a:defRPr kumimoji="1" sz="2400">
                <a:solidFill>
                  <a:schemeClr val="tx1"/>
                </a:solidFill>
                <a:latin typeface="Times New Roman" charset="0"/>
                <a:ea typeface="ＭＳ Ｐゴシック" charset="-128"/>
              </a:defRPr>
            </a:lvl2pPr>
            <a:lvl3pPr marL="1143000" indent="-228600">
              <a:defRPr kumimoji="1" sz="2400">
                <a:solidFill>
                  <a:schemeClr val="tx1"/>
                </a:solidFill>
                <a:latin typeface="Times New Roman" charset="0"/>
                <a:ea typeface="ＭＳ Ｐゴシック" charset="-128"/>
              </a:defRPr>
            </a:lvl3pPr>
            <a:lvl4pPr marL="1600200" indent="-228600">
              <a:defRPr kumimoji="1" sz="2400">
                <a:solidFill>
                  <a:schemeClr val="tx1"/>
                </a:solidFill>
                <a:latin typeface="Times New Roman" charset="0"/>
                <a:ea typeface="ＭＳ Ｐゴシック" charset="-128"/>
              </a:defRPr>
            </a:lvl4pPr>
            <a:lvl5pPr marL="2057400" indent="-228600">
              <a:defRPr kumimoji="1"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charset="0"/>
                <a:ea typeface="ＭＳ Ｐゴシック" charset="-128"/>
              </a:defRPr>
            </a:lvl9pPr>
          </a:lstStyle>
          <a:p>
            <a:r>
              <a:rPr lang="ja-JP" altLang="en-US" sz="1600" dirty="0"/>
              <a:t>（</a:t>
            </a:r>
            <a:r>
              <a:rPr lang="en-US" altLang="ja-JP" sz="1600" dirty="0" smtClean="0"/>
              <a:t>『</a:t>
            </a:r>
            <a:r>
              <a:rPr lang="ja-JP" altLang="en-US" sz="1600" dirty="0" smtClean="0"/>
              <a:t>平成</a:t>
            </a:r>
            <a:r>
              <a:rPr lang="en-US" altLang="ja-JP" sz="1600" dirty="0" smtClean="0"/>
              <a:t>20</a:t>
            </a:r>
            <a:r>
              <a:rPr lang="ja-JP" altLang="en-US" sz="1600" dirty="0" smtClean="0"/>
              <a:t>年度交通事故例調査・分析報告書</a:t>
            </a:r>
            <a:r>
              <a:rPr lang="en-US" altLang="ja-JP" sz="1600" dirty="0" smtClean="0"/>
              <a:t>』</a:t>
            </a:r>
            <a:r>
              <a:rPr lang="ja-JP" altLang="en-US" sz="1600" dirty="0" smtClean="0"/>
              <a:t>から作成）</a:t>
            </a:r>
            <a:endParaRPr lang="ja-JP" altLang="en-US" sz="1600" dirty="0"/>
          </a:p>
        </p:txBody>
      </p:sp>
    </p:spTree>
    <p:extLst>
      <p:ext uri="{BB962C8B-B14F-4D97-AF65-F5344CB8AC3E}">
        <p14:creationId xmlns:p14="http://schemas.microsoft.com/office/powerpoint/2010/main" val="568916790"/>
      </p:ext>
    </p:extLst>
  </p:cSld>
  <p:clrMapOvr>
    <a:masterClrMapping/>
  </p:clrMapOvr>
  <p:timing>
    <p:tnLst>
      <p:par>
        <p:cTn id="1" dur="indefinite" restart="never" nodeType="tmRoot"/>
      </p:par>
    </p:tnLst>
  </p:timing>
</p:sld>
</file>

<file path=ppt/theme/theme1.xml><?xml version="1.0" encoding="utf-8"?>
<a:theme xmlns:a="http://schemas.openxmlformats.org/drawingml/2006/main" name="標準デザイン">
  <a:themeElements>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標準デザイン">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福岡県指定自動車学校協会講演2016" id="{0105DD0F-F5DD-604A-BB85-1D01DCE64B36}" vid="{CE5A5275-E726-064B-B3ED-1B63D3F7101C}"/>
    </a:ext>
  </a:ext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福岡県指定自動車学校協会講演2016</Template>
  <TotalTime>1209</TotalTime>
  <Words>1387</Words>
  <Application>Microsoft Macintosh PowerPoint</Application>
  <PresentationFormat>画面に合わせる (4:3)</PresentationFormat>
  <Paragraphs>388</Paragraphs>
  <Slides>37</Slides>
  <Notes>28</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37</vt:i4>
      </vt:variant>
    </vt:vector>
  </HeadingPairs>
  <TitlesOfParts>
    <vt:vector size="43" baseType="lpstr">
      <vt:lpstr>Arial</vt:lpstr>
      <vt:lpstr>ＭＳ Ｐゴシック</vt:lpstr>
      <vt:lpstr>ＭＳ Ｐ明朝</vt:lpstr>
      <vt:lpstr>ＭＳ ゴシック</vt:lpstr>
      <vt:lpstr>Times New Roman</vt:lpstr>
      <vt:lpstr>標準デザイン</vt:lpstr>
      <vt:lpstr>講習資料</vt:lpstr>
      <vt:lpstr>概　略</vt:lpstr>
      <vt:lpstr>１．疲労と関連した交通事故</vt:lpstr>
      <vt:lpstr>過労運転</vt:lpstr>
      <vt:lpstr>トラックドライバーの実態調査A</vt:lpstr>
      <vt:lpstr>PowerPoint プレゼンテーション</vt:lpstr>
      <vt:lpstr>トラックドライバーの実態調査B</vt:lpstr>
      <vt:lpstr>居眠り運転事故実態の推測</vt:lpstr>
      <vt:lpstr>居眠り運転事故の特徴</vt:lpstr>
      <vt:lpstr>居眠り運転事故の特徴</vt:lpstr>
      <vt:lpstr>居眠り運転事故の特徴</vt:lpstr>
      <vt:lpstr>２．疲労と運転</vt:lpstr>
      <vt:lpstr>疲労</vt:lpstr>
      <vt:lpstr>PowerPoint プレゼンテーション</vt:lpstr>
      <vt:lpstr>運転疲労の現れ方</vt:lpstr>
      <vt:lpstr>運転疲労形成の要因</vt:lpstr>
      <vt:lpstr>PowerPoint プレゼンテーション</vt:lpstr>
      <vt:lpstr>３．眠気と生体リズム</vt:lpstr>
      <vt:lpstr>H23年の睡眠時間</vt:lpstr>
      <vt:lpstr>睡眠時間と死亡危険率</vt:lpstr>
      <vt:lpstr>睡眠時無呼吸症候群</vt:lpstr>
      <vt:lpstr>SAS　チェックリスト</vt:lpstr>
      <vt:lpstr>生体リズム</vt:lpstr>
      <vt:lpstr>概日リズム（サーカディアン・リズム）</vt:lpstr>
      <vt:lpstr>睡眠周期</vt:lpstr>
      <vt:lpstr>眠気のリズム</vt:lpstr>
      <vt:lpstr>覚醒時間と作業成績</vt:lpstr>
      <vt:lpstr>睡眠時間と作業成績</vt:lpstr>
      <vt:lpstr>時刻別疲労関連事故発生件数</vt:lpstr>
      <vt:lpstr>フリッカー値と事故</vt:lpstr>
      <vt:lpstr>PowerPoint プレゼンテーション</vt:lpstr>
      <vt:lpstr>４．居眠り運転対策</vt:lpstr>
      <vt:lpstr>居眠り運転対策</vt:lpstr>
      <vt:lpstr>連続運転</vt:lpstr>
      <vt:lpstr>居眠り運転対策</vt:lpstr>
      <vt:lpstr>居眠り運転対策</vt:lpstr>
      <vt:lpstr>居眠り運転対策</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講習資料</dc:title>
  <dc:creator>志堂寺和則</dc:creator>
  <cp:lastModifiedBy>志堂寺和則</cp:lastModifiedBy>
  <cp:revision>95</cp:revision>
  <cp:lastPrinted>2011-05-10T06:03:17Z</cp:lastPrinted>
  <dcterms:created xsi:type="dcterms:W3CDTF">2016-04-21T08:03:11Z</dcterms:created>
  <dcterms:modified xsi:type="dcterms:W3CDTF">2016-05-16T09:22:53Z</dcterms:modified>
</cp:coreProperties>
</file>