
<file path=[Content_Types].xml><?xml version="1.0" encoding="utf-8"?>
<Types xmlns="http://schemas.openxmlformats.org/package/2006/content-types">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6.xml" ContentType="application/vnd.openxmlformats-officedocument.presentationml.notesSlide+xml"/>
  <Override PartName="/ppt/charts/chart17.xml" ContentType="application/vnd.openxmlformats-officedocument.drawingml.chart+xml"/>
  <Override PartName="/ppt/notesSlides/notesSlide7.xml" ContentType="application/vnd.openxmlformats-officedocument.presentationml.notesSlide+xml"/>
  <Override PartName="/ppt/charts/chart18.xml" ContentType="application/vnd.openxmlformats-officedocument.drawingml.chart+xml"/>
  <Override PartName="/ppt/notesSlides/notesSlide8.xml" ContentType="application/vnd.openxmlformats-officedocument.presentationml.notesSlide+xml"/>
  <Override PartName="/ppt/charts/chart19.xml" ContentType="application/vnd.openxmlformats-officedocument.drawingml.chart+xml"/>
  <Override PartName="/ppt/notesSlides/notesSlide9.xml" ContentType="application/vnd.openxmlformats-officedocument.presentationml.notesSlide+xml"/>
  <Override PartName="/ppt/charts/chart20.xml" ContentType="application/vnd.openxmlformats-officedocument.drawingml.chart+xml"/>
  <Override PartName="/ppt/notesSlides/notesSlide10.xml" ContentType="application/vnd.openxmlformats-officedocument.presentationml.notesSlide+xml"/>
  <Override PartName="/ppt/charts/chart21.xml" ContentType="application/vnd.openxmlformats-officedocument.drawingml.chart+xml"/>
  <Override PartName="/ppt/notesSlides/notesSlide1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2.xml" ContentType="application/vnd.openxmlformats-officedocument.presentationml.notesSlide+xml"/>
  <Override PartName="/ppt/charts/chart25.xml" ContentType="application/vnd.openxmlformats-officedocument.drawingml.chart+xml"/>
  <Override PartName="/ppt/notesSlides/notesSlide13.xml" ContentType="application/vnd.openxmlformats-officedocument.presentationml.notesSlide+xml"/>
  <Override PartName="/ppt/charts/chart26.xml" ContentType="application/vnd.openxmlformats-officedocument.drawingml.chart+xml"/>
  <Override PartName="/ppt/notesSlides/notesSlide14.xml" ContentType="application/vnd.openxmlformats-officedocument.presentationml.notesSlide+xml"/>
  <Override PartName="/ppt/charts/chart27.xml" ContentType="application/vnd.openxmlformats-officedocument.drawingml.chart+xml"/>
  <Override PartName="/ppt/notesSlides/notesSlide15.xml" ContentType="application/vnd.openxmlformats-officedocument.presentationml.notesSlide+xml"/>
  <Override PartName="/ppt/charts/chart28.xml" ContentType="application/vnd.openxmlformats-officedocument.drawingml.chart+xml"/>
  <Override PartName="/ppt/notesSlides/notesSlide16.xml" ContentType="application/vnd.openxmlformats-officedocument.presentationml.notesSlide+xml"/>
  <Override PartName="/ppt/charts/chart29.xml" ContentType="application/vnd.openxmlformats-officedocument.drawingml.chart+xml"/>
  <Override PartName="/ppt/notesSlides/notesSlide1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18.xml" ContentType="application/vnd.openxmlformats-officedocument.presentationml.notesSlide+xml"/>
  <Override PartName="/ppt/charts/chart34.xml" ContentType="application/vnd.openxmlformats-officedocument.drawingml.chart+xml"/>
  <Override PartName="/ppt/notesSlides/notesSlide19.xml" ContentType="application/vnd.openxmlformats-officedocument.presentationml.notesSlide+xml"/>
  <Override PartName="/ppt/charts/chart35.xml" ContentType="application/vnd.openxmlformats-officedocument.drawingml.chart+xml"/>
  <Override PartName="/ppt/notesSlides/notesSlide20.xml" ContentType="application/vnd.openxmlformats-officedocument.presentationml.notesSlide+xml"/>
  <Override PartName="/ppt/charts/chart36.xml" ContentType="application/vnd.openxmlformats-officedocument.drawingml.chart+xml"/>
  <Override PartName="/ppt/notesSlides/notesSlide21.xml" ContentType="application/vnd.openxmlformats-officedocument.presentationml.notesSlide+xml"/>
  <Override PartName="/ppt/charts/chart37.xml" ContentType="application/vnd.openxmlformats-officedocument.drawingml.chart+xml"/>
  <Override PartName="/ppt/notesSlides/notesSlide22.xml" ContentType="application/vnd.openxmlformats-officedocument.presentationml.notesSlide+xml"/>
  <Override PartName="/ppt/charts/chart38.xml" ContentType="application/vnd.openxmlformats-officedocument.drawingml.chart+xml"/>
  <Override PartName="/ppt/notesSlides/notesSlide23.xml" ContentType="application/vnd.openxmlformats-officedocument.presentationml.notesSlide+xml"/>
  <Override PartName="/ppt/charts/chart39.xml" ContentType="application/vnd.openxmlformats-officedocument.drawingml.chart+xml"/>
  <Override PartName="/ppt/notesSlides/notesSlide24.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25.xml" ContentType="application/vnd.openxmlformats-officedocument.presentationml.notesSlide+xml"/>
  <Override PartName="/ppt/charts/chart43.xml" ContentType="application/vnd.openxmlformats-officedocument.drawingml.chart+xml"/>
  <Override PartName="/ppt/notesSlides/notesSlide26.xml" ContentType="application/vnd.openxmlformats-officedocument.presentationml.notesSlide+xml"/>
  <Override PartName="/ppt/charts/chart44.xml" ContentType="application/vnd.openxmlformats-officedocument.drawingml.chart+xml"/>
  <Override PartName="/ppt/notesSlides/notesSlide27.xml" ContentType="application/vnd.openxmlformats-officedocument.presentationml.notesSlide+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447" r:id="rId3"/>
    <p:sldId id="906" r:id="rId4"/>
    <p:sldId id="448" r:id="rId5"/>
    <p:sldId id="648" r:id="rId6"/>
    <p:sldId id="657" r:id="rId7"/>
    <p:sldId id="649" r:id="rId8"/>
    <p:sldId id="626" r:id="rId9"/>
    <p:sldId id="684" r:id="rId10"/>
    <p:sldId id="658" r:id="rId11"/>
    <p:sldId id="659" r:id="rId12"/>
    <p:sldId id="660" r:id="rId13"/>
    <p:sldId id="661" r:id="rId14"/>
    <p:sldId id="662" r:id="rId15"/>
    <p:sldId id="677" r:id="rId16"/>
    <p:sldId id="559" r:id="rId17"/>
    <p:sldId id="560" r:id="rId18"/>
    <p:sldId id="608" r:id="rId19"/>
    <p:sldId id="343" r:id="rId20"/>
    <p:sldId id="663" r:id="rId21"/>
    <p:sldId id="630" r:id="rId22"/>
    <p:sldId id="634" r:id="rId23"/>
    <p:sldId id="635" r:id="rId24"/>
    <p:sldId id="636" r:id="rId25"/>
    <p:sldId id="564" r:id="rId26"/>
    <p:sldId id="472" r:id="rId27"/>
    <p:sldId id="609" r:id="rId28"/>
    <p:sldId id="568" r:id="rId29"/>
    <p:sldId id="569" r:id="rId30"/>
    <p:sldId id="610" r:id="rId31"/>
    <p:sldId id="571" r:id="rId32"/>
    <p:sldId id="495" r:id="rId33"/>
    <p:sldId id="476" r:id="rId34"/>
    <p:sldId id="611" r:id="rId35"/>
    <p:sldId id="346" r:id="rId36"/>
    <p:sldId id="347" r:id="rId37"/>
    <p:sldId id="612" r:id="rId38"/>
    <p:sldId id="613" r:id="rId39"/>
    <p:sldId id="614" r:id="rId40"/>
    <p:sldId id="615" r:id="rId41"/>
    <p:sldId id="618" r:id="rId42"/>
    <p:sldId id="617" r:id="rId43"/>
    <p:sldId id="482" r:id="rId44"/>
    <p:sldId id="664" r:id="rId45"/>
    <p:sldId id="665" r:id="rId46"/>
    <p:sldId id="486" r:id="rId47"/>
    <p:sldId id="666" r:id="rId48"/>
    <p:sldId id="620" r:id="rId49"/>
    <p:sldId id="623" r:id="rId50"/>
    <p:sldId id="621" r:id="rId51"/>
    <p:sldId id="624" r:id="rId52"/>
    <p:sldId id="489" r:id="rId53"/>
    <p:sldId id="667" r:id="rId54"/>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40FF"/>
    <a:srgbClr val="F64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2" autoAdjust="0"/>
    <p:restoredTop sz="81369" autoAdjust="0"/>
  </p:normalViewPr>
  <p:slideViewPr>
    <p:cSldViewPr>
      <p:cViewPr varScale="1">
        <p:scale>
          <a:sx n="82" d="100"/>
          <a:sy n="82" d="100"/>
        </p:scale>
        <p:origin x="1808"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416"/>
    </p:cViewPr>
  </p:sorterViewPr>
  <p:notesViewPr>
    <p:cSldViewPr>
      <p:cViewPr varScale="1">
        <p:scale>
          <a:sx n="76" d="100"/>
          <a:sy n="76" d="100"/>
        </p:scale>
        <p:origin x="3528" y="200"/>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___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___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___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___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___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___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___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___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___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___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___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______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___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______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______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______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______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______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______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______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______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______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______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______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______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______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______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______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______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______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______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24835228929699"/>
          <c:y val="0.18820197765976901"/>
          <c:w val="0.65937812773403304"/>
          <c:h val="0.63356161875114503"/>
        </c:manualLayout>
      </c:layout>
      <c:lineChart>
        <c:grouping val="standard"/>
        <c:varyColors val="0"/>
        <c:ser>
          <c:idx val="1"/>
          <c:order val="0"/>
          <c:tx>
            <c:strRef>
              <c:f>Sheet1!$A$2</c:f>
              <c:strCache>
                <c:ptCount val="1"/>
                <c:pt idx="0">
                  <c:v>事故件数</c:v>
                </c:pt>
              </c:strCache>
            </c:strRef>
          </c:tx>
          <c:spPr>
            <a:ln w="26995">
              <a:solidFill>
                <a:srgbClr val="3366FF"/>
              </a:solidFill>
              <a:prstDash val="solid"/>
            </a:ln>
          </c:spPr>
          <c:marker>
            <c:symbol val="none"/>
          </c:marker>
          <c:cat>
            <c:strRef>
              <c:f>Sheet1!$B$1:$BV$1</c:f>
              <c:strCache>
                <c:ptCount val="73"/>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元</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strCache>
            </c:strRef>
          </c:cat>
          <c:val>
            <c:numRef>
              <c:f>Sheet1!$B$2:$BV$2</c:f>
              <c:numCache>
                <c:formatCode>#,##0_);[Red]\(#,##0\)</c:formatCode>
                <c:ptCount val="73"/>
                <c:pt idx="0">
                  <c:v>12504</c:v>
                </c:pt>
                <c:pt idx="1">
                  <c:v>17778</c:v>
                </c:pt>
                <c:pt idx="2">
                  <c:v>21341</c:v>
                </c:pt>
                <c:pt idx="3">
                  <c:v>25113</c:v>
                </c:pt>
                <c:pt idx="4">
                  <c:v>33212</c:v>
                </c:pt>
                <c:pt idx="5">
                  <c:v>41423</c:v>
                </c:pt>
                <c:pt idx="6">
                  <c:v>58487</c:v>
                </c:pt>
                <c:pt idx="7">
                  <c:v>80019</c:v>
                </c:pt>
                <c:pt idx="8">
                  <c:v>93869</c:v>
                </c:pt>
                <c:pt idx="9">
                  <c:v>93981</c:v>
                </c:pt>
                <c:pt idx="10">
                  <c:v>122691</c:v>
                </c:pt>
                <c:pt idx="11">
                  <c:v>146833</c:v>
                </c:pt>
                <c:pt idx="12">
                  <c:v>168799</c:v>
                </c:pt>
                <c:pt idx="13">
                  <c:v>201292</c:v>
                </c:pt>
                <c:pt idx="14">
                  <c:v>449917</c:v>
                </c:pt>
                <c:pt idx="15">
                  <c:v>493693</c:v>
                </c:pt>
                <c:pt idx="16">
                  <c:v>479825</c:v>
                </c:pt>
                <c:pt idx="17">
                  <c:v>531966</c:v>
                </c:pt>
                <c:pt idx="18">
                  <c:v>557183</c:v>
                </c:pt>
                <c:pt idx="19">
                  <c:v>567286</c:v>
                </c:pt>
                <c:pt idx="20">
                  <c:v>425944</c:v>
                </c:pt>
                <c:pt idx="21">
                  <c:v>521481</c:v>
                </c:pt>
                <c:pt idx="22">
                  <c:v>635056</c:v>
                </c:pt>
                <c:pt idx="23">
                  <c:v>720880</c:v>
                </c:pt>
                <c:pt idx="24">
                  <c:v>718080</c:v>
                </c:pt>
                <c:pt idx="25">
                  <c:v>700290</c:v>
                </c:pt>
                <c:pt idx="26">
                  <c:v>659283</c:v>
                </c:pt>
                <c:pt idx="27">
                  <c:v>586713</c:v>
                </c:pt>
                <c:pt idx="28">
                  <c:v>490452</c:v>
                </c:pt>
                <c:pt idx="29">
                  <c:v>472938</c:v>
                </c:pt>
                <c:pt idx="30">
                  <c:v>471041</c:v>
                </c:pt>
                <c:pt idx="31">
                  <c:v>460649</c:v>
                </c:pt>
                <c:pt idx="32">
                  <c:v>464037</c:v>
                </c:pt>
                <c:pt idx="33">
                  <c:v>471573</c:v>
                </c:pt>
                <c:pt idx="34">
                  <c:v>476677</c:v>
                </c:pt>
                <c:pt idx="35">
                  <c:v>485578</c:v>
                </c:pt>
                <c:pt idx="36">
                  <c:v>502261</c:v>
                </c:pt>
                <c:pt idx="37">
                  <c:v>526362</c:v>
                </c:pt>
                <c:pt idx="38">
                  <c:v>518642</c:v>
                </c:pt>
                <c:pt idx="39">
                  <c:v>552788</c:v>
                </c:pt>
                <c:pt idx="40">
                  <c:v>579190</c:v>
                </c:pt>
                <c:pt idx="41">
                  <c:v>590723</c:v>
                </c:pt>
                <c:pt idx="42">
                  <c:v>614481</c:v>
                </c:pt>
                <c:pt idx="43">
                  <c:v>661363</c:v>
                </c:pt>
                <c:pt idx="44">
                  <c:v>643097</c:v>
                </c:pt>
                <c:pt idx="45">
                  <c:v>662392</c:v>
                </c:pt>
                <c:pt idx="46">
                  <c:v>695346</c:v>
                </c:pt>
                <c:pt idx="47">
                  <c:v>724678</c:v>
                </c:pt>
                <c:pt idx="48">
                  <c:v>729461</c:v>
                </c:pt>
                <c:pt idx="49">
                  <c:v>761794</c:v>
                </c:pt>
                <c:pt idx="50">
                  <c:v>771085</c:v>
                </c:pt>
                <c:pt idx="51">
                  <c:v>780401</c:v>
                </c:pt>
                <c:pt idx="52">
                  <c:v>803882</c:v>
                </c:pt>
                <c:pt idx="53">
                  <c:v>850371</c:v>
                </c:pt>
                <c:pt idx="54">
                  <c:v>931950</c:v>
                </c:pt>
                <c:pt idx="55">
                  <c:v>947253</c:v>
                </c:pt>
                <c:pt idx="56">
                  <c:v>936950</c:v>
                </c:pt>
                <c:pt idx="57">
                  <c:v>948281</c:v>
                </c:pt>
                <c:pt idx="58">
                  <c:v>952709</c:v>
                </c:pt>
                <c:pt idx="59">
                  <c:v>934339</c:v>
                </c:pt>
                <c:pt idx="60">
                  <c:v>887257</c:v>
                </c:pt>
                <c:pt idx="61">
                  <c:v>832691</c:v>
                </c:pt>
                <c:pt idx="62">
                  <c:v>766382</c:v>
                </c:pt>
                <c:pt idx="63">
                  <c:v>737628</c:v>
                </c:pt>
                <c:pt idx="64">
                  <c:v>725903</c:v>
                </c:pt>
                <c:pt idx="65">
                  <c:v>692056</c:v>
                </c:pt>
                <c:pt idx="66">
                  <c:v>665138</c:v>
                </c:pt>
                <c:pt idx="67">
                  <c:v>629021</c:v>
                </c:pt>
                <c:pt idx="68">
                  <c:v>573842</c:v>
                </c:pt>
                <c:pt idx="69">
                  <c:v>536899</c:v>
                </c:pt>
                <c:pt idx="70">
                  <c:v>499201</c:v>
                </c:pt>
                <c:pt idx="71">
                  <c:v>472165</c:v>
                </c:pt>
                <c:pt idx="72">
                  <c:v>439345</c:v>
                </c:pt>
              </c:numCache>
            </c:numRef>
          </c:val>
          <c:smooth val="0"/>
          <c:extLst>
            <c:ext xmlns:c16="http://schemas.microsoft.com/office/drawing/2014/chart" uri="{C3380CC4-5D6E-409C-BE32-E72D297353CC}">
              <c16:uniqueId val="{00000000-2621-244A-8F70-06D1F0728269}"/>
            </c:ext>
          </c:extLst>
        </c:ser>
        <c:ser>
          <c:idx val="0"/>
          <c:order val="1"/>
          <c:tx>
            <c:strRef>
              <c:f>Sheet1!$A$3</c:f>
              <c:strCache>
                <c:ptCount val="1"/>
                <c:pt idx="0">
                  <c:v>負傷者数</c:v>
                </c:pt>
              </c:strCache>
            </c:strRef>
          </c:tx>
          <c:spPr>
            <a:ln w="26995">
              <a:solidFill>
                <a:srgbClr val="339966"/>
              </a:solidFill>
              <a:prstDash val="solid"/>
            </a:ln>
          </c:spPr>
          <c:marker>
            <c:symbol val="none"/>
          </c:marker>
          <c:cat>
            <c:strRef>
              <c:f>Sheet1!$B$1:$BV$1</c:f>
              <c:strCache>
                <c:ptCount val="73"/>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元</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strCache>
            </c:strRef>
          </c:cat>
          <c:val>
            <c:numRef>
              <c:f>Sheet1!$B$3:$BV$3</c:f>
              <c:numCache>
                <c:formatCode>#,##0_);[Red]\(#,##0\)</c:formatCode>
                <c:ptCount val="73"/>
                <c:pt idx="0">
                  <c:v>12655</c:v>
                </c:pt>
                <c:pt idx="1">
                  <c:v>16852</c:v>
                </c:pt>
                <c:pt idx="2">
                  <c:v>17609</c:v>
                </c:pt>
                <c:pt idx="3">
                  <c:v>20242</c:v>
                </c:pt>
                <c:pt idx="4">
                  <c:v>25450</c:v>
                </c:pt>
                <c:pt idx="5">
                  <c:v>31274</c:v>
                </c:pt>
                <c:pt idx="6">
                  <c:v>43321</c:v>
                </c:pt>
                <c:pt idx="7">
                  <c:v>59280</c:v>
                </c:pt>
                <c:pt idx="8">
                  <c:v>72390</c:v>
                </c:pt>
                <c:pt idx="9">
                  <c:v>76501</c:v>
                </c:pt>
                <c:pt idx="10">
                  <c:v>102072</c:v>
                </c:pt>
                <c:pt idx="11">
                  <c:v>124530</c:v>
                </c:pt>
                <c:pt idx="12">
                  <c:v>145432</c:v>
                </c:pt>
                <c:pt idx="13">
                  <c:v>175951</c:v>
                </c:pt>
                <c:pt idx="14">
                  <c:v>289156</c:v>
                </c:pt>
                <c:pt idx="15">
                  <c:v>308697</c:v>
                </c:pt>
                <c:pt idx="16">
                  <c:v>313813</c:v>
                </c:pt>
                <c:pt idx="17">
                  <c:v>359089</c:v>
                </c:pt>
                <c:pt idx="18">
                  <c:v>401117</c:v>
                </c:pt>
                <c:pt idx="19">
                  <c:v>425666</c:v>
                </c:pt>
                <c:pt idx="20">
                  <c:v>517775</c:v>
                </c:pt>
                <c:pt idx="21">
                  <c:v>655377</c:v>
                </c:pt>
                <c:pt idx="22">
                  <c:v>828071</c:v>
                </c:pt>
                <c:pt idx="23">
                  <c:v>967000</c:v>
                </c:pt>
                <c:pt idx="24">
                  <c:v>981096</c:v>
                </c:pt>
                <c:pt idx="25">
                  <c:v>949689</c:v>
                </c:pt>
                <c:pt idx="26">
                  <c:v>889198</c:v>
                </c:pt>
                <c:pt idx="27">
                  <c:v>789948</c:v>
                </c:pt>
                <c:pt idx="28">
                  <c:v>651420</c:v>
                </c:pt>
                <c:pt idx="29">
                  <c:v>622467</c:v>
                </c:pt>
                <c:pt idx="30">
                  <c:v>613957</c:v>
                </c:pt>
                <c:pt idx="31">
                  <c:v>593211</c:v>
                </c:pt>
                <c:pt idx="32">
                  <c:v>594116</c:v>
                </c:pt>
                <c:pt idx="33">
                  <c:v>596282</c:v>
                </c:pt>
                <c:pt idx="34">
                  <c:v>598719</c:v>
                </c:pt>
                <c:pt idx="35">
                  <c:v>607346</c:v>
                </c:pt>
                <c:pt idx="36">
                  <c:v>626192</c:v>
                </c:pt>
                <c:pt idx="37">
                  <c:v>654822</c:v>
                </c:pt>
                <c:pt idx="38">
                  <c:v>644321</c:v>
                </c:pt>
                <c:pt idx="39">
                  <c:v>681346</c:v>
                </c:pt>
                <c:pt idx="40">
                  <c:v>712330</c:v>
                </c:pt>
                <c:pt idx="41">
                  <c:v>722179</c:v>
                </c:pt>
                <c:pt idx="42">
                  <c:v>752845</c:v>
                </c:pt>
                <c:pt idx="43">
                  <c:v>814832</c:v>
                </c:pt>
                <c:pt idx="44">
                  <c:v>790295</c:v>
                </c:pt>
                <c:pt idx="45">
                  <c:v>810245</c:v>
                </c:pt>
                <c:pt idx="46">
                  <c:v>844003</c:v>
                </c:pt>
                <c:pt idx="47">
                  <c:v>878633</c:v>
                </c:pt>
                <c:pt idx="48">
                  <c:v>881723</c:v>
                </c:pt>
                <c:pt idx="49">
                  <c:v>922677</c:v>
                </c:pt>
                <c:pt idx="50">
                  <c:v>942204</c:v>
                </c:pt>
                <c:pt idx="51">
                  <c:v>958925</c:v>
                </c:pt>
                <c:pt idx="52">
                  <c:v>990676</c:v>
                </c:pt>
                <c:pt idx="53">
                  <c:v>1050399</c:v>
                </c:pt>
                <c:pt idx="54">
                  <c:v>1155707</c:v>
                </c:pt>
                <c:pt idx="55">
                  <c:v>1181039</c:v>
                </c:pt>
                <c:pt idx="56">
                  <c:v>1168029</c:v>
                </c:pt>
                <c:pt idx="57">
                  <c:v>1181681</c:v>
                </c:pt>
                <c:pt idx="58">
                  <c:v>1183616</c:v>
                </c:pt>
                <c:pt idx="59">
                  <c:v>1157115</c:v>
                </c:pt>
                <c:pt idx="60">
                  <c:v>1098566</c:v>
                </c:pt>
                <c:pt idx="61">
                  <c:v>1034653</c:v>
                </c:pt>
                <c:pt idx="62">
                  <c:v>945703</c:v>
                </c:pt>
                <c:pt idx="63">
                  <c:v>911215</c:v>
                </c:pt>
                <c:pt idx="64">
                  <c:v>896294</c:v>
                </c:pt>
                <c:pt idx="65">
                  <c:v>854610</c:v>
                </c:pt>
                <c:pt idx="66">
                  <c:v>825396</c:v>
                </c:pt>
                <c:pt idx="67">
                  <c:v>781494</c:v>
                </c:pt>
                <c:pt idx="68">
                  <c:v>711374</c:v>
                </c:pt>
                <c:pt idx="69">
                  <c:v>666023</c:v>
                </c:pt>
                <c:pt idx="70">
                  <c:v>618853</c:v>
                </c:pt>
                <c:pt idx="71">
                  <c:v>580850</c:v>
                </c:pt>
                <c:pt idx="72">
                  <c:v>524695</c:v>
                </c:pt>
              </c:numCache>
            </c:numRef>
          </c:val>
          <c:smooth val="0"/>
          <c:extLst>
            <c:ext xmlns:c16="http://schemas.microsoft.com/office/drawing/2014/chart" uri="{C3380CC4-5D6E-409C-BE32-E72D297353CC}">
              <c16:uniqueId val="{00000001-2621-244A-8F70-06D1F0728269}"/>
            </c:ext>
          </c:extLst>
        </c:ser>
        <c:dLbls>
          <c:showLegendKey val="0"/>
          <c:showVal val="0"/>
          <c:showCatName val="0"/>
          <c:showSerName val="0"/>
          <c:showPercent val="0"/>
          <c:showBubbleSize val="0"/>
        </c:dLbls>
        <c:marker val="1"/>
        <c:smooth val="0"/>
        <c:axId val="190035568"/>
        <c:axId val="258136000"/>
      </c:lineChart>
      <c:lineChart>
        <c:grouping val="standard"/>
        <c:varyColors val="0"/>
        <c:ser>
          <c:idx val="3"/>
          <c:order val="2"/>
          <c:tx>
            <c:strRef>
              <c:f>Sheet1!$A$4</c:f>
              <c:strCache>
                <c:ptCount val="1"/>
                <c:pt idx="0">
                  <c:v>24時間以内死者数</c:v>
                </c:pt>
              </c:strCache>
            </c:strRef>
          </c:tx>
          <c:spPr>
            <a:ln w="26995">
              <a:solidFill>
                <a:srgbClr val="FF0000"/>
              </a:solidFill>
            </a:ln>
          </c:spPr>
          <c:marker>
            <c:symbol val="none"/>
          </c:marker>
          <c:cat>
            <c:strRef>
              <c:f>Sheet1!$B$1:$BV$1</c:f>
              <c:strCache>
                <c:ptCount val="73"/>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元</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strCache>
            </c:strRef>
          </c:cat>
          <c:val>
            <c:numRef>
              <c:f>Sheet1!$B$4:$BV$4</c:f>
              <c:numCache>
                <c:formatCode>#,##0_);[Red]\(#,##0\)</c:formatCode>
                <c:ptCount val="73"/>
                <c:pt idx="0">
                  <c:v>4409</c:v>
                </c:pt>
                <c:pt idx="1">
                  <c:v>4565</c:v>
                </c:pt>
                <c:pt idx="2">
                  <c:v>3848</c:v>
                </c:pt>
                <c:pt idx="3">
                  <c:v>3790</c:v>
                </c:pt>
                <c:pt idx="4">
                  <c:v>4202</c:v>
                </c:pt>
                <c:pt idx="5">
                  <c:v>4429</c:v>
                </c:pt>
                <c:pt idx="6">
                  <c:v>4696</c:v>
                </c:pt>
                <c:pt idx="7">
                  <c:v>5544</c:v>
                </c:pt>
                <c:pt idx="8">
                  <c:v>6374</c:v>
                </c:pt>
                <c:pt idx="9">
                  <c:v>6379</c:v>
                </c:pt>
                <c:pt idx="10">
                  <c:v>6751</c:v>
                </c:pt>
                <c:pt idx="11">
                  <c:v>7575</c:v>
                </c:pt>
                <c:pt idx="12">
                  <c:v>8248</c:v>
                </c:pt>
                <c:pt idx="13">
                  <c:v>10079</c:v>
                </c:pt>
                <c:pt idx="14">
                  <c:v>12055</c:v>
                </c:pt>
                <c:pt idx="15">
                  <c:v>12865</c:v>
                </c:pt>
                <c:pt idx="16">
                  <c:v>11445</c:v>
                </c:pt>
                <c:pt idx="17">
                  <c:v>12301</c:v>
                </c:pt>
                <c:pt idx="18">
                  <c:v>13318</c:v>
                </c:pt>
                <c:pt idx="19">
                  <c:v>12484</c:v>
                </c:pt>
                <c:pt idx="20">
                  <c:v>13904</c:v>
                </c:pt>
                <c:pt idx="21">
                  <c:v>13618</c:v>
                </c:pt>
                <c:pt idx="22">
                  <c:v>14256</c:v>
                </c:pt>
                <c:pt idx="23">
                  <c:v>16257</c:v>
                </c:pt>
                <c:pt idx="24">
                  <c:v>16765</c:v>
                </c:pt>
                <c:pt idx="25">
                  <c:v>16278</c:v>
                </c:pt>
                <c:pt idx="26">
                  <c:v>15918</c:v>
                </c:pt>
                <c:pt idx="27">
                  <c:v>14574</c:v>
                </c:pt>
                <c:pt idx="28">
                  <c:v>11432</c:v>
                </c:pt>
                <c:pt idx="29">
                  <c:v>10792</c:v>
                </c:pt>
                <c:pt idx="30">
                  <c:v>9734</c:v>
                </c:pt>
                <c:pt idx="31">
                  <c:v>8945</c:v>
                </c:pt>
                <c:pt idx="32">
                  <c:v>8783</c:v>
                </c:pt>
                <c:pt idx="33">
                  <c:v>8466</c:v>
                </c:pt>
                <c:pt idx="34">
                  <c:v>8760</c:v>
                </c:pt>
                <c:pt idx="35">
                  <c:v>8719</c:v>
                </c:pt>
                <c:pt idx="36">
                  <c:v>9073</c:v>
                </c:pt>
                <c:pt idx="37">
                  <c:v>9520</c:v>
                </c:pt>
                <c:pt idx="38">
                  <c:v>9262</c:v>
                </c:pt>
                <c:pt idx="39">
                  <c:v>9261</c:v>
                </c:pt>
                <c:pt idx="40">
                  <c:v>9317</c:v>
                </c:pt>
                <c:pt idx="41">
                  <c:v>9347</c:v>
                </c:pt>
                <c:pt idx="42">
                  <c:v>10344</c:v>
                </c:pt>
                <c:pt idx="43">
                  <c:v>11086</c:v>
                </c:pt>
                <c:pt idx="44">
                  <c:v>11227</c:v>
                </c:pt>
                <c:pt idx="45">
                  <c:v>11109</c:v>
                </c:pt>
                <c:pt idx="46">
                  <c:v>11452</c:v>
                </c:pt>
                <c:pt idx="47">
                  <c:v>10945</c:v>
                </c:pt>
                <c:pt idx="48">
                  <c:v>10653</c:v>
                </c:pt>
                <c:pt idx="49">
                  <c:v>10684</c:v>
                </c:pt>
                <c:pt idx="50">
                  <c:v>9943</c:v>
                </c:pt>
                <c:pt idx="51">
                  <c:v>9642</c:v>
                </c:pt>
                <c:pt idx="52">
                  <c:v>9214</c:v>
                </c:pt>
                <c:pt idx="53">
                  <c:v>9012</c:v>
                </c:pt>
                <c:pt idx="54">
                  <c:v>9073</c:v>
                </c:pt>
                <c:pt idx="55">
                  <c:v>8757</c:v>
                </c:pt>
                <c:pt idx="56">
                  <c:v>8396</c:v>
                </c:pt>
                <c:pt idx="57">
                  <c:v>7768</c:v>
                </c:pt>
                <c:pt idx="58">
                  <c:v>7425</c:v>
                </c:pt>
                <c:pt idx="59">
                  <c:v>6927</c:v>
                </c:pt>
                <c:pt idx="60">
                  <c:v>6403</c:v>
                </c:pt>
                <c:pt idx="61">
                  <c:v>5782</c:v>
                </c:pt>
                <c:pt idx="62">
                  <c:v>5197</c:v>
                </c:pt>
                <c:pt idx="63">
                  <c:v>4968</c:v>
                </c:pt>
                <c:pt idx="64">
                  <c:v>4922</c:v>
                </c:pt>
                <c:pt idx="65">
                  <c:v>4663</c:v>
                </c:pt>
                <c:pt idx="66">
                  <c:v>4411</c:v>
                </c:pt>
                <c:pt idx="67">
                  <c:v>4373</c:v>
                </c:pt>
                <c:pt idx="68">
                  <c:v>4113</c:v>
                </c:pt>
                <c:pt idx="69">
                  <c:v>4117</c:v>
                </c:pt>
                <c:pt idx="70">
                  <c:v>3904</c:v>
                </c:pt>
                <c:pt idx="71">
                  <c:v>3694</c:v>
                </c:pt>
                <c:pt idx="72">
                  <c:v>3532</c:v>
                </c:pt>
              </c:numCache>
            </c:numRef>
          </c:val>
          <c:smooth val="0"/>
          <c:extLst>
            <c:ext xmlns:c16="http://schemas.microsoft.com/office/drawing/2014/chart" uri="{C3380CC4-5D6E-409C-BE32-E72D297353CC}">
              <c16:uniqueId val="{00000002-2621-244A-8F70-06D1F0728269}"/>
            </c:ext>
          </c:extLst>
        </c:ser>
        <c:ser>
          <c:idx val="2"/>
          <c:order val="3"/>
          <c:tx>
            <c:strRef>
              <c:f>Sheet1!$A$5</c:f>
              <c:strCache>
                <c:ptCount val="1"/>
                <c:pt idx="0">
                  <c:v>30日以内死者数</c:v>
                </c:pt>
              </c:strCache>
            </c:strRef>
          </c:tx>
          <c:spPr>
            <a:ln w="26995">
              <a:solidFill>
                <a:srgbClr val="FF66FF"/>
              </a:solidFill>
              <a:prstDash val="solid"/>
            </a:ln>
          </c:spPr>
          <c:marker>
            <c:symbol val="none"/>
          </c:marker>
          <c:cat>
            <c:strRef>
              <c:f>Sheet1!$B$1:$BV$1</c:f>
              <c:strCache>
                <c:ptCount val="73"/>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元</c:v>
                </c:pt>
                <c:pt idx="44">
                  <c:v>2</c:v>
                </c:pt>
                <c:pt idx="45">
                  <c:v>3</c:v>
                </c:pt>
                <c:pt idx="46">
                  <c:v>4</c:v>
                </c:pt>
                <c:pt idx="47">
                  <c:v>5</c:v>
                </c:pt>
                <c:pt idx="48">
                  <c:v>6</c:v>
                </c:pt>
                <c:pt idx="49">
                  <c:v>7</c:v>
                </c:pt>
                <c:pt idx="50">
                  <c:v>8</c:v>
                </c:pt>
                <c:pt idx="51">
                  <c:v>9</c:v>
                </c:pt>
                <c:pt idx="52">
                  <c:v>10</c:v>
                </c:pt>
                <c:pt idx="53">
                  <c:v>11</c:v>
                </c:pt>
                <c:pt idx="54">
                  <c:v>12</c:v>
                </c:pt>
                <c:pt idx="55">
                  <c:v>13</c:v>
                </c:pt>
                <c:pt idx="56">
                  <c:v>14</c:v>
                </c:pt>
                <c:pt idx="57">
                  <c:v>15</c:v>
                </c:pt>
                <c:pt idx="58">
                  <c:v>16</c:v>
                </c:pt>
                <c:pt idx="59">
                  <c:v>17</c:v>
                </c:pt>
                <c:pt idx="60">
                  <c:v>18</c:v>
                </c:pt>
                <c:pt idx="61">
                  <c:v>19</c:v>
                </c:pt>
                <c:pt idx="62">
                  <c:v>20</c:v>
                </c:pt>
                <c:pt idx="63">
                  <c:v>21</c:v>
                </c:pt>
                <c:pt idx="64">
                  <c:v>22</c:v>
                </c:pt>
                <c:pt idx="65">
                  <c:v>23</c:v>
                </c:pt>
                <c:pt idx="66">
                  <c:v>24</c:v>
                </c:pt>
                <c:pt idx="67">
                  <c:v>25</c:v>
                </c:pt>
                <c:pt idx="68">
                  <c:v>26</c:v>
                </c:pt>
                <c:pt idx="69">
                  <c:v>27</c:v>
                </c:pt>
                <c:pt idx="70">
                  <c:v>28</c:v>
                </c:pt>
                <c:pt idx="71">
                  <c:v>29</c:v>
                </c:pt>
                <c:pt idx="72">
                  <c:v>30</c:v>
                </c:pt>
              </c:strCache>
            </c:strRef>
          </c:cat>
          <c:val>
            <c:numRef>
              <c:f>Sheet1!$B$5:$BV$5</c:f>
              <c:numCache>
                <c:formatCode>General</c:formatCode>
                <c:ptCount val="73"/>
                <c:pt idx="52" formatCode="#,##0_);[Red]\(#,##0\)">
                  <c:v>10805</c:v>
                </c:pt>
                <c:pt idx="53" formatCode="#,##0_);[Red]\(#,##0\)">
                  <c:v>10372</c:v>
                </c:pt>
                <c:pt idx="54" formatCode="#,##0_);[Red]\(#,##0\)">
                  <c:v>10403</c:v>
                </c:pt>
                <c:pt idx="55" formatCode="#,##0_);[Red]\(#,##0\)">
                  <c:v>10060</c:v>
                </c:pt>
                <c:pt idx="56" formatCode="#,##0_);[Red]\(#,##0\)">
                  <c:v>9645</c:v>
                </c:pt>
                <c:pt idx="57" formatCode="#,##0_);[Red]\(#,##0\)">
                  <c:v>8944</c:v>
                </c:pt>
                <c:pt idx="58" formatCode="#,##0_);[Red]\(#,##0\)">
                  <c:v>8561</c:v>
                </c:pt>
                <c:pt idx="59" formatCode="#,##0_);[Red]\(#,##0\)">
                  <c:v>7990</c:v>
                </c:pt>
                <c:pt idx="60" formatCode="#,##0_);[Red]\(#,##0\)">
                  <c:v>7326</c:v>
                </c:pt>
                <c:pt idx="61" formatCode="#,##0_);[Red]\(#,##0\)">
                  <c:v>6681</c:v>
                </c:pt>
                <c:pt idx="62" formatCode="#,##0_);[Red]\(#,##0\)">
                  <c:v>6067</c:v>
                </c:pt>
                <c:pt idx="63" formatCode="#,##0_);[Red]\(#,##0\)">
                  <c:v>5831</c:v>
                </c:pt>
                <c:pt idx="64" formatCode="#,##0_);[Red]\(#,##0\)">
                  <c:v>5806</c:v>
                </c:pt>
                <c:pt idx="65" formatCode="#,##0_);[Red]\(#,##0\)">
                  <c:v>5507</c:v>
                </c:pt>
                <c:pt idx="66" formatCode="#,##0_);[Red]\(#,##0\)">
                  <c:v>5237</c:v>
                </c:pt>
                <c:pt idx="67" formatCode="#,##0_);[Red]\(#,##0\)">
                  <c:v>5152</c:v>
                </c:pt>
                <c:pt idx="68" formatCode="#,##0_);[Red]\(#,##0\)">
                  <c:v>4838</c:v>
                </c:pt>
                <c:pt idx="69" formatCode="#,##0_);[Red]\(#,##0\)">
                  <c:v>4859</c:v>
                </c:pt>
                <c:pt idx="70" formatCode="#,##0_);[Red]\(#,##0\)">
                  <c:v>4681</c:v>
                </c:pt>
                <c:pt idx="71" formatCode="#,##0_);[Red]\(#,##0\)">
                  <c:v>4431</c:v>
                </c:pt>
              </c:numCache>
            </c:numRef>
          </c:val>
          <c:smooth val="0"/>
          <c:extLst>
            <c:ext xmlns:c16="http://schemas.microsoft.com/office/drawing/2014/chart" uri="{C3380CC4-5D6E-409C-BE32-E72D297353CC}">
              <c16:uniqueId val="{00000003-2621-244A-8F70-06D1F0728269}"/>
            </c:ext>
          </c:extLst>
        </c:ser>
        <c:dLbls>
          <c:showLegendKey val="0"/>
          <c:showVal val="0"/>
          <c:showCatName val="0"/>
          <c:showSerName val="0"/>
          <c:showPercent val="0"/>
          <c:showBubbleSize val="0"/>
        </c:dLbls>
        <c:marker val="1"/>
        <c:smooth val="0"/>
        <c:axId val="187624400"/>
        <c:axId val="294153952"/>
      </c:lineChart>
      <c:catAx>
        <c:axId val="190035568"/>
        <c:scaling>
          <c:orientation val="minMax"/>
        </c:scaling>
        <c:delete val="0"/>
        <c:axPos val="b"/>
        <c:numFmt formatCode="General"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8136000"/>
        <c:crosses val="autoZero"/>
        <c:auto val="0"/>
        <c:lblAlgn val="ctr"/>
        <c:lblOffset val="100"/>
        <c:tickLblSkip val="10"/>
        <c:tickMarkSkip val="10"/>
        <c:noMultiLvlLbl val="0"/>
      </c:catAx>
      <c:valAx>
        <c:axId val="258136000"/>
        <c:scaling>
          <c:orientation val="minMax"/>
          <c:max val="1400000"/>
        </c:scaling>
        <c:delete val="0"/>
        <c:axPos val="l"/>
        <c:title>
          <c:tx>
            <c:rich>
              <a:bodyPr rot="0" vert="wordArtVertRtl"/>
              <a:lstStyle/>
              <a:p>
                <a:pPr algn="ct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041" b="0">
                    <a:latin typeface="HGMaruGothicMPRO" panose="020F0600000000000000" pitchFamily="34" charset="-128"/>
                    <a:ea typeface="HGMaruGothicMPRO" panose="020F0600000000000000" pitchFamily="34" charset="-128"/>
                  </a:rPr>
                  <a:t>事故件数（万件）  　　　　     </a:t>
                </a:r>
                <a:r>
                  <a:rPr lang="en-US" altLang="ja-JP" sz="2041" b="0" baseline="0">
                    <a:latin typeface="HGMaruGothicMPRO" panose="020F0600000000000000" pitchFamily="34" charset="-128"/>
                    <a:ea typeface="HGMaruGothicMPRO" panose="020F0600000000000000" pitchFamily="34" charset="-128"/>
                  </a:rPr>
                  <a:t>    </a:t>
                </a:r>
                <a:r>
                  <a:rPr lang="ja-JP" altLang="en-US" sz="2041" b="0">
                    <a:latin typeface="HGMaruGothicMPRO" panose="020F0600000000000000" pitchFamily="34" charset="-128"/>
                    <a:ea typeface="HGMaruGothicMPRO" panose="020F0600000000000000" pitchFamily="34" charset="-128"/>
                  </a:rPr>
                  <a:t>負傷者数（万人）</a:t>
                </a:r>
              </a:p>
            </c:rich>
          </c:tx>
          <c:layout>
            <c:manualLayout>
              <c:xMode val="edge"/>
              <c:yMode val="edge"/>
              <c:x val="7.5238337143340899E-3"/>
              <c:y val="0.26592742587592999"/>
            </c:manualLayout>
          </c:layout>
          <c:overlay val="0"/>
          <c:spPr>
            <a:noFill/>
            <a:ln w="22757">
              <a:noFill/>
            </a:ln>
          </c:spPr>
        </c:title>
        <c:numFmt formatCode="#,##0_);[Red]\(#,##0\)"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190035568"/>
        <c:crosses val="autoZero"/>
        <c:crossBetween val="between"/>
        <c:dispUnits>
          <c:builtInUnit val="tenThousands"/>
        </c:dispUnits>
      </c:valAx>
      <c:catAx>
        <c:axId val="187624400"/>
        <c:scaling>
          <c:orientation val="minMax"/>
        </c:scaling>
        <c:delete val="1"/>
        <c:axPos val="b"/>
        <c:numFmt formatCode="General" sourceLinked="0"/>
        <c:majorTickMark val="out"/>
        <c:minorTickMark val="none"/>
        <c:tickLblPos val="nextTo"/>
        <c:crossAx val="294153952"/>
        <c:crosses val="autoZero"/>
        <c:auto val="0"/>
        <c:lblAlgn val="ctr"/>
        <c:lblOffset val="100"/>
        <c:noMultiLvlLbl val="0"/>
      </c:catAx>
      <c:valAx>
        <c:axId val="294153952"/>
        <c:scaling>
          <c:orientation val="minMax"/>
          <c:max val="20000"/>
          <c:min val="0"/>
        </c:scaling>
        <c:delete val="0"/>
        <c:axPos val="r"/>
        <c:title>
          <c:tx>
            <c:rich>
              <a:bodyPr rot="0" vert="wordArtVertRtl"/>
              <a:lstStyle/>
              <a:p>
                <a:pPr algn="ct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041" b="0">
                    <a:latin typeface="HGMaruGothicMPRO" panose="020F0600000000000000" pitchFamily="34" charset="-128"/>
                    <a:ea typeface="HGMaruGothicMPRO" panose="020F0600000000000000" pitchFamily="34" charset="-128"/>
                  </a:rPr>
                  <a:t>死者数（千人）</a:t>
                </a:r>
              </a:p>
            </c:rich>
          </c:tx>
          <c:layout>
            <c:manualLayout>
              <c:xMode val="edge"/>
              <c:yMode val="edge"/>
              <c:x val="0.93493067824965403"/>
              <c:y val="0.27362334380544501"/>
            </c:manualLayout>
          </c:layout>
          <c:overlay val="0"/>
          <c:spPr>
            <a:noFill/>
            <a:ln w="22757">
              <a:noFill/>
            </a:ln>
          </c:spPr>
        </c:title>
        <c:numFmt formatCode="#,##0_);[Red]\(#,##0\)"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187624400"/>
        <c:crosses val="max"/>
        <c:crossBetween val="between"/>
        <c:majorUnit val="5000"/>
        <c:minorUnit val="100"/>
        <c:dispUnits>
          <c:builtInUnit val="thousands"/>
        </c:dispUnits>
      </c:valAx>
      <c:spPr>
        <a:noFill/>
        <a:ln w="26995">
          <a:solidFill>
            <a:srgbClr val="000000"/>
          </a:solidFill>
          <a:prstDash val="solid"/>
        </a:ln>
      </c:spPr>
    </c:plotArea>
    <c:legend>
      <c:legendPos val="t"/>
      <c:layout>
        <c:manualLayout>
          <c:xMode val="edge"/>
          <c:yMode val="edge"/>
          <c:x val="2.9869001418127799E-2"/>
          <c:y val="3.7520553295736598E-3"/>
          <c:w val="0.95519178304621899"/>
          <c:h val="0.13138878340058599"/>
        </c:manualLayout>
      </c:layout>
      <c:overlay val="0"/>
      <c:spPr>
        <a:noFill/>
        <a:ln w="2844">
          <a:noFill/>
          <a:prstDash val="solid"/>
        </a:ln>
      </c:spPr>
      <c:txPr>
        <a:bodyPr/>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987"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13463304177035301"/>
          <c:y val="3.4750713948318399E-2"/>
          <c:w val="0.71505096105094301"/>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2026</c:v>
                </c:pt>
                <c:pt idx="1">
                  <c:v>8</c:v>
                </c:pt>
                <c:pt idx="2">
                  <c:v>0</c:v>
                </c:pt>
                <c:pt idx="3">
                  <c:v>319</c:v>
                </c:pt>
                <c:pt idx="4">
                  <c:v>515</c:v>
                </c:pt>
              </c:numCache>
            </c:numRef>
          </c:val>
          <c:extLst>
            <c:ext xmlns:c16="http://schemas.microsoft.com/office/drawing/2014/chart" uri="{C3380CC4-5D6E-409C-BE32-E72D297353CC}">
              <c16:uniqueId val="{00000000-6A00-4F40-8DB1-EAABC522A14F}"/>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4589</c:v>
                </c:pt>
                <c:pt idx="1">
                  <c:v>1393</c:v>
                </c:pt>
                <c:pt idx="2">
                  <c:v>1192</c:v>
                </c:pt>
                <c:pt idx="3">
                  <c:v>4580</c:v>
                </c:pt>
                <c:pt idx="4">
                  <c:v>1238</c:v>
                </c:pt>
              </c:numCache>
            </c:numRef>
          </c:val>
          <c:extLst>
            <c:ext xmlns:c16="http://schemas.microsoft.com/office/drawing/2014/chart" uri="{C3380CC4-5D6E-409C-BE32-E72D297353CC}">
              <c16:uniqueId val="{00000001-6A00-4F40-8DB1-EAABC522A14F}"/>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18983</c:v>
                </c:pt>
                <c:pt idx="1">
                  <c:v>2378</c:v>
                </c:pt>
                <c:pt idx="2">
                  <c:v>1749</c:v>
                </c:pt>
                <c:pt idx="3">
                  <c:v>3486</c:v>
                </c:pt>
                <c:pt idx="4">
                  <c:v>2805</c:v>
                </c:pt>
              </c:numCache>
            </c:numRef>
          </c:val>
          <c:extLst>
            <c:ext xmlns:c16="http://schemas.microsoft.com/office/drawing/2014/chart" uri="{C3380CC4-5D6E-409C-BE32-E72D297353CC}">
              <c16:uniqueId val="{00000002-6A00-4F40-8DB1-EAABC522A14F}"/>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17599</c:v>
                </c:pt>
                <c:pt idx="1">
                  <c:v>1670</c:v>
                </c:pt>
                <c:pt idx="2">
                  <c:v>1053</c:v>
                </c:pt>
                <c:pt idx="3">
                  <c:v>2650</c:v>
                </c:pt>
                <c:pt idx="4">
                  <c:v>2553</c:v>
                </c:pt>
              </c:numCache>
            </c:numRef>
          </c:val>
          <c:extLst>
            <c:ext xmlns:c16="http://schemas.microsoft.com/office/drawing/2014/chart" uri="{C3380CC4-5D6E-409C-BE32-E72D297353CC}">
              <c16:uniqueId val="{00000003-6A00-4F40-8DB1-EAABC522A14F}"/>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19067</c:v>
                </c:pt>
                <c:pt idx="1">
                  <c:v>1854</c:v>
                </c:pt>
                <c:pt idx="2">
                  <c:v>1109</c:v>
                </c:pt>
                <c:pt idx="3">
                  <c:v>2621</c:v>
                </c:pt>
                <c:pt idx="4">
                  <c:v>3128</c:v>
                </c:pt>
              </c:numCache>
            </c:numRef>
          </c:val>
          <c:extLst>
            <c:ext xmlns:c16="http://schemas.microsoft.com/office/drawing/2014/chart" uri="{C3380CC4-5D6E-409C-BE32-E72D297353CC}">
              <c16:uniqueId val="{00000004-6A00-4F40-8DB1-EAABC522A14F}"/>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13112</c:v>
                </c:pt>
                <c:pt idx="1">
                  <c:v>1181</c:v>
                </c:pt>
                <c:pt idx="2">
                  <c:v>904</c:v>
                </c:pt>
                <c:pt idx="3">
                  <c:v>2083</c:v>
                </c:pt>
                <c:pt idx="4">
                  <c:v>2963</c:v>
                </c:pt>
              </c:numCache>
            </c:numRef>
          </c:val>
          <c:extLst>
            <c:ext xmlns:c16="http://schemas.microsoft.com/office/drawing/2014/chart" uri="{C3380CC4-5D6E-409C-BE32-E72D297353CC}">
              <c16:uniqueId val="{00000005-6A00-4F40-8DB1-EAABC522A14F}"/>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7520</c:v>
                </c:pt>
                <c:pt idx="1">
                  <c:v>365</c:v>
                </c:pt>
                <c:pt idx="2">
                  <c:v>669</c:v>
                </c:pt>
                <c:pt idx="3">
                  <c:v>1565</c:v>
                </c:pt>
                <c:pt idx="4">
                  <c:v>2625</c:v>
                </c:pt>
              </c:numCache>
            </c:numRef>
          </c:val>
          <c:extLst>
            <c:ext xmlns:c16="http://schemas.microsoft.com/office/drawing/2014/chart" uri="{C3380CC4-5D6E-409C-BE32-E72D297353CC}">
              <c16:uniqueId val="{00000006-6A00-4F40-8DB1-EAABC522A14F}"/>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2919</c:v>
                </c:pt>
                <c:pt idx="1">
                  <c:v>82</c:v>
                </c:pt>
                <c:pt idx="2">
                  <c:v>338</c:v>
                </c:pt>
                <c:pt idx="3">
                  <c:v>1085</c:v>
                </c:pt>
                <c:pt idx="4">
                  <c:v>2572</c:v>
                </c:pt>
              </c:numCache>
            </c:numRef>
          </c:val>
          <c:extLst>
            <c:ext xmlns:c16="http://schemas.microsoft.com/office/drawing/2014/chart" uri="{C3380CC4-5D6E-409C-BE32-E72D297353CC}">
              <c16:uniqueId val="{00000007-6A00-4F40-8DB1-EAABC522A14F}"/>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556</c:v>
                </c:pt>
                <c:pt idx="1">
                  <c:v>7</c:v>
                </c:pt>
                <c:pt idx="2">
                  <c:v>60</c:v>
                </c:pt>
                <c:pt idx="3">
                  <c:v>382</c:v>
                </c:pt>
                <c:pt idx="4">
                  <c:v>1774</c:v>
                </c:pt>
              </c:numCache>
            </c:numRef>
          </c:val>
          <c:extLst>
            <c:ext xmlns:c16="http://schemas.microsoft.com/office/drawing/2014/chart" uri="{C3380CC4-5D6E-409C-BE32-E72D297353CC}">
              <c16:uniqueId val="{00000008-6A00-4F40-8DB1-EAABC522A14F}"/>
            </c:ext>
          </c:extLst>
        </c:ser>
        <c:dLbls>
          <c:showLegendKey val="0"/>
          <c:showVal val="0"/>
          <c:showCatName val="0"/>
          <c:showSerName val="0"/>
          <c:showPercent val="0"/>
          <c:showBubbleSize val="0"/>
        </c:dLbls>
        <c:gapWidth val="150"/>
        <c:shape val="box"/>
        <c:axId val="216474208"/>
        <c:axId val="216505552"/>
        <c:axId val="216502544"/>
      </c:bar3DChart>
      <c:catAx>
        <c:axId val="216474208"/>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05552"/>
        <c:crosses val="autoZero"/>
        <c:auto val="1"/>
        <c:lblAlgn val="ctr"/>
        <c:lblOffset val="100"/>
        <c:tickLblSkip val="1"/>
        <c:tickMarkSkip val="1"/>
        <c:noMultiLvlLbl val="0"/>
      </c:catAx>
      <c:valAx>
        <c:axId val="216505552"/>
        <c:scaling>
          <c:orientation val="minMax"/>
          <c:max val="40000"/>
          <c:min val="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死傷者数（万人）</a:t>
                </a:r>
              </a:p>
            </c:rich>
          </c:tx>
          <c:layout>
            <c:manualLayout>
              <c:xMode val="edge"/>
              <c:yMode val="edge"/>
              <c:x val="0"/>
              <c:y val="0.31189093383139999"/>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474208"/>
        <c:crosses val="autoZero"/>
        <c:crossBetween val="between"/>
        <c:majorUnit val="20000"/>
        <c:minorUnit val="100"/>
        <c:dispUnits>
          <c:builtInUnit val="tenThousands"/>
        </c:dispUnits>
      </c:valAx>
      <c:serAx>
        <c:axId val="216502544"/>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0555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215876925327912"/>
          <c:y val="3.4750713948318399E-2"/>
          <c:w val="0.62472223153620798"/>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10</c:v>
                </c:pt>
                <c:pt idx="1">
                  <c:v>0</c:v>
                </c:pt>
                <c:pt idx="2">
                  <c:v>0</c:v>
                </c:pt>
                <c:pt idx="3">
                  <c:v>5</c:v>
                </c:pt>
                <c:pt idx="4">
                  <c:v>20</c:v>
                </c:pt>
              </c:numCache>
            </c:numRef>
          </c:val>
          <c:extLst>
            <c:ext xmlns:c16="http://schemas.microsoft.com/office/drawing/2014/chart" uri="{C3380CC4-5D6E-409C-BE32-E72D297353CC}">
              <c16:uniqueId val="{00000000-00A6-E343-95E6-FB3E90B53630}"/>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17</c:v>
                </c:pt>
                <c:pt idx="1">
                  <c:v>17</c:v>
                </c:pt>
                <c:pt idx="2">
                  <c:v>9</c:v>
                </c:pt>
                <c:pt idx="3">
                  <c:v>19</c:v>
                </c:pt>
                <c:pt idx="4">
                  <c:v>8</c:v>
                </c:pt>
              </c:numCache>
            </c:numRef>
          </c:val>
          <c:extLst>
            <c:ext xmlns:c16="http://schemas.microsoft.com/office/drawing/2014/chart" uri="{C3380CC4-5D6E-409C-BE32-E72D297353CC}">
              <c16:uniqueId val="{00000001-00A6-E343-95E6-FB3E90B53630}"/>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43</c:v>
                </c:pt>
                <c:pt idx="1">
                  <c:v>40</c:v>
                </c:pt>
                <c:pt idx="2">
                  <c:v>8</c:v>
                </c:pt>
                <c:pt idx="3">
                  <c:v>7</c:v>
                </c:pt>
                <c:pt idx="4">
                  <c:v>5</c:v>
                </c:pt>
              </c:numCache>
            </c:numRef>
          </c:val>
          <c:extLst>
            <c:ext xmlns:c16="http://schemas.microsoft.com/office/drawing/2014/chart" uri="{C3380CC4-5D6E-409C-BE32-E72D297353CC}">
              <c16:uniqueId val="{00000002-00A6-E343-95E6-FB3E90B53630}"/>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43</c:v>
                </c:pt>
                <c:pt idx="1">
                  <c:v>28</c:v>
                </c:pt>
                <c:pt idx="2">
                  <c:v>4</c:v>
                </c:pt>
                <c:pt idx="3">
                  <c:v>4</c:v>
                </c:pt>
                <c:pt idx="4">
                  <c:v>5</c:v>
                </c:pt>
              </c:numCache>
            </c:numRef>
          </c:val>
          <c:extLst>
            <c:ext xmlns:c16="http://schemas.microsoft.com/office/drawing/2014/chart" uri="{C3380CC4-5D6E-409C-BE32-E72D297353CC}">
              <c16:uniqueId val="{00000003-00A6-E343-95E6-FB3E90B53630}"/>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63</c:v>
                </c:pt>
                <c:pt idx="1">
                  <c:v>58</c:v>
                </c:pt>
                <c:pt idx="2">
                  <c:v>10</c:v>
                </c:pt>
                <c:pt idx="3">
                  <c:v>10</c:v>
                </c:pt>
                <c:pt idx="4">
                  <c:v>16</c:v>
                </c:pt>
              </c:numCache>
            </c:numRef>
          </c:val>
          <c:extLst>
            <c:ext xmlns:c16="http://schemas.microsoft.com/office/drawing/2014/chart" uri="{C3380CC4-5D6E-409C-BE32-E72D297353CC}">
              <c16:uniqueId val="{00000004-00A6-E343-95E6-FB3E90B53630}"/>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75</c:v>
                </c:pt>
                <c:pt idx="1">
                  <c:v>63</c:v>
                </c:pt>
                <c:pt idx="2">
                  <c:v>6</c:v>
                </c:pt>
                <c:pt idx="3">
                  <c:v>26</c:v>
                </c:pt>
                <c:pt idx="4">
                  <c:v>16</c:v>
                </c:pt>
              </c:numCache>
            </c:numRef>
          </c:val>
          <c:extLst>
            <c:ext xmlns:c16="http://schemas.microsoft.com/office/drawing/2014/chart" uri="{C3380CC4-5D6E-409C-BE32-E72D297353CC}">
              <c16:uniqueId val="{00000005-00A6-E343-95E6-FB3E90B53630}"/>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103</c:v>
                </c:pt>
                <c:pt idx="1">
                  <c:v>35</c:v>
                </c:pt>
                <c:pt idx="2">
                  <c:v>24</c:v>
                </c:pt>
                <c:pt idx="3">
                  <c:v>29</c:v>
                </c:pt>
                <c:pt idx="4">
                  <c:v>42</c:v>
                </c:pt>
              </c:numCache>
            </c:numRef>
          </c:val>
          <c:extLst>
            <c:ext xmlns:c16="http://schemas.microsoft.com/office/drawing/2014/chart" uri="{C3380CC4-5D6E-409C-BE32-E72D297353CC}">
              <c16:uniqueId val="{00000006-00A6-E343-95E6-FB3E90B53630}"/>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224</c:v>
                </c:pt>
                <c:pt idx="1">
                  <c:v>14</c:v>
                </c:pt>
                <c:pt idx="2">
                  <c:v>35</c:v>
                </c:pt>
                <c:pt idx="3">
                  <c:v>91</c:v>
                </c:pt>
                <c:pt idx="4">
                  <c:v>120</c:v>
                </c:pt>
              </c:numCache>
            </c:numRef>
          </c:val>
          <c:extLst>
            <c:ext xmlns:c16="http://schemas.microsoft.com/office/drawing/2014/chart" uri="{C3380CC4-5D6E-409C-BE32-E72D297353CC}">
              <c16:uniqueId val="{00000007-00A6-E343-95E6-FB3E90B53630}"/>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201</c:v>
                </c:pt>
                <c:pt idx="1">
                  <c:v>4</c:v>
                </c:pt>
                <c:pt idx="2">
                  <c:v>31</c:v>
                </c:pt>
                <c:pt idx="3">
                  <c:v>97</c:v>
                </c:pt>
                <c:pt idx="4">
                  <c:v>177</c:v>
                </c:pt>
              </c:numCache>
            </c:numRef>
          </c:val>
          <c:extLst>
            <c:ext xmlns:c16="http://schemas.microsoft.com/office/drawing/2014/chart" uri="{C3380CC4-5D6E-409C-BE32-E72D297353CC}">
              <c16:uniqueId val="{00000008-00A6-E343-95E6-FB3E90B53630}"/>
            </c:ext>
          </c:extLst>
        </c:ser>
        <c:dLbls>
          <c:showLegendKey val="0"/>
          <c:showVal val="0"/>
          <c:showCatName val="0"/>
          <c:showSerName val="0"/>
          <c:showPercent val="0"/>
          <c:showBubbleSize val="0"/>
        </c:dLbls>
        <c:gapWidth val="150"/>
        <c:shape val="box"/>
        <c:axId val="216522880"/>
        <c:axId val="216524656"/>
        <c:axId val="216549600"/>
      </c:bar3DChart>
      <c:catAx>
        <c:axId val="216522880"/>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4656"/>
        <c:crosses val="autoZero"/>
        <c:auto val="1"/>
        <c:lblAlgn val="ctr"/>
        <c:lblOffset val="100"/>
        <c:tickLblSkip val="1"/>
        <c:tickMarkSkip val="1"/>
        <c:noMultiLvlLbl val="0"/>
      </c:catAx>
      <c:valAx>
        <c:axId val="216524656"/>
        <c:scaling>
          <c:orientation val="minMax"/>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死者数（人）</a:t>
                </a:r>
              </a:p>
            </c:rich>
          </c:tx>
          <c:layout>
            <c:manualLayout>
              <c:xMode val="edge"/>
              <c:yMode val="edge"/>
              <c:x val="0"/>
              <c:y val="0.35812098336359577"/>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2880"/>
        <c:crosses val="autoZero"/>
        <c:crossBetween val="between"/>
        <c:minorUnit val="100"/>
      </c:valAx>
      <c:serAx>
        <c:axId val="216549600"/>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4656"/>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23394267123085799"/>
          <c:y val="3.4750713948318399E-2"/>
          <c:w val="0.60665648563326102"/>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3</c:v>
                </c:pt>
                <c:pt idx="1">
                  <c:v>0</c:v>
                </c:pt>
                <c:pt idx="2">
                  <c:v>0</c:v>
                </c:pt>
                <c:pt idx="3">
                  <c:v>0</c:v>
                </c:pt>
                <c:pt idx="4">
                  <c:v>8</c:v>
                </c:pt>
              </c:numCache>
            </c:numRef>
          </c:val>
          <c:extLst>
            <c:ext xmlns:c16="http://schemas.microsoft.com/office/drawing/2014/chart" uri="{C3380CC4-5D6E-409C-BE32-E72D297353CC}">
              <c16:uniqueId val="{00000000-B27E-8B42-8FD9-8C6C81531BD5}"/>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20</c:v>
                </c:pt>
                <c:pt idx="1">
                  <c:v>36</c:v>
                </c:pt>
                <c:pt idx="2">
                  <c:v>13</c:v>
                </c:pt>
                <c:pt idx="3">
                  <c:v>8</c:v>
                </c:pt>
                <c:pt idx="4">
                  <c:v>7</c:v>
                </c:pt>
              </c:numCache>
            </c:numRef>
          </c:val>
          <c:extLst>
            <c:ext xmlns:c16="http://schemas.microsoft.com/office/drawing/2014/chart" uri="{C3380CC4-5D6E-409C-BE32-E72D297353CC}">
              <c16:uniqueId val="{00000001-B27E-8B42-8FD9-8C6C81531BD5}"/>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59</c:v>
                </c:pt>
                <c:pt idx="1">
                  <c:v>37</c:v>
                </c:pt>
                <c:pt idx="2">
                  <c:v>11</c:v>
                </c:pt>
                <c:pt idx="3">
                  <c:v>15</c:v>
                </c:pt>
                <c:pt idx="4">
                  <c:v>30</c:v>
                </c:pt>
              </c:numCache>
            </c:numRef>
          </c:val>
          <c:extLst>
            <c:ext xmlns:c16="http://schemas.microsoft.com/office/drawing/2014/chart" uri="{C3380CC4-5D6E-409C-BE32-E72D297353CC}">
              <c16:uniqueId val="{00000002-B27E-8B42-8FD9-8C6C81531BD5}"/>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44</c:v>
                </c:pt>
                <c:pt idx="1">
                  <c:v>23</c:v>
                </c:pt>
                <c:pt idx="2">
                  <c:v>4</c:v>
                </c:pt>
                <c:pt idx="3">
                  <c:v>5</c:v>
                </c:pt>
                <c:pt idx="4">
                  <c:v>49</c:v>
                </c:pt>
              </c:numCache>
            </c:numRef>
          </c:val>
          <c:extLst>
            <c:ext xmlns:c16="http://schemas.microsoft.com/office/drawing/2014/chart" uri="{C3380CC4-5D6E-409C-BE32-E72D297353CC}">
              <c16:uniqueId val="{00000003-B27E-8B42-8FD9-8C6C81531BD5}"/>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62</c:v>
                </c:pt>
                <c:pt idx="1">
                  <c:v>22</c:v>
                </c:pt>
                <c:pt idx="2">
                  <c:v>9</c:v>
                </c:pt>
                <c:pt idx="3">
                  <c:v>9</c:v>
                </c:pt>
                <c:pt idx="4">
                  <c:v>56</c:v>
                </c:pt>
              </c:numCache>
            </c:numRef>
          </c:val>
          <c:extLst>
            <c:ext xmlns:c16="http://schemas.microsoft.com/office/drawing/2014/chart" uri="{C3380CC4-5D6E-409C-BE32-E72D297353CC}">
              <c16:uniqueId val="{00000004-B27E-8B42-8FD9-8C6C81531BD5}"/>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61</c:v>
                </c:pt>
                <c:pt idx="1">
                  <c:v>12</c:v>
                </c:pt>
                <c:pt idx="2">
                  <c:v>17</c:v>
                </c:pt>
                <c:pt idx="3">
                  <c:v>23</c:v>
                </c:pt>
                <c:pt idx="4">
                  <c:v>68</c:v>
                </c:pt>
              </c:numCache>
            </c:numRef>
          </c:val>
          <c:extLst>
            <c:ext xmlns:c16="http://schemas.microsoft.com/office/drawing/2014/chart" uri="{C3380CC4-5D6E-409C-BE32-E72D297353CC}">
              <c16:uniqueId val="{00000005-B27E-8B42-8FD9-8C6C81531BD5}"/>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75</c:v>
                </c:pt>
                <c:pt idx="1">
                  <c:v>9</c:v>
                </c:pt>
                <c:pt idx="2">
                  <c:v>17</c:v>
                </c:pt>
                <c:pt idx="3">
                  <c:v>42</c:v>
                </c:pt>
                <c:pt idx="4">
                  <c:v>151</c:v>
                </c:pt>
              </c:numCache>
            </c:numRef>
          </c:val>
          <c:extLst>
            <c:ext xmlns:c16="http://schemas.microsoft.com/office/drawing/2014/chart" uri="{C3380CC4-5D6E-409C-BE32-E72D297353CC}">
              <c16:uniqueId val="{00000006-B27E-8B42-8FD9-8C6C81531BD5}"/>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60</c:v>
                </c:pt>
                <c:pt idx="1">
                  <c:v>2</c:v>
                </c:pt>
                <c:pt idx="2">
                  <c:v>10</c:v>
                </c:pt>
                <c:pt idx="3">
                  <c:v>40</c:v>
                </c:pt>
                <c:pt idx="4">
                  <c:v>208</c:v>
                </c:pt>
              </c:numCache>
            </c:numRef>
          </c:val>
          <c:extLst>
            <c:ext xmlns:c16="http://schemas.microsoft.com/office/drawing/2014/chart" uri="{C3380CC4-5D6E-409C-BE32-E72D297353CC}">
              <c16:uniqueId val="{00000007-B27E-8B42-8FD9-8C6C81531BD5}"/>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34</c:v>
                </c:pt>
                <c:pt idx="1">
                  <c:v>1</c:v>
                </c:pt>
                <c:pt idx="2">
                  <c:v>4</c:v>
                </c:pt>
                <c:pt idx="3">
                  <c:v>23</c:v>
                </c:pt>
                <c:pt idx="4">
                  <c:v>272</c:v>
                </c:pt>
              </c:numCache>
            </c:numRef>
          </c:val>
          <c:extLst>
            <c:ext xmlns:c16="http://schemas.microsoft.com/office/drawing/2014/chart" uri="{C3380CC4-5D6E-409C-BE32-E72D297353CC}">
              <c16:uniqueId val="{00000008-B27E-8B42-8FD9-8C6C81531BD5}"/>
            </c:ext>
          </c:extLst>
        </c:ser>
        <c:dLbls>
          <c:showLegendKey val="0"/>
          <c:showVal val="0"/>
          <c:showCatName val="0"/>
          <c:showSerName val="0"/>
          <c:showPercent val="0"/>
          <c:showBubbleSize val="0"/>
        </c:dLbls>
        <c:gapWidth val="150"/>
        <c:shape val="box"/>
        <c:axId val="257859872"/>
        <c:axId val="257904992"/>
        <c:axId val="257978480"/>
      </c:bar3DChart>
      <c:catAx>
        <c:axId val="257859872"/>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904992"/>
        <c:crosses val="autoZero"/>
        <c:auto val="1"/>
        <c:lblAlgn val="ctr"/>
        <c:lblOffset val="100"/>
        <c:tickLblSkip val="1"/>
        <c:tickMarkSkip val="1"/>
        <c:noMultiLvlLbl val="0"/>
      </c:catAx>
      <c:valAx>
        <c:axId val="257904992"/>
        <c:scaling>
          <c:orientation val="minMax"/>
          <c:min val="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死者数（人）</a:t>
                </a:r>
              </a:p>
            </c:rich>
          </c:tx>
          <c:layout>
            <c:manualLayout>
              <c:xMode val="edge"/>
              <c:yMode val="edge"/>
              <c:x val="7.7424625298343902E-3"/>
              <c:y val="0.36032241429370038"/>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859872"/>
        <c:crosses val="autoZero"/>
        <c:crossBetween val="between"/>
        <c:minorUnit val="100"/>
      </c:valAx>
      <c:serAx>
        <c:axId val="257978480"/>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90499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423933119471"/>
          <c:y val="0.250583822476735"/>
          <c:w val="0.81479828910275098"/>
          <c:h val="0.57046152416788598"/>
        </c:manualLayout>
      </c:layout>
      <c:lineChart>
        <c:grouping val="standard"/>
        <c:varyColors val="0"/>
        <c:ser>
          <c:idx val="0"/>
          <c:order val="0"/>
          <c:tx>
            <c:strRef>
              <c:f>Sheet1!$A$2</c:f>
              <c:strCache>
                <c:ptCount val="1"/>
                <c:pt idx="0">
                  <c:v>未成年</c:v>
                </c:pt>
              </c:strCache>
            </c:strRef>
          </c:tx>
          <c:spPr>
            <a:ln w="31708">
              <a:solidFill>
                <a:srgbClr val="FF00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Sheet1!$B$2:$Y$2</c:f>
              <c:numCache>
                <c:formatCode>General</c:formatCode>
                <c:ptCount val="24"/>
                <c:pt idx="0">
                  <c:v>56458</c:v>
                </c:pt>
                <c:pt idx="1">
                  <c:v>54148</c:v>
                </c:pt>
                <c:pt idx="2">
                  <c:v>52899</c:v>
                </c:pt>
                <c:pt idx="3">
                  <c:v>52171</c:v>
                </c:pt>
                <c:pt idx="4">
                  <c:v>51006</c:v>
                </c:pt>
                <c:pt idx="5">
                  <c:v>53217</c:v>
                </c:pt>
                <c:pt idx="6">
                  <c:v>51997</c:v>
                </c:pt>
                <c:pt idx="7">
                  <c:v>49624</c:v>
                </c:pt>
                <c:pt idx="8">
                  <c:v>46847</c:v>
                </c:pt>
                <c:pt idx="9" formatCode="#,##0_);[Red]\(#,##0\)">
                  <c:v>44214</c:v>
                </c:pt>
                <c:pt idx="10" formatCode="#,##0_);[Red]\(#,##0\)">
                  <c:v>40911</c:v>
                </c:pt>
                <c:pt idx="11" formatCode="#,##0_);[Red]\(#,##0\)">
                  <c:v>37031</c:v>
                </c:pt>
                <c:pt idx="12" formatCode="#,##0_);[Red]\(#,##0\)">
                  <c:v>34906</c:v>
                </c:pt>
                <c:pt idx="13" formatCode="#,##0_);[Red]\(#,##0\)">
                  <c:v>29783</c:v>
                </c:pt>
                <c:pt idx="14" formatCode="#,##0_);[Red]\(#,##0\)">
                  <c:v>27629</c:v>
                </c:pt>
                <c:pt idx="15" formatCode="#,##0_);[Red]\(#,##0\)">
                  <c:v>26322</c:v>
                </c:pt>
                <c:pt idx="16" formatCode="#,##0_);[Red]\(#,##0\)">
                  <c:v>24566</c:v>
                </c:pt>
                <c:pt idx="17" formatCode="#,##0_);[Red]\(#,##0\)">
                  <c:v>23802</c:v>
                </c:pt>
                <c:pt idx="18" formatCode="#,##0_);[Red]\(#,##0\)">
                  <c:v>22875</c:v>
                </c:pt>
                <c:pt idx="19" formatCode="#,##0_);[Red]\(#,##0\)">
                  <c:v>20419</c:v>
                </c:pt>
                <c:pt idx="20" formatCode="#,##0_);[Red]\(#,##0\)">
                  <c:v>18489</c:v>
                </c:pt>
                <c:pt idx="21" formatCode="#,##0_);[Red]\(#,##0\)">
                  <c:v>17276</c:v>
                </c:pt>
                <c:pt idx="22" formatCode="#,##0_);[Red]\(#,##0\)">
                  <c:v>15326</c:v>
                </c:pt>
                <c:pt idx="23" formatCode="#,##0_);[Red]\(#,##0\)">
                  <c:v>13204</c:v>
                </c:pt>
              </c:numCache>
            </c:numRef>
          </c:val>
          <c:smooth val="0"/>
          <c:extLst>
            <c:ext xmlns:c16="http://schemas.microsoft.com/office/drawing/2014/chart" uri="{C3380CC4-5D6E-409C-BE32-E72D297353CC}">
              <c16:uniqueId val="{00000000-C704-C049-B89A-5F25DAC5176A}"/>
            </c:ext>
          </c:extLst>
        </c:ser>
        <c:ser>
          <c:idx val="1"/>
          <c:order val="1"/>
          <c:tx>
            <c:strRef>
              <c:f>Sheet1!$A$3</c:f>
              <c:strCache>
                <c:ptCount val="1"/>
                <c:pt idx="0">
                  <c:v>20歳代</c:v>
                </c:pt>
              </c:strCache>
            </c:strRef>
          </c:tx>
          <c:spPr>
            <a:ln w="31708">
              <a:solidFill>
                <a:srgbClr val="FF00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Sheet1!$B$3:$Y$3</c:f>
              <c:numCache>
                <c:formatCode>General</c:formatCode>
                <c:ptCount val="24"/>
                <c:pt idx="0">
                  <c:v>246098</c:v>
                </c:pt>
                <c:pt idx="1">
                  <c:v>252178</c:v>
                </c:pt>
                <c:pt idx="2">
                  <c:v>249529</c:v>
                </c:pt>
                <c:pt idx="3">
                  <c:v>252481</c:v>
                </c:pt>
                <c:pt idx="4">
                  <c:v>256631</c:v>
                </c:pt>
                <c:pt idx="5">
                  <c:v>270862</c:v>
                </c:pt>
                <c:pt idx="6">
                  <c:v>263700</c:v>
                </c:pt>
                <c:pt idx="7">
                  <c:v>246902</c:v>
                </c:pt>
                <c:pt idx="8">
                  <c:v>238328</c:v>
                </c:pt>
                <c:pt idx="9" formatCode="#,##0_);[Red]\(#,##0\)">
                  <c:v>227795</c:v>
                </c:pt>
                <c:pt idx="10" formatCode="#,##0_);[Red]\(#,##0\)">
                  <c:v>215996</c:v>
                </c:pt>
                <c:pt idx="11" formatCode="#,##0_);[Red]\(#,##0\)">
                  <c:v>199191</c:v>
                </c:pt>
                <c:pt idx="12" formatCode="#,##0_);[Red]\(#,##0\)">
                  <c:v>179547</c:v>
                </c:pt>
                <c:pt idx="13" formatCode="#,##0_);[Red]\(#,##0\)">
                  <c:v>158418</c:v>
                </c:pt>
                <c:pt idx="14" formatCode="#,##0_);[Red]\(#,##0\)">
                  <c:v>150373</c:v>
                </c:pt>
                <c:pt idx="15" formatCode="#,##0_);[Red]\(#,##0\)">
                  <c:v>144707</c:v>
                </c:pt>
                <c:pt idx="16" formatCode="#,##0_);[Red]\(#,##0\)">
                  <c:v>136055</c:v>
                </c:pt>
                <c:pt idx="17" formatCode="#,##0_);[Red]\(#,##0\)">
                  <c:v>131608</c:v>
                </c:pt>
                <c:pt idx="18" formatCode="#,##0_);[Red]\(#,##0\)">
                  <c:v>121886</c:v>
                </c:pt>
                <c:pt idx="19" formatCode="#,##0_);[Red]\(#,##0\)">
                  <c:v>109576</c:v>
                </c:pt>
                <c:pt idx="20" formatCode="#,##0_);[Red]\(#,##0\)">
                  <c:v>101753</c:v>
                </c:pt>
                <c:pt idx="21" formatCode="#,##0_);[Red]\(#,##0\)">
                  <c:v>93384</c:v>
                </c:pt>
                <c:pt idx="22" formatCode="#,##0_);[Red]\(#,##0\)">
                  <c:v>84975</c:v>
                </c:pt>
                <c:pt idx="23" formatCode="#,##0_);[Red]\(#,##0\)">
                  <c:v>75342</c:v>
                </c:pt>
              </c:numCache>
            </c:numRef>
          </c:val>
          <c:smooth val="0"/>
          <c:extLst>
            <c:ext xmlns:c16="http://schemas.microsoft.com/office/drawing/2014/chart" uri="{C3380CC4-5D6E-409C-BE32-E72D297353CC}">
              <c16:uniqueId val="{00000001-C704-C049-B89A-5F25DAC5176A}"/>
            </c:ext>
          </c:extLst>
        </c:ser>
        <c:ser>
          <c:idx val="2"/>
          <c:order val="2"/>
          <c:tx>
            <c:strRef>
              <c:f>Sheet1!$A$4</c:f>
              <c:strCache>
                <c:ptCount val="1"/>
                <c:pt idx="0">
                  <c:v>30歳代</c:v>
                </c:pt>
              </c:strCache>
            </c:strRef>
          </c:tx>
          <c:spPr>
            <a:ln w="31708">
              <a:solidFill>
                <a:srgbClr val="00FF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Sheet1!$B$4:$Y$4</c:f>
              <c:numCache>
                <c:formatCode>General</c:formatCode>
                <c:ptCount val="24"/>
                <c:pt idx="0">
                  <c:v>116217</c:v>
                </c:pt>
                <c:pt idx="1">
                  <c:v>117070</c:v>
                </c:pt>
                <c:pt idx="2">
                  <c:v>120959</c:v>
                </c:pt>
                <c:pt idx="3">
                  <c:v>128534</c:v>
                </c:pt>
                <c:pt idx="4">
                  <c:v>141709</c:v>
                </c:pt>
                <c:pt idx="5">
                  <c:v>160704</c:v>
                </c:pt>
                <c:pt idx="6">
                  <c:v>170350</c:v>
                </c:pt>
                <c:pt idx="7">
                  <c:v>173719</c:v>
                </c:pt>
                <c:pt idx="8">
                  <c:v>181666</c:v>
                </c:pt>
                <c:pt idx="9" formatCode="#,##0_);[Red]\(#,##0\)">
                  <c:v>185672</c:v>
                </c:pt>
                <c:pt idx="10" formatCode="#,##0_);[Red]\(#,##0\)">
                  <c:v>182383</c:v>
                </c:pt>
                <c:pt idx="11" formatCode="#,##0_);[Red]\(#,##0\)">
                  <c:v>174033</c:v>
                </c:pt>
                <c:pt idx="12" formatCode="#,##0_);[Red]\(#,##0\)">
                  <c:v>159454</c:v>
                </c:pt>
                <c:pt idx="13" formatCode="#,##0_);[Red]\(#,##0\)">
                  <c:v>144741</c:v>
                </c:pt>
                <c:pt idx="14" formatCode="#,##0_);[Red]\(#,##0\)">
                  <c:v>137006</c:v>
                </c:pt>
                <c:pt idx="15" formatCode="#,##0_);[Red]\(#,##0\)">
                  <c:v>133322</c:v>
                </c:pt>
                <c:pt idx="16" formatCode="#,##0_);[Red]\(#,##0\)">
                  <c:v>124532</c:v>
                </c:pt>
                <c:pt idx="17" formatCode="#,##0_);[Red]\(#,##0\)">
                  <c:v>117382</c:v>
                </c:pt>
                <c:pt idx="18" formatCode="#,##0_);[Red]\(#,##0\)">
                  <c:v>107148</c:v>
                </c:pt>
                <c:pt idx="19" formatCode="#,##0_);[Red]\(#,##0\)">
                  <c:v>94343</c:v>
                </c:pt>
                <c:pt idx="20" formatCode="#,##0_);[Red]\(#,##0\)">
                  <c:v>86085</c:v>
                </c:pt>
                <c:pt idx="21" formatCode="#,##0_);[Red]\(#,##0\)">
                  <c:v>78132</c:v>
                </c:pt>
                <c:pt idx="22" formatCode="#,##0_);[Red]\(#,##0\)">
                  <c:v>71463</c:v>
                </c:pt>
                <c:pt idx="23" formatCode="#,##0_);[Red]\(#,##0\)">
                  <c:v>62398</c:v>
                </c:pt>
              </c:numCache>
            </c:numRef>
          </c:val>
          <c:smooth val="0"/>
          <c:extLst>
            <c:ext xmlns:c16="http://schemas.microsoft.com/office/drawing/2014/chart" uri="{C3380CC4-5D6E-409C-BE32-E72D297353CC}">
              <c16:uniqueId val="{00000002-C704-C049-B89A-5F25DAC5176A}"/>
            </c:ext>
          </c:extLst>
        </c:ser>
        <c:ser>
          <c:idx val="3"/>
          <c:order val="3"/>
          <c:tx>
            <c:strRef>
              <c:f>Sheet1!$A$5</c:f>
              <c:strCache>
                <c:ptCount val="1"/>
                <c:pt idx="0">
                  <c:v>40歳代</c:v>
                </c:pt>
              </c:strCache>
            </c:strRef>
          </c:tx>
          <c:spPr>
            <a:ln w="31708">
              <a:solidFill>
                <a:srgbClr val="00FF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Sheet1!$B$5:$Y$5</c:f>
              <c:numCache>
                <c:formatCode>General</c:formatCode>
                <c:ptCount val="24"/>
                <c:pt idx="0">
                  <c:v>129617</c:v>
                </c:pt>
                <c:pt idx="1">
                  <c:v>130374</c:v>
                </c:pt>
                <c:pt idx="2">
                  <c:v>128346</c:v>
                </c:pt>
                <c:pt idx="3">
                  <c:v>126963</c:v>
                </c:pt>
                <c:pt idx="4">
                  <c:v>129068</c:v>
                </c:pt>
                <c:pt idx="5">
                  <c:v>135574</c:v>
                </c:pt>
                <c:pt idx="6">
                  <c:v>135587</c:v>
                </c:pt>
                <c:pt idx="7">
                  <c:v>131497</c:v>
                </c:pt>
                <c:pt idx="8">
                  <c:v>133708</c:v>
                </c:pt>
                <c:pt idx="9" formatCode="#,##0_);[Red]\(#,##0\)">
                  <c:v>134769</c:v>
                </c:pt>
                <c:pt idx="10" formatCode="#,##0_);[Red]\(#,##0\)">
                  <c:v>134129</c:v>
                </c:pt>
                <c:pt idx="11" formatCode="#,##0_);[Red]\(#,##0\)">
                  <c:v>127225</c:v>
                </c:pt>
                <c:pt idx="12" formatCode="#,##0_);[Red]\(#,##0\)">
                  <c:v>120282</c:v>
                </c:pt>
                <c:pt idx="13" formatCode="#,##0_);[Red]\(#,##0\)">
                  <c:v>113670</c:v>
                </c:pt>
                <c:pt idx="14" formatCode="#,##0_);[Red]\(#,##0\)">
                  <c:v>112551</c:v>
                </c:pt>
                <c:pt idx="15" formatCode="#,##0_);[Red]\(#,##0\)">
                  <c:v>115393</c:v>
                </c:pt>
                <c:pt idx="16" formatCode="#,##0_);[Red]\(#,##0\)">
                  <c:v>112479</c:v>
                </c:pt>
                <c:pt idx="17" formatCode="#,##0_);[Red]\(#,##0\)">
                  <c:v>110673</c:v>
                </c:pt>
                <c:pt idx="18" formatCode="#,##0_);[Red]\(#,##0\)">
                  <c:v>107791</c:v>
                </c:pt>
                <c:pt idx="19" formatCode="#,##0_);[Red]\(#,##0\)">
                  <c:v>100836</c:v>
                </c:pt>
                <c:pt idx="20" formatCode="#,##0_);[Red]\(#,##0\)">
                  <c:v>94393</c:v>
                </c:pt>
                <c:pt idx="21" formatCode="#,##0_);[Red]\(#,##0\)">
                  <c:v>89621</c:v>
                </c:pt>
                <c:pt idx="22" formatCode="#,##0_);[Red]\(#,##0\)">
                  <c:v>84660</c:v>
                </c:pt>
                <c:pt idx="23" formatCode="#,##0_);[Red]\(#,##0\)">
                  <c:v>76336</c:v>
                </c:pt>
              </c:numCache>
            </c:numRef>
          </c:val>
          <c:smooth val="0"/>
          <c:extLst>
            <c:ext xmlns:c16="http://schemas.microsoft.com/office/drawing/2014/chart" uri="{C3380CC4-5D6E-409C-BE32-E72D297353CC}">
              <c16:uniqueId val="{00000003-C704-C049-B89A-5F25DAC5176A}"/>
            </c:ext>
          </c:extLst>
        </c:ser>
        <c:ser>
          <c:idx val="4"/>
          <c:order val="4"/>
          <c:tx>
            <c:strRef>
              <c:f>Sheet1!$A$6</c:f>
              <c:strCache>
                <c:ptCount val="1"/>
                <c:pt idx="0">
                  <c:v>50歳代</c:v>
                </c:pt>
              </c:strCache>
            </c:strRef>
          </c:tx>
          <c:spPr>
            <a:ln w="31708">
              <a:solidFill>
                <a:srgbClr val="0000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Sheet1!$B$6:$Y$6</c:f>
              <c:numCache>
                <c:formatCode>General</c:formatCode>
                <c:ptCount val="24"/>
                <c:pt idx="0">
                  <c:v>101055</c:v>
                </c:pt>
                <c:pt idx="1">
                  <c:v>101556</c:v>
                </c:pt>
                <c:pt idx="2">
                  <c:v>107595</c:v>
                </c:pt>
                <c:pt idx="3">
                  <c:v>116261</c:v>
                </c:pt>
                <c:pt idx="4">
                  <c:v>131925</c:v>
                </c:pt>
                <c:pt idx="5">
                  <c:v>148472</c:v>
                </c:pt>
                <c:pt idx="6">
                  <c:v>153912</c:v>
                </c:pt>
                <c:pt idx="7">
                  <c:v>152449</c:v>
                </c:pt>
                <c:pt idx="8">
                  <c:v>154470</c:v>
                </c:pt>
                <c:pt idx="9" formatCode="#,##0_);[Red]\(#,##0\)">
                  <c:v>153773</c:v>
                </c:pt>
                <c:pt idx="10" formatCode="#,##0_);[Red]\(#,##0\)">
                  <c:v>151719</c:v>
                </c:pt>
                <c:pt idx="11" formatCode="#,##0_);[Red]\(#,##0\)">
                  <c:v>146376</c:v>
                </c:pt>
                <c:pt idx="12" formatCode="#,##0_);[Red]\(#,##0\)">
                  <c:v>134582</c:v>
                </c:pt>
                <c:pt idx="13" formatCode="#,##0_);[Red]\(#,##0\)">
                  <c:v>118682</c:v>
                </c:pt>
                <c:pt idx="14" formatCode="#,##0_);[Red]\(#,##0\)">
                  <c:v>108270</c:v>
                </c:pt>
                <c:pt idx="15" formatCode="#,##0_);[Red]\(#,##0\)">
                  <c:v>102640</c:v>
                </c:pt>
                <c:pt idx="16" formatCode="#,##0_);[Red]\(#,##0\)">
                  <c:v>95282</c:v>
                </c:pt>
                <c:pt idx="17" formatCode="#,##0_);[Red]\(#,##0\)">
                  <c:v>89031</c:v>
                </c:pt>
                <c:pt idx="18" formatCode="#,##0_);[Red]\(#,##0\)">
                  <c:v>83197</c:v>
                </c:pt>
                <c:pt idx="19" formatCode="#,##0_);[Red]\(#,##0\)">
                  <c:v>75549</c:v>
                </c:pt>
                <c:pt idx="20" formatCode="#,##0_);[Red]\(#,##0\)">
                  <c:v>71963</c:v>
                </c:pt>
                <c:pt idx="21" formatCode="#,##0_);[Red]\(#,##0\)">
                  <c:v>66566</c:v>
                </c:pt>
                <c:pt idx="22" formatCode="#,##0_);[Red]\(#,##0\)">
                  <c:v>65002</c:v>
                </c:pt>
                <c:pt idx="23" formatCode="#,##0_);[Red]\(#,##0\)">
                  <c:v>61346</c:v>
                </c:pt>
              </c:numCache>
            </c:numRef>
          </c:val>
          <c:smooth val="0"/>
          <c:extLst>
            <c:ext xmlns:c16="http://schemas.microsoft.com/office/drawing/2014/chart" uri="{C3380CC4-5D6E-409C-BE32-E72D297353CC}">
              <c16:uniqueId val="{00000004-C704-C049-B89A-5F25DAC5176A}"/>
            </c:ext>
          </c:extLst>
        </c:ser>
        <c:ser>
          <c:idx val="5"/>
          <c:order val="5"/>
          <c:tx>
            <c:strRef>
              <c:f>Sheet1!$A$7</c:f>
              <c:strCache>
                <c:ptCount val="1"/>
                <c:pt idx="0">
                  <c:v>60歳代</c:v>
                </c:pt>
              </c:strCache>
            </c:strRef>
          </c:tx>
          <c:spPr>
            <a:ln w="31708">
              <a:solidFill>
                <a:srgbClr val="FF99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Sheet1!$B$7:$Y$7</c:f>
              <c:numCache>
                <c:formatCode>General</c:formatCode>
                <c:ptCount val="24"/>
                <c:pt idx="0">
                  <c:v>54960</c:v>
                </c:pt>
                <c:pt idx="1">
                  <c:v>58195</c:v>
                </c:pt>
                <c:pt idx="2">
                  <c:v>62841</c:v>
                </c:pt>
                <c:pt idx="3">
                  <c:v>67279</c:v>
                </c:pt>
                <c:pt idx="4">
                  <c:v>73287</c:v>
                </c:pt>
                <c:pt idx="5">
                  <c:v>82110</c:v>
                </c:pt>
                <c:pt idx="6">
                  <c:v>86770</c:v>
                </c:pt>
                <c:pt idx="7">
                  <c:v>91336</c:v>
                </c:pt>
                <c:pt idx="8">
                  <c:v>96172</c:v>
                </c:pt>
                <c:pt idx="9" formatCode="#,##0_);[Red]\(#,##0\)">
                  <c:v>101503</c:v>
                </c:pt>
                <c:pt idx="10" formatCode="#,##0_);[Red]\(#,##0\)">
                  <c:v>101936</c:v>
                </c:pt>
                <c:pt idx="11" formatCode="#,##0_);[Red]\(#,##0\)">
                  <c:v>97681</c:v>
                </c:pt>
                <c:pt idx="12" formatCode="#,##0_);[Red]\(#,##0\)">
                  <c:v>98520</c:v>
                </c:pt>
                <c:pt idx="13" formatCode="#,##0_);[Red]\(#,##0\)">
                  <c:v>98416</c:v>
                </c:pt>
                <c:pt idx="14" formatCode="#,##0_);[Red]\(#,##0\)">
                  <c:v>100504</c:v>
                </c:pt>
                <c:pt idx="15" formatCode="#,##0_);[Red]\(#,##0\)">
                  <c:v>102175</c:v>
                </c:pt>
                <c:pt idx="16" formatCode="#,##0_);[Red]\(#,##0\)">
                  <c:v>98973</c:v>
                </c:pt>
                <c:pt idx="17" formatCode="#,##0_);[Red]\(#,##0\)">
                  <c:v>93907</c:v>
                </c:pt>
                <c:pt idx="18" formatCode="#,##0_);[Red]\(#,##0\)">
                  <c:v>89250</c:v>
                </c:pt>
                <c:pt idx="19" formatCode="#,##0_);[Red]\(#,##0\)">
                  <c:v>80290</c:v>
                </c:pt>
                <c:pt idx="20" formatCode="#,##0_);[Red]\(#,##0\)">
                  <c:v>75667</c:v>
                </c:pt>
                <c:pt idx="21" formatCode="#,##0_);[Red]\(#,##0\)">
                  <c:v>71585</c:v>
                </c:pt>
                <c:pt idx="22" formatCode="#,##0_);[Red]\(#,##0\)">
                  <c:v>67230</c:v>
                </c:pt>
                <c:pt idx="23" formatCode="#,##0_);[Red]\(#,##0\)">
                  <c:v>60241</c:v>
                </c:pt>
              </c:numCache>
            </c:numRef>
          </c:val>
          <c:smooth val="0"/>
          <c:extLst>
            <c:ext xmlns:c16="http://schemas.microsoft.com/office/drawing/2014/chart" uri="{C3380CC4-5D6E-409C-BE32-E72D297353CC}">
              <c16:uniqueId val="{00000005-C704-C049-B89A-5F25DAC5176A}"/>
            </c:ext>
          </c:extLst>
        </c:ser>
        <c:ser>
          <c:idx val="6"/>
          <c:order val="6"/>
          <c:tx>
            <c:strRef>
              <c:f>Sheet1!$A$8</c:f>
              <c:strCache>
                <c:ptCount val="1"/>
                <c:pt idx="0">
                  <c:v>70歳以上</c:v>
                </c:pt>
              </c:strCache>
            </c:strRef>
          </c:tx>
          <c:spPr>
            <a:ln w="31708">
              <a:solidFill>
                <a:srgbClr val="9933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Sheet1!$B$8:$Y$8</c:f>
              <c:numCache>
                <c:formatCode>General</c:formatCode>
                <c:ptCount val="24"/>
                <c:pt idx="0">
                  <c:v>19282</c:v>
                </c:pt>
                <c:pt idx="1">
                  <c:v>21667</c:v>
                </c:pt>
                <c:pt idx="2">
                  <c:v>24138</c:v>
                </c:pt>
                <c:pt idx="3">
                  <c:v>27337</c:v>
                </c:pt>
                <c:pt idx="4">
                  <c:v>32186</c:v>
                </c:pt>
                <c:pt idx="5">
                  <c:v>37185</c:v>
                </c:pt>
                <c:pt idx="6">
                  <c:v>40797</c:v>
                </c:pt>
                <c:pt idx="7">
                  <c:v>44599</c:v>
                </c:pt>
                <c:pt idx="8">
                  <c:v>48844</c:v>
                </c:pt>
                <c:pt idx="9" formatCode="#,##0_);[Red]\(#,##0\)">
                  <c:v>53520</c:v>
                </c:pt>
                <c:pt idx="10" formatCode="#,##0_);[Red]\(#,##0\)">
                  <c:v>56649</c:v>
                </c:pt>
                <c:pt idx="11" formatCode="#,##0_);[Red]\(#,##0\)">
                  <c:v>57548</c:v>
                </c:pt>
                <c:pt idx="12" formatCode="#,##0_);[Red]\(#,##0\)">
                  <c:v>59932</c:v>
                </c:pt>
                <c:pt idx="13" formatCode="#,##0_);[Red]\(#,##0\)">
                  <c:v>59894</c:v>
                </c:pt>
                <c:pt idx="14" formatCode="#,##0_);[Red]\(#,##0\)">
                  <c:v>61789</c:v>
                </c:pt>
                <c:pt idx="15" formatCode="#,##0_);[Red]\(#,##0\)">
                  <c:v>63332</c:v>
                </c:pt>
                <c:pt idx="16" formatCode="#,##0_);[Red]\(#,##0\)">
                  <c:v>64058</c:v>
                </c:pt>
                <c:pt idx="17" formatCode="#,##0_);[Red]\(#,##0\)">
                  <c:v>64307</c:v>
                </c:pt>
                <c:pt idx="18" formatCode="#,##0_);[Red]\(#,##0\)">
                  <c:v>64502</c:v>
                </c:pt>
                <c:pt idx="19" formatCode="#,##0_);[Red]\(#,##0\)">
                  <c:v>63266</c:v>
                </c:pt>
                <c:pt idx="20" formatCode="#,##0_);[Red]\(#,##0\)">
                  <c:v>61700</c:v>
                </c:pt>
                <c:pt idx="21" formatCode="#,##0_);[Red]\(#,##0\)">
                  <c:v>58212</c:v>
                </c:pt>
                <c:pt idx="22" formatCode="#,##0_);[Red]\(#,##0\)">
                  <c:v>58433</c:v>
                </c:pt>
                <c:pt idx="23" formatCode="#,##0_);[Red]\(#,##0\)">
                  <c:v>57888</c:v>
                </c:pt>
              </c:numCache>
            </c:numRef>
          </c:val>
          <c:smooth val="0"/>
          <c:extLst>
            <c:ext xmlns:c16="http://schemas.microsoft.com/office/drawing/2014/chart" uri="{C3380CC4-5D6E-409C-BE32-E72D297353CC}">
              <c16:uniqueId val="{00000006-C704-C049-B89A-5F25DAC5176A}"/>
            </c:ext>
          </c:extLst>
        </c:ser>
        <c:dLbls>
          <c:showLegendKey val="0"/>
          <c:showVal val="0"/>
          <c:showCatName val="0"/>
          <c:showSerName val="0"/>
          <c:showPercent val="0"/>
          <c:showBubbleSize val="0"/>
        </c:dLbls>
        <c:smooth val="0"/>
        <c:axId val="-2046444720"/>
        <c:axId val="-2046440960"/>
      </c:lineChart>
      <c:catAx>
        <c:axId val="-2046444720"/>
        <c:scaling>
          <c:orientation val="minMax"/>
        </c:scaling>
        <c:delete val="0"/>
        <c:axPos val="b"/>
        <c:title>
          <c:tx>
            <c:rich>
              <a:bodyPr/>
              <a:lstStyle/>
              <a:p>
                <a:pPr>
                  <a:defRPr sz="232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76">
            <a:solidFill>
              <a:schemeClr val="tx1"/>
            </a:solidFill>
            <a:prstDash val="solid"/>
          </a:ln>
        </c:spPr>
        <c:txPr>
          <a:bodyPr rot="0" vert="horz"/>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440960"/>
        <c:crosses val="autoZero"/>
        <c:auto val="1"/>
        <c:lblAlgn val="ctr"/>
        <c:lblOffset val="100"/>
        <c:tickLblSkip val="2"/>
        <c:tickMarkSkip val="2"/>
        <c:noMultiLvlLbl val="0"/>
      </c:catAx>
      <c:valAx>
        <c:axId val="-2046440960"/>
        <c:scaling>
          <c:orientation val="minMax"/>
        </c:scaling>
        <c:delete val="0"/>
        <c:axPos val="l"/>
        <c:majorGridlines>
          <c:spPr>
            <a:ln w="3176">
              <a:noFill/>
              <a:prstDash val="solid"/>
            </a:ln>
          </c:spPr>
        </c:majorGridlines>
        <c:title>
          <c:tx>
            <c:rich>
              <a:bodyPr rot="0" vert="wordArtVertRtl"/>
              <a:lstStyle/>
              <a:p>
                <a:pPr algn="ctr">
                  <a:defRPr sz="237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事故件数（万件）</a:t>
                </a:r>
              </a:p>
            </c:rich>
          </c:tx>
          <c:layout>
            <c:manualLayout>
              <c:xMode val="edge"/>
              <c:yMode val="edge"/>
              <c:x val="9.9621973482822892E-3"/>
              <c:y val="0.30271648906077597"/>
            </c:manualLayout>
          </c:layout>
          <c:overlay val="0"/>
          <c:spPr>
            <a:noFill/>
            <a:ln w="25442">
              <a:noFill/>
            </a:ln>
          </c:spPr>
        </c:title>
        <c:numFmt formatCode="General" sourceLinked="1"/>
        <c:majorTickMark val="in"/>
        <c:minorTickMark val="none"/>
        <c:tickLblPos val="nextTo"/>
        <c:spPr>
          <a:ln w="3176">
            <a:solidFill>
              <a:schemeClr val="tx1"/>
            </a:solidFill>
            <a:prstDash val="solid"/>
          </a:ln>
        </c:spPr>
        <c:txPr>
          <a:bodyPr rot="0" vert="horz"/>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444720"/>
        <c:crosses val="autoZero"/>
        <c:crossBetween val="midCat"/>
        <c:dispUnits>
          <c:builtInUnit val="tenThousands"/>
        </c:dispUnits>
      </c:valAx>
      <c:spPr>
        <a:noFill/>
        <a:ln w="31578">
          <a:solidFill>
            <a:schemeClr val="tx1"/>
          </a:solidFill>
          <a:prstDash val="solid"/>
        </a:ln>
      </c:spPr>
    </c:plotArea>
    <c:legend>
      <c:legendPos val="t"/>
      <c:layout>
        <c:manualLayout>
          <c:xMode val="edge"/>
          <c:yMode val="edge"/>
          <c:x val="3.6773436107371799E-2"/>
          <c:y val="5.6284837186871099E-3"/>
          <c:w val="0.92526692360176299"/>
          <c:h val="0.190314496906968"/>
        </c:manualLayout>
      </c:layout>
      <c:overlay val="0"/>
      <c:spPr>
        <a:noFill/>
        <a:ln w="3176">
          <a:noFill/>
          <a:prstDash val="solid"/>
        </a:ln>
      </c:spPr>
      <c:txPr>
        <a:bodyPr/>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52693144965317"/>
          <c:y val="0.25840261205644299"/>
          <c:w val="0.75750423043322479"/>
          <c:h val="0.51833274250074901"/>
        </c:manualLayout>
      </c:layout>
      <c:lineChart>
        <c:grouping val="standard"/>
        <c:varyColors val="0"/>
        <c:ser>
          <c:idx val="0"/>
          <c:order val="0"/>
          <c:tx>
            <c:strRef>
              <c:f>Sheet1!$A$2</c:f>
              <c:strCache>
                <c:ptCount val="1"/>
                <c:pt idx="0">
                  <c:v>未成年</c:v>
                </c:pt>
              </c:strCache>
            </c:strRef>
          </c:tx>
          <c:spPr>
            <a:ln w="31679">
              <a:solidFill>
                <a:srgbClr val="FF0000"/>
              </a:solidFill>
              <a:prstDash val="solid"/>
            </a:ln>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Sheet1!$B$2:$O$2</c:f>
              <c:numCache>
                <c:formatCode>0.0_ </c:formatCode>
                <c:ptCount val="14"/>
                <c:pt idx="0">
                  <c:v>2885.2562230043418</c:v>
                </c:pt>
                <c:pt idx="1">
                  <c:v>2755.9944299776093</c:v>
                </c:pt>
                <c:pt idx="2">
                  <c:v>2720.8981432073924</c:v>
                </c:pt>
                <c:pt idx="3">
                  <c:v>2506.0173689398007</c:v>
                </c:pt>
                <c:pt idx="4">
                  <c:v>2437.069771771266</c:v>
                </c:pt>
                <c:pt idx="5">
                  <c:v>2381.0454740950145</c:v>
                </c:pt>
                <c:pt idx="6">
                  <c:v>2296.2892011584272</c:v>
                </c:pt>
                <c:pt idx="7">
                  <c:v>2272.3308498383203</c:v>
                </c:pt>
                <c:pt idx="8">
                  <c:v>2189.4787810780613</c:v>
                </c:pt>
                <c:pt idx="9">
                  <c:v>2057.0055500720055</c:v>
                </c:pt>
                <c:pt idx="10">
                  <c:v>1888.7977020927372</c:v>
                </c:pt>
                <c:pt idx="11">
                  <c:v>1822.2159678260696</c:v>
                </c:pt>
                <c:pt idx="12">
                  <c:v>1649.8720150341835</c:v>
                </c:pt>
                <c:pt idx="13">
                  <c:v>1489.1791745796052</c:v>
                </c:pt>
              </c:numCache>
            </c:numRef>
          </c:val>
          <c:smooth val="0"/>
          <c:extLst>
            <c:ext xmlns:c16="http://schemas.microsoft.com/office/drawing/2014/chart" uri="{C3380CC4-5D6E-409C-BE32-E72D297353CC}">
              <c16:uniqueId val="{00000000-E953-DC4E-818D-A9AC4D21E4ED}"/>
            </c:ext>
          </c:extLst>
        </c:ser>
        <c:ser>
          <c:idx val="1"/>
          <c:order val="1"/>
          <c:tx>
            <c:strRef>
              <c:f>Sheet1!$A$3</c:f>
              <c:strCache>
                <c:ptCount val="1"/>
                <c:pt idx="0">
                  <c:v>20歳代</c:v>
                </c:pt>
              </c:strCache>
            </c:strRef>
          </c:tx>
          <c:spPr>
            <a:ln w="31679">
              <a:solidFill>
                <a:srgbClr val="FF40FF"/>
              </a:solidFill>
              <a:prstDash val="solid"/>
            </a:ln>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Sheet1!$B$3:$O$3</c:f>
              <c:numCache>
                <c:formatCode>0.0_ </c:formatCode>
                <c:ptCount val="14"/>
                <c:pt idx="0">
                  <c:v>1592.7353632298818</c:v>
                </c:pt>
                <c:pt idx="1">
                  <c:v>1511.6756993042638</c:v>
                </c:pt>
                <c:pt idx="2">
                  <c:v>1402.9495511640794</c:v>
                </c:pt>
                <c:pt idx="3">
                  <c:v>1275.3065777955971</c:v>
                </c:pt>
                <c:pt idx="4">
                  <c:v>1251.3572721534763</c:v>
                </c:pt>
                <c:pt idx="5">
                  <c:v>1240.6573135328279</c:v>
                </c:pt>
                <c:pt idx="6">
                  <c:v>1196.0106345645577</c:v>
                </c:pt>
                <c:pt idx="7">
                  <c:v>1187.1397209020579</c:v>
                </c:pt>
                <c:pt idx="8">
                  <c:v>1129.0939223800024</c:v>
                </c:pt>
                <c:pt idx="9">
                  <c:v>1034.6281303629828</c:v>
                </c:pt>
                <c:pt idx="10">
                  <c:v>979.53688765421475</c:v>
                </c:pt>
                <c:pt idx="11">
                  <c:v>911.41844321830524</c:v>
                </c:pt>
                <c:pt idx="12">
                  <c:v>838.56634902894848</c:v>
                </c:pt>
                <c:pt idx="13">
                  <c:v>750.44649434059158</c:v>
                </c:pt>
              </c:numCache>
            </c:numRef>
          </c:val>
          <c:smooth val="0"/>
          <c:extLst>
            <c:ext xmlns:c16="http://schemas.microsoft.com/office/drawing/2014/chart" uri="{C3380CC4-5D6E-409C-BE32-E72D297353CC}">
              <c16:uniqueId val="{00000001-E953-DC4E-818D-A9AC4D21E4ED}"/>
            </c:ext>
          </c:extLst>
        </c:ser>
        <c:ser>
          <c:idx val="7"/>
          <c:order val="2"/>
          <c:tx>
            <c:strRef>
              <c:f>Sheet1!$A$4</c:f>
              <c:strCache>
                <c:ptCount val="1"/>
                <c:pt idx="0">
                  <c:v>30歳代</c:v>
                </c:pt>
              </c:strCache>
            </c:strRef>
          </c:tx>
          <c:spPr>
            <a:ln w="40630">
              <a:solidFill>
                <a:srgbClr val="00FF00"/>
              </a:solidFill>
              <a:prstDash val="solid"/>
            </a:ln>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Sheet1!$B$4:$O$4</c:f>
              <c:numCache>
                <c:formatCode>0.0_ </c:formatCode>
                <c:ptCount val="14"/>
                <c:pt idx="0">
                  <c:v>1037.0436298707455</c:v>
                </c:pt>
                <c:pt idx="1">
                  <c:v>966.56390757929682</c:v>
                </c:pt>
                <c:pt idx="2">
                  <c:v>894.11373932785386</c:v>
                </c:pt>
                <c:pt idx="3">
                  <c:v>818.78780718552798</c:v>
                </c:pt>
                <c:pt idx="4">
                  <c:v>785.91075281943063</c:v>
                </c:pt>
                <c:pt idx="5">
                  <c:v>780.14499583660995</c:v>
                </c:pt>
                <c:pt idx="6">
                  <c:v>748.30062824678919</c:v>
                </c:pt>
                <c:pt idx="7">
                  <c:v>726.811706011453</c:v>
                </c:pt>
                <c:pt idx="8">
                  <c:v>686.01900010806764</c:v>
                </c:pt>
                <c:pt idx="9">
                  <c:v>623.44170765155582</c:v>
                </c:pt>
                <c:pt idx="10">
                  <c:v>585.67726090278484</c:v>
                </c:pt>
                <c:pt idx="11">
                  <c:v>547.15405873006648</c:v>
                </c:pt>
                <c:pt idx="12">
                  <c:v>513.55628486914566</c:v>
                </c:pt>
                <c:pt idx="13">
                  <c:v>460.59816463412415</c:v>
                </c:pt>
              </c:numCache>
            </c:numRef>
          </c:val>
          <c:smooth val="0"/>
          <c:extLst>
            <c:ext xmlns:c16="http://schemas.microsoft.com/office/drawing/2014/chart" uri="{C3380CC4-5D6E-409C-BE32-E72D297353CC}">
              <c16:uniqueId val="{00000002-E953-DC4E-818D-A9AC4D21E4ED}"/>
            </c:ext>
          </c:extLst>
        </c:ser>
        <c:ser>
          <c:idx val="2"/>
          <c:order val="3"/>
          <c:tx>
            <c:strRef>
              <c:f>Sheet1!$A$5</c:f>
              <c:strCache>
                <c:ptCount val="1"/>
                <c:pt idx="0">
                  <c:v>40歳代</c:v>
                </c:pt>
              </c:strCache>
            </c:strRef>
          </c:tx>
          <c:spPr>
            <a:ln w="31679">
              <a:solidFill>
                <a:srgbClr val="00FFFF"/>
              </a:solidFill>
              <a:prstDash val="solid"/>
            </a:ln>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Sheet1!$B$5:$O$5</c:f>
              <c:numCache>
                <c:formatCode>0.0_ </c:formatCode>
                <c:ptCount val="14"/>
                <c:pt idx="0">
                  <c:v>921.80760272504801</c:v>
                </c:pt>
                <c:pt idx="1">
                  <c:v>882.89110467795285</c:v>
                </c:pt>
                <c:pt idx="2">
                  <c:v>809.67363593145137</c:v>
                </c:pt>
                <c:pt idx="3">
                  <c:v>749.91843687379401</c:v>
                </c:pt>
                <c:pt idx="4">
                  <c:v>726.57553079145214</c:v>
                </c:pt>
                <c:pt idx="5">
                  <c:v>727.64993523304418</c:v>
                </c:pt>
                <c:pt idx="6">
                  <c:v>691.06590340756884</c:v>
                </c:pt>
                <c:pt idx="7">
                  <c:v>661.19954365105559</c:v>
                </c:pt>
                <c:pt idx="8">
                  <c:v>628.62513532636717</c:v>
                </c:pt>
                <c:pt idx="9">
                  <c:v>577.77304843950992</c:v>
                </c:pt>
                <c:pt idx="10">
                  <c:v>538.29584176141975</c:v>
                </c:pt>
                <c:pt idx="11">
                  <c:v>498.76375894653904</c:v>
                </c:pt>
                <c:pt idx="12">
                  <c:v>475.38124361447836</c:v>
                </c:pt>
                <c:pt idx="13">
                  <c:v>431.9699059644895</c:v>
                </c:pt>
              </c:numCache>
            </c:numRef>
          </c:val>
          <c:smooth val="0"/>
          <c:extLst>
            <c:ext xmlns:c16="http://schemas.microsoft.com/office/drawing/2014/chart" uri="{C3380CC4-5D6E-409C-BE32-E72D297353CC}">
              <c16:uniqueId val="{00000003-E953-DC4E-818D-A9AC4D21E4ED}"/>
            </c:ext>
          </c:extLst>
        </c:ser>
        <c:ser>
          <c:idx val="3"/>
          <c:order val="4"/>
          <c:tx>
            <c:strRef>
              <c:f>Sheet1!$A$6</c:f>
              <c:strCache>
                <c:ptCount val="1"/>
                <c:pt idx="0">
                  <c:v>50歳代</c:v>
                </c:pt>
              </c:strCache>
            </c:strRef>
          </c:tx>
          <c:spPr>
            <a:ln w="40630">
              <a:solidFill>
                <a:srgbClr val="0000FF"/>
              </a:solidFill>
              <a:prstDash val="solid"/>
            </a:ln>
          </c:spPr>
          <c:marker>
            <c:symbol val="star"/>
            <c:size val="2"/>
            <c:spPr>
              <a:noFill/>
              <a:ln>
                <a:solidFill>
                  <a:srgbClr val="0000FF"/>
                </a:solidFill>
                <a:prstDash val="solid"/>
              </a:ln>
            </c:spPr>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Sheet1!$B$6:$O$6</c:f>
              <c:numCache>
                <c:formatCode>0.0_ </c:formatCode>
                <c:ptCount val="14"/>
                <c:pt idx="0">
                  <c:v>959.6423149690437</c:v>
                </c:pt>
                <c:pt idx="1">
                  <c:v>916.70235024882049</c:v>
                </c:pt>
                <c:pt idx="2">
                  <c:v>868.6659098774569</c:v>
                </c:pt>
                <c:pt idx="3">
                  <c:v>788.95063286588083</c:v>
                </c:pt>
                <c:pt idx="4">
                  <c:v>746.18368689031718</c:v>
                </c:pt>
                <c:pt idx="5">
                  <c:v>724.19734040409492</c:v>
                </c:pt>
                <c:pt idx="6">
                  <c:v>682.89219320599841</c:v>
                </c:pt>
                <c:pt idx="7">
                  <c:v>643.51037072435884</c:v>
                </c:pt>
                <c:pt idx="8">
                  <c:v>600.32753798041813</c:v>
                </c:pt>
                <c:pt idx="9">
                  <c:v>540.5810925983144</c:v>
                </c:pt>
                <c:pt idx="10">
                  <c:v>507.19913925949743</c:v>
                </c:pt>
                <c:pt idx="11">
                  <c:v>473.73324859025149</c:v>
                </c:pt>
                <c:pt idx="12">
                  <c:v>448.51052540427338</c:v>
                </c:pt>
                <c:pt idx="13">
                  <c:v>414.79233970762806</c:v>
                </c:pt>
              </c:numCache>
            </c:numRef>
          </c:val>
          <c:smooth val="0"/>
          <c:extLst>
            <c:ext xmlns:c16="http://schemas.microsoft.com/office/drawing/2014/chart" uri="{C3380CC4-5D6E-409C-BE32-E72D297353CC}">
              <c16:uniqueId val="{00000004-E953-DC4E-818D-A9AC4D21E4ED}"/>
            </c:ext>
          </c:extLst>
        </c:ser>
        <c:ser>
          <c:idx val="4"/>
          <c:order val="5"/>
          <c:tx>
            <c:strRef>
              <c:f>Sheet1!$A$7</c:f>
              <c:strCache>
                <c:ptCount val="1"/>
                <c:pt idx="0">
                  <c:v>60歳代</c:v>
                </c:pt>
              </c:strCache>
            </c:strRef>
          </c:tx>
          <c:spPr>
            <a:ln w="40630">
              <a:solidFill>
                <a:srgbClr val="FF9900"/>
              </a:solidFill>
              <a:prstDash val="solid"/>
            </a:ln>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Sheet1!$B$7:$O$7</c:f>
              <c:numCache>
                <c:formatCode>0.0_ </c:formatCode>
                <c:ptCount val="14"/>
                <c:pt idx="0">
                  <c:v>989.78674572017508</c:v>
                </c:pt>
                <c:pt idx="1">
                  <c:v>927.67888661625568</c:v>
                </c:pt>
                <c:pt idx="2">
                  <c:v>873.27544992430217</c:v>
                </c:pt>
                <c:pt idx="3">
                  <c:v>804.35786529536699</c:v>
                </c:pt>
                <c:pt idx="4">
                  <c:v>767.12303973464645</c:v>
                </c:pt>
                <c:pt idx="5">
                  <c:v>756.23143494916849</c:v>
                </c:pt>
                <c:pt idx="6">
                  <c:v>714.50692317646372</c:v>
                </c:pt>
                <c:pt idx="7">
                  <c:v>662.14328020092523</c:v>
                </c:pt>
                <c:pt idx="8">
                  <c:v>622.73454120967745</c:v>
                </c:pt>
                <c:pt idx="9">
                  <c:v>557.63165236515465</c:v>
                </c:pt>
                <c:pt idx="10">
                  <c:v>516.69588168674704</c:v>
                </c:pt>
                <c:pt idx="11">
                  <c:v>485.37784068380961</c:v>
                </c:pt>
                <c:pt idx="12">
                  <c:v>469.92524343489208</c:v>
                </c:pt>
                <c:pt idx="13">
                  <c:v>432.39175405839785</c:v>
                </c:pt>
              </c:numCache>
            </c:numRef>
          </c:val>
          <c:smooth val="0"/>
          <c:extLst>
            <c:ext xmlns:c16="http://schemas.microsoft.com/office/drawing/2014/chart" uri="{C3380CC4-5D6E-409C-BE32-E72D297353CC}">
              <c16:uniqueId val="{00000005-E953-DC4E-818D-A9AC4D21E4ED}"/>
            </c:ext>
          </c:extLst>
        </c:ser>
        <c:ser>
          <c:idx val="5"/>
          <c:order val="6"/>
          <c:tx>
            <c:strRef>
              <c:f>Sheet1!$A$8</c:f>
              <c:strCache>
                <c:ptCount val="1"/>
                <c:pt idx="0">
                  <c:v>70歳代</c:v>
                </c:pt>
              </c:strCache>
            </c:strRef>
          </c:tx>
          <c:spPr>
            <a:ln w="31679">
              <a:solidFill>
                <a:srgbClr val="7030A0"/>
              </a:solidFill>
            </a:ln>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Sheet1!$B$8:$O$8</c:f>
              <c:numCache>
                <c:formatCode>0.0_ </c:formatCode>
                <c:ptCount val="14"/>
                <c:pt idx="0">
                  <c:v>1051.858523597622</c:v>
                </c:pt>
                <c:pt idx="1">
                  <c:v>1001.477647532352</c:v>
                </c:pt>
                <c:pt idx="2">
                  <c:v>969.75105923852016</c:v>
                </c:pt>
                <c:pt idx="3">
                  <c:v>913.95547868433482</c:v>
                </c:pt>
                <c:pt idx="4">
                  <c:v>896.47720044076618</c:v>
                </c:pt>
                <c:pt idx="5">
                  <c:v>862.62259090459247</c:v>
                </c:pt>
                <c:pt idx="6">
                  <c:v>809.91482531320389</c:v>
                </c:pt>
                <c:pt idx="7">
                  <c:v>767.52381199703746</c:v>
                </c:pt>
                <c:pt idx="8">
                  <c:v>721.47266921323944</c:v>
                </c:pt>
                <c:pt idx="9">
                  <c:v>663.06250560192802</c:v>
                </c:pt>
                <c:pt idx="10">
                  <c:v>629.79251145989281</c:v>
                </c:pt>
                <c:pt idx="11">
                  <c:v>573.09800541671063</c:v>
                </c:pt>
                <c:pt idx="12">
                  <c:v>539.69759788179203</c:v>
                </c:pt>
                <c:pt idx="13">
                  <c:v>495.95273952932303</c:v>
                </c:pt>
              </c:numCache>
            </c:numRef>
          </c:val>
          <c:smooth val="0"/>
          <c:extLst>
            <c:ext xmlns:c16="http://schemas.microsoft.com/office/drawing/2014/chart" uri="{C3380CC4-5D6E-409C-BE32-E72D297353CC}">
              <c16:uniqueId val="{00000006-E953-DC4E-818D-A9AC4D21E4ED}"/>
            </c:ext>
          </c:extLst>
        </c:ser>
        <c:ser>
          <c:idx val="8"/>
          <c:order val="7"/>
          <c:tx>
            <c:strRef>
              <c:f>Sheet1!$A$9</c:f>
              <c:strCache>
                <c:ptCount val="1"/>
                <c:pt idx="0">
                  <c:v>80歳以上</c:v>
                </c:pt>
              </c:strCache>
            </c:strRef>
          </c:tx>
          <c:spPr>
            <a:ln w="31679"/>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Sheet1!$B$9:$O$9</c:f>
              <c:numCache>
                <c:formatCode>0.0_ </c:formatCode>
                <c:ptCount val="14"/>
                <c:pt idx="0">
                  <c:v>1185.3963067638451</c:v>
                </c:pt>
                <c:pt idx="1">
                  <c:v>1130.7552071327141</c:v>
                </c:pt>
                <c:pt idx="2">
                  <c:v>1084.8075132018087</c:v>
                </c:pt>
                <c:pt idx="3">
                  <c:v>1023.3630411868207</c:v>
                </c:pt>
                <c:pt idx="4">
                  <c:v>1039.5346259986036</c:v>
                </c:pt>
                <c:pt idx="5">
                  <c:v>997.10503861962513</c:v>
                </c:pt>
                <c:pt idx="6">
                  <c:v>989.34235418471212</c:v>
                </c:pt>
                <c:pt idx="7">
                  <c:v>925.18105913807335</c:v>
                </c:pt>
                <c:pt idx="8">
                  <c:v>869.43608310387845</c:v>
                </c:pt>
                <c:pt idx="9">
                  <c:v>827.22210955654737</c:v>
                </c:pt>
                <c:pt idx="10">
                  <c:v>775.6524203759451</c:v>
                </c:pt>
                <c:pt idx="11">
                  <c:v>713.94075066402468</c:v>
                </c:pt>
                <c:pt idx="12">
                  <c:v>671.32348797338068</c:v>
                </c:pt>
                <c:pt idx="13">
                  <c:v>625.20658580323789</c:v>
                </c:pt>
              </c:numCache>
            </c:numRef>
          </c:val>
          <c:smooth val="0"/>
          <c:extLst>
            <c:ext xmlns:c16="http://schemas.microsoft.com/office/drawing/2014/chart" uri="{C3380CC4-5D6E-409C-BE32-E72D297353CC}">
              <c16:uniqueId val="{00000007-E953-DC4E-818D-A9AC4D21E4ED}"/>
            </c:ext>
          </c:extLst>
        </c:ser>
        <c:dLbls>
          <c:showLegendKey val="0"/>
          <c:showVal val="0"/>
          <c:showCatName val="0"/>
          <c:showSerName val="0"/>
          <c:showPercent val="0"/>
          <c:showBubbleSize val="0"/>
        </c:dLbls>
        <c:smooth val="0"/>
        <c:axId val="-2046399632"/>
        <c:axId val="-2046395088"/>
      </c:lineChart>
      <c:catAx>
        <c:axId val="-2046399632"/>
        <c:scaling>
          <c:orientation val="minMax"/>
        </c:scaling>
        <c:delete val="0"/>
        <c:axPos val="b"/>
        <c:title>
          <c:tx>
            <c:rich>
              <a:bodyPr/>
              <a:lstStyle/>
              <a:p>
                <a:pP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4129793775778001"/>
              <c:y val="0.89909826716686603"/>
            </c:manualLayout>
          </c:layout>
          <c:overlay val="0"/>
          <c:spPr>
            <a:noFill/>
            <a:ln w="27089">
              <a:noFill/>
            </a:ln>
          </c:spPr>
        </c:title>
        <c:numFmt formatCode="General" sourceLinked="1"/>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95088"/>
        <c:crosses val="autoZero"/>
        <c:auto val="1"/>
        <c:lblAlgn val="ctr"/>
        <c:lblOffset val="100"/>
        <c:tickLblSkip val="1"/>
        <c:tickMarkSkip val="1"/>
        <c:noMultiLvlLbl val="0"/>
      </c:catAx>
      <c:valAx>
        <c:axId val="-2046395088"/>
        <c:scaling>
          <c:orientation val="minMax"/>
          <c:max val="1700"/>
          <c:min val="400"/>
        </c:scaling>
        <c:delete val="0"/>
        <c:axPos val="l"/>
        <c:majorGridlines>
          <c:spPr>
            <a:ln w="3381">
              <a:noFill/>
              <a:prstDash val="solid"/>
            </a:ln>
          </c:spPr>
        </c:majorGridlines>
        <c:title>
          <c:tx>
            <c:rich>
              <a:bodyPr rot="0" vert="wordArtVertRtl"/>
              <a:lstStyle/>
              <a:p>
                <a:pPr algn="ct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事故件数（件）</a:t>
                </a:r>
              </a:p>
            </c:rich>
          </c:tx>
          <c:layout>
            <c:manualLayout>
              <c:xMode val="edge"/>
              <c:yMode val="edge"/>
              <c:x val="9.9599550056243E-4"/>
              <c:y val="0.30818741898100399"/>
            </c:manualLayout>
          </c:layout>
          <c:overlay val="0"/>
          <c:spPr>
            <a:noFill/>
            <a:ln w="27089">
              <a:noFill/>
            </a:ln>
          </c:spPr>
        </c:title>
        <c:numFmt formatCode="#,##0_ " sourceLinked="0"/>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99632"/>
        <c:crosses val="autoZero"/>
        <c:crossBetween val="midCat"/>
      </c:valAx>
      <c:spPr>
        <a:noFill/>
        <a:ln w="31679">
          <a:solidFill>
            <a:schemeClr val="tx1"/>
          </a:solidFill>
          <a:prstDash val="solid"/>
        </a:ln>
      </c:spPr>
    </c:plotArea>
    <c:legend>
      <c:legendPos val="t"/>
      <c:layout>
        <c:manualLayout>
          <c:xMode val="edge"/>
          <c:yMode val="edge"/>
          <c:x val="4.8944641919760001E-2"/>
          <c:y val="1.24914228653356E-2"/>
          <c:w val="0.92730912635920504"/>
          <c:h val="0.19409068630819101"/>
        </c:manualLayout>
      </c:layout>
      <c:overlay val="0"/>
      <c:spPr>
        <a:noFill/>
        <a:ln w="3381">
          <a:noFill/>
          <a:prstDash val="solid"/>
        </a:ln>
      </c:spPr>
      <c:txPr>
        <a:bodyPr/>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78"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18399215948769"/>
          <c:y val="0.24471150797768099"/>
          <c:w val="0.74857617408699162"/>
          <c:h val="0.53202402671139704"/>
        </c:manualLayout>
      </c:layout>
      <c:lineChart>
        <c:grouping val="standard"/>
        <c:varyColors val="0"/>
        <c:ser>
          <c:idx val="0"/>
          <c:order val="0"/>
          <c:tx>
            <c:strRef>
              <c:f>Sheet1!$A$2</c:f>
              <c:strCache>
                <c:ptCount val="1"/>
                <c:pt idx="0">
                  <c:v>未成年</c:v>
                </c:pt>
              </c:strCache>
            </c:strRef>
          </c:tx>
          <c:spPr>
            <a:ln w="31707">
              <a:solidFill>
                <a:srgbClr val="FF00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Sheet1!$B$2:$Y$2</c:f>
              <c:numCache>
                <c:formatCode>General</c:formatCode>
                <c:ptCount val="24"/>
                <c:pt idx="0">
                  <c:v>1046</c:v>
                </c:pt>
                <c:pt idx="1">
                  <c:v>914</c:v>
                </c:pt>
                <c:pt idx="2">
                  <c:v>849</c:v>
                </c:pt>
                <c:pt idx="3">
                  <c:v>735</c:v>
                </c:pt>
                <c:pt idx="4">
                  <c:v>679</c:v>
                </c:pt>
                <c:pt idx="5">
                  <c:v>638</c:v>
                </c:pt>
                <c:pt idx="6">
                  <c:v>585</c:v>
                </c:pt>
                <c:pt idx="7">
                  <c:v>552</c:v>
                </c:pt>
                <c:pt idx="8">
                  <c:v>478</c:v>
                </c:pt>
                <c:pt idx="9" formatCode="#,##0_);[Red]\(#,##0\)">
                  <c:v>408</c:v>
                </c:pt>
                <c:pt idx="10" formatCode="#,##0_);[Red]\(#,##0\)">
                  <c:v>343</c:v>
                </c:pt>
                <c:pt idx="11" formatCode="#,##0_);[Red]\(#,##0\)">
                  <c:v>287</c:v>
                </c:pt>
                <c:pt idx="12" formatCode="#,##0_);[Red]\(#,##0\)">
                  <c:v>270</c:v>
                </c:pt>
                <c:pt idx="13" formatCode="#,##0_);[Red]\(#,##0\)">
                  <c:v>247</c:v>
                </c:pt>
                <c:pt idx="14" formatCode="#,##0_);[Red]\(#,##0\)">
                  <c:v>225</c:v>
                </c:pt>
                <c:pt idx="15" formatCode="#,##0_);[Red]\(#,##0\)">
                  <c:v>171</c:v>
                </c:pt>
                <c:pt idx="16" formatCode="#,##0_);[Red]\(#,##0\)">
                  <c:v>183</c:v>
                </c:pt>
                <c:pt idx="17" formatCode="#,##0_);[Red]\(#,##0\)">
                  <c:v>159</c:v>
                </c:pt>
                <c:pt idx="18" formatCode="#,##0_);[Red]\(#,##0\)">
                  <c:v>177</c:v>
                </c:pt>
                <c:pt idx="19" formatCode="#,##0_);[Red]\(#,##0\)">
                  <c:v>136</c:v>
                </c:pt>
                <c:pt idx="20" formatCode="#,##0_);[Red]\(#,##0\)">
                  <c:v>143</c:v>
                </c:pt>
                <c:pt idx="21" formatCode="#,##0_);[Red]\(#,##0\)">
                  <c:v>129</c:v>
                </c:pt>
                <c:pt idx="22" formatCode="#,##0_);[Red]\(#,##0\)">
                  <c:v>108</c:v>
                </c:pt>
                <c:pt idx="23" formatCode="#,##0_);[Red]\(#,##0\)">
                  <c:v>106</c:v>
                </c:pt>
              </c:numCache>
            </c:numRef>
          </c:val>
          <c:smooth val="0"/>
          <c:extLst>
            <c:ext xmlns:c16="http://schemas.microsoft.com/office/drawing/2014/chart" uri="{C3380CC4-5D6E-409C-BE32-E72D297353CC}">
              <c16:uniqueId val="{00000000-26CF-0147-90AF-8D3682A3C7A2}"/>
            </c:ext>
          </c:extLst>
        </c:ser>
        <c:ser>
          <c:idx val="1"/>
          <c:order val="1"/>
          <c:tx>
            <c:strRef>
              <c:f>Sheet1!$A$3</c:f>
              <c:strCache>
                <c:ptCount val="1"/>
                <c:pt idx="0">
                  <c:v>20歳代</c:v>
                </c:pt>
              </c:strCache>
            </c:strRef>
          </c:tx>
          <c:spPr>
            <a:ln w="31707">
              <a:solidFill>
                <a:srgbClr val="FF00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Sheet1!$B$3:$Y$3</c:f>
              <c:numCache>
                <c:formatCode>General</c:formatCode>
                <c:ptCount val="24"/>
                <c:pt idx="0">
                  <c:v>3166</c:v>
                </c:pt>
                <c:pt idx="1">
                  <c:v>2873</c:v>
                </c:pt>
                <c:pt idx="2">
                  <c:v>2819</c:v>
                </c:pt>
                <c:pt idx="3">
                  <c:v>2658</c:v>
                </c:pt>
                <c:pt idx="4">
                  <c:v>2537</c:v>
                </c:pt>
                <c:pt idx="5">
                  <c:v>2480</c:v>
                </c:pt>
                <c:pt idx="6">
                  <c:v>2259</c:v>
                </c:pt>
                <c:pt idx="7">
                  <c:v>2025</c:v>
                </c:pt>
                <c:pt idx="8">
                  <c:v>1780</c:v>
                </c:pt>
                <c:pt idx="9" formatCode="#,##0_);[Red]\(#,##0\)">
                  <c:v>1616</c:v>
                </c:pt>
                <c:pt idx="10" formatCode="#,##0_);[Red]\(#,##0\)">
                  <c:v>1433</c:v>
                </c:pt>
                <c:pt idx="11" formatCode="#,##0_);[Red]\(#,##0\)">
                  <c:v>1257</c:v>
                </c:pt>
                <c:pt idx="12" formatCode="#,##0_);[Red]\(#,##0\)">
                  <c:v>1106</c:v>
                </c:pt>
                <c:pt idx="13" formatCode="#,##0_);[Red]\(#,##0\)">
                  <c:v>962</c:v>
                </c:pt>
                <c:pt idx="14" formatCode="#,##0_);[Red]\(#,##0\)">
                  <c:v>868</c:v>
                </c:pt>
                <c:pt idx="15" formatCode="#,##0_);[Red]\(#,##0\)">
                  <c:v>758</c:v>
                </c:pt>
                <c:pt idx="16" formatCode="#,##0_);[Red]\(#,##0\)">
                  <c:v>780</c:v>
                </c:pt>
                <c:pt idx="17" formatCode="#,##0_);[Red]\(#,##0\)">
                  <c:v>691</c:v>
                </c:pt>
                <c:pt idx="18" formatCode="#,##0_);[Red]\(#,##0\)">
                  <c:v>648</c:v>
                </c:pt>
                <c:pt idx="19" formatCode="#,##0_);[Red]\(#,##0\)">
                  <c:v>578</c:v>
                </c:pt>
                <c:pt idx="20" formatCode="#,##0_);[Red]\(#,##0\)">
                  <c:v>566</c:v>
                </c:pt>
                <c:pt idx="21" formatCode="#,##0_);[Red]\(#,##0\)">
                  <c:v>500</c:v>
                </c:pt>
                <c:pt idx="22" formatCode="#,##0_);[Red]\(#,##0\)">
                  <c:v>469</c:v>
                </c:pt>
                <c:pt idx="23" formatCode="#,##0_);[Red]\(#,##0\)">
                  <c:v>403</c:v>
                </c:pt>
              </c:numCache>
            </c:numRef>
          </c:val>
          <c:smooth val="0"/>
          <c:extLst>
            <c:ext xmlns:c16="http://schemas.microsoft.com/office/drawing/2014/chart" uri="{C3380CC4-5D6E-409C-BE32-E72D297353CC}">
              <c16:uniqueId val="{00000001-26CF-0147-90AF-8D3682A3C7A2}"/>
            </c:ext>
          </c:extLst>
        </c:ser>
        <c:ser>
          <c:idx val="2"/>
          <c:order val="2"/>
          <c:tx>
            <c:strRef>
              <c:f>Sheet1!$A$4</c:f>
              <c:strCache>
                <c:ptCount val="1"/>
                <c:pt idx="0">
                  <c:v>30歳代</c:v>
                </c:pt>
              </c:strCache>
            </c:strRef>
          </c:tx>
          <c:spPr>
            <a:ln w="31707">
              <a:solidFill>
                <a:srgbClr val="00FF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Sheet1!$B$4:$Y$4</c:f>
              <c:numCache>
                <c:formatCode>General</c:formatCode>
                <c:ptCount val="24"/>
                <c:pt idx="0">
                  <c:v>1202</c:v>
                </c:pt>
                <c:pt idx="1">
                  <c:v>1182</c:v>
                </c:pt>
                <c:pt idx="2">
                  <c:v>1143</c:v>
                </c:pt>
                <c:pt idx="3">
                  <c:v>1138</c:v>
                </c:pt>
                <c:pt idx="4">
                  <c:v>1221</c:v>
                </c:pt>
                <c:pt idx="5">
                  <c:v>1272</c:v>
                </c:pt>
                <c:pt idx="6">
                  <c:v>1313</c:v>
                </c:pt>
                <c:pt idx="7">
                  <c:v>1257</c:v>
                </c:pt>
                <c:pt idx="8">
                  <c:v>1222</c:v>
                </c:pt>
                <c:pt idx="9" formatCode="#,##0_);[Red]\(#,##0\)">
                  <c:v>1225</c:v>
                </c:pt>
                <c:pt idx="10" formatCode="#,##0_);[Red]\(#,##0\)">
                  <c:v>1138</c:v>
                </c:pt>
                <c:pt idx="11" formatCode="#,##0_);[Red]\(#,##0\)">
                  <c:v>1093</c:v>
                </c:pt>
                <c:pt idx="12" formatCode="#,##0_);[Red]\(#,##0\)">
                  <c:v>997</c:v>
                </c:pt>
                <c:pt idx="13" formatCode="#,##0_);[Red]\(#,##0\)">
                  <c:v>843</c:v>
                </c:pt>
                <c:pt idx="14" formatCode="#,##0_);[Red]\(#,##0\)">
                  <c:v>758</c:v>
                </c:pt>
                <c:pt idx="15" formatCode="#,##0_);[Red]\(#,##0\)">
                  <c:v>809</c:v>
                </c:pt>
                <c:pt idx="16" formatCode="#,##0_);[Red]\(#,##0\)">
                  <c:v>693</c:v>
                </c:pt>
                <c:pt idx="17" formatCode="#,##0_);[Red]\(#,##0\)">
                  <c:v>650</c:v>
                </c:pt>
                <c:pt idx="18" formatCode="#,##0_);[Red]\(#,##0\)">
                  <c:v>550</c:v>
                </c:pt>
                <c:pt idx="19" formatCode="#,##0_);[Red]\(#,##0\)">
                  <c:v>518</c:v>
                </c:pt>
                <c:pt idx="20" formatCode="#,##0_);[Red]\(#,##0\)">
                  <c:v>485</c:v>
                </c:pt>
                <c:pt idx="21" formatCode="#,##0_);[Red]\(#,##0\)">
                  <c:v>459</c:v>
                </c:pt>
                <c:pt idx="22" formatCode="#,##0_);[Red]\(#,##0\)">
                  <c:v>438</c:v>
                </c:pt>
                <c:pt idx="23" formatCode="#,##0_);[Red]\(#,##0\)">
                  <c:v>389</c:v>
                </c:pt>
              </c:numCache>
            </c:numRef>
          </c:val>
          <c:smooth val="0"/>
          <c:extLst>
            <c:ext xmlns:c16="http://schemas.microsoft.com/office/drawing/2014/chart" uri="{C3380CC4-5D6E-409C-BE32-E72D297353CC}">
              <c16:uniqueId val="{00000002-26CF-0147-90AF-8D3682A3C7A2}"/>
            </c:ext>
          </c:extLst>
        </c:ser>
        <c:ser>
          <c:idx val="3"/>
          <c:order val="3"/>
          <c:tx>
            <c:strRef>
              <c:f>Sheet1!$A$5</c:f>
              <c:strCache>
                <c:ptCount val="1"/>
                <c:pt idx="0">
                  <c:v>40歳代</c:v>
                </c:pt>
              </c:strCache>
            </c:strRef>
          </c:tx>
          <c:spPr>
            <a:ln w="31707">
              <a:solidFill>
                <a:srgbClr val="00FF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Sheet1!$B$5:$Y$5</c:f>
              <c:numCache>
                <c:formatCode>General</c:formatCode>
                <c:ptCount val="24"/>
                <c:pt idx="0">
                  <c:v>1367</c:v>
                </c:pt>
                <c:pt idx="1">
                  <c:v>1233</c:v>
                </c:pt>
                <c:pt idx="2">
                  <c:v>1245</c:v>
                </c:pt>
                <c:pt idx="3">
                  <c:v>1170</c:v>
                </c:pt>
                <c:pt idx="4">
                  <c:v>1068</c:v>
                </c:pt>
                <c:pt idx="5">
                  <c:v>1017</c:v>
                </c:pt>
                <c:pt idx="6">
                  <c:v>985</c:v>
                </c:pt>
                <c:pt idx="7">
                  <c:v>956</c:v>
                </c:pt>
                <c:pt idx="8">
                  <c:v>938</c:v>
                </c:pt>
                <c:pt idx="9" formatCode="#,##0_);[Red]\(#,##0\)">
                  <c:v>830</c:v>
                </c:pt>
                <c:pt idx="10" formatCode="#,##0_);[Red]\(#,##0\)">
                  <c:v>828</c:v>
                </c:pt>
                <c:pt idx="11" formatCode="#,##0_);[Red]\(#,##0\)">
                  <c:v>738</c:v>
                </c:pt>
                <c:pt idx="12" formatCode="#,##0_);[Red]\(#,##0\)">
                  <c:v>727</c:v>
                </c:pt>
                <c:pt idx="13" formatCode="#,##0_);[Red]\(#,##0\)">
                  <c:v>670</c:v>
                </c:pt>
                <c:pt idx="14" formatCode="#,##0_);[Red]\(#,##0\)">
                  <c:v>669</c:v>
                </c:pt>
                <c:pt idx="15" formatCode="#,##0_);[Red]\(#,##0\)">
                  <c:v>712</c:v>
                </c:pt>
                <c:pt idx="16" formatCode="#,##0_);[Red]\(#,##0\)">
                  <c:v>685</c:v>
                </c:pt>
                <c:pt idx="17" formatCode="#,##0_);[Red]\(#,##0\)">
                  <c:v>650</c:v>
                </c:pt>
                <c:pt idx="18" formatCode="#,##0_);[Red]\(#,##0\)">
                  <c:v>664</c:v>
                </c:pt>
                <c:pt idx="19" formatCode="#,##0_);[Red]\(#,##0\)">
                  <c:v>639</c:v>
                </c:pt>
                <c:pt idx="20" formatCode="#,##0_);[Red]\(#,##0\)">
                  <c:v>586</c:v>
                </c:pt>
                <c:pt idx="21" formatCode="#,##0_);[Red]\(#,##0\)">
                  <c:v>625</c:v>
                </c:pt>
                <c:pt idx="22" formatCode="#,##0_);[Red]\(#,##0\)">
                  <c:v>599</c:v>
                </c:pt>
                <c:pt idx="23" formatCode="#,##0_);[Red]\(#,##0\)">
                  <c:v>524</c:v>
                </c:pt>
              </c:numCache>
            </c:numRef>
          </c:val>
          <c:smooth val="0"/>
          <c:extLst>
            <c:ext xmlns:c16="http://schemas.microsoft.com/office/drawing/2014/chart" uri="{C3380CC4-5D6E-409C-BE32-E72D297353CC}">
              <c16:uniqueId val="{00000003-26CF-0147-90AF-8D3682A3C7A2}"/>
            </c:ext>
          </c:extLst>
        </c:ser>
        <c:ser>
          <c:idx val="4"/>
          <c:order val="4"/>
          <c:tx>
            <c:strRef>
              <c:f>Sheet1!$A$6</c:f>
              <c:strCache>
                <c:ptCount val="1"/>
                <c:pt idx="0">
                  <c:v>50歳代</c:v>
                </c:pt>
              </c:strCache>
            </c:strRef>
          </c:tx>
          <c:spPr>
            <a:ln w="31707">
              <a:solidFill>
                <a:srgbClr val="0000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Sheet1!$B$6:$Y$6</c:f>
              <c:numCache>
                <c:formatCode>General</c:formatCode>
                <c:ptCount val="24"/>
                <c:pt idx="0">
                  <c:v>1076</c:v>
                </c:pt>
                <c:pt idx="1">
                  <c:v>1096</c:v>
                </c:pt>
                <c:pt idx="2">
                  <c:v>1086</c:v>
                </c:pt>
                <c:pt idx="3">
                  <c:v>1060</c:v>
                </c:pt>
                <c:pt idx="4">
                  <c:v>1117</c:v>
                </c:pt>
                <c:pt idx="5">
                  <c:v>1203</c:v>
                </c:pt>
                <c:pt idx="6">
                  <c:v>1161</c:v>
                </c:pt>
                <c:pt idx="7">
                  <c:v>1123</c:v>
                </c:pt>
                <c:pt idx="8">
                  <c:v>1053</c:v>
                </c:pt>
                <c:pt idx="9" formatCode="#,##0_);[Red]\(#,##0\)">
                  <c:v>1031</c:v>
                </c:pt>
                <c:pt idx="10" formatCode="#,##0_);[Red]\(#,##0\)">
                  <c:v>1004</c:v>
                </c:pt>
                <c:pt idx="11" formatCode="#,##0_);[Red]\(#,##0\)">
                  <c:v>937</c:v>
                </c:pt>
                <c:pt idx="12" formatCode="#,##0_);[Red]\(#,##0\)">
                  <c:v>863</c:v>
                </c:pt>
                <c:pt idx="13" formatCode="#,##0_);[Red]\(#,##0\)">
                  <c:v>689</c:v>
                </c:pt>
                <c:pt idx="14" formatCode="#,##0_);[Red]\(#,##0\)">
                  <c:v>668</c:v>
                </c:pt>
                <c:pt idx="15" formatCode="#,##0_);[Red]\(#,##0\)">
                  <c:v>630</c:v>
                </c:pt>
                <c:pt idx="16" formatCode="#,##0_);[Red]\(#,##0\)">
                  <c:v>569</c:v>
                </c:pt>
                <c:pt idx="17" formatCode="#,##0_);[Red]\(#,##0\)">
                  <c:v>535</c:v>
                </c:pt>
                <c:pt idx="18" formatCode="#,##0_);[Red]\(#,##0\)">
                  <c:v>498</c:v>
                </c:pt>
                <c:pt idx="19" formatCode="#,##0_);[Red]\(#,##0\)">
                  <c:v>527</c:v>
                </c:pt>
                <c:pt idx="20" formatCode="#,##0_);[Red]\(#,##0\)">
                  <c:v>559</c:v>
                </c:pt>
                <c:pt idx="21" formatCode="#,##0_);[Red]\(#,##0\)">
                  <c:v>488</c:v>
                </c:pt>
                <c:pt idx="22" formatCode="#,##0_);[Red]\(#,##0\)">
                  <c:v>505</c:v>
                </c:pt>
                <c:pt idx="23" formatCode="#,##0_);[Red]\(#,##0\)">
                  <c:v>494</c:v>
                </c:pt>
              </c:numCache>
            </c:numRef>
          </c:val>
          <c:smooth val="0"/>
          <c:extLst>
            <c:ext xmlns:c16="http://schemas.microsoft.com/office/drawing/2014/chart" uri="{C3380CC4-5D6E-409C-BE32-E72D297353CC}">
              <c16:uniqueId val="{00000004-26CF-0147-90AF-8D3682A3C7A2}"/>
            </c:ext>
          </c:extLst>
        </c:ser>
        <c:ser>
          <c:idx val="5"/>
          <c:order val="5"/>
          <c:tx>
            <c:strRef>
              <c:f>Sheet1!$A$7</c:f>
              <c:strCache>
                <c:ptCount val="1"/>
                <c:pt idx="0">
                  <c:v>60歳代</c:v>
                </c:pt>
              </c:strCache>
            </c:strRef>
          </c:tx>
          <c:spPr>
            <a:ln w="31707">
              <a:solidFill>
                <a:srgbClr val="FF99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Sheet1!$B$7:$Y$7</c:f>
              <c:numCache>
                <c:formatCode>General</c:formatCode>
                <c:ptCount val="24"/>
                <c:pt idx="0">
                  <c:v>826</c:v>
                </c:pt>
                <c:pt idx="1">
                  <c:v>780</c:v>
                </c:pt>
                <c:pt idx="2">
                  <c:v>731</c:v>
                </c:pt>
                <c:pt idx="3">
                  <c:v>756</c:v>
                </c:pt>
                <c:pt idx="4">
                  <c:v>754</c:v>
                </c:pt>
                <c:pt idx="5">
                  <c:v>772</c:v>
                </c:pt>
                <c:pt idx="6">
                  <c:v>727</c:v>
                </c:pt>
                <c:pt idx="7">
                  <c:v>733</c:v>
                </c:pt>
                <c:pt idx="8">
                  <c:v>762</c:v>
                </c:pt>
                <c:pt idx="9" formatCode="#,##0_);[Red]\(#,##0\)">
                  <c:v>744</c:v>
                </c:pt>
                <c:pt idx="10" formatCode="#,##0_);[Red]\(#,##0\)">
                  <c:v>643</c:v>
                </c:pt>
                <c:pt idx="11" formatCode="#,##0_);[Red]\(#,##0\)">
                  <c:v>685</c:v>
                </c:pt>
                <c:pt idx="12" formatCode="#,##0_);[Red]\(#,##0\)">
                  <c:v>569</c:v>
                </c:pt>
                <c:pt idx="13" formatCode="#,##0_);[Red]\(#,##0\)">
                  <c:v>587</c:v>
                </c:pt>
                <c:pt idx="14" formatCode="#,##0_);[Red]\(#,##0\)">
                  <c:v>595</c:v>
                </c:pt>
                <c:pt idx="15" formatCode="#,##0_);[Red]\(#,##0\)">
                  <c:v>651</c:v>
                </c:pt>
                <c:pt idx="16" formatCode="#,##0_);[Red]\(#,##0\)">
                  <c:v>617</c:v>
                </c:pt>
                <c:pt idx="17" formatCode="#,##0_);[Red]\(#,##0\)">
                  <c:v>567</c:v>
                </c:pt>
                <c:pt idx="18" formatCode="#,##0_);[Red]\(#,##0\)">
                  <c:v>610</c:v>
                </c:pt>
                <c:pt idx="19" formatCode="#,##0_);[Red]\(#,##0\)">
                  <c:v>554</c:v>
                </c:pt>
                <c:pt idx="20" formatCode="#,##0_);[Red]\(#,##0\)">
                  <c:v>560</c:v>
                </c:pt>
                <c:pt idx="21" formatCode="#,##0_);[Red]\(#,##0\)">
                  <c:v>542</c:v>
                </c:pt>
                <c:pt idx="22" formatCode="#,##0_);[Red]\(#,##0\)">
                  <c:v>500</c:v>
                </c:pt>
                <c:pt idx="23" formatCode="#,##0_);[Red]\(#,##0\)">
                  <c:v>474</c:v>
                </c:pt>
              </c:numCache>
            </c:numRef>
          </c:val>
          <c:smooth val="0"/>
          <c:extLst>
            <c:ext xmlns:c16="http://schemas.microsoft.com/office/drawing/2014/chart" uri="{C3380CC4-5D6E-409C-BE32-E72D297353CC}">
              <c16:uniqueId val="{00000005-26CF-0147-90AF-8D3682A3C7A2}"/>
            </c:ext>
          </c:extLst>
        </c:ser>
        <c:ser>
          <c:idx val="6"/>
          <c:order val="6"/>
          <c:tx>
            <c:strRef>
              <c:f>Sheet1!$A$8</c:f>
              <c:strCache>
                <c:ptCount val="1"/>
                <c:pt idx="0">
                  <c:v>70歳以上</c:v>
                </c:pt>
              </c:strCache>
            </c:strRef>
          </c:tx>
          <c:spPr>
            <a:ln w="31707">
              <a:solidFill>
                <a:srgbClr val="9933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Sheet1!$B$8:$Y$8</c:f>
              <c:numCache>
                <c:formatCode>General</c:formatCode>
                <c:ptCount val="24"/>
                <c:pt idx="0">
                  <c:v>544</c:v>
                </c:pt>
                <c:pt idx="1">
                  <c:v>533</c:v>
                </c:pt>
                <c:pt idx="2">
                  <c:v>547</c:v>
                </c:pt>
                <c:pt idx="3">
                  <c:v>585</c:v>
                </c:pt>
                <c:pt idx="4">
                  <c:v>584</c:v>
                </c:pt>
                <c:pt idx="5">
                  <c:v>642</c:v>
                </c:pt>
                <c:pt idx="6">
                  <c:v>684</c:v>
                </c:pt>
                <c:pt idx="7">
                  <c:v>729</c:v>
                </c:pt>
                <c:pt idx="8">
                  <c:v>659</c:v>
                </c:pt>
                <c:pt idx="9" formatCode="#,##0_);[Red]\(#,##0\)">
                  <c:v>695</c:v>
                </c:pt>
                <c:pt idx="10" formatCode="#,##0_);[Red]\(#,##0\)">
                  <c:v>766</c:v>
                </c:pt>
                <c:pt idx="11" formatCode="#,##0_);[Red]\(#,##0\)">
                  <c:v>707</c:v>
                </c:pt>
                <c:pt idx="12" formatCode="#,##0_);[Red]\(#,##0\)">
                  <c:v>690</c:v>
                </c:pt>
                <c:pt idx="13" formatCode="#,##0_);[Red]\(#,##0\)">
                  <c:v>679</c:v>
                </c:pt>
                <c:pt idx="14" formatCode="#,##0_);[Red]\(#,##0\)">
                  <c:v>650</c:v>
                </c:pt>
                <c:pt idx="15" formatCode="#,##0_);[Red]\(#,##0\)">
                  <c:v>689</c:v>
                </c:pt>
                <c:pt idx="16" formatCode="#,##0_);[Red]\(#,##0\)">
                  <c:v>629</c:v>
                </c:pt>
                <c:pt idx="17" formatCode="#,##0_);[Red]\(#,##0\)">
                  <c:v>657</c:v>
                </c:pt>
                <c:pt idx="18" formatCode="#,##0_);[Red]\(#,##0\)">
                  <c:v>707</c:v>
                </c:pt>
                <c:pt idx="19" formatCode="#,##0_);[Red]\(#,##0\)">
                  <c:v>687</c:v>
                </c:pt>
                <c:pt idx="20" formatCode="#,##0_);[Red]\(#,##0\)">
                  <c:v>686</c:v>
                </c:pt>
                <c:pt idx="21" formatCode="#,##0_);[Red]\(#,##0\)">
                  <c:v>667</c:v>
                </c:pt>
                <c:pt idx="22" formatCode="#,##0_);[Red]\(#,##0\)">
                  <c:v>629</c:v>
                </c:pt>
                <c:pt idx="23" formatCode="#,##0_);[Red]\(#,##0\)">
                  <c:v>709</c:v>
                </c:pt>
              </c:numCache>
            </c:numRef>
          </c:val>
          <c:smooth val="0"/>
          <c:extLst>
            <c:ext xmlns:c16="http://schemas.microsoft.com/office/drawing/2014/chart" uri="{C3380CC4-5D6E-409C-BE32-E72D297353CC}">
              <c16:uniqueId val="{00000006-26CF-0147-90AF-8D3682A3C7A2}"/>
            </c:ext>
          </c:extLst>
        </c:ser>
        <c:dLbls>
          <c:showLegendKey val="0"/>
          <c:showVal val="0"/>
          <c:showCatName val="0"/>
          <c:showSerName val="0"/>
          <c:showPercent val="0"/>
          <c:showBubbleSize val="0"/>
        </c:dLbls>
        <c:smooth val="0"/>
        <c:axId val="-2046341856"/>
        <c:axId val="-2046338096"/>
      </c:lineChart>
      <c:catAx>
        <c:axId val="-2046341856"/>
        <c:scaling>
          <c:orientation val="minMax"/>
        </c:scaling>
        <c:delete val="0"/>
        <c:axPos val="b"/>
        <c:title>
          <c:tx>
            <c:rich>
              <a:bodyPr/>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4567027482220498"/>
              <c:y val="0.89681054266122495"/>
            </c:manualLayout>
          </c:layout>
          <c:overlay val="0"/>
          <c:spPr>
            <a:noFill/>
            <a:ln w="25619">
              <a:noFill/>
            </a:ln>
          </c:spPr>
        </c:title>
        <c:numFmt formatCode="General" sourceLinked="1"/>
        <c:majorTickMark val="in"/>
        <c:minorTickMark val="none"/>
        <c:tickLblPos val="nextTo"/>
        <c:spPr>
          <a:ln w="3207">
            <a:solidFill>
              <a:schemeClr val="tx1"/>
            </a:solidFill>
            <a:prstDash val="solid"/>
          </a:ln>
        </c:spPr>
        <c:txPr>
          <a:bodyPr rot="0" vert="horz"/>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38096"/>
        <c:crosses val="autoZero"/>
        <c:auto val="1"/>
        <c:lblAlgn val="ctr"/>
        <c:lblOffset val="100"/>
        <c:tickLblSkip val="2"/>
        <c:tickMarkSkip val="2"/>
        <c:noMultiLvlLbl val="0"/>
      </c:catAx>
      <c:valAx>
        <c:axId val="-2046338096"/>
        <c:scaling>
          <c:orientation val="minMax"/>
          <c:max val="1500"/>
          <c:min val="0"/>
        </c:scaling>
        <c:delete val="0"/>
        <c:axPos val="l"/>
        <c:majorGridlines>
          <c:spPr>
            <a:ln w="3207">
              <a:noFill/>
              <a:prstDash val="solid"/>
            </a:ln>
          </c:spPr>
        </c:majorGridlines>
        <c:title>
          <c:tx>
            <c:rich>
              <a:bodyPr rot="0" vert="wordArtVertRtl"/>
              <a:lstStyle/>
              <a:p>
                <a:pPr algn="ct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7.0294491877039998E-4"/>
              <c:y val="0.25990225043859"/>
            </c:manualLayout>
          </c:layout>
          <c:overlay val="0"/>
          <c:spPr>
            <a:noFill/>
            <a:ln w="25619">
              <a:noFill/>
            </a:ln>
          </c:spPr>
        </c:title>
        <c:numFmt formatCode="#,##0_ " sourceLinked="0"/>
        <c:majorTickMark val="in"/>
        <c:minorTickMark val="none"/>
        <c:tickLblPos val="nextTo"/>
        <c:spPr>
          <a:ln w="3207">
            <a:solidFill>
              <a:schemeClr val="tx1"/>
            </a:solidFill>
            <a:prstDash val="solid"/>
          </a:ln>
        </c:spPr>
        <c:txPr>
          <a:bodyPr rot="0" vert="horz"/>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41856"/>
        <c:crosses val="autoZero"/>
        <c:crossBetween val="midCat"/>
      </c:valAx>
      <c:spPr>
        <a:noFill/>
        <a:ln w="31707">
          <a:solidFill>
            <a:schemeClr val="tx1"/>
          </a:solidFill>
          <a:prstDash val="solid"/>
        </a:ln>
      </c:spPr>
    </c:plotArea>
    <c:legend>
      <c:legendPos val="t"/>
      <c:layout>
        <c:manualLayout>
          <c:xMode val="edge"/>
          <c:yMode val="edge"/>
          <c:x val="3.6773436107371799E-2"/>
          <c:y val="5.6284325715829997E-3"/>
          <c:w val="0.92526692360176299"/>
          <c:h val="0.16573103754700799"/>
        </c:manualLayout>
      </c:layout>
      <c:overlay val="0"/>
      <c:spPr>
        <a:noFill/>
        <a:ln w="3207">
          <a:noFill/>
          <a:prstDash val="solid"/>
        </a:ln>
      </c:spPr>
      <c:txPr>
        <a:bodyPr/>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76851089554501"/>
          <c:y val="0.25840261205644299"/>
          <c:w val="0.77811303484211303"/>
          <c:h val="0.51833274250074901"/>
        </c:manualLayout>
      </c:layout>
      <c:lineChart>
        <c:grouping val="standard"/>
        <c:varyColors val="0"/>
        <c:ser>
          <c:idx val="0"/>
          <c:order val="0"/>
          <c:tx>
            <c:strRef>
              <c:f>Sheet1!$A$2</c:f>
              <c:strCache>
                <c:ptCount val="1"/>
                <c:pt idx="0">
                  <c:v>未成年</c:v>
                </c:pt>
              </c:strCache>
            </c:strRef>
          </c:tx>
          <c:spPr>
            <a:ln w="31679">
              <a:solidFill>
                <a:srgbClr val="FF0000"/>
              </a:solidFill>
              <a:prstDash val="solid"/>
            </a:ln>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Sheet1!$B$2:$O$2</c:f>
              <c:numCache>
                <c:formatCode>0.0_ </c:formatCode>
                <c:ptCount val="14"/>
                <c:pt idx="0">
                  <c:v>23.681023700876054</c:v>
                </c:pt>
                <c:pt idx="1">
                  <c:v>21.089504755608537</c:v>
                </c:pt>
                <c:pt idx="2">
                  <c:v>20.842589088356124</c:v>
                </c:pt>
                <c:pt idx="3">
                  <c:v>20.389257145757806</c:v>
                </c:pt>
                <c:pt idx="4">
                  <c:v>19.680240418072135</c:v>
                </c:pt>
                <c:pt idx="5">
                  <c:v>15.457791590779516</c:v>
                </c:pt>
                <c:pt idx="6">
                  <c:v>16.90312257017613</c:v>
                </c:pt>
                <c:pt idx="7">
                  <c:v>14.950806097628766</c:v>
                </c:pt>
                <c:pt idx="8">
                  <c:v>16.908655790686215</c:v>
                </c:pt>
                <c:pt idx="9">
                  <c:v>13.753822753677126</c:v>
                </c:pt>
                <c:pt idx="10">
                  <c:v>14.36192039392696</c:v>
                </c:pt>
                <c:pt idx="11">
                  <c:v>13.543354075121176</c:v>
                </c:pt>
                <c:pt idx="12">
                  <c:v>11.448444199634945</c:v>
                </c:pt>
                <c:pt idx="13">
                  <c:v>11.430847897289871</c:v>
                </c:pt>
              </c:numCache>
            </c:numRef>
          </c:val>
          <c:smooth val="0"/>
          <c:extLst>
            <c:ext xmlns:c16="http://schemas.microsoft.com/office/drawing/2014/chart" uri="{C3380CC4-5D6E-409C-BE32-E72D297353CC}">
              <c16:uniqueId val="{00000000-D4A3-B949-B43F-2A57C0FCAEA4}"/>
            </c:ext>
          </c:extLst>
        </c:ser>
        <c:ser>
          <c:idx val="1"/>
          <c:order val="1"/>
          <c:tx>
            <c:strRef>
              <c:f>Sheet1!$A$3</c:f>
              <c:strCache>
                <c:ptCount val="1"/>
                <c:pt idx="0">
                  <c:v>20歳代</c:v>
                </c:pt>
              </c:strCache>
            </c:strRef>
          </c:tx>
          <c:spPr>
            <a:ln w="31679">
              <a:solidFill>
                <a:srgbClr val="FF40FF"/>
              </a:solidFill>
              <a:prstDash val="solid"/>
            </a:ln>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Sheet1!$B$3:$O$3</c:f>
              <c:numCache>
                <c:formatCode>0.0_ </c:formatCode>
                <c:ptCount val="14"/>
                <c:pt idx="0">
                  <c:v>10.585073588959869</c:v>
                </c:pt>
                <c:pt idx="1">
                  <c:v>9.5584823985466691</c:v>
                </c:pt>
                <c:pt idx="2">
                  <c:v>8.635269177844803</c:v>
                </c:pt>
                <c:pt idx="3">
                  <c:v>7.7229200556196957</c:v>
                </c:pt>
                <c:pt idx="4">
                  <c:v>7.3010175327786646</c:v>
                </c:pt>
                <c:pt idx="5">
                  <c:v>6.5695071837877848</c:v>
                </c:pt>
                <c:pt idx="6">
                  <c:v>6.8602247395047282</c:v>
                </c:pt>
                <c:pt idx="7">
                  <c:v>6.2471104931153878</c:v>
                </c:pt>
                <c:pt idx="8">
                  <c:v>5.9505710305700852</c:v>
                </c:pt>
                <c:pt idx="9">
                  <c:v>5.4631348074734793</c:v>
                </c:pt>
                <c:pt idx="10">
                  <c:v>5.4366517718093519</c:v>
                </c:pt>
                <c:pt idx="11">
                  <c:v>4.8998614789595845</c:v>
                </c:pt>
                <c:pt idx="12">
                  <c:v>4.6143369297378261</c:v>
                </c:pt>
                <c:pt idx="13">
                  <c:v>4.0070492610190671</c:v>
                </c:pt>
              </c:numCache>
            </c:numRef>
          </c:val>
          <c:smooth val="0"/>
          <c:extLst>
            <c:ext xmlns:c16="http://schemas.microsoft.com/office/drawing/2014/chart" uri="{C3380CC4-5D6E-409C-BE32-E72D297353CC}">
              <c16:uniqueId val="{00000001-D4A3-B949-B43F-2A57C0FCAEA4}"/>
            </c:ext>
          </c:extLst>
        </c:ser>
        <c:ser>
          <c:idx val="7"/>
          <c:order val="2"/>
          <c:tx>
            <c:strRef>
              <c:f>Sheet1!$A$4</c:f>
              <c:strCache>
                <c:ptCount val="1"/>
                <c:pt idx="0">
                  <c:v>30歳代</c:v>
                </c:pt>
              </c:strCache>
            </c:strRef>
          </c:tx>
          <c:spPr>
            <a:ln w="40630">
              <a:solidFill>
                <a:srgbClr val="00FF00"/>
              </a:solidFill>
              <a:prstDash val="solid"/>
            </a:ln>
          </c:spPr>
          <c:marker>
            <c:symbol val="triangle"/>
            <c:size val="2"/>
            <c:spPr>
              <a:solidFill>
                <a:srgbClr val="00FF00"/>
              </a:solidFill>
              <a:ln>
                <a:solidFill>
                  <a:srgbClr val="00FF00"/>
                </a:solidFill>
                <a:prstDash val="solid"/>
              </a:ln>
            </c:spPr>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Sheet1!$B$4:$O$4</c:f>
              <c:numCache>
                <c:formatCode>0.0_ </c:formatCode>
                <c:ptCount val="14"/>
                <c:pt idx="0">
                  <c:v>6.4845197982514708</c:v>
                </c:pt>
                <c:pt idx="1">
                  <c:v>6.0861781767163414</c:v>
                </c:pt>
                <c:pt idx="2">
                  <c:v>5.5940128511821907</c:v>
                </c:pt>
                <c:pt idx="3">
                  <c:v>4.7563054259272519</c:v>
                </c:pt>
                <c:pt idx="4">
                  <c:v>4.3384163833404337</c:v>
                </c:pt>
                <c:pt idx="5">
                  <c:v>4.762805168007274</c:v>
                </c:pt>
                <c:pt idx="6">
                  <c:v>4.1713559583946527</c:v>
                </c:pt>
                <c:pt idx="7">
                  <c:v>4.0524265949521459</c:v>
                </c:pt>
                <c:pt idx="8">
                  <c:v>3.5046781999182484</c:v>
                </c:pt>
                <c:pt idx="9">
                  <c:v>3.4442537586043711</c:v>
                </c:pt>
                <c:pt idx="10">
                  <c:v>3.2915982781983306</c:v>
                </c:pt>
                <c:pt idx="11">
                  <c:v>3.2163856064321728</c:v>
                </c:pt>
                <c:pt idx="12">
                  <c:v>3.1454470077104748</c:v>
                </c:pt>
                <c:pt idx="13">
                  <c:v>2.862484930182351</c:v>
                </c:pt>
              </c:numCache>
            </c:numRef>
          </c:val>
          <c:smooth val="0"/>
          <c:extLst>
            <c:ext xmlns:c16="http://schemas.microsoft.com/office/drawing/2014/chart" uri="{C3380CC4-5D6E-409C-BE32-E72D297353CC}">
              <c16:uniqueId val="{00000002-D4A3-B949-B43F-2A57C0FCAEA4}"/>
            </c:ext>
          </c:extLst>
        </c:ser>
        <c:ser>
          <c:idx val="2"/>
          <c:order val="3"/>
          <c:tx>
            <c:strRef>
              <c:f>Sheet1!$A$5</c:f>
              <c:strCache>
                <c:ptCount val="1"/>
                <c:pt idx="0">
                  <c:v>40歳代</c:v>
                </c:pt>
              </c:strCache>
            </c:strRef>
          </c:tx>
          <c:spPr>
            <a:ln w="31679">
              <a:solidFill>
                <a:srgbClr val="00FFFF"/>
              </a:solidFill>
              <a:prstDash val="solid"/>
            </a:ln>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Sheet1!$B$5:$O$5</c:f>
              <c:numCache>
                <c:formatCode>0.0_ </c:formatCode>
                <c:ptCount val="14"/>
                <c:pt idx="0">
                  <c:v>5.7011655042284488</c:v>
                </c:pt>
                <c:pt idx="1">
                  <c:v>5.1450915559322725</c:v>
                </c:pt>
                <c:pt idx="2">
                  <c:v>4.9243381543009992</c:v>
                </c:pt>
                <c:pt idx="3">
                  <c:v>4.4374123473846989</c:v>
                </c:pt>
                <c:pt idx="4">
                  <c:v>4.3326549025253236</c:v>
                </c:pt>
                <c:pt idx="5">
                  <c:v>4.4964211905108664</c:v>
                </c:pt>
                <c:pt idx="6">
                  <c:v>4.2213662328530539</c:v>
                </c:pt>
                <c:pt idx="7">
                  <c:v>3.903636085525469</c:v>
                </c:pt>
                <c:pt idx="8">
                  <c:v>3.9211471951626615</c:v>
                </c:pt>
                <c:pt idx="9">
                  <c:v>3.6789224332664321</c:v>
                </c:pt>
                <c:pt idx="10">
                  <c:v>3.3428692768629871</c:v>
                </c:pt>
                <c:pt idx="11">
                  <c:v>3.4785189075214853</c:v>
                </c:pt>
                <c:pt idx="12">
                  <c:v>3.3609256075247727</c:v>
                </c:pt>
                <c:pt idx="13">
                  <c:v>2.9656422183640583</c:v>
                </c:pt>
              </c:numCache>
            </c:numRef>
          </c:val>
          <c:smooth val="0"/>
          <c:extLst>
            <c:ext xmlns:c16="http://schemas.microsoft.com/office/drawing/2014/chart" uri="{C3380CC4-5D6E-409C-BE32-E72D297353CC}">
              <c16:uniqueId val="{00000003-D4A3-B949-B43F-2A57C0FCAEA4}"/>
            </c:ext>
          </c:extLst>
        </c:ser>
        <c:ser>
          <c:idx val="3"/>
          <c:order val="4"/>
          <c:tx>
            <c:strRef>
              <c:f>Sheet1!$A$6</c:f>
              <c:strCache>
                <c:ptCount val="1"/>
                <c:pt idx="0">
                  <c:v>50歳代</c:v>
                </c:pt>
              </c:strCache>
            </c:strRef>
          </c:tx>
          <c:spPr>
            <a:ln w="40630">
              <a:solidFill>
                <a:srgbClr val="0000FF"/>
              </a:solidFill>
              <a:prstDash val="solid"/>
            </a:ln>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Sheet1!$B$6:$O$6</c:f>
              <c:numCache>
                <c:formatCode>0.0_ </c:formatCode>
                <c:ptCount val="14"/>
                <c:pt idx="0">
                  <c:v>6.3805787466582764</c:v>
                </c:pt>
                <c:pt idx="1">
                  <c:v>5.8744294288879324</c:v>
                </c:pt>
                <c:pt idx="2">
                  <c:v>5.6226659404849748</c:v>
                </c:pt>
                <c:pt idx="3">
                  <c:v>4.6237083270843335</c:v>
                </c:pt>
                <c:pt idx="4">
                  <c:v>4.6307070576707856</c:v>
                </c:pt>
                <c:pt idx="5">
                  <c:v>4.4784413520972599</c:v>
                </c:pt>
                <c:pt idx="6">
                  <c:v>4.111561114576948</c:v>
                </c:pt>
                <c:pt idx="7">
                  <c:v>3.8763551763500184</c:v>
                </c:pt>
                <c:pt idx="8">
                  <c:v>3.5982404025780732</c:v>
                </c:pt>
                <c:pt idx="9">
                  <c:v>3.7725135863791994</c:v>
                </c:pt>
                <c:pt idx="10">
                  <c:v>3.9462290041726975</c:v>
                </c:pt>
                <c:pt idx="11">
                  <c:v>3.4794006435906204</c:v>
                </c:pt>
                <c:pt idx="12">
                  <c:v>3.479914179266224</c:v>
                </c:pt>
                <c:pt idx="13">
                  <c:v>3.3257825643704333</c:v>
                </c:pt>
              </c:numCache>
            </c:numRef>
          </c:val>
          <c:smooth val="0"/>
          <c:extLst>
            <c:ext xmlns:c16="http://schemas.microsoft.com/office/drawing/2014/chart" uri="{C3380CC4-5D6E-409C-BE32-E72D297353CC}">
              <c16:uniqueId val="{00000004-D4A3-B949-B43F-2A57C0FCAEA4}"/>
            </c:ext>
          </c:extLst>
        </c:ser>
        <c:ser>
          <c:idx val="4"/>
          <c:order val="5"/>
          <c:tx>
            <c:strRef>
              <c:f>Sheet1!$A$7</c:f>
              <c:strCache>
                <c:ptCount val="1"/>
                <c:pt idx="0">
                  <c:v>60歳代</c:v>
                </c:pt>
              </c:strCache>
            </c:strRef>
          </c:tx>
          <c:spPr>
            <a:ln w="40630">
              <a:solidFill>
                <a:srgbClr val="FF9900"/>
              </a:solidFill>
              <a:prstDash val="solid"/>
            </a:ln>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Sheet1!$B$7:$O$7</c:f>
              <c:numCache>
                <c:formatCode>0.0_ </c:formatCode>
                <c:ptCount val="14"/>
                <c:pt idx="0">
                  <c:v>6.2833804260497441</c:v>
                </c:pt>
                <c:pt idx="1">
                  <c:v>6.5660939666877951</c:v>
                </c:pt>
                <c:pt idx="2">
                  <c:v>5.0592815041111905</c:v>
                </c:pt>
                <c:pt idx="3">
                  <c:v>4.8952496580304015</c:v>
                </c:pt>
                <c:pt idx="4">
                  <c:v>4.54165303184217</c:v>
                </c:pt>
                <c:pt idx="5">
                  <c:v>4.7764730989306692</c:v>
                </c:pt>
                <c:pt idx="6">
                  <c:v>4.5145188548832351</c:v>
                </c:pt>
                <c:pt idx="7">
                  <c:v>4.0616733586384068</c:v>
                </c:pt>
                <c:pt idx="8">
                  <c:v>4.2669558504844147</c:v>
                </c:pt>
                <c:pt idx="9">
                  <c:v>3.8485705516869526</c:v>
                </c:pt>
                <c:pt idx="10">
                  <c:v>3.8141930505172486</c:v>
                </c:pt>
                <c:pt idx="11">
                  <c:v>3.6697672258300451</c:v>
                </c:pt>
                <c:pt idx="12">
                  <c:v>3.5039786622310594</c:v>
                </c:pt>
                <c:pt idx="13">
                  <c:v>3.4038829453027466</c:v>
                </c:pt>
              </c:numCache>
            </c:numRef>
          </c:val>
          <c:smooth val="0"/>
          <c:extLst>
            <c:ext xmlns:c16="http://schemas.microsoft.com/office/drawing/2014/chart" uri="{C3380CC4-5D6E-409C-BE32-E72D297353CC}">
              <c16:uniqueId val="{00000005-D4A3-B949-B43F-2A57C0FCAEA4}"/>
            </c:ext>
          </c:extLst>
        </c:ser>
        <c:ser>
          <c:idx val="5"/>
          <c:order val="6"/>
          <c:tx>
            <c:strRef>
              <c:f>Sheet1!$A$8</c:f>
              <c:strCache>
                <c:ptCount val="1"/>
                <c:pt idx="0">
                  <c:v>70歳代</c:v>
                </c:pt>
              </c:strCache>
            </c:strRef>
          </c:tx>
          <c:spPr>
            <a:ln w="31679">
              <a:solidFill>
                <a:srgbClr val="7030A0"/>
              </a:solidFill>
            </a:ln>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Sheet1!$B$8:$O$8</c:f>
              <c:numCache>
                <c:formatCode>0.0_ </c:formatCode>
                <c:ptCount val="14"/>
                <c:pt idx="0">
                  <c:v>13.014461294941739</c:v>
                </c:pt>
                <c:pt idx="1">
                  <c:v>11.767526601280473</c:v>
                </c:pt>
                <c:pt idx="2">
                  <c:v>9.9896521796946605</c:v>
                </c:pt>
                <c:pt idx="3">
                  <c:v>9.6712098153265185</c:v>
                </c:pt>
                <c:pt idx="4">
                  <c:v>9.0741692697799987</c:v>
                </c:pt>
                <c:pt idx="5">
                  <c:v>8.0352670966176785</c:v>
                </c:pt>
                <c:pt idx="6">
                  <c:v>7.0653414004133603</c:v>
                </c:pt>
                <c:pt idx="7">
                  <c:v>6.9540758016823627</c:v>
                </c:pt>
                <c:pt idx="8">
                  <c:v>6.8574151255365354</c:v>
                </c:pt>
                <c:pt idx="9">
                  <c:v>6.0683538697218218</c:v>
                </c:pt>
                <c:pt idx="10">
                  <c:v>5.9157814194100347</c:v>
                </c:pt>
                <c:pt idx="11">
                  <c:v>5.5799614767903201</c:v>
                </c:pt>
                <c:pt idx="12">
                  <c:v>4.9333472721373841</c:v>
                </c:pt>
                <c:pt idx="13">
                  <c:v>5.2832985167454947</c:v>
                </c:pt>
              </c:numCache>
            </c:numRef>
          </c:val>
          <c:smooth val="0"/>
          <c:extLst>
            <c:ext xmlns:c16="http://schemas.microsoft.com/office/drawing/2014/chart" uri="{C3380CC4-5D6E-409C-BE32-E72D297353CC}">
              <c16:uniqueId val="{00000006-D4A3-B949-B43F-2A57C0FCAEA4}"/>
            </c:ext>
          </c:extLst>
        </c:ser>
        <c:ser>
          <c:idx val="8"/>
          <c:order val="7"/>
          <c:tx>
            <c:strRef>
              <c:f>Sheet1!$A$9</c:f>
              <c:strCache>
                <c:ptCount val="1"/>
                <c:pt idx="0">
                  <c:v>80歳以上</c:v>
                </c:pt>
              </c:strCache>
            </c:strRef>
          </c:tx>
          <c:spPr>
            <a:ln w="31679"/>
          </c:spPr>
          <c:marker>
            <c:symbol val="none"/>
          </c:marker>
          <c:cat>
            <c:numRef>
              <c:f>Sheet1!$B$1:$O$1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Sheet1!$B$9:$O$9</c:f>
              <c:numCache>
                <c:formatCode>0.0_ </c:formatCode>
                <c:ptCount val="14"/>
                <c:pt idx="0">
                  <c:v>33.214191784377348</c:v>
                </c:pt>
                <c:pt idx="1">
                  <c:v>21.804769425882895</c:v>
                </c:pt>
                <c:pt idx="2">
                  <c:v>21.929931629950303</c:v>
                </c:pt>
                <c:pt idx="3">
                  <c:v>19.259045609980006</c:v>
                </c:pt>
                <c:pt idx="4">
                  <c:v>18.652999294861338</c:v>
                </c:pt>
                <c:pt idx="5">
                  <c:v>20.118747710129071</c:v>
                </c:pt>
                <c:pt idx="6">
                  <c:v>16.689963784348507</c:v>
                </c:pt>
                <c:pt idx="7">
                  <c:v>15.767857892636659</c:v>
                </c:pt>
                <c:pt idx="8">
                  <c:v>16.540932619514287</c:v>
                </c:pt>
                <c:pt idx="9">
                  <c:v>15.898601284533338</c:v>
                </c:pt>
                <c:pt idx="10">
                  <c:v>14.851680798541281</c:v>
                </c:pt>
                <c:pt idx="11">
                  <c:v>13.63893235076401</c:v>
                </c:pt>
                <c:pt idx="12">
                  <c:v>11.882466902312402</c:v>
                </c:pt>
                <c:pt idx="13">
                  <c:v>12.73821168456276</c:v>
                </c:pt>
              </c:numCache>
            </c:numRef>
          </c:val>
          <c:smooth val="0"/>
          <c:extLst>
            <c:ext xmlns:c16="http://schemas.microsoft.com/office/drawing/2014/chart" uri="{C3380CC4-5D6E-409C-BE32-E72D297353CC}">
              <c16:uniqueId val="{00000007-D4A3-B949-B43F-2A57C0FCAEA4}"/>
            </c:ext>
          </c:extLst>
        </c:ser>
        <c:dLbls>
          <c:showLegendKey val="0"/>
          <c:showVal val="0"/>
          <c:showCatName val="0"/>
          <c:showSerName val="0"/>
          <c:showPercent val="0"/>
          <c:showBubbleSize val="0"/>
        </c:dLbls>
        <c:smooth val="0"/>
        <c:axId val="-2072635952"/>
        <c:axId val="-2072651840"/>
      </c:lineChart>
      <c:catAx>
        <c:axId val="-2072635952"/>
        <c:scaling>
          <c:orientation val="minMax"/>
        </c:scaling>
        <c:delete val="0"/>
        <c:axPos val="b"/>
        <c:title>
          <c:tx>
            <c:rich>
              <a:bodyPr/>
              <a:lstStyle/>
              <a:p>
                <a:pP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4129793775778001"/>
              <c:y val="0.89909826716686603"/>
            </c:manualLayout>
          </c:layout>
          <c:overlay val="0"/>
          <c:spPr>
            <a:noFill/>
            <a:ln w="27089">
              <a:noFill/>
            </a:ln>
          </c:spPr>
        </c:title>
        <c:numFmt formatCode="General" sourceLinked="1"/>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2651840"/>
        <c:crosses val="autoZero"/>
        <c:auto val="1"/>
        <c:lblAlgn val="ctr"/>
        <c:lblOffset val="100"/>
        <c:tickLblSkip val="1"/>
        <c:tickMarkSkip val="1"/>
        <c:noMultiLvlLbl val="0"/>
      </c:catAx>
      <c:valAx>
        <c:axId val="-2072651840"/>
        <c:scaling>
          <c:orientation val="minMax"/>
          <c:max val="30"/>
          <c:min val="0"/>
        </c:scaling>
        <c:delete val="0"/>
        <c:axPos val="l"/>
        <c:majorGridlines>
          <c:spPr>
            <a:ln w="3381">
              <a:noFill/>
              <a:prstDash val="solid"/>
            </a:ln>
          </c:spPr>
        </c:majorGridlines>
        <c:title>
          <c:tx>
            <c:rich>
              <a:bodyPr rot="0" vert="wordArtVertRtl"/>
              <a:lstStyle/>
              <a:p>
                <a:pPr algn="ct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事故件数（件）</a:t>
                </a:r>
              </a:p>
            </c:rich>
          </c:tx>
          <c:layout>
            <c:manualLayout>
              <c:xMode val="edge"/>
              <c:yMode val="edge"/>
              <c:x val="2.3870605575751699E-2"/>
              <c:y val="0.295772841527843"/>
            </c:manualLayout>
          </c:layout>
          <c:overlay val="0"/>
          <c:spPr>
            <a:noFill/>
            <a:ln w="27089">
              <a:noFill/>
            </a:ln>
          </c:spPr>
        </c:title>
        <c:numFmt formatCode="#,##0_ " sourceLinked="0"/>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2635952"/>
        <c:crosses val="autoZero"/>
        <c:crossBetween val="midCat"/>
      </c:valAx>
      <c:spPr>
        <a:noFill/>
        <a:ln w="31679">
          <a:solidFill>
            <a:schemeClr val="tx1"/>
          </a:solidFill>
          <a:prstDash val="solid"/>
        </a:ln>
      </c:spPr>
    </c:plotArea>
    <c:legend>
      <c:legendPos val="t"/>
      <c:layout>
        <c:manualLayout>
          <c:xMode val="edge"/>
          <c:yMode val="edge"/>
          <c:x val="4.8944641919760001E-2"/>
          <c:y val="1.24914228653356E-2"/>
          <c:w val="0.92730912635920504"/>
          <c:h val="0.19409068630819101"/>
        </c:manualLayout>
      </c:layout>
      <c:overlay val="0"/>
      <c:spPr>
        <a:noFill/>
        <a:ln w="3381">
          <a:noFill/>
          <a:prstDash val="solid"/>
        </a:ln>
      </c:spPr>
      <c:txPr>
        <a:bodyPr/>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78"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227376636571"/>
          <c:y val="0.33034763309953502"/>
          <c:w val="0.80143244741034902"/>
          <c:h val="0.48812867318138897"/>
        </c:manualLayout>
      </c:layout>
      <c:lineChart>
        <c:grouping val="standard"/>
        <c:varyColors val="0"/>
        <c:ser>
          <c:idx val="0"/>
          <c:order val="0"/>
          <c:tx>
            <c:strRef>
              <c:f>Sheet1!$B$2</c:f>
              <c:strCache>
                <c:ptCount val="1"/>
                <c:pt idx="0">
                  <c:v>信号無視</c:v>
                </c:pt>
              </c:strCache>
            </c:strRef>
          </c:tx>
          <c:spPr>
            <a:ln w="38027">
              <a:solidFill>
                <a:srgbClr val="FF0000"/>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Sheet1!$C$2:$P$2</c:f>
              <c:numCache>
                <c:formatCode>#,##0_);[Red]\(#,##0\)</c:formatCode>
                <c:ptCount val="14"/>
                <c:pt idx="0">
                  <c:v>28818</c:v>
                </c:pt>
                <c:pt idx="1">
                  <c:v>26803</c:v>
                </c:pt>
                <c:pt idx="2">
                  <c:v>24445</c:v>
                </c:pt>
                <c:pt idx="3">
                  <c:v>22513</c:v>
                </c:pt>
                <c:pt idx="4">
                  <c:v>21185</c:v>
                </c:pt>
                <c:pt idx="5">
                  <c:v>20250</c:v>
                </c:pt>
                <c:pt idx="6">
                  <c:v>19022</c:v>
                </c:pt>
                <c:pt idx="7">
                  <c:v>17951</c:v>
                </c:pt>
                <c:pt idx="8">
                  <c:v>16720</c:v>
                </c:pt>
                <c:pt idx="9">
                  <c:v>15702</c:v>
                </c:pt>
                <c:pt idx="10">
                  <c:v>15505</c:v>
                </c:pt>
                <c:pt idx="11">
                  <c:v>14110</c:v>
                </c:pt>
                <c:pt idx="12">
                  <c:v>13590</c:v>
                </c:pt>
                <c:pt idx="13">
                  <c:v>12495</c:v>
                </c:pt>
              </c:numCache>
            </c:numRef>
          </c:val>
          <c:smooth val="0"/>
          <c:extLst>
            <c:ext xmlns:c16="http://schemas.microsoft.com/office/drawing/2014/chart" uri="{C3380CC4-5D6E-409C-BE32-E72D297353CC}">
              <c16:uniqueId val="{00000000-F5EC-9246-BF99-7F5BFBA11DED}"/>
            </c:ext>
          </c:extLst>
        </c:ser>
        <c:ser>
          <c:idx val="1"/>
          <c:order val="1"/>
          <c:tx>
            <c:strRef>
              <c:f>Sheet1!$B$3</c:f>
              <c:strCache>
                <c:ptCount val="1"/>
                <c:pt idx="0">
                  <c:v>交差点安全進行</c:v>
                </c:pt>
              </c:strCache>
            </c:strRef>
          </c:tx>
          <c:spPr>
            <a:ln w="38027">
              <a:solidFill>
                <a:srgbClr val="FF00FF"/>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Sheet1!$C$3:$P$3</c:f>
              <c:numCache>
                <c:formatCode>#,##0_);[Red]\(#,##0\)</c:formatCode>
                <c:ptCount val="14"/>
                <c:pt idx="0">
                  <c:v>47637</c:v>
                </c:pt>
                <c:pt idx="1">
                  <c:v>44037</c:v>
                </c:pt>
                <c:pt idx="2">
                  <c:v>41630</c:v>
                </c:pt>
                <c:pt idx="3">
                  <c:v>43311</c:v>
                </c:pt>
                <c:pt idx="4">
                  <c:v>39467</c:v>
                </c:pt>
                <c:pt idx="5">
                  <c:v>39306</c:v>
                </c:pt>
                <c:pt idx="6">
                  <c:v>40478</c:v>
                </c:pt>
                <c:pt idx="7">
                  <c:v>40069</c:v>
                </c:pt>
                <c:pt idx="8">
                  <c:v>36233</c:v>
                </c:pt>
                <c:pt idx="9">
                  <c:v>31516</c:v>
                </c:pt>
                <c:pt idx="10">
                  <c:v>29168</c:v>
                </c:pt>
                <c:pt idx="11">
                  <c:v>28393</c:v>
                </c:pt>
                <c:pt idx="12">
                  <c:v>27724</c:v>
                </c:pt>
                <c:pt idx="13">
                  <c:v>24771</c:v>
                </c:pt>
              </c:numCache>
            </c:numRef>
          </c:val>
          <c:smooth val="0"/>
          <c:extLst>
            <c:ext xmlns:c16="http://schemas.microsoft.com/office/drawing/2014/chart" uri="{C3380CC4-5D6E-409C-BE32-E72D297353CC}">
              <c16:uniqueId val="{00000001-F5EC-9246-BF99-7F5BFBA11DED}"/>
            </c:ext>
          </c:extLst>
        </c:ser>
        <c:ser>
          <c:idx val="2"/>
          <c:order val="2"/>
          <c:tx>
            <c:strRef>
              <c:f>Sheet1!$B$4</c:f>
              <c:strCache>
                <c:ptCount val="1"/>
                <c:pt idx="0">
                  <c:v>歩行者妨害等</c:v>
                </c:pt>
              </c:strCache>
            </c:strRef>
          </c:tx>
          <c:spPr>
            <a:ln w="38027">
              <a:solidFill>
                <a:srgbClr val="00FF00"/>
              </a:solidFill>
              <a:prstDash val="solid"/>
            </a:ln>
          </c:spPr>
          <c:marker>
            <c:symbol val="triangle"/>
            <c:size val="2"/>
            <c:spPr>
              <a:solidFill>
                <a:srgbClr val="00FF00"/>
              </a:solidFill>
              <a:ln>
                <a:solidFill>
                  <a:srgbClr val="00FF00"/>
                </a:solidFill>
                <a:prstDash val="solid"/>
              </a:ln>
            </c:spPr>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Sheet1!$C$4:$P$4</c:f>
              <c:numCache>
                <c:formatCode>#,##0_);[Red]\(#,##0\)</c:formatCode>
                <c:ptCount val="14"/>
                <c:pt idx="0">
                  <c:v>15353</c:v>
                </c:pt>
                <c:pt idx="1">
                  <c:v>15282</c:v>
                </c:pt>
                <c:pt idx="2">
                  <c:v>14282</c:v>
                </c:pt>
                <c:pt idx="3">
                  <c:v>14818</c:v>
                </c:pt>
                <c:pt idx="4">
                  <c:v>14704</c:v>
                </c:pt>
                <c:pt idx="5">
                  <c:v>15587</c:v>
                </c:pt>
                <c:pt idx="6">
                  <c:v>14778</c:v>
                </c:pt>
                <c:pt idx="7">
                  <c:v>14504</c:v>
                </c:pt>
                <c:pt idx="8">
                  <c:v>13616</c:v>
                </c:pt>
                <c:pt idx="9">
                  <c:v>13197</c:v>
                </c:pt>
                <c:pt idx="10">
                  <c:v>13427</c:v>
                </c:pt>
                <c:pt idx="11">
                  <c:v>12614</c:v>
                </c:pt>
                <c:pt idx="12">
                  <c:v>12487</c:v>
                </c:pt>
                <c:pt idx="13">
                  <c:v>11809</c:v>
                </c:pt>
              </c:numCache>
            </c:numRef>
          </c:val>
          <c:smooth val="0"/>
          <c:extLst>
            <c:ext xmlns:c16="http://schemas.microsoft.com/office/drawing/2014/chart" uri="{C3380CC4-5D6E-409C-BE32-E72D297353CC}">
              <c16:uniqueId val="{00000002-F5EC-9246-BF99-7F5BFBA11DED}"/>
            </c:ext>
          </c:extLst>
        </c:ser>
        <c:ser>
          <c:idx val="3"/>
          <c:order val="3"/>
          <c:tx>
            <c:strRef>
              <c:f>Sheet1!$B$5</c:f>
              <c:strCache>
                <c:ptCount val="1"/>
                <c:pt idx="0">
                  <c:v>一時不停止</c:v>
                </c:pt>
              </c:strCache>
            </c:strRef>
          </c:tx>
          <c:spPr>
            <a:ln w="38027">
              <a:solidFill>
                <a:srgbClr val="00FFFF"/>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Sheet1!$C$5:$P$5</c:f>
              <c:numCache>
                <c:formatCode>#,##0_);[Red]\(#,##0\)</c:formatCode>
                <c:ptCount val="14"/>
                <c:pt idx="0">
                  <c:v>42596</c:v>
                </c:pt>
                <c:pt idx="1">
                  <c:v>38615</c:v>
                </c:pt>
                <c:pt idx="2">
                  <c:v>36727</c:v>
                </c:pt>
                <c:pt idx="3">
                  <c:v>33670</c:v>
                </c:pt>
                <c:pt idx="4">
                  <c:v>31870</c:v>
                </c:pt>
                <c:pt idx="5">
                  <c:v>30370</c:v>
                </c:pt>
                <c:pt idx="6">
                  <c:v>27714</c:v>
                </c:pt>
                <c:pt idx="7">
                  <c:v>25797</c:v>
                </c:pt>
                <c:pt idx="8">
                  <c:v>24221</c:v>
                </c:pt>
                <c:pt idx="9">
                  <c:v>23091</c:v>
                </c:pt>
                <c:pt idx="10">
                  <c:v>21391</c:v>
                </c:pt>
                <c:pt idx="11">
                  <c:v>19248</c:v>
                </c:pt>
                <c:pt idx="12">
                  <c:v>17990</c:v>
                </c:pt>
                <c:pt idx="13">
                  <c:v>16400</c:v>
                </c:pt>
              </c:numCache>
            </c:numRef>
          </c:val>
          <c:smooth val="0"/>
          <c:extLst>
            <c:ext xmlns:c16="http://schemas.microsoft.com/office/drawing/2014/chart" uri="{C3380CC4-5D6E-409C-BE32-E72D297353CC}">
              <c16:uniqueId val="{00000003-F5EC-9246-BF99-7F5BFBA11DED}"/>
            </c:ext>
          </c:extLst>
        </c:ser>
        <c:ser>
          <c:idx val="4"/>
          <c:order val="4"/>
          <c:tx>
            <c:strRef>
              <c:f>Sheet1!$B$6</c:f>
              <c:strCache>
                <c:ptCount val="1"/>
                <c:pt idx="0">
                  <c:v>運転操作不適</c:v>
                </c:pt>
              </c:strCache>
            </c:strRef>
          </c:tx>
          <c:spPr>
            <a:ln w="38027">
              <a:solidFill>
                <a:srgbClr val="0066FF"/>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Sheet1!$C$6:$P$6</c:f>
              <c:numCache>
                <c:formatCode>#,##0_);[Red]\(#,##0\)</c:formatCode>
                <c:ptCount val="14"/>
                <c:pt idx="0">
                  <c:v>64860</c:v>
                </c:pt>
                <c:pt idx="1">
                  <c:v>60731</c:v>
                </c:pt>
                <c:pt idx="2">
                  <c:v>52419</c:v>
                </c:pt>
                <c:pt idx="3">
                  <c:v>49750</c:v>
                </c:pt>
                <c:pt idx="4">
                  <c:v>46395</c:v>
                </c:pt>
                <c:pt idx="5">
                  <c:v>45757</c:v>
                </c:pt>
                <c:pt idx="6">
                  <c:v>45005</c:v>
                </c:pt>
                <c:pt idx="7">
                  <c:v>43709</c:v>
                </c:pt>
                <c:pt idx="8">
                  <c:v>42117</c:v>
                </c:pt>
                <c:pt idx="9">
                  <c:v>38133</c:v>
                </c:pt>
                <c:pt idx="10">
                  <c:v>33845</c:v>
                </c:pt>
                <c:pt idx="11">
                  <c:v>31465</c:v>
                </c:pt>
                <c:pt idx="12">
                  <c:v>29476</c:v>
                </c:pt>
                <c:pt idx="13">
                  <c:v>27859</c:v>
                </c:pt>
              </c:numCache>
            </c:numRef>
          </c:val>
          <c:smooth val="0"/>
          <c:extLst>
            <c:ext xmlns:c16="http://schemas.microsoft.com/office/drawing/2014/chart" uri="{C3380CC4-5D6E-409C-BE32-E72D297353CC}">
              <c16:uniqueId val="{00000004-F5EC-9246-BF99-7F5BFBA11DED}"/>
            </c:ext>
          </c:extLst>
        </c:ser>
        <c:ser>
          <c:idx val="5"/>
          <c:order val="5"/>
          <c:tx>
            <c:strRef>
              <c:f>Sheet1!$B$7</c:f>
              <c:strCache>
                <c:ptCount val="1"/>
                <c:pt idx="0">
                  <c:v>漫然運転</c:v>
                </c:pt>
              </c:strCache>
            </c:strRef>
          </c:tx>
          <c:spPr>
            <a:ln w="38027">
              <a:solidFill>
                <a:srgbClr val="FF9900"/>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Sheet1!$C$7:$P$7</c:f>
              <c:numCache>
                <c:formatCode>#,##0_);[Red]\(#,##0\)</c:formatCode>
                <c:ptCount val="14"/>
                <c:pt idx="0">
                  <c:v>57217</c:v>
                </c:pt>
                <c:pt idx="1">
                  <c:v>56243</c:v>
                </c:pt>
                <c:pt idx="2">
                  <c:v>52270</c:v>
                </c:pt>
                <c:pt idx="3">
                  <c:v>47941</c:v>
                </c:pt>
                <c:pt idx="4">
                  <c:v>47719</c:v>
                </c:pt>
                <c:pt idx="5">
                  <c:v>49475</c:v>
                </c:pt>
                <c:pt idx="6">
                  <c:v>47370</c:v>
                </c:pt>
                <c:pt idx="7">
                  <c:v>47917</c:v>
                </c:pt>
                <c:pt idx="8">
                  <c:v>47282</c:v>
                </c:pt>
                <c:pt idx="9">
                  <c:v>43600</c:v>
                </c:pt>
                <c:pt idx="10">
                  <c:v>42103</c:v>
                </c:pt>
                <c:pt idx="11">
                  <c:v>39625</c:v>
                </c:pt>
                <c:pt idx="12">
                  <c:v>38350</c:v>
                </c:pt>
                <c:pt idx="13">
                  <c:v>34707</c:v>
                </c:pt>
              </c:numCache>
            </c:numRef>
          </c:val>
          <c:smooth val="0"/>
          <c:extLst>
            <c:ext xmlns:c16="http://schemas.microsoft.com/office/drawing/2014/chart" uri="{C3380CC4-5D6E-409C-BE32-E72D297353CC}">
              <c16:uniqueId val="{00000005-F5EC-9246-BF99-7F5BFBA11DED}"/>
            </c:ext>
          </c:extLst>
        </c:ser>
        <c:ser>
          <c:idx val="6"/>
          <c:order val="6"/>
          <c:tx>
            <c:strRef>
              <c:f>Sheet1!$B$8</c:f>
              <c:strCache>
                <c:ptCount val="1"/>
                <c:pt idx="0">
                  <c:v>脇見運転</c:v>
                </c:pt>
              </c:strCache>
            </c:strRef>
          </c:tx>
          <c:spPr>
            <a:ln w="37973"/>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Sheet1!$C$8:$P$8</c:f>
              <c:numCache>
                <c:formatCode>#,##0_);[Red]\(#,##0\)</c:formatCode>
                <c:ptCount val="14"/>
                <c:pt idx="0">
                  <c:v>147101</c:v>
                </c:pt>
                <c:pt idx="1">
                  <c:v>140534</c:v>
                </c:pt>
                <c:pt idx="2">
                  <c:v>129347</c:v>
                </c:pt>
                <c:pt idx="3">
                  <c:v>115144</c:v>
                </c:pt>
                <c:pt idx="4">
                  <c:v>114769</c:v>
                </c:pt>
                <c:pt idx="5">
                  <c:v>113313</c:v>
                </c:pt>
                <c:pt idx="6">
                  <c:v>108180</c:v>
                </c:pt>
                <c:pt idx="7">
                  <c:v>104712</c:v>
                </c:pt>
                <c:pt idx="8">
                  <c:v>100400</c:v>
                </c:pt>
                <c:pt idx="9">
                  <c:v>91293</c:v>
                </c:pt>
                <c:pt idx="10">
                  <c:v>85601</c:v>
                </c:pt>
                <c:pt idx="11">
                  <c:v>77586</c:v>
                </c:pt>
                <c:pt idx="12">
                  <c:v>69815</c:v>
                </c:pt>
                <c:pt idx="13">
                  <c:v>60990</c:v>
                </c:pt>
              </c:numCache>
            </c:numRef>
          </c:val>
          <c:smooth val="0"/>
          <c:extLst>
            <c:ext xmlns:c16="http://schemas.microsoft.com/office/drawing/2014/chart" uri="{C3380CC4-5D6E-409C-BE32-E72D297353CC}">
              <c16:uniqueId val="{00000006-F5EC-9246-BF99-7F5BFBA11DED}"/>
            </c:ext>
          </c:extLst>
        </c:ser>
        <c:ser>
          <c:idx val="7"/>
          <c:order val="7"/>
          <c:tx>
            <c:strRef>
              <c:f>Sheet1!$B$9</c:f>
              <c:strCache>
                <c:ptCount val="1"/>
                <c:pt idx="0">
                  <c:v>動静不注視</c:v>
                </c:pt>
              </c:strCache>
            </c:strRef>
          </c:tx>
          <c:spPr>
            <a:ln w="38027">
              <a:solidFill>
                <a:srgbClr val="993300"/>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Sheet1!$C$9:$P$9</c:f>
              <c:numCache>
                <c:formatCode>#,##0_);[Red]\(#,##0\)</c:formatCode>
                <c:ptCount val="14"/>
                <c:pt idx="0">
                  <c:v>96030</c:v>
                </c:pt>
                <c:pt idx="1">
                  <c:v>93132</c:v>
                </c:pt>
                <c:pt idx="2">
                  <c:v>88411</c:v>
                </c:pt>
                <c:pt idx="3">
                  <c:v>78233</c:v>
                </c:pt>
                <c:pt idx="4">
                  <c:v>76223</c:v>
                </c:pt>
                <c:pt idx="5">
                  <c:v>74524</c:v>
                </c:pt>
                <c:pt idx="6">
                  <c:v>71955</c:v>
                </c:pt>
                <c:pt idx="7">
                  <c:v>71375</c:v>
                </c:pt>
                <c:pt idx="8">
                  <c:v>68032</c:v>
                </c:pt>
                <c:pt idx="9">
                  <c:v>62240</c:v>
                </c:pt>
                <c:pt idx="10">
                  <c:v>59044</c:v>
                </c:pt>
                <c:pt idx="11">
                  <c:v>56677</c:v>
                </c:pt>
                <c:pt idx="12">
                  <c:v>50567</c:v>
                </c:pt>
                <c:pt idx="13">
                  <c:v>45084</c:v>
                </c:pt>
              </c:numCache>
            </c:numRef>
          </c:val>
          <c:smooth val="0"/>
          <c:extLst>
            <c:ext xmlns:c16="http://schemas.microsoft.com/office/drawing/2014/chart" uri="{C3380CC4-5D6E-409C-BE32-E72D297353CC}">
              <c16:uniqueId val="{00000007-F5EC-9246-BF99-7F5BFBA11DED}"/>
            </c:ext>
          </c:extLst>
        </c:ser>
        <c:ser>
          <c:idx val="8"/>
          <c:order val="8"/>
          <c:tx>
            <c:strRef>
              <c:f>Sheet1!$B$10</c:f>
              <c:strCache>
                <c:ptCount val="1"/>
                <c:pt idx="0">
                  <c:v>安全不確認</c:v>
                </c:pt>
              </c:strCache>
            </c:strRef>
          </c:tx>
          <c:spPr>
            <a:ln w="38027">
              <a:solidFill>
                <a:srgbClr val="009900"/>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Sheet1!$C$10:$P$10</c:f>
              <c:numCache>
                <c:formatCode>#,##0_);[Red]\(#,##0\)</c:formatCode>
                <c:ptCount val="14"/>
                <c:pt idx="0">
                  <c:v>270017</c:v>
                </c:pt>
                <c:pt idx="1">
                  <c:v>261277</c:v>
                </c:pt>
                <c:pt idx="2">
                  <c:v>252637</c:v>
                </c:pt>
                <c:pt idx="3">
                  <c:v>227588</c:v>
                </c:pt>
                <c:pt idx="4">
                  <c:v>222585</c:v>
                </c:pt>
                <c:pt idx="5">
                  <c:v>218751</c:v>
                </c:pt>
                <c:pt idx="6">
                  <c:v>205782</c:v>
                </c:pt>
                <c:pt idx="7">
                  <c:v>192557</c:v>
                </c:pt>
                <c:pt idx="8">
                  <c:v>182376</c:v>
                </c:pt>
                <c:pt idx="9">
                  <c:v>166450</c:v>
                </c:pt>
                <c:pt idx="10">
                  <c:v>155446</c:v>
                </c:pt>
                <c:pt idx="11">
                  <c:v>145093</c:v>
                </c:pt>
                <c:pt idx="12">
                  <c:v>137214</c:v>
                </c:pt>
                <c:pt idx="13">
                  <c:v>128224</c:v>
                </c:pt>
              </c:numCache>
            </c:numRef>
          </c:val>
          <c:smooth val="0"/>
          <c:extLst>
            <c:ext xmlns:c16="http://schemas.microsoft.com/office/drawing/2014/chart" uri="{C3380CC4-5D6E-409C-BE32-E72D297353CC}">
              <c16:uniqueId val="{00000008-F5EC-9246-BF99-7F5BFBA11DED}"/>
            </c:ext>
          </c:extLst>
        </c:ser>
        <c:dLbls>
          <c:showLegendKey val="0"/>
          <c:showVal val="0"/>
          <c:showCatName val="0"/>
          <c:showSerName val="0"/>
          <c:showPercent val="0"/>
          <c:showBubbleSize val="0"/>
        </c:dLbls>
        <c:smooth val="0"/>
        <c:axId val="257843680"/>
        <c:axId val="257793616"/>
      </c:lineChart>
      <c:catAx>
        <c:axId val="25784368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93616"/>
        <c:crosses val="autoZero"/>
        <c:auto val="1"/>
        <c:lblAlgn val="ctr"/>
        <c:lblOffset val="100"/>
        <c:tickLblSkip val="1"/>
        <c:tickMarkSkip val="1"/>
        <c:noMultiLvlLbl val="0"/>
      </c:catAx>
      <c:valAx>
        <c:axId val="257793616"/>
        <c:scaling>
          <c:orientation val="minMax"/>
          <c:max val="25000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dirty="0">
                    <a:latin typeface="HGMaruGothicMPRO" panose="020F0600000000000000" pitchFamily="34" charset="-128"/>
                    <a:ea typeface="HGMaruGothicMPRO" panose="020F0600000000000000" pitchFamily="34" charset="-128"/>
                  </a:rPr>
                  <a:t>事故件数（</a:t>
                </a:r>
                <a:r>
                  <a:rPr lang="ja-JP" altLang="en-US" b="0" dirty="0">
                    <a:latin typeface="HGMaruGothicMPRO" panose="020F0600000000000000" pitchFamily="34" charset="-128"/>
                    <a:ea typeface="HGMaruGothicMPRO" panose="020F0600000000000000" pitchFamily="34" charset="-128"/>
                  </a:rPr>
                  <a:t>万</a:t>
                </a:r>
                <a:r>
                  <a:rPr lang="zh-CN" altLang="en-US" b="0" dirty="0">
                    <a:latin typeface="HGMaruGothicMPRO" panose="020F0600000000000000" pitchFamily="34" charset="-128"/>
                    <a:ea typeface="HGMaruGothicMPRO" panose="020F0600000000000000" pitchFamily="34" charset="-128"/>
                  </a:rPr>
                  <a:t>件）</a:t>
                </a:r>
              </a:p>
            </c:rich>
          </c:tx>
          <c:layout>
            <c:manualLayout>
              <c:xMode val="edge"/>
              <c:yMode val="edge"/>
              <c:x val="2.7847692059020496E-3"/>
              <c:y val="0.31473909739777817"/>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843680"/>
        <c:crosses val="autoZero"/>
        <c:crossBetween val="midCat"/>
        <c:dispUnits>
          <c:builtInUnit val="tenThousands"/>
        </c:dispUnits>
      </c:valAx>
      <c:spPr>
        <a:noFill/>
        <a:ln w="38027">
          <a:solidFill>
            <a:srgbClr val="000000"/>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51190338744314"/>
          <c:y val="0.33034763309953502"/>
          <c:w val="0.7545116262959799"/>
          <c:h val="0.48812867318138897"/>
        </c:manualLayout>
      </c:layout>
      <c:lineChart>
        <c:grouping val="standard"/>
        <c:varyColors val="0"/>
        <c:ser>
          <c:idx val="0"/>
          <c:order val="0"/>
          <c:tx>
            <c:strRef>
              <c:f>Sheet1!$A$2</c:f>
              <c:strCache>
                <c:ptCount val="1"/>
                <c:pt idx="0">
                  <c:v>信号無視</c:v>
                </c:pt>
              </c:strCache>
            </c:strRef>
          </c:tx>
          <c:spPr>
            <a:ln w="38027">
              <a:solidFill>
                <a:srgbClr val="FF00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Sheet1!$B$2:$Y$2</c:f>
              <c:numCache>
                <c:formatCode>General</c:formatCode>
                <c:ptCount val="24"/>
                <c:pt idx="0">
                  <c:v>411</c:v>
                </c:pt>
                <c:pt idx="1">
                  <c:v>351</c:v>
                </c:pt>
                <c:pt idx="2">
                  <c:v>382</c:v>
                </c:pt>
                <c:pt idx="3">
                  <c:v>320</c:v>
                </c:pt>
                <c:pt idx="4">
                  <c:v>323</c:v>
                </c:pt>
                <c:pt idx="5">
                  <c:v>329</c:v>
                </c:pt>
                <c:pt idx="6">
                  <c:v>366</c:v>
                </c:pt>
                <c:pt idx="7">
                  <c:v>304</c:v>
                </c:pt>
                <c:pt idx="8">
                  <c:v>316</c:v>
                </c:pt>
                <c:pt idx="9" formatCode="#,##0_);[Red]\(#,##0\)">
                  <c:v>288</c:v>
                </c:pt>
                <c:pt idx="10" formatCode="#,##0_);[Red]\(#,##0\)">
                  <c:v>243</c:v>
                </c:pt>
                <c:pt idx="11" formatCode="#,##0_);[Red]\(#,##0\)">
                  <c:v>211</c:v>
                </c:pt>
                <c:pt idx="12" formatCode="#,##0_);[Red]\(#,##0\)">
                  <c:v>198</c:v>
                </c:pt>
                <c:pt idx="13" formatCode="#,##0_);[Red]\(#,##0\)">
                  <c:v>189</c:v>
                </c:pt>
                <c:pt idx="14" formatCode="#,##0_);[Red]\(#,##0\)">
                  <c:v>151</c:v>
                </c:pt>
                <c:pt idx="15" formatCode="#,##0_);[Red]\(#,##0\)">
                  <c:v>154</c:v>
                </c:pt>
                <c:pt idx="16" formatCode="#,##0_);[Red]\(#,##0\)">
                  <c:v>174</c:v>
                </c:pt>
                <c:pt idx="17" formatCode="#,##0_);[Red]\(#,##0\)">
                  <c:v>145</c:v>
                </c:pt>
                <c:pt idx="18" formatCode="#,##0_);[Red]\(#,##0\)">
                  <c:v>128</c:v>
                </c:pt>
                <c:pt idx="19" formatCode="#,##0_);[Red]\(#,##0\)">
                  <c:v>127</c:v>
                </c:pt>
                <c:pt idx="20" formatCode="#,##0_);[Red]\(#,##0\)">
                  <c:v>149</c:v>
                </c:pt>
                <c:pt idx="21" formatCode="#,##0_);[Red]\(#,##0\)">
                  <c:v>119</c:v>
                </c:pt>
                <c:pt idx="22" formatCode="#,##0_);[Red]\(#,##0\)">
                  <c:v>126</c:v>
                </c:pt>
                <c:pt idx="23" formatCode="#,##0_);[Red]\(#,##0\)">
                  <c:v>113</c:v>
                </c:pt>
              </c:numCache>
            </c:numRef>
          </c:val>
          <c:smooth val="0"/>
          <c:extLst>
            <c:ext xmlns:c16="http://schemas.microsoft.com/office/drawing/2014/chart" uri="{C3380CC4-5D6E-409C-BE32-E72D297353CC}">
              <c16:uniqueId val="{00000000-CD3C-3546-A230-6CB7E181C181}"/>
            </c:ext>
          </c:extLst>
        </c:ser>
        <c:ser>
          <c:idx val="1"/>
          <c:order val="1"/>
          <c:tx>
            <c:strRef>
              <c:f>Sheet1!$A$3</c:f>
              <c:strCache>
                <c:ptCount val="1"/>
                <c:pt idx="0">
                  <c:v>最高速度違反</c:v>
                </c:pt>
              </c:strCache>
            </c:strRef>
          </c:tx>
          <c:spPr>
            <a:ln w="38027">
              <a:solidFill>
                <a:srgbClr val="FF00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Sheet1!$B$3:$Y$3</c:f>
              <c:numCache>
                <c:formatCode>General</c:formatCode>
                <c:ptCount val="24"/>
                <c:pt idx="0">
                  <c:v>1965</c:v>
                </c:pt>
                <c:pt idx="1">
                  <c:v>1707</c:v>
                </c:pt>
                <c:pt idx="2">
                  <c:v>1642</c:v>
                </c:pt>
                <c:pt idx="3">
                  <c:v>1490</c:v>
                </c:pt>
                <c:pt idx="4">
                  <c:v>1389</c:v>
                </c:pt>
                <c:pt idx="5">
                  <c:v>1417</c:v>
                </c:pt>
                <c:pt idx="6">
                  <c:v>1167</c:v>
                </c:pt>
                <c:pt idx="7">
                  <c:v>1085</c:v>
                </c:pt>
                <c:pt idx="8">
                  <c:v>883</c:v>
                </c:pt>
                <c:pt idx="9" formatCode="#,##0_);[Red]\(#,##0\)">
                  <c:v>711</c:v>
                </c:pt>
                <c:pt idx="10" formatCode="#,##0_);[Red]\(#,##0\)">
                  <c:v>658</c:v>
                </c:pt>
                <c:pt idx="11" formatCode="#,##0_);[Red]\(#,##0\)">
                  <c:v>520</c:v>
                </c:pt>
                <c:pt idx="12" formatCode="#,##0_);[Red]\(#,##0\)">
                  <c:v>449</c:v>
                </c:pt>
                <c:pt idx="13" formatCode="#,##0_);[Red]\(#,##0\)">
                  <c:v>356</c:v>
                </c:pt>
                <c:pt idx="14" formatCode="#,##0_);[Red]\(#,##0\)">
                  <c:v>329</c:v>
                </c:pt>
                <c:pt idx="15" formatCode="#,##0_);[Red]\(#,##0\)">
                  <c:v>293</c:v>
                </c:pt>
                <c:pt idx="16" formatCode="#,##0_);[Red]\(#,##0\)">
                  <c:v>228</c:v>
                </c:pt>
                <c:pt idx="17" formatCode="#,##0_);[Red]\(#,##0\)">
                  <c:v>212</c:v>
                </c:pt>
                <c:pt idx="18" formatCode="#,##0_);[Red]\(#,##0\)">
                  <c:v>216</c:v>
                </c:pt>
                <c:pt idx="19" formatCode="#,##0_);[Red]\(#,##0\)">
                  <c:v>212</c:v>
                </c:pt>
                <c:pt idx="20" formatCode="#,##0_);[Red]\(#,##0\)">
                  <c:v>221</c:v>
                </c:pt>
                <c:pt idx="21" formatCode="#,##0_);[Red]\(#,##0\)">
                  <c:v>199</c:v>
                </c:pt>
                <c:pt idx="22" formatCode="#,##0_);[Red]\(#,##0\)">
                  <c:v>162</c:v>
                </c:pt>
                <c:pt idx="23" formatCode="#,##0_);[Red]\(#,##0\)">
                  <c:v>133</c:v>
                </c:pt>
              </c:numCache>
            </c:numRef>
          </c:val>
          <c:smooth val="0"/>
          <c:extLst>
            <c:ext xmlns:c16="http://schemas.microsoft.com/office/drawing/2014/chart" uri="{C3380CC4-5D6E-409C-BE32-E72D297353CC}">
              <c16:uniqueId val="{00000001-CD3C-3546-A230-6CB7E181C181}"/>
            </c:ext>
          </c:extLst>
        </c:ser>
        <c:ser>
          <c:idx val="2"/>
          <c:order val="2"/>
          <c:tx>
            <c:strRef>
              <c:f>Sheet1!$A$4</c:f>
              <c:strCache>
                <c:ptCount val="1"/>
                <c:pt idx="0">
                  <c:v>一時不停止</c:v>
                </c:pt>
              </c:strCache>
            </c:strRef>
          </c:tx>
          <c:spPr>
            <a:ln w="38027">
              <a:solidFill>
                <a:srgbClr val="00FF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Sheet1!$B$4:$Y$4</c:f>
              <c:numCache>
                <c:formatCode>General</c:formatCode>
                <c:ptCount val="24"/>
                <c:pt idx="0">
                  <c:v>403</c:v>
                </c:pt>
                <c:pt idx="1">
                  <c:v>402</c:v>
                </c:pt>
                <c:pt idx="2">
                  <c:v>408</c:v>
                </c:pt>
                <c:pt idx="3">
                  <c:v>376</c:v>
                </c:pt>
                <c:pt idx="4">
                  <c:v>378</c:v>
                </c:pt>
                <c:pt idx="5">
                  <c:v>339</c:v>
                </c:pt>
                <c:pt idx="6">
                  <c:v>356</c:v>
                </c:pt>
                <c:pt idx="7">
                  <c:v>318</c:v>
                </c:pt>
                <c:pt idx="8">
                  <c:v>284</c:v>
                </c:pt>
                <c:pt idx="9" formatCode="#,##0_);[Red]\(#,##0\)">
                  <c:v>265</c:v>
                </c:pt>
                <c:pt idx="10" formatCode="#,##0_);[Red]\(#,##0\)">
                  <c:v>250</c:v>
                </c:pt>
                <c:pt idx="11" formatCode="#,##0_);[Red]\(#,##0\)">
                  <c:v>234</c:v>
                </c:pt>
                <c:pt idx="12" formatCode="#,##0_);[Red]\(#,##0\)">
                  <c:v>218</c:v>
                </c:pt>
                <c:pt idx="13" formatCode="#,##0_);[Red]\(#,##0\)">
                  <c:v>194</c:v>
                </c:pt>
                <c:pt idx="14" formatCode="#,##0_);[Red]\(#,##0\)">
                  <c:v>156</c:v>
                </c:pt>
                <c:pt idx="15" formatCode="#,##0_);[Red]\(#,##0\)">
                  <c:v>152</c:v>
                </c:pt>
                <c:pt idx="16" formatCode="#,##0_);[Red]\(#,##0\)">
                  <c:v>134</c:v>
                </c:pt>
                <c:pt idx="17" formatCode="#,##0_);[Red]\(#,##0\)">
                  <c:v>126</c:v>
                </c:pt>
                <c:pt idx="18" formatCode="#,##0_);[Red]\(#,##0\)">
                  <c:v>92</c:v>
                </c:pt>
                <c:pt idx="19" formatCode="#,##0_);[Red]\(#,##0\)">
                  <c:v>122</c:v>
                </c:pt>
                <c:pt idx="20" formatCode="#,##0_);[Red]\(#,##0\)">
                  <c:v>121</c:v>
                </c:pt>
                <c:pt idx="21" formatCode="#,##0_);[Red]\(#,##0\)">
                  <c:v>101</c:v>
                </c:pt>
                <c:pt idx="22" formatCode="#,##0_);[Red]\(#,##0\)">
                  <c:v>107</c:v>
                </c:pt>
                <c:pt idx="23" formatCode="#,##0_);[Red]\(#,##0\)">
                  <c:v>88</c:v>
                </c:pt>
              </c:numCache>
            </c:numRef>
          </c:val>
          <c:smooth val="0"/>
          <c:extLst>
            <c:ext xmlns:c16="http://schemas.microsoft.com/office/drawing/2014/chart" uri="{C3380CC4-5D6E-409C-BE32-E72D297353CC}">
              <c16:uniqueId val="{00000002-CD3C-3546-A230-6CB7E181C181}"/>
            </c:ext>
          </c:extLst>
        </c:ser>
        <c:ser>
          <c:idx val="3"/>
          <c:order val="3"/>
          <c:tx>
            <c:strRef>
              <c:f>Sheet1!$A$5</c:f>
              <c:strCache>
                <c:ptCount val="1"/>
                <c:pt idx="0">
                  <c:v>運転操作不適</c:v>
                </c:pt>
              </c:strCache>
            </c:strRef>
          </c:tx>
          <c:spPr>
            <a:ln w="38027">
              <a:solidFill>
                <a:srgbClr val="00FF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Sheet1!$B$5:$Y$5</c:f>
              <c:numCache>
                <c:formatCode>General</c:formatCode>
                <c:ptCount val="24"/>
                <c:pt idx="0">
                  <c:v>674</c:v>
                </c:pt>
                <c:pt idx="1">
                  <c:v>673</c:v>
                </c:pt>
                <c:pt idx="2">
                  <c:v>679</c:v>
                </c:pt>
                <c:pt idx="3">
                  <c:v>667</c:v>
                </c:pt>
                <c:pt idx="4">
                  <c:v>648</c:v>
                </c:pt>
                <c:pt idx="5">
                  <c:v>676</c:v>
                </c:pt>
                <c:pt idx="6">
                  <c:v>659</c:v>
                </c:pt>
                <c:pt idx="7">
                  <c:v>693</c:v>
                </c:pt>
                <c:pt idx="8">
                  <c:v>621</c:v>
                </c:pt>
                <c:pt idx="9" formatCode="#,##0_);[Red]\(#,##0\)">
                  <c:v>587</c:v>
                </c:pt>
                <c:pt idx="10" formatCode="#,##0_);[Red]\(#,##0\)">
                  <c:v>597</c:v>
                </c:pt>
                <c:pt idx="11" formatCode="#,##0_);[Red]\(#,##0\)">
                  <c:v>601</c:v>
                </c:pt>
                <c:pt idx="12" formatCode="#,##0_);[Red]\(#,##0\)">
                  <c:v>528</c:v>
                </c:pt>
                <c:pt idx="13" formatCode="#,##0_);[Red]\(#,##0\)">
                  <c:v>501</c:v>
                </c:pt>
                <c:pt idx="14" formatCode="#,##0_);[Red]\(#,##0\)">
                  <c:v>478</c:v>
                </c:pt>
                <c:pt idx="15" formatCode="#,##0_);[Red]\(#,##0\)">
                  <c:v>489</c:v>
                </c:pt>
                <c:pt idx="16" formatCode="#,##0_);[Red]\(#,##0\)">
                  <c:v>419</c:v>
                </c:pt>
                <c:pt idx="17" formatCode="#,##0_);[Red]\(#,##0\)">
                  <c:v>376</c:v>
                </c:pt>
                <c:pt idx="18" formatCode="#,##0_);[Red]\(#,##0\)">
                  <c:v>450</c:v>
                </c:pt>
                <c:pt idx="19" formatCode="#,##0_);[Red]\(#,##0\)">
                  <c:v>411</c:v>
                </c:pt>
                <c:pt idx="20" formatCode="#,##0_);[Red]\(#,##0\)">
                  <c:v>423</c:v>
                </c:pt>
                <c:pt idx="21" formatCode="#,##0_);[Red]\(#,##0\)">
                  <c:v>429</c:v>
                </c:pt>
                <c:pt idx="22" formatCode="#,##0_);[Red]\(#,##0\)">
                  <c:v>429</c:v>
                </c:pt>
                <c:pt idx="23" formatCode="#,##0_);[Red]\(#,##0\)">
                  <c:v>412</c:v>
                </c:pt>
              </c:numCache>
            </c:numRef>
          </c:val>
          <c:smooth val="0"/>
          <c:extLst>
            <c:ext xmlns:c16="http://schemas.microsoft.com/office/drawing/2014/chart" uri="{C3380CC4-5D6E-409C-BE32-E72D297353CC}">
              <c16:uniqueId val="{00000003-CD3C-3546-A230-6CB7E181C181}"/>
            </c:ext>
          </c:extLst>
        </c:ser>
        <c:ser>
          <c:idx val="4"/>
          <c:order val="4"/>
          <c:tx>
            <c:strRef>
              <c:f>Sheet1!$A$6</c:f>
              <c:strCache>
                <c:ptCount val="1"/>
                <c:pt idx="0">
                  <c:v>漫然運転</c:v>
                </c:pt>
              </c:strCache>
            </c:strRef>
          </c:tx>
          <c:spPr>
            <a:ln w="38027">
              <a:solidFill>
                <a:srgbClr val="0066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Sheet1!$B$6:$Y$6</c:f>
              <c:numCache>
                <c:formatCode>General</c:formatCode>
                <c:ptCount val="24"/>
                <c:pt idx="0">
                  <c:v>974</c:v>
                </c:pt>
                <c:pt idx="1">
                  <c:v>912</c:v>
                </c:pt>
                <c:pt idx="2">
                  <c:v>921</c:v>
                </c:pt>
                <c:pt idx="3">
                  <c:v>931</c:v>
                </c:pt>
                <c:pt idx="4">
                  <c:v>942</c:v>
                </c:pt>
                <c:pt idx="5">
                  <c:v>956</c:v>
                </c:pt>
                <c:pt idx="6">
                  <c:v>955</c:v>
                </c:pt>
                <c:pt idx="7">
                  <c:v>985</c:v>
                </c:pt>
                <c:pt idx="8">
                  <c:v>915</c:v>
                </c:pt>
                <c:pt idx="9" formatCode="#,##0_);[Red]\(#,##0\)">
                  <c:v>934</c:v>
                </c:pt>
                <c:pt idx="10" formatCode="#,##0_);[Red]\(#,##0\)">
                  <c:v>930</c:v>
                </c:pt>
                <c:pt idx="11" formatCode="#,##0_);[Red]\(#,##0\)">
                  <c:v>839</c:v>
                </c:pt>
                <c:pt idx="12" formatCode="#,##0_);[Red]\(#,##0\)">
                  <c:v>814</c:v>
                </c:pt>
                <c:pt idx="13" formatCode="#,##0_);[Red]\(#,##0\)">
                  <c:v>729</c:v>
                </c:pt>
                <c:pt idx="14" formatCode="#,##0_);[Red]\(#,##0\)">
                  <c:v>731</c:v>
                </c:pt>
                <c:pt idx="15" formatCode="#,##0_);[Red]\(#,##0\)">
                  <c:v>791</c:v>
                </c:pt>
                <c:pt idx="16" formatCode="#,##0_);[Red]\(#,##0\)">
                  <c:v>739</c:v>
                </c:pt>
                <c:pt idx="17" formatCode="#,##0_);[Red]\(#,##0\)">
                  <c:v>692</c:v>
                </c:pt>
                <c:pt idx="18" formatCode="#,##0_);[Red]\(#,##0\)">
                  <c:v>678</c:v>
                </c:pt>
                <c:pt idx="19" formatCode="#,##0_);[Red]\(#,##0\)">
                  <c:v>651</c:v>
                </c:pt>
                <c:pt idx="20" formatCode="#,##0_);[Red]\(#,##0\)">
                  <c:v>592</c:v>
                </c:pt>
                <c:pt idx="21" formatCode="#,##0_);[Red]\(#,##0\)">
                  <c:v>593</c:v>
                </c:pt>
                <c:pt idx="22" formatCode="#,##0_);[Red]\(#,##0\)">
                  <c:v>545</c:v>
                </c:pt>
                <c:pt idx="23" formatCode="#,##0_);[Red]\(#,##0\)">
                  <c:v>518</c:v>
                </c:pt>
              </c:numCache>
            </c:numRef>
          </c:val>
          <c:smooth val="0"/>
          <c:extLst>
            <c:ext xmlns:c16="http://schemas.microsoft.com/office/drawing/2014/chart" uri="{C3380CC4-5D6E-409C-BE32-E72D297353CC}">
              <c16:uniqueId val="{00000004-CD3C-3546-A230-6CB7E181C181}"/>
            </c:ext>
          </c:extLst>
        </c:ser>
        <c:ser>
          <c:idx val="5"/>
          <c:order val="5"/>
          <c:tx>
            <c:strRef>
              <c:f>Sheet1!$A$7</c:f>
              <c:strCache>
                <c:ptCount val="1"/>
                <c:pt idx="0">
                  <c:v>脇見運転</c:v>
                </c:pt>
              </c:strCache>
            </c:strRef>
          </c:tx>
          <c:spPr>
            <a:ln w="38027">
              <a:solidFill>
                <a:srgbClr val="FF99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Sheet1!$B$7:$Y$7</c:f>
              <c:numCache>
                <c:formatCode>General</c:formatCode>
                <c:ptCount val="24"/>
                <c:pt idx="0">
                  <c:v>1155</c:v>
                </c:pt>
                <c:pt idx="1">
                  <c:v>1147</c:v>
                </c:pt>
                <c:pt idx="2">
                  <c:v>1052</c:v>
                </c:pt>
                <c:pt idx="3">
                  <c:v>1092</c:v>
                </c:pt>
                <c:pt idx="4">
                  <c:v>1069</c:v>
                </c:pt>
                <c:pt idx="5">
                  <c:v>1004</c:v>
                </c:pt>
                <c:pt idx="6">
                  <c:v>978</c:v>
                </c:pt>
                <c:pt idx="7">
                  <c:v>878</c:v>
                </c:pt>
                <c:pt idx="8">
                  <c:v>923</c:v>
                </c:pt>
                <c:pt idx="9" formatCode="#,##0_);[Red]\(#,##0\)">
                  <c:v>848</c:v>
                </c:pt>
                <c:pt idx="10" formatCode="#,##0_);[Red]\(#,##0\)">
                  <c:v>810</c:v>
                </c:pt>
                <c:pt idx="11" formatCode="#,##0_);[Red]\(#,##0\)">
                  <c:v>838</c:v>
                </c:pt>
                <c:pt idx="12" formatCode="#,##0_);[Red]\(#,##0\)">
                  <c:v>738</c:v>
                </c:pt>
                <c:pt idx="13" formatCode="#,##0_);[Red]\(#,##0\)">
                  <c:v>681</c:v>
                </c:pt>
                <c:pt idx="14" formatCode="#,##0_);[Red]\(#,##0\)">
                  <c:v>659</c:v>
                </c:pt>
                <c:pt idx="15" formatCode="#,##0_);[Red]\(#,##0\)">
                  <c:v>635</c:v>
                </c:pt>
                <c:pt idx="16" formatCode="#,##0_);[Red]\(#,##0\)">
                  <c:v>648</c:v>
                </c:pt>
                <c:pt idx="17" formatCode="#,##0_);[Red]\(#,##0\)">
                  <c:v>569</c:v>
                </c:pt>
                <c:pt idx="18" formatCode="#,##0_);[Red]\(#,##0\)">
                  <c:v>539</c:v>
                </c:pt>
                <c:pt idx="19" formatCode="#,##0_);[Red]\(#,##0\)">
                  <c:v>510</c:v>
                </c:pt>
                <c:pt idx="20" formatCode="#,##0_);[Red]\(#,##0\)">
                  <c:v>460</c:v>
                </c:pt>
                <c:pt idx="21" formatCode="#,##0_);[Red]\(#,##0\)">
                  <c:v>412</c:v>
                </c:pt>
                <c:pt idx="22" formatCode="#,##0_);[Red]\(#,##0\)">
                  <c:v>394</c:v>
                </c:pt>
                <c:pt idx="23" formatCode="#,##0_);[Red]\(#,##0\)">
                  <c:v>371</c:v>
                </c:pt>
              </c:numCache>
            </c:numRef>
          </c:val>
          <c:smooth val="0"/>
          <c:extLst>
            <c:ext xmlns:c16="http://schemas.microsoft.com/office/drawing/2014/chart" uri="{C3380CC4-5D6E-409C-BE32-E72D297353CC}">
              <c16:uniqueId val="{00000005-CD3C-3546-A230-6CB7E181C181}"/>
            </c:ext>
          </c:extLst>
        </c:ser>
        <c:ser>
          <c:idx val="6"/>
          <c:order val="6"/>
          <c:tx>
            <c:strRef>
              <c:f>Sheet1!$A$8</c:f>
              <c:strCache>
                <c:ptCount val="1"/>
                <c:pt idx="0">
                  <c:v>動静不注視</c:v>
                </c:pt>
              </c:strCache>
            </c:strRef>
          </c:tx>
          <c:spPr>
            <a:ln w="38027">
              <a:solidFill>
                <a:srgbClr val="9933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Sheet1!$B$8:$Y$8</c:f>
              <c:numCache>
                <c:formatCode>General</c:formatCode>
                <c:ptCount val="24"/>
                <c:pt idx="0">
                  <c:v>259</c:v>
                </c:pt>
                <c:pt idx="1">
                  <c:v>253</c:v>
                </c:pt>
                <c:pt idx="2">
                  <c:v>275</c:v>
                </c:pt>
                <c:pt idx="3">
                  <c:v>231</c:v>
                </c:pt>
                <c:pt idx="4">
                  <c:v>229</c:v>
                </c:pt>
                <c:pt idx="5">
                  <c:v>223</c:v>
                </c:pt>
                <c:pt idx="6">
                  <c:v>222</c:v>
                </c:pt>
                <c:pt idx="7">
                  <c:v>188</c:v>
                </c:pt>
                <c:pt idx="8">
                  <c:v>207</c:v>
                </c:pt>
                <c:pt idx="9" formatCode="#,##0_);[Red]\(#,##0\)">
                  <c:v>212</c:v>
                </c:pt>
                <c:pt idx="10" formatCode="#,##0_);[Red]\(#,##0\)">
                  <c:v>184</c:v>
                </c:pt>
                <c:pt idx="11" formatCode="#,##0_);[Red]\(#,##0\)">
                  <c:v>195</c:v>
                </c:pt>
                <c:pt idx="12" formatCode="#,##0_);[Red]\(#,##0\)">
                  <c:v>167</c:v>
                </c:pt>
                <c:pt idx="13" formatCode="#,##0_);[Red]\(#,##0\)">
                  <c:v>147</c:v>
                </c:pt>
                <c:pt idx="14" formatCode="#,##0_);[Red]\(#,##0\)">
                  <c:v>136</c:v>
                </c:pt>
                <c:pt idx="15" formatCode="#,##0_);[Red]\(#,##0\)">
                  <c:v>112</c:v>
                </c:pt>
                <c:pt idx="16" formatCode="#,##0_);[Red]\(#,##0\)">
                  <c:v>107</c:v>
                </c:pt>
                <c:pt idx="17" formatCode="#,##0_);[Red]\(#,##0\)">
                  <c:v>104</c:v>
                </c:pt>
                <c:pt idx="18" formatCode="#,##0_);[Red]\(#,##0\)">
                  <c:v>117</c:v>
                </c:pt>
                <c:pt idx="19" formatCode="#,##0_);[Red]\(#,##0\)">
                  <c:v>95</c:v>
                </c:pt>
                <c:pt idx="20" formatCode="#,##0_);[Red]\(#,##0\)">
                  <c:v>82</c:v>
                </c:pt>
                <c:pt idx="21" formatCode="#,##0_);[Red]\(#,##0\)">
                  <c:v>82</c:v>
                </c:pt>
                <c:pt idx="22" formatCode="#,##0_);[Red]\(#,##0\)">
                  <c:v>62</c:v>
                </c:pt>
                <c:pt idx="23" formatCode="#,##0_);[Red]\(#,##0\)">
                  <c:v>68</c:v>
                </c:pt>
              </c:numCache>
            </c:numRef>
          </c:val>
          <c:smooth val="0"/>
          <c:extLst>
            <c:ext xmlns:c16="http://schemas.microsoft.com/office/drawing/2014/chart" uri="{C3380CC4-5D6E-409C-BE32-E72D297353CC}">
              <c16:uniqueId val="{00000006-CD3C-3546-A230-6CB7E181C181}"/>
            </c:ext>
          </c:extLst>
        </c:ser>
        <c:ser>
          <c:idx val="7"/>
          <c:order val="7"/>
          <c:tx>
            <c:strRef>
              <c:f>Sheet1!$A$9</c:f>
              <c:strCache>
                <c:ptCount val="1"/>
                <c:pt idx="0">
                  <c:v>安全不確認</c:v>
                </c:pt>
              </c:strCache>
            </c:strRef>
          </c:tx>
          <c:spPr>
            <a:ln w="38027">
              <a:solidFill>
                <a:srgbClr val="0099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Sheet1!$B$9:$Y$9</c:f>
              <c:numCache>
                <c:formatCode>General</c:formatCode>
                <c:ptCount val="24"/>
                <c:pt idx="0">
                  <c:v>521</c:v>
                </c:pt>
                <c:pt idx="1">
                  <c:v>556</c:v>
                </c:pt>
                <c:pt idx="2">
                  <c:v>588</c:v>
                </c:pt>
                <c:pt idx="3">
                  <c:v>604</c:v>
                </c:pt>
                <c:pt idx="4">
                  <c:v>530</c:v>
                </c:pt>
                <c:pt idx="5">
                  <c:v>563</c:v>
                </c:pt>
                <c:pt idx="6">
                  <c:v>553</c:v>
                </c:pt>
                <c:pt idx="7">
                  <c:v>607</c:v>
                </c:pt>
                <c:pt idx="8">
                  <c:v>606</c:v>
                </c:pt>
                <c:pt idx="9" formatCode="#,##0_);[Red]\(#,##0\)">
                  <c:v>612</c:v>
                </c:pt>
                <c:pt idx="10" formatCode="#,##0_);[Red]\(#,##0\)">
                  <c:v>567</c:v>
                </c:pt>
                <c:pt idx="11" formatCode="#,##0_);[Red]\(#,##0\)">
                  <c:v>573</c:v>
                </c:pt>
                <c:pt idx="12" formatCode="#,##0_);[Red]\(#,##0\)">
                  <c:v>550</c:v>
                </c:pt>
                <c:pt idx="13" formatCode="#,##0_);[Red]\(#,##0\)">
                  <c:v>468</c:v>
                </c:pt>
                <c:pt idx="14" formatCode="#,##0_);[Red]\(#,##0\)">
                  <c:v>484</c:v>
                </c:pt>
                <c:pt idx="15" formatCode="#,##0_);[Red]\(#,##0\)">
                  <c:v>468</c:v>
                </c:pt>
                <c:pt idx="16" formatCode="#,##0_);[Red]\(#,##0\)">
                  <c:v>432</c:v>
                </c:pt>
                <c:pt idx="17" formatCode="#,##0_);[Red]\(#,##0\)">
                  <c:v>376</c:v>
                </c:pt>
                <c:pt idx="18" formatCode="#,##0_);[Red]\(#,##0\)">
                  <c:v>407</c:v>
                </c:pt>
                <c:pt idx="19" formatCode="#,##0_);[Red]\(#,##0\)">
                  <c:v>349</c:v>
                </c:pt>
                <c:pt idx="20" formatCode="#,##0_);[Red]\(#,##0\)">
                  <c:v>395</c:v>
                </c:pt>
                <c:pt idx="21" formatCode="#,##0_);[Red]\(#,##0\)">
                  <c:v>341</c:v>
                </c:pt>
                <c:pt idx="22" formatCode="#,##0_);[Red]\(#,##0\)">
                  <c:v>365</c:v>
                </c:pt>
                <c:pt idx="23" formatCode="#,##0_);[Red]\(#,##0\)">
                  <c:v>360</c:v>
                </c:pt>
              </c:numCache>
            </c:numRef>
          </c:val>
          <c:smooth val="0"/>
          <c:extLst>
            <c:ext xmlns:c16="http://schemas.microsoft.com/office/drawing/2014/chart" uri="{C3380CC4-5D6E-409C-BE32-E72D297353CC}">
              <c16:uniqueId val="{00000007-CD3C-3546-A230-6CB7E181C181}"/>
            </c:ext>
          </c:extLst>
        </c:ser>
        <c:ser>
          <c:idx val="8"/>
          <c:order val="8"/>
          <c:tx>
            <c:strRef>
              <c:f>Sheet1!$A$10</c:f>
              <c:strCache>
                <c:ptCount val="1"/>
                <c:pt idx="0">
                  <c:v>歩行者妨害等</c:v>
                </c:pt>
              </c:strCache>
            </c:strRef>
          </c:tx>
          <c:spPr>
            <a:ln w="34943">
              <a:solidFill>
                <a:srgbClr val="7030A0"/>
              </a:solidFill>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Sheet1!$B$10:$Y$10</c:f>
              <c:numCache>
                <c:formatCode>General</c:formatCode>
                <c:ptCount val="24"/>
                <c:pt idx="0">
                  <c:v>366</c:v>
                </c:pt>
                <c:pt idx="1">
                  <c:v>389</c:v>
                </c:pt>
                <c:pt idx="2">
                  <c:v>371</c:v>
                </c:pt>
                <c:pt idx="3">
                  <c:v>389</c:v>
                </c:pt>
                <c:pt idx="4">
                  <c:v>365</c:v>
                </c:pt>
                <c:pt idx="5">
                  <c:v>373</c:v>
                </c:pt>
                <c:pt idx="6">
                  <c:v>411</c:v>
                </c:pt>
                <c:pt idx="7">
                  <c:v>391</c:v>
                </c:pt>
                <c:pt idx="8">
                  <c:v>403</c:v>
                </c:pt>
                <c:pt idx="9" formatCode="#,##0_);[Red]\(#,##0\)">
                  <c:v>383</c:v>
                </c:pt>
                <c:pt idx="10" formatCode="#,##0_);[Red]\(#,##0\)">
                  <c:v>346</c:v>
                </c:pt>
                <c:pt idx="11" formatCode="#,##0_);[Red]\(#,##0\)">
                  <c:v>361</c:v>
                </c:pt>
                <c:pt idx="12" formatCode="#,##0_);[Red]\(#,##0\)">
                  <c:v>307</c:v>
                </c:pt>
                <c:pt idx="13" formatCode="#,##0_);[Red]\(#,##0\)">
                  <c:v>296</c:v>
                </c:pt>
                <c:pt idx="14" formatCode="#,##0_);[Red]\(#,##0\)">
                  <c:v>288</c:v>
                </c:pt>
                <c:pt idx="15" formatCode="#,##0_);[Red]\(#,##0\)">
                  <c:v>274</c:v>
                </c:pt>
                <c:pt idx="16" formatCode="#,##0_);[Red]\(#,##0\)">
                  <c:v>247</c:v>
                </c:pt>
                <c:pt idx="17" formatCode="#,##0_);[Red]\(#,##0\)">
                  <c:v>296</c:v>
                </c:pt>
                <c:pt idx="18" formatCode="#,##0_);[Red]\(#,##0\)">
                  <c:v>248</c:v>
                </c:pt>
                <c:pt idx="19" formatCode="#,##0_);[Red]\(#,##0\)">
                  <c:v>253</c:v>
                </c:pt>
                <c:pt idx="20" formatCode="#,##0_);[Red]\(#,##0\)">
                  <c:v>265</c:v>
                </c:pt>
                <c:pt idx="21" formatCode="#,##0_);[Red]\(#,##0\)">
                  <c:v>252</c:v>
                </c:pt>
                <c:pt idx="22" formatCode="#,##0_);[Red]\(#,##0\)">
                  <c:v>238</c:v>
                </c:pt>
                <c:pt idx="23" formatCode="#,##0_);[Red]\(#,##0\)">
                  <c:v>232</c:v>
                </c:pt>
              </c:numCache>
            </c:numRef>
          </c:val>
          <c:smooth val="0"/>
          <c:extLst>
            <c:ext xmlns:c16="http://schemas.microsoft.com/office/drawing/2014/chart" uri="{C3380CC4-5D6E-409C-BE32-E72D297353CC}">
              <c16:uniqueId val="{00000008-CD3C-3546-A230-6CB7E181C181}"/>
            </c:ext>
          </c:extLst>
        </c:ser>
        <c:dLbls>
          <c:showLegendKey val="0"/>
          <c:showVal val="0"/>
          <c:showCatName val="0"/>
          <c:showSerName val="0"/>
          <c:showPercent val="0"/>
          <c:showBubbleSize val="0"/>
        </c:dLbls>
        <c:smooth val="0"/>
        <c:axId val="257744944"/>
        <c:axId val="257747648"/>
      </c:lineChart>
      <c:catAx>
        <c:axId val="257744944"/>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47648"/>
        <c:crosses val="autoZero"/>
        <c:auto val="1"/>
        <c:lblAlgn val="ctr"/>
        <c:lblOffset val="100"/>
        <c:tickLblSkip val="2"/>
        <c:tickMarkSkip val="2"/>
        <c:noMultiLvlLbl val="0"/>
      </c:catAx>
      <c:valAx>
        <c:axId val="257747648"/>
        <c:scaling>
          <c:orientation val="minMax"/>
          <c:max val="1400"/>
          <c:min val="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1.30487150644631E-2"/>
              <c:y val="0.2645402877271920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44944"/>
        <c:crosses val="autoZero"/>
        <c:crossBetween val="midCat"/>
      </c:valAx>
      <c:spPr>
        <a:noFill/>
        <a:ln w="38027">
          <a:solidFill>
            <a:srgbClr val="000000"/>
          </a:solidFill>
          <a:prstDash val="solid"/>
        </a:ln>
      </c:spPr>
    </c:plotArea>
    <c:legend>
      <c:legendPos val="t"/>
      <c:layout>
        <c:manualLayout>
          <c:xMode val="edge"/>
          <c:yMode val="edge"/>
          <c:x val="4.3938855150437571E-2"/>
          <c:y val="5.6283942258845152E-3"/>
          <c:w val="0.95606114620287797"/>
          <c:h val="0.25373229562932209"/>
        </c:manualLayout>
      </c:layout>
      <c:overlay val="0"/>
      <c:spPr>
        <a:noFill/>
        <a:ln w="3169">
          <a:noFill/>
          <a:prstDash val="solid"/>
        </a:ln>
      </c:spPr>
      <c:txPr>
        <a:bodyPr/>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668072487659"/>
          <c:y val="4.3723631805212201E-2"/>
          <c:w val="0.54876154947974598"/>
          <c:h val="0.78588170563766402"/>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Sheet1!$B$2:$N$2</c:f>
              <c:numCache>
                <c:formatCode>0.0_ </c:formatCode>
                <c:ptCount val="13"/>
                <c:pt idx="0">
                  <c:v>3.1661064016369487</c:v>
                </c:pt>
                <c:pt idx="1">
                  <c:v>2.1631102016954107</c:v>
                </c:pt>
                <c:pt idx="2">
                  <c:v>3.2263957907044727</c:v>
                </c:pt>
                <c:pt idx="3">
                  <c:v>49.197968430283545</c:v>
                </c:pt>
                <c:pt idx="4">
                  <c:v>19.765784858228589</c:v>
                </c:pt>
                <c:pt idx="5">
                  <c:v>1.3921368021046476</c:v>
                </c:pt>
                <c:pt idx="6">
                  <c:v>2.4736919029523534</c:v>
                </c:pt>
                <c:pt idx="7">
                  <c:v>7.5361736334405141</c:v>
                </c:pt>
                <c:pt idx="8">
                  <c:v>8.2815697164571773</c:v>
                </c:pt>
                <c:pt idx="9">
                  <c:v>1.636948260742473</c:v>
                </c:pt>
                <c:pt idx="10">
                  <c:v>0.11875182695118387</c:v>
                </c:pt>
                <c:pt idx="11">
                  <c:v>0.67231803566208714</c:v>
                </c:pt>
                <c:pt idx="12">
                  <c:v>0.36539023677287341</c:v>
                </c:pt>
              </c:numCache>
            </c:numRef>
          </c:val>
          <c:extLst>
            <c:ext xmlns:c16="http://schemas.microsoft.com/office/drawing/2014/chart" uri="{C3380CC4-5D6E-409C-BE32-E72D297353CC}">
              <c16:uniqueId val="{00000000-A204-DE42-B906-9B1FC51BD747}"/>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Sheet1!$B$3:$N$3</c:f>
              <c:numCache>
                <c:formatCode>0.0_ </c:formatCode>
                <c:ptCount val="13"/>
                <c:pt idx="0">
                  <c:v>4.0161118350906291</c:v>
                </c:pt>
                <c:pt idx="1">
                  <c:v>2.8373415472100461</c:v>
                </c:pt>
                <c:pt idx="2">
                  <c:v>2.06136713659519</c:v>
                </c:pt>
                <c:pt idx="3">
                  <c:v>48.453974647553608</c:v>
                </c:pt>
                <c:pt idx="4">
                  <c:v>20.746949413576591</c:v>
                </c:pt>
                <c:pt idx="5">
                  <c:v>1.3387039450302098</c:v>
                </c:pt>
                <c:pt idx="6">
                  <c:v>3.2045966117758562</c:v>
                </c:pt>
                <c:pt idx="7">
                  <c:v>7.2621727283497224</c:v>
                </c:pt>
                <c:pt idx="8">
                  <c:v>8.3520909844805118</c:v>
                </c:pt>
                <c:pt idx="9">
                  <c:v>0.90629072384788534</c:v>
                </c:pt>
                <c:pt idx="10">
                  <c:v>7.7005094183153655E-2</c:v>
                </c:pt>
                <c:pt idx="11">
                  <c:v>0.37021679895746951</c:v>
                </c:pt>
                <c:pt idx="12">
                  <c:v>0.36725506456580975</c:v>
                </c:pt>
              </c:numCache>
            </c:numRef>
          </c:val>
          <c:extLst>
            <c:ext xmlns:c16="http://schemas.microsoft.com/office/drawing/2014/chart" uri="{C3380CC4-5D6E-409C-BE32-E72D297353CC}">
              <c16:uniqueId val="{00000001-A204-DE42-B906-9B1FC51BD747}"/>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Sheet1!$B$4:$N$4</c:f>
              <c:numCache>
                <c:formatCode>0.0_ </c:formatCode>
                <c:ptCount val="13"/>
                <c:pt idx="0">
                  <c:v>5.1988845796339627</c:v>
                </c:pt>
                <c:pt idx="1">
                  <c:v>3.7469149652232443</c:v>
                </c:pt>
                <c:pt idx="2">
                  <c:v>1.8189685566845093</c:v>
                </c:pt>
                <c:pt idx="3">
                  <c:v>43.153626718805086</c:v>
                </c:pt>
                <c:pt idx="4">
                  <c:v>22.417385172601687</c:v>
                </c:pt>
                <c:pt idx="5">
                  <c:v>1.466393153626719</c:v>
                </c:pt>
                <c:pt idx="6">
                  <c:v>4.0706432898490341</c:v>
                </c:pt>
                <c:pt idx="7">
                  <c:v>7.5194717779416012</c:v>
                </c:pt>
                <c:pt idx="8">
                  <c:v>8.9618256995416523</c:v>
                </c:pt>
                <c:pt idx="9">
                  <c:v>0.77726850219558319</c:v>
                </c:pt>
                <c:pt idx="10">
                  <c:v>7.3720311548447076E-2</c:v>
                </c:pt>
                <c:pt idx="11">
                  <c:v>0.35898586493156831</c:v>
                </c:pt>
                <c:pt idx="12">
                  <c:v>0.43430879194845984</c:v>
                </c:pt>
              </c:numCache>
            </c:numRef>
          </c:val>
          <c:extLst>
            <c:ext xmlns:c16="http://schemas.microsoft.com/office/drawing/2014/chart" uri="{C3380CC4-5D6E-409C-BE32-E72D297353CC}">
              <c16:uniqueId val="{00000002-A204-DE42-B906-9B1FC51BD747}"/>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Sheet1!$B$5:$N$5</c:f>
              <c:numCache>
                <c:formatCode>0.0_ </c:formatCode>
                <c:ptCount val="13"/>
                <c:pt idx="0">
                  <c:v>6.7307692307692308</c:v>
                </c:pt>
                <c:pt idx="1">
                  <c:v>4.3675330119471809</c:v>
                </c:pt>
                <c:pt idx="2">
                  <c:v>1.5222175644518969</c:v>
                </c:pt>
                <c:pt idx="3">
                  <c:v>37.573359882624189</c:v>
                </c:pt>
                <c:pt idx="4">
                  <c:v>23.465992454412074</c:v>
                </c:pt>
                <c:pt idx="5">
                  <c:v>1.7815971494445608</c:v>
                </c:pt>
                <c:pt idx="6">
                  <c:v>4.9583420666526932</c:v>
                </c:pt>
                <c:pt idx="7">
                  <c:v>8.0420771326765887</c:v>
                </c:pt>
                <c:pt idx="8">
                  <c:v>9.7555543911129732</c:v>
                </c:pt>
                <c:pt idx="9">
                  <c:v>0.76241878012995179</c:v>
                </c:pt>
                <c:pt idx="10">
                  <c:v>6.9429888912177745E-2</c:v>
                </c:pt>
                <c:pt idx="11">
                  <c:v>0.39954936072102282</c:v>
                </c:pt>
                <c:pt idx="12">
                  <c:v>0.56984908824145886</c:v>
                </c:pt>
              </c:numCache>
            </c:numRef>
          </c:val>
          <c:extLst>
            <c:ext xmlns:c16="http://schemas.microsoft.com/office/drawing/2014/chart" uri="{C3380CC4-5D6E-409C-BE32-E72D297353CC}">
              <c16:uniqueId val="{00000003-A204-DE42-B906-9B1FC51BD747}"/>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Sheet1!$B$6:$N$6</c:f>
              <c:numCache>
                <c:formatCode>0.0_ </c:formatCode>
                <c:ptCount val="13"/>
                <c:pt idx="0">
                  <c:v>7.4430280702898308</c:v>
                </c:pt>
                <c:pt idx="1">
                  <c:v>4.8658429237440091</c:v>
                </c:pt>
                <c:pt idx="2">
                  <c:v>1.9006944218041926</c:v>
                </c:pt>
                <c:pt idx="3">
                  <c:v>32.97851530662146</c:v>
                </c:pt>
                <c:pt idx="4">
                  <c:v>23.947771655853682</c:v>
                </c:pt>
                <c:pt idx="5">
                  <c:v>1.7262739216900858</c:v>
                </c:pt>
                <c:pt idx="6">
                  <c:v>5.2603266716656343</c:v>
                </c:pt>
                <c:pt idx="7">
                  <c:v>8.8546930525217622</c:v>
                </c:pt>
                <c:pt idx="8">
                  <c:v>10.649431095751964</c:v>
                </c:pt>
                <c:pt idx="9">
                  <c:v>1.0106608417826755</c:v>
                </c:pt>
                <c:pt idx="10">
                  <c:v>0.1043262804420826</c:v>
                </c:pt>
                <c:pt idx="11">
                  <c:v>0.5020702246275226</c:v>
                </c:pt>
                <c:pt idx="12">
                  <c:v>0.75147523880937628</c:v>
                </c:pt>
              </c:numCache>
            </c:numRef>
          </c:val>
          <c:extLst>
            <c:ext xmlns:c16="http://schemas.microsoft.com/office/drawing/2014/chart" uri="{C3380CC4-5D6E-409C-BE32-E72D297353CC}">
              <c16:uniqueId val="{00000004-A204-DE42-B906-9B1FC51BD747}"/>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Sheet1!$B$7:$N$7</c:f>
              <c:numCache>
                <c:formatCode>0.0_ </c:formatCode>
                <c:ptCount val="13"/>
                <c:pt idx="0">
                  <c:v>8.0377151773708935</c:v>
                </c:pt>
                <c:pt idx="1">
                  <c:v>5.5892166464700122</c:v>
                </c:pt>
                <c:pt idx="2">
                  <c:v>2.1148387310967616</c:v>
                </c:pt>
                <c:pt idx="3">
                  <c:v>26.44544413273352</c:v>
                </c:pt>
                <c:pt idx="4">
                  <c:v>26.672863996281603</c:v>
                </c:pt>
                <c:pt idx="5">
                  <c:v>1.6516990089805945</c:v>
                </c:pt>
                <c:pt idx="6">
                  <c:v>5.567636659418004</c:v>
                </c:pt>
                <c:pt idx="7">
                  <c:v>9.5499742700154382</c:v>
                </c:pt>
                <c:pt idx="8">
                  <c:v>11.810892913464253</c:v>
                </c:pt>
                <c:pt idx="9">
                  <c:v>1.2151192709284375</c:v>
                </c:pt>
                <c:pt idx="10">
                  <c:v>0.18259989044006575</c:v>
                </c:pt>
                <c:pt idx="11">
                  <c:v>0.30709981574011058</c:v>
                </c:pt>
                <c:pt idx="12">
                  <c:v>0.84991949004830591</c:v>
                </c:pt>
              </c:numCache>
            </c:numRef>
          </c:val>
          <c:extLst>
            <c:ext xmlns:c16="http://schemas.microsoft.com/office/drawing/2014/chart" uri="{C3380CC4-5D6E-409C-BE32-E72D297353CC}">
              <c16:uniqueId val="{00000005-A204-DE42-B906-9B1FC51BD747}"/>
            </c:ext>
          </c:extLst>
        </c:ser>
        <c:ser>
          <c:idx val="6"/>
          <c:order val="6"/>
          <c:tx>
            <c:strRef>
              <c:f>Sheet1!$A$8</c:f>
              <c:strCache>
                <c:ptCount val="1"/>
                <c:pt idx="0">
                  <c:v>70歳代</c:v>
                </c:pt>
              </c:strCache>
            </c:strRef>
          </c:tx>
          <c:spPr>
            <a:solidFill>
              <a:srgbClr val="0070C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Sheet1!$B$8:$N$8</c:f>
              <c:numCache>
                <c:formatCode>0.0_ </c:formatCode>
                <c:ptCount val="13"/>
                <c:pt idx="0">
                  <c:v>7.9128831842698162</c:v>
                </c:pt>
                <c:pt idx="1">
                  <c:v>6.0126078150246922</c:v>
                </c:pt>
                <c:pt idx="2">
                  <c:v>2.4237045128695298</c:v>
                </c:pt>
                <c:pt idx="3">
                  <c:v>22.801028652056164</c:v>
                </c:pt>
                <c:pt idx="4">
                  <c:v>28.818188024851505</c:v>
                </c:pt>
                <c:pt idx="5">
                  <c:v>1.6249061241209803</c:v>
                </c:pt>
                <c:pt idx="6">
                  <c:v>5.682619876652784</c:v>
                </c:pt>
                <c:pt idx="7">
                  <c:v>9.6925422725927959</c:v>
                </c:pt>
                <c:pt idx="8">
                  <c:v>12.168589699824766</c:v>
                </c:pt>
                <c:pt idx="9">
                  <c:v>1.6977310484513324</c:v>
                </c:pt>
                <c:pt idx="10">
                  <c:v>0.29812703397737877</c:v>
                </c:pt>
                <c:pt idx="11">
                  <c:v>0.29812703397737877</c:v>
                </c:pt>
                <c:pt idx="12">
                  <c:v>0.73962813773013814</c:v>
                </c:pt>
              </c:numCache>
            </c:numRef>
          </c:val>
          <c:extLst>
            <c:ext xmlns:c16="http://schemas.microsoft.com/office/drawing/2014/chart" uri="{C3380CC4-5D6E-409C-BE32-E72D297353CC}">
              <c16:uniqueId val="{00000006-A204-DE42-B906-9B1FC51BD747}"/>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Sheet1!$B$9:$N$9</c:f>
              <c:numCache>
                <c:formatCode>0.0_ </c:formatCode>
                <c:ptCount val="13"/>
                <c:pt idx="0">
                  <c:v>6.4028106402810634</c:v>
                </c:pt>
                <c:pt idx="1">
                  <c:v>11.765971176597118</c:v>
                </c:pt>
                <c:pt idx="2">
                  <c:v>2.5453502545350255</c:v>
                </c:pt>
                <c:pt idx="3">
                  <c:v>22.054922205492218</c:v>
                </c:pt>
                <c:pt idx="4">
                  <c:v>30.106833010683303</c:v>
                </c:pt>
                <c:pt idx="5">
                  <c:v>1.6849501684950168</c:v>
                </c:pt>
                <c:pt idx="6">
                  <c:v>5.0476805047680502</c:v>
                </c:pt>
                <c:pt idx="7">
                  <c:v>9.8372409837240973</c:v>
                </c:pt>
                <c:pt idx="8">
                  <c:v>12.045601204560121</c:v>
                </c:pt>
                <c:pt idx="9">
                  <c:v>2.4879902487990249</c:v>
                </c:pt>
                <c:pt idx="10">
                  <c:v>0.71700007170000712</c:v>
                </c:pt>
                <c:pt idx="11">
                  <c:v>0.45888004588800457</c:v>
                </c:pt>
                <c:pt idx="12">
                  <c:v>0.96078009607800963</c:v>
                </c:pt>
              </c:numCache>
            </c:numRef>
          </c:val>
          <c:extLst>
            <c:ext xmlns:c16="http://schemas.microsoft.com/office/drawing/2014/chart" uri="{C3380CC4-5D6E-409C-BE32-E72D297353CC}">
              <c16:uniqueId val="{00000007-A204-DE42-B906-9B1FC51BD747}"/>
            </c:ext>
          </c:extLst>
        </c:ser>
        <c:dLbls>
          <c:showLegendKey val="0"/>
          <c:showVal val="0"/>
          <c:showCatName val="0"/>
          <c:showSerName val="0"/>
          <c:showPercent val="0"/>
          <c:showBubbleSize val="0"/>
        </c:dLbls>
        <c:gapWidth val="150"/>
        <c:axId val="-2046165888"/>
        <c:axId val="-2046162624"/>
      </c:barChart>
      <c:catAx>
        <c:axId val="-2046165888"/>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162624"/>
        <c:crosses val="autoZero"/>
        <c:auto val="0"/>
        <c:lblAlgn val="ctr"/>
        <c:lblOffset val="100"/>
        <c:tickLblSkip val="1"/>
        <c:tickMarkSkip val="1"/>
        <c:noMultiLvlLbl val="0"/>
      </c:catAx>
      <c:valAx>
        <c:axId val="-2046162624"/>
        <c:scaling>
          <c:orientation val="minMax"/>
          <c:max val="5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0117327480083198"/>
              <c:y val="0.92785982742542195"/>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165888"/>
        <c:crosses val="autoZero"/>
        <c:crossBetween val="between"/>
        <c:majorUnit val="20"/>
      </c:valAx>
      <c:spPr>
        <a:noFill/>
        <a:ln w="25394">
          <a:solidFill>
            <a:schemeClr val="tx1"/>
          </a:solidFill>
          <a:prstDash val="solid"/>
        </a:ln>
      </c:spPr>
    </c:plotArea>
    <c:legend>
      <c:legendPos val="t"/>
      <c:layout>
        <c:manualLayout>
          <c:xMode val="edge"/>
          <c:yMode val="edge"/>
          <c:x val="0.8029152013221712"/>
          <c:y val="1.1675966493326336E-3"/>
          <c:w val="0.18807562844180301"/>
          <c:h val="0.97367740476252496"/>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47206919537676"/>
          <c:y val="0.29268298735385401"/>
          <c:w val="0.81035632056208307"/>
          <c:h val="0.52836234408752003"/>
        </c:manualLayout>
      </c:layout>
      <c:lineChart>
        <c:grouping val="standard"/>
        <c:varyColors val="0"/>
        <c:ser>
          <c:idx val="0"/>
          <c:order val="0"/>
          <c:tx>
            <c:strRef>
              <c:f>Sheet1!$A$2</c:f>
              <c:strCache>
                <c:ptCount val="1"/>
                <c:pt idx="0">
                  <c:v>自動車乗車中</c:v>
                </c:pt>
              </c:strCache>
            </c:strRef>
          </c:tx>
          <c:spPr>
            <a:ln w="29352">
              <a:solidFill>
                <a:srgbClr val="FF00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Sheet1!$B$2:$Y$2</c:f>
              <c:numCache>
                <c:formatCode>General</c:formatCode>
                <c:ptCount val="24"/>
                <c:pt idx="0">
                  <c:v>535075</c:v>
                </c:pt>
                <c:pt idx="1">
                  <c:v>556987</c:v>
                </c:pt>
                <c:pt idx="2">
                  <c:v>572971</c:v>
                </c:pt>
                <c:pt idx="3">
                  <c:v>604725</c:v>
                </c:pt>
                <c:pt idx="4">
                  <c:v>643590</c:v>
                </c:pt>
                <c:pt idx="5">
                  <c:v>708645</c:v>
                </c:pt>
                <c:pt idx="6" formatCode="#,##0">
                  <c:v>733866</c:v>
                </c:pt>
                <c:pt idx="7" formatCode="#,##0">
                  <c:v>721159</c:v>
                </c:pt>
                <c:pt idx="8" formatCode="#,##0">
                  <c:v>738308</c:v>
                </c:pt>
                <c:pt idx="9" formatCode="#,##0">
                  <c:v>736067</c:v>
                </c:pt>
                <c:pt idx="10" formatCode="#,##0">
                  <c:v>722970</c:v>
                </c:pt>
                <c:pt idx="11" formatCode="#,##0">
                  <c:v>692406</c:v>
                </c:pt>
                <c:pt idx="12" formatCode="#,##0">
                  <c:v>641939</c:v>
                </c:pt>
                <c:pt idx="13" formatCode="#,##0">
                  <c:v>580034</c:v>
                </c:pt>
                <c:pt idx="14" formatCode="#,##0">
                  <c:v>562631</c:v>
                </c:pt>
                <c:pt idx="15" formatCode="#,##0">
                  <c:v>559288</c:v>
                </c:pt>
                <c:pt idx="16" formatCode="#,##0">
                  <c:v>538017</c:v>
                </c:pt>
                <c:pt idx="17" formatCode="#,##0">
                  <c:v>531320</c:v>
                </c:pt>
                <c:pt idx="18" formatCode="#,##0">
                  <c:v>510239</c:v>
                </c:pt>
                <c:pt idx="19" formatCode="#,##0">
                  <c:v>466769</c:v>
                </c:pt>
                <c:pt idx="20" formatCode="#,##0">
                  <c:v>442319</c:v>
                </c:pt>
                <c:pt idx="21" formatCode="#,##0_);[Red]\(#,##0\)">
                  <c:v>412750</c:v>
                </c:pt>
                <c:pt idx="22" formatCode="#,##0_);[Red]\(#,##0\)">
                  <c:v>379483</c:v>
                </c:pt>
                <c:pt idx="23" formatCode="#,##0_);[Red]\(#,##0\)">
                  <c:v>338333</c:v>
                </c:pt>
              </c:numCache>
            </c:numRef>
          </c:val>
          <c:smooth val="0"/>
          <c:extLst>
            <c:ext xmlns:c16="http://schemas.microsoft.com/office/drawing/2014/chart" uri="{C3380CC4-5D6E-409C-BE32-E72D297353CC}">
              <c16:uniqueId val="{00000000-D87A-C842-95EA-F22D269FDE29}"/>
            </c:ext>
          </c:extLst>
        </c:ser>
        <c:ser>
          <c:idx val="1"/>
          <c:order val="1"/>
          <c:tx>
            <c:strRef>
              <c:f>Sheet1!$A$3</c:f>
              <c:strCache>
                <c:ptCount val="1"/>
                <c:pt idx="0">
                  <c:v>自動二輪車乗車中</c:v>
                </c:pt>
              </c:strCache>
            </c:strRef>
          </c:tx>
          <c:spPr>
            <a:ln w="29353">
              <a:solidFill>
                <a:srgbClr val="0000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Sheet1!$B$3:$Y$3</c:f>
              <c:numCache>
                <c:formatCode>General</c:formatCode>
                <c:ptCount val="24"/>
                <c:pt idx="0">
                  <c:v>61136</c:v>
                </c:pt>
                <c:pt idx="1">
                  <c:v>58392</c:v>
                </c:pt>
                <c:pt idx="2">
                  <c:v>56662</c:v>
                </c:pt>
                <c:pt idx="3">
                  <c:v>54762</c:v>
                </c:pt>
                <c:pt idx="4">
                  <c:v>57092</c:v>
                </c:pt>
                <c:pt idx="5">
                  <c:v>62929</c:v>
                </c:pt>
                <c:pt idx="6" formatCode="#,##0">
                  <c:v>64281</c:v>
                </c:pt>
                <c:pt idx="7" formatCode="#,##0">
                  <c:v>64144</c:v>
                </c:pt>
                <c:pt idx="8" formatCode="#,##0">
                  <c:v>62978</c:v>
                </c:pt>
                <c:pt idx="9" formatCode="#,##0">
                  <c:v>64588</c:v>
                </c:pt>
                <c:pt idx="10" formatCode="#,##0">
                  <c:v>63826</c:v>
                </c:pt>
                <c:pt idx="11" formatCode="#,##0">
                  <c:v>59380</c:v>
                </c:pt>
                <c:pt idx="12" formatCode="#,##0">
                  <c:v>58938</c:v>
                </c:pt>
                <c:pt idx="13" formatCode="#,##0">
                  <c:v>53222</c:v>
                </c:pt>
                <c:pt idx="14" formatCode="#,##0">
                  <c:v>51313</c:v>
                </c:pt>
                <c:pt idx="15" formatCode="#,##0">
                  <c:v>48277</c:v>
                </c:pt>
                <c:pt idx="16" formatCode="#,##0">
                  <c:v>45457</c:v>
                </c:pt>
                <c:pt idx="17" formatCode="#,##0">
                  <c:v>42848</c:v>
                </c:pt>
                <c:pt idx="18" formatCode="#,##0">
                  <c:v>40124</c:v>
                </c:pt>
                <c:pt idx="19" formatCode="#,##0">
                  <c:v>35969</c:v>
                </c:pt>
                <c:pt idx="20" formatCode="#,##0">
                  <c:v>33046</c:v>
                </c:pt>
                <c:pt idx="21" formatCode="#,##0_);[Red]\(#,##0\)">
                  <c:v>31106</c:v>
                </c:pt>
                <c:pt idx="22" formatCode="#,##0_);[Red]\(#,##0\)">
                  <c:v>30482</c:v>
                </c:pt>
                <c:pt idx="23" formatCode="#,##0_);[Red]\(#,##0\)">
                  <c:v>27702</c:v>
                </c:pt>
              </c:numCache>
            </c:numRef>
          </c:val>
          <c:smooth val="0"/>
          <c:extLst>
            <c:ext xmlns:c16="http://schemas.microsoft.com/office/drawing/2014/chart" uri="{C3380CC4-5D6E-409C-BE32-E72D297353CC}">
              <c16:uniqueId val="{00000001-D87A-C842-95EA-F22D269FDE29}"/>
            </c:ext>
          </c:extLst>
        </c:ser>
        <c:ser>
          <c:idx val="2"/>
          <c:order val="2"/>
          <c:tx>
            <c:strRef>
              <c:f>Sheet1!$A$4</c:f>
              <c:strCache>
                <c:ptCount val="1"/>
                <c:pt idx="0">
                  <c:v>原付乗車中</c:v>
                </c:pt>
              </c:strCache>
            </c:strRef>
          </c:tx>
          <c:spPr>
            <a:ln w="29353">
              <a:solidFill>
                <a:srgbClr val="00FF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Sheet1!$B$4:$Y$4</c:f>
              <c:numCache>
                <c:formatCode>General</c:formatCode>
                <c:ptCount val="24"/>
                <c:pt idx="0">
                  <c:v>107122</c:v>
                </c:pt>
                <c:pt idx="1">
                  <c:v>104924</c:v>
                </c:pt>
                <c:pt idx="2">
                  <c:v>106809</c:v>
                </c:pt>
                <c:pt idx="3">
                  <c:v>108102</c:v>
                </c:pt>
                <c:pt idx="4">
                  <c:v>112016</c:v>
                </c:pt>
                <c:pt idx="5">
                  <c:v>121207</c:v>
                </c:pt>
                <c:pt idx="6" formatCode="#,##0">
                  <c:v>118762</c:v>
                </c:pt>
                <c:pt idx="7" formatCode="#,##0">
                  <c:v>116496</c:v>
                </c:pt>
                <c:pt idx="8" formatCode="#,##0">
                  <c:v>110425</c:v>
                </c:pt>
                <c:pt idx="9" formatCode="#,##0">
                  <c:v>109001</c:v>
                </c:pt>
                <c:pt idx="10" formatCode="#,##0">
                  <c:v>103594</c:v>
                </c:pt>
                <c:pt idx="11" formatCode="#,##0">
                  <c:v>93115</c:v>
                </c:pt>
                <c:pt idx="12" formatCode="#,##0">
                  <c:v>87980</c:v>
                </c:pt>
                <c:pt idx="13" formatCode="#,##0">
                  <c:v>77936</c:v>
                </c:pt>
                <c:pt idx="14" formatCode="#,##0">
                  <c:v>71668</c:v>
                </c:pt>
                <c:pt idx="15" formatCode="#,##0">
                  <c:v>67804</c:v>
                </c:pt>
                <c:pt idx="16" formatCode="#,##0">
                  <c:v>61465</c:v>
                </c:pt>
                <c:pt idx="17" formatCode="#,##0">
                  <c:v>55026</c:v>
                </c:pt>
                <c:pt idx="18" formatCode="#,##0">
                  <c:v>49320</c:v>
                </c:pt>
                <c:pt idx="19" formatCode="#,##0">
                  <c:v>42782</c:v>
                </c:pt>
                <c:pt idx="20" formatCode="#,##0">
                  <c:v>37210</c:v>
                </c:pt>
                <c:pt idx="21" formatCode="#,##0_);[Red]\(#,##0\)">
                  <c:v>32669</c:v>
                </c:pt>
                <c:pt idx="22" formatCode="#,##0_);[Red]\(#,##0\)">
                  <c:v>30050</c:v>
                </c:pt>
                <c:pt idx="23" formatCode="#,##0_);[Red]\(#,##0\)">
                  <c:v>26126</c:v>
                </c:pt>
              </c:numCache>
            </c:numRef>
          </c:val>
          <c:smooth val="0"/>
          <c:extLst>
            <c:ext xmlns:c16="http://schemas.microsoft.com/office/drawing/2014/chart" uri="{C3380CC4-5D6E-409C-BE32-E72D297353CC}">
              <c16:uniqueId val="{00000002-D87A-C842-95EA-F22D269FDE29}"/>
            </c:ext>
          </c:extLst>
        </c:ser>
        <c:ser>
          <c:idx val="3"/>
          <c:order val="3"/>
          <c:tx>
            <c:strRef>
              <c:f>Sheet1!$A$5</c:f>
              <c:strCache>
                <c:ptCount val="1"/>
                <c:pt idx="0">
                  <c:v>自転車乗車中</c:v>
                </c:pt>
              </c:strCache>
            </c:strRef>
          </c:tx>
          <c:spPr>
            <a:ln w="29353">
              <a:solidFill>
                <a:srgbClr val="FFCC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Sheet1!$B$5:$Y$5</c:f>
              <c:numCache>
                <c:formatCode>General</c:formatCode>
                <c:ptCount val="24"/>
                <c:pt idx="0">
                  <c:v>137388</c:v>
                </c:pt>
                <c:pt idx="1">
                  <c:v>140604</c:v>
                </c:pt>
                <c:pt idx="2">
                  <c:v>142599</c:v>
                </c:pt>
                <c:pt idx="3">
                  <c:v>144271</c:v>
                </c:pt>
                <c:pt idx="4">
                  <c:v>156078</c:v>
                </c:pt>
                <c:pt idx="5">
                  <c:v>175179</c:v>
                </c:pt>
                <c:pt idx="6" formatCode="#,##0">
                  <c:v>176819</c:v>
                </c:pt>
                <c:pt idx="7" formatCode="#,##0">
                  <c:v>179694</c:v>
                </c:pt>
                <c:pt idx="8" formatCode="#,##0">
                  <c:v>183408</c:v>
                </c:pt>
                <c:pt idx="9" formatCode="#,##0">
                  <c:v>189706</c:v>
                </c:pt>
                <c:pt idx="10" formatCode="#,##0">
                  <c:v>184991</c:v>
                </c:pt>
                <c:pt idx="11" formatCode="#,##0">
                  <c:v>174832</c:v>
                </c:pt>
                <c:pt idx="12" formatCode="#,##0">
                  <c:v>171318</c:v>
                </c:pt>
                <c:pt idx="13" formatCode="#,##0">
                  <c:v>162368</c:v>
                </c:pt>
                <c:pt idx="14" formatCode="#,##0">
                  <c:v>155670</c:v>
                </c:pt>
                <c:pt idx="15" formatCode="#,##0">
                  <c:v>151009</c:v>
                </c:pt>
                <c:pt idx="16" formatCode="#,##0">
                  <c:v>143140</c:v>
                </c:pt>
                <c:pt idx="17" formatCode="#,##0">
                  <c:v>131199</c:v>
                </c:pt>
                <c:pt idx="18" formatCode="#,##0">
                  <c:v>119929</c:v>
                </c:pt>
                <c:pt idx="19" formatCode="#,##0">
                  <c:v>107998</c:v>
                </c:pt>
                <c:pt idx="20" formatCode="#,##0">
                  <c:v>97233</c:v>
                </c:pt>
                <c:pt idx="21" formatCode="#,##0_);[Red]\(#,##0\)">
                  <c:v>89546</c:v>
                </c:pt>
                <c:pt idx="22" formatCode="#,##0_);[Red]\(#,##0\)">
                  <c:v>88889</c:v>
                </c:pt>
                <c:pt idx="23" formatCode="#,##0_);[Red]\(#,##0\)">
                  <c:v>83930</c:v>
                </c:pt>
              </c:numCache>
            </c:numRef>
          </c:val>
          <c:smooth val="0"/>
          <c:extLst>
            <c:ext xmlns:c16="http://schemas.microsoft.com/office/drawing/2014/chart" uri="{C3380CC4-5D6E-409C-BE32-E72D297353CC}">
              <c16:uniqueId val="{00000003-D87A-C842-95EA-F22D269FDE29}"/>
            </c:ext>
          </c:extLst>
        </c:ser>
        <c:ser>
          <c:idx val="4"/>
          <c:order val="4"/>
          <c:tx>
            <c:strRef>
              <c:f>Sheet1!$A$6</c:f>
              <c:strCache>
                <c:ptCount val="1"/>
                <c:pt idx="0">
                  <c:v>歩行中</c:v>
                </c:pt>
              </c:strCache>
            </c:strRef>
          </c:tx>
          <c:spPr>
            <a:ln w="29353">
              <a:solidFill>
                <a:srgbClr val="FF00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Sheet1!$B$6:$Y$6</c:f>
              <c:numCache>
                <c:formatCode>General</c:formatCode>
                <c:ptCount val="24"/>
                <c:pt idx="0">
                  <c:v>81068</c:v>
                </c:pt>
                <c:pt idx="1">
                  <c:v>80528</c:v>
                </c:pt>
                <c:pt idx="2">
                  <c:v>79108</c:v>
                </c:pt>
                <c:pt idx="3">
                  <c:v>78000</c:v>
                </c:pt>
                <c:pt idx="4">
                  <c:v>80808</c:v>
                </c:pt>
                <c:pt idx="5">
                  <c:v>86856</c:v>
                </c:pt>
                <c:pt idx="6" formatCode="#,##0">
                  <c:v>86263</c:v>
                </c:pt>
                <c:pt idx="7" formatCode="#,##0">
                  <c:v>85662</c:v>
                </c:pt>
                <c:pt idx="8" formatCode="#,##0">
                  <c:v>85632</c:v>
                </c:pt>
                <c:pt idx="9" formatCode="#,##0">
                  <c:v>83345</c:v>
                </c:pt>
                <c:pt idx="10" formatCode="#,##0">
                  <c:v>80783</c:v>
                </c:pt>
                <c:pt idx="11" formatCode="#,##0">
                  <c:v>77938</c:v>
                </c:pt>
                <c:pt idx="12" formatCode="#,##0">
                  <c:v>73631</c:v>
                </c:pt>
                <c:pt idx="13" formatCode="#,##0">
                  <c:v>71302</c:v>
                </c:pt>
                <c:pt idx="14" formatCode="#,##0">
                  <c:v>69100</c:v>
                </c:pt>
                <c:pt idx="15" formatCode="#,##0">
                  <c:v>69099</c:v>
                </c:pt>
                <c:pt idx="16" formatCode="#,##0">
                  <c:v>65658</c:v>
                </c:pt>
                <c:pt idx="17" formatCode="#,##0">
                  <c:v>64128</c:v>
                </c:pt>
                <c:pt idx="18" formatCode="#,##0">
                  <c:v>61001</c:v>
                </c:pt>
                <c:pt idx="19" formatCode="#,##0">
                  <c:v>57119</c:v>
                </c:pt>
                <c:pt idx="20" formatCode="#,##0">
                  <c:v>55428</c:v>
                </c:pt>
                <c:pt idx="21" formatCode="#,##0_);[Red]\(#,##0\)">
                  <c:v>52032</c:v>
                </c:pt>
                <c:pt idx="22" formatCode="#,##0_);[Red]\(#,##0\)">
                  <c:v>51192</c:v>
                </c:pt>
                <c:pt idx="23" formatCode="#,##0_);[Red]\(#,##0\)">
                  <c:v>49085</c:v>
                </c:pt>
              </c:numCache>
            </c:numRef>
          </c:val>
          <c:smooth val="0"/>
          <c:extLst>
            <c:ext xmlns:c16="http://schemas.microsoft.com/office/drawing/2014/chart" uri="{C3380CC4-5D6E-409C-BE32-E72D297353CC}">
              <c16:uniqueId val="{00000004-D87A-C842-95EA-F22D269FDE29}"/>
            </c:ext>
          </c:extLst>
        </c:ser>
        <c:ser>
          <c:idx val="5"/>
          <c:order val="5"/>
          <c:tx>
            <c:strRef>
              <c:f>Sheet1!$A$7</c:f>
              <c:strCache>
                <c:ptCount val="1"/>
                <c:pt idx="0">
                  <c:v>その他</c:v>
                </c:pt>
              </c:strCache>
            </c:strRef>
          </c:tx>
          <c:spPr>
            <a:ln w="29353">
              <a:solidFill>
                <a:srgbClr val="99CCFF"/>
              </a:solidFill>
              <a:prstDash val="solid"/>
            </a:ln>
          </c:spPr>
          <c:marker>
            <c:symbol val="circle"/>
            <c:size val="2"/>
            <c:spPr>
              <a:solidFill>
                <a:srgbClr val="99CCFF"/>
              </a:solidFill>
              <a:ln>
                <a:solidFill>
                  <a:srgbClr val="99CCFF"/>
                </a:solidFill>
                <a:prstDash val="solid"/>
              </a:ln>
            </c:spPr>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Sheet1!$B$7:$Y$7</c:f>
              <c:numCache>
                <c:formatCode>General</c:formatCode>
                <c:ptCount val="24"/>
                <c:pt idx="0">
                  <c:v>888</c:v>
                </c:pt>
                <c:pt idx="1">
                  <c:v>768</c:v>
                </c:pt>
                <c:pt idx="2">
                  <c:v>776</c:v>
                </c:pt>
                <c:pt idx="3">
                  <c:v>815</c:v>
                </c:pt>
                <c:pt idx="4">
                  <c:v>813</c:v>
                </c:pt>
                <c:pt idx="5">
                  <c:v>881</c:v>
                </c:pt>
                <c:pt idx="6">
                  <c:v>964</c:v>
                </c:pt>
                <c:pt idx="7">
                  <c:v>874</c:v>
                </c:pt>
                <c:pt idx="8">
                  <c:v>930</c:v>
                </c:pt>
                <c:pt idx="9">
                  <c:v>909</c:v>
                </c:pt>
                <c:pt idx="10">
                  <c:v>951</c:v>
                </c:pt>
                <c:pt idx="11">
                  <c:v>895</c:v>
                </c:pt>
                <c:pt idx="12">
                  <c:v>847</c:v>
                </c:pt>
                <c:pt idx="13">
                  <c:v>841</c:v>
                </c:pt>
                <c:pt idx="14">
                  <c:v>833</c:v>
                </c:pt>
                <c:pt idx="15">
                  <c:v>817</c:v>
                </c:pt>
                <c:pt idx="16">
                  <c:v>873</c:v>
                </c:pt>
                <c:pt idx="17">
                  <c:v>875</c:v>
                </c:pt>
                <c:pt idx="18">
                  <c:v>881</c:v>
                </c:pt>
                <c:pt idx="19" formatCode="#,##0">
                  <c:v>737</c:v>
                </c:pt>
                <c:pt idx="20" formatCode="#,##0">
                  <c:v>787</c:v>
                </c:pt>
                <c:pt idx="21" formatCode="#,##0_);[Red]\(#,##0\)">
                  <c:v>750</c:v>
                </c:pt>
                <c:pt idx="22" formatCode="#,##0_);[Red]\(#,##0\)">
                  <c:v>754</c:v>
                </c:pt>
                <c:pt idx="23" formatCode="#,##0_);[Red]\(#,##0\)">
                  <c:v>670</c:v>
                </c:pt>
              </c:numCache>
            </c:numRef>
          </c:val>
          <c:smooth val="0"/>
          <c:extLst>
            <c:ext xmlns:c16="http://schemas.microsoft.com/office/drawing/2014/chart" uri="{C3380CC4-5D6E-409C-BE32-E72D297353CC}">
              <c16:uniqueId val="{00000005-D87A-C842-95EA-F22D269FDE29}"/>
            </c:ext>
          </c:extLst>
        </c:ser>
        <c:dLbls>
          <c:showLegendKey val="0"/>
          <c:showVal val="0"/>
          <c:showCatName val="0"/>
          <c:showSerName val="0"/>
          <c:showPercent val="0"/>
          <c:showBubbleSize val="0"/>
        </c:dLbls>
        <c:smooth val="0"/>
        <c:axId val="-2046644560"/>
        <c:axId val="-2046640800"/>
      </c:lineChart>
      <c:catAx>
        <c:axId val="-2046644560"/>
        <c:scaling>
          <c:orientation val="minMax"/>
        </c:scaling>
        <c:delete val="0"/>
        <c:axPos val="b"/>
        <c:title>
          <c:tx>
            <c:rich>
              <a:bodyPr/>
              <a:lstStyle/>
              <a:p>
                <a:pPr>
                  <a:defRPr sz="2157"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2952">
            <a:solidFill>
              <a:schemeClr val="tx1"/>
            </a:solidFill>
            <a:prstDash val="solid"/>
          </a:ln>
        </c:spPr>
        <c:txPr>
          <a:bodyPr rot="0" vert="horz"/>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640800"/>
        <c:crosses val="autoZero"/>
        <c:auto val="1"/>
        <c:lblAlgn val="ctr"/>
        <c:lblOffset val="100"/>
        <c:tickLblSkip val="2"/>
        <c:tickMarkSkip val="2"/>
        <c:noMultiLvlLbl val="0"/>
      </c:catAx>
      <c:valAx>
        <c:axId val="-2046640800"/>
        <c:scaling>
          <c:orientation val="minMax"/>
        </c:scaling>
        <c:delete val="0"/>
        <c:axPos val="l"/>
        <c:majorGridlines>
          <c:spPr>
            <a:ln w="2952">
              <a:noFill/>
              <a:prstDash val="solid"/>
            </a:ln>
          </c:spPr>
        </c:majorGridlines>
        <c:title>
          <c:tx>
            <c:rich>
              <a:bodyPr rot="0" vert="wordArtVertRtl"/>
              <a:lstStyle/>
              <a:p>
                <a:pPr algn="ctr">
                  <a:defRPr sz="216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203" b="0" i="0" u="none" strike="noStrike" baseline="0" dirty="0">
                    <a:solidFill>
                      <a:srgbClr val="000000"/>
                    </a:solidFill>
                    <a:latin typeface="HGMaruGothicMPRO" panose="020F0600000000000000" pitchFamily="34" charset="-128"/>
                    <a:ea typeface="HGMaruGothicMPRO" panose="020F0600000000000000" pitchFamily="34" charset="-128"/>
                  </a:rPr>
                  <a:t>負傷者数（万人）</a:t>
                </a:r>
              </a:p>
            </c:rich>
          </c:tx>
          <c:layout>
            <c:manualLayout>
              <c:xMode val="edge"/>
              <c:yMode val="edge"/>
              <c:x val="7.0283978554821396E-4"/>
              <c:y val="0.303160097414923"/>
            </c:manualLayout>
          </c:layout>
          <c:overlay val="0"/>
          <c:spPr>
            <a:noFill/>
            <a:ln w="23649">
              <a:noFill/>
            </a:ln>
          </c:spPr>
        </c:title>
        <c:numFmt formatCode="#,##0_ " sourceLinked="0"/>
        <c:majorTickMark val="in"/>
        <c:minorTickMark val="none"/>
        <c:tickLblPos val="nextTo"/>
        <c:spPr>
          <a:ln w="2952">
            <a:solidFill>
              <a:schemeClr val="tx1"/>
            </a:solidFill>
            <a:prstDash val="solid"/>
          </a:ln>
        </c:spPr>
        <c:txPr>
          <a:bodyPr rot="0" vert="horz"/>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644560"/>
        <c:crosses val="autoZero"/>
        <c:crossBetween val="midCat"/>
        <c:dispUnits>
          <c:builtInUnit val="tenThousands"/>
        </c:dispUnits>
      </c:valAx>
      <c:spPr>
        <a:noFill/>
        <a:ln w="29353">
          <a:solidFill>
            <a:schemeClr val="tx1"/>
          </a:solidFill>
          <a:prstDash val="solid"/>
        </a:ln>
      </c:spPr>
    </c:plotArea>
    <c:legend>
      <c:legendPos val="t"/>
      <c:layout>
        <c:manualLayout>
          <c:xMode val="edge"/>
          <c:yMode val="edge"/>
          <c:x val="0.20759196066480501"/>
          <c:y val="5.6283632547116502E-3"/>
          <c:w val="0.71411625531133105"/>
          <c:h val="0.225140458654774"/>
        </c:manualLayout>
      </c:layout>
      <c:overlay val="0"/>
      <c:spPr>
        <a:noFill/>
        <a:ln w="2952">
          <a:noFill/>
          <a:prstDash val="solid"/>
        </a:ln>
      </c:spPr>
      <c:txPr>
        <a:bodyPr/>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163"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668072487659"/>
          <c:y val="4.3723631805212201E-2"/>
          <c:w val="0.54876154947974598"/>
          <c:h val="0.78588170563766402"/>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Sheet1!$B$2:$N$2</c:f>
              <c:numCache>
                <c:formatCode>0.0_ </c:formatCode>
                <c:ptCount val="13"/>
                <c:pt idx="0">
                  <c:v>15.408805031446541</c:v>
                </c:pt>
                <c:pt idx="1">
                  <c:v>8.4905660377358494</c:v>
                </c:pt>
                <c:pt idx="2">
                  <c:v>15.723270440251572</c:v>
                </c:pt>
                <c:pt idx="3">
                  <c:v>5.6603773584905666</c:v>
                </c:pt>
                <c:pt idx="4">
                  <c:v>9.433962264150944</c:v>
                </c:pt>
                <c:pt idx="5">
                  <c:v>1.8867924528301887</c:v>
                </c:pt>
                <c:pt idx="6">
                  <c:v>0.31446540880503149</c:v>
                </c:pt>
                <c:pt idx="7">
                  <c:v>7.5471698113207548</c:v>
                </c:pt>
                <c:pt idx="8">
                  <c:v>4.716981132075472</c:v>
                </c:pt>
                <c:pt idx="9">
                  <c:v>22.955974842767297</c:v>
                </c:pt>
                <c:pt idx="10">
                  <c:v>1.5723270440251573</c:v>
                </c:pt>
                <c:pt idx="11">
                  <c:v>4.4025157232704402</c:v>
                </c:pt>
                <c:pt idx="12">
                  <c:v>1.8867924528301887</c:v>
                </c:pt>
              </c:numCache>
            </c:numRef>
          </c:val>
          <c:extLst>
            <c:ext xmlns:c16="http://schemas.microsoft.com/office/drawing/2014/chart" uri="{C3380CC4-5D6E-409C-BE32-E72D297353CC}">
              <c16:uniqueId val="{00000000-4372-5544-9E08-3816558DCCCE}"/>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Sheet1!$B$3:$N$3</c:f>
              <c:numCache>
                <c:formatCode>0.0_ </c:formatCode>
                <c:ptCount val="13"/>
                <c:pt idx="0">
                  <c:v>25.806451612903224</c:v>
                </c:pt>
                <c:pt idx="1">
                  <c:v>11.29032258064516</c:v>
                </c:pt>
                <c:pt idx="2">
                  <c:v>11.827956989247312</c:v>
                </c:pt>
                <c:pt idx="3">
                  <c:v>6.9892473118279561</c:v>
                </c:pt>
                <c:pt idx="4">
                  <c:v>11.827956989247312</c:v>
                </c:pt>
                <c:pt idx="5">
                  <c:v>2.1505376344086025</c:v>
                </c:pt>
                <c:pt idx="6">
                  <c:v>1.6129032258064515</c:v>
                </c:pt>
                <c:pt idx="7">
                  <c:v>6.4516129032258061</c:v>
                </c:pt>
                <c:pt idx="8">
                  <c:v>2.1505376344086025</c:v>
                </c:pt>
                <c:pt idx="9">
                  <c:v>16.129032258064516</c:v>
                </c:pt>
                <c:pt idx="10">
                  <c:v>1.0752688172043012</c:v>
                </c:pt>
                <c:pt idx="11">
                  <c:v>1.6129032258064515</c:v>
                </c:pt>
                <c:pt idx="12">
                  <c:v>0.53763440860215062</c:v>
                </c:pt>
              </c:numCache>
            </c:numRef>
          </c:val>
          <c:extLst>
            <c:ext xmlns:c16="http://schemas.microsoft.com/office/drawing/2014/chart" uri="{C3380CC4-5D6E-409C-BE32-E72D297353CC}">
              <c16:uniqueId val="{00000001-4372-5544-9E08-3816558DCCCE}"/>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Sheet1!$B$4:$N$4</c:f>
              <c:numCache>
                <c:formatCode>0.0_ </c:formatCode>
                <c:ptCount val="13"/>
                <c:pt idx="0">
                  <c:v>30.848329048843187</c:v>
                </c:pt>
                <c:pt idx="1">
                  <c:v>13.367609254498714</c:v>
                </c:pt>
                <c:pt idx="2">
                  <c:v>7.1979434447300772</c:v>
                </c:pt>
                <c:pt idx="3">
                  <c:v>9.5115681233933156</c:v>
                </c:pt>
                <c:pt idx="4">
                  <c:v>8.7403598971722367</c:v>
                </c:pt>
                <c:pt idx="5">
                  <c:v>1.0282776349614395</c:v>
                </c:pt>
                <c:pt idx="6">
                  <c:v>2.0565552699228791</c:v>
                </c:pt>
                <c:pt idx="7">
                  <c:v>5.3984575835475574</c:v>
                </c:pt>
                <c:pt idx="8">
                  <c:v>4.6272493573264777</c:v>
                </c:pt>
                <c:pt idx="9">
                  <c:v>13.110539845758353</c:v>
                </c:pt>
                <c:pt idx="10">
                  <c:v>1.7994858611825193</c:v>
                </c:pt>
                <c:pt idx="11">
                  <c:v>1.0282776349614395</c:v>
                </c:pt>
                <c:pt idx="12">
                  <c:v>1.2853470437017995</c:v>
                </c:pt>
              </c:numCache>
            </c:numRef>
          </c:val>
          <c:extLst>
            <c:ext xmlns:c16="http://schemas.microsoft.com/office/drawing/2014/chart" uri="{C3380CC4-5D6E-409C-BE32-E72D297353CC}">
              <c16:uniqueId val="{00000002-4372-5544-9E08-3816558DCCCE}"/>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Sheet1!$B$5:$N$5</c:f>
              <c:numCache>
                <c:formatCode>0.0_ </c:formatCode>
                <c:ptCount val="13"/>
                <c:pt idx="0">
                  <c:v>28.435114503816795</c:v>
                </c:pt>
                <c:pt idx="1">
                  <c:v>14.694656488549619</c:v>
                </c:pt>
                <c:pt idx="2">
                  <c:v>6.1068702290076331</c:v>
                </c:pt>
                <c:pt idx="3">
                  <c:v>7.6335877862595423</c:v>
                </c:pt>
                <c:pt idx="4">
                  <c:v>9.5419847328244281</c:v>
                </c:pt>
                <c:pt idx="5">
                  <c:v>2.4809160305343512</c:v>
                </c:pt>
                <c:pt idx="6">
                  <c:v>2.4809160305343512</c:v>
                </c:pt>
                <c:pt idx="7">
                  <c:v>5.5343511450381682</c:v>
                </c:pt>
                <c:pt idx="8">
                  <c:v>5.1526717557251906</c:v>
                </c:pt>
                <c:pt idx="9">
                  <c:v>12.213740458015266</c:v>
                </c:pt>
                <c:pt idx="10">
                  <c:v>1.9083969465648856</c:v>
                </c:pt>
                <c:pt idx="11">
                  <c:v>1.9083969465648856</c:v>
                </c:pt>
                <c:pt idx="12">
                  <c:v>1.9083969465648856</c:v>
                </c:pt>
              </c:numCache>
            </c:numRef>
          </c:val>
          <c:extLst>
            <c:ext xmlns:c16="http://schemas.microsoft.com/office/drawing/2014/chart" uri="{C3380CC4-5D6E-409C-BE32-E72D297353CC}">
              <c16:uniqueId val="{00000003-4372-5544-9E08-3816558DCCCE}"/>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Sheet1!$B$6:$N$6</c:f>
              <c:numCache>
                <c:formatCode>0.0_ </c:formatCode>
                <c:ptCount val="13"/>
                <c:pt idx="0">
                  <c:v>28.340080971659919</c:v>
                </c:pt>
                <c:pt idx="1">
                  <c:v>11.538461538461538</c:v>
                </c:pt>
                <c:pt idx="2">
                  <c:v>7.6923076923076925</c:v>
                </c:pt>
                <c:pt idx="3">
                  <c:v>8.9068825910931171</c:v>
                </c:pt>
                <c:pt idx="4">
                  <c:v>7.6923076923076925</c:v>
                </c:pt>
                <c:pt idx="5">
                  <c:v>0.80971659919028338</c:v>
                </c:pt>
                <c:pt idx="6">
                  <c:v>3.0364372469635628</c:v>
                </c:pt>
                <c:pt idx="7">
                  <c:v>6.6801619433198383</c:v>
                </c:pt>
                <c:pt idx="8">
                  <c:v>3.4412955465587043</c:v>
                </c:pt>
                <c:pt idx="9">
                  <c:v>15.182186234817813</c:v>
                </c:pt>
                <c:pt idx="10">
                  <c:v>2.2267206477732793</c:v>
                </c:pt>
                <c:pt idx="11">
                  <c:v>2.2267206477732793</c:v>
                </c:pt>
                <c:pt idx="12">
                  <c:v>1.8218623481781375</c:v>
                </c:pt>
              </c:numCache>
            </c:numRef>
          </c:val>
          <c:extLst>
            <c:ext xmlns:c16="http://schemas.microsoft.com/office/drawing/2014/chart" uri="{C3380CC4-5D6E-409C-BE32-E72D297353CC}">
              <c16:uniqueId val="{00000004-4372-5544-9E08-3816558DCCCE}"/>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Sheet1!$B$7:$N$7</c:f>
              <c:numCache>
                <c:formatCode>0.0_ </c:formatCode>
                <c:ptCount val="13"/>
                <c:pt idx="0">
                  <c:v>25.949367088607595</c:v>
                </c:pt>
                <c:pt idx="1">
                  <c:v>10.548523206751055</c:v>
                </c:pt>
                <c:pt idx="2">
                  <c:v>12.447257383966246</c:v>
                </c:pt>
                <c:pt idx="3">
                  <c:v>5.6962025316455698</c:v>
                </c:pt>
                <c:pt idx="4">
                  <c:v>10.337552742616033</c:v>
                </c:pt>
                <c:pt idx="5">
                  <c:v>1.0548523206751055</c:v>
                </c:pt>
                <c:pt idx="6">
                  <c:v>1.0548523206751055</c:v>
                </c:pt>
                <c:pt idx="7">
                  <c:v>4.6413502109704643</c:v>
                </c:pt>
                <c:pt idx="8">
                  <c:v>2.5316455696202533</c:v>
                </c:pt>
                <c:pt idx="9">
                  <c:v>14.135021097046414</c:v>
                </c:pt>
                <c:pt idx="10">
                  <c:v>8.0168776371308024</c:v>
                </c:pt>
                <c:pt idx="11">
                  <c:v>1.0548523206751055</c:v>
                </c:pt>
                <c:pt idx="12">
                  <c:v>2.109704641350211</c:v>
                </c:pt>
              </c:numCache>
            </c:numRef>
          </c:val>
          <c:extLst>
            <c:ext xmlns:c16="http://schemas.microsoft.com/office/drawing/2014/chart" uri="{C3380CC4-5D6E-409C-BE32-E72D297353CC}">
              <c16:uniqueId val="{00000005-4372-5544-9E08-3816558DCCCE}"/>
            </c:ext>
          </c:extLst>
        </c:ser>
        <c:ser>
          <c:idx val="6"/>
          <c:order val="6"/>
          <c:tx>
            <c:strRef>
              <c:f>Sheet1!$A$8</c:f>
              <c:strCache>
                <c:ptCount val="1"/>
                <c:pt idx="0">
                  <c:v>70歳代</c:v>
                </c:pt>
              </c:strCache>
            </c:strRef>
          </c:tx>
          <c:spPr>
            <a:solidFill>
              <a:srgbClr val="0070C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Sheet1!$B$8:$N$8</c:f>
              <c:numCache>
                <c:formatCode>0.0_ </c:formatCode>
                <c:ptCount val="13"/>
                <c:pt idx="0">
                  <c:v>18.161925601750546</c:v>
                </c:pt>
                <c:pt idx="1">
                  <c:v>11.37855579868709</c:v>
                </c:pt>
                <c:pt idx="2">
                  <c:v>14.442013129102845</c:v>
                </c:pt>
                <c:pt idx="3">
                  <c:v>2.1881838074398248</c:v>
                </c:pt>
                <c:pt idx="4">
                  <c:v>14.00437636761488</c:v>
                </c:pt>
                <c:pt idx="5">
                  <c:v>0.43763676148796499</c:v>
                </c:pt>
                <c:pt idx="6">
                  <c:v>0.87527352297592997</c:v>
                </c:pt>
                <c:pt idx="7">
                  <c:v>3.7199124726477026</c:v>
                </c:pt>
                <c:pt idx="8">
                  <c:v>3.2822757111597372</c:v>
                </c:pt>
                <c:pt idx="9">
                  <c:v>19.693654266958426</c:v>
                </c:pt>
                <c:pt idx="10">
                  <c:v>8.3150984682713336</c:v>
                </c:pt>
                <c:pt idx="11">
                  <c:v>0.65645514223194745</c:v>
                </c:pt>
                <c:pt idx="12">
                  <c:v>2.8446389496717726</c:v>
                </c:pt>
              </c:numCache>
            </c:numRef>
          </c:val>
          <c:extLst>
            <c:ext xmlns:c16="http://schemas.microsoft.com/office/drawing/2014/chart" uri="{C3380CC4-5D6E-409C-BE32-E72D297353CC}">
              <c16:uniqueId val="{00000006-4372-5544-9E08-3816558DCCCE}"/>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Sheet1!$B$9:$N$9</c:f>
              <c:numCache>
                <c:formatCode>0.0_ </c:formatCode>
                <c:ptCount val="13"/>
                <c:pt idx="0">
                  <c:v>7.5396825396825395</c:v>
                </c:pt>
                <c:pt idx="1">
                  <c:v>8.3333333333333321</c:v>
                </c:pt>
                <c:pt idx="2">
                  <c:v>13.492063492063492</c:v>
                </c:pt>
                <c:pt idx="3">
                  <c:v>2.3809523809523809</c:v>
                </c:pt>
                <c:pt idx="4">
                  <c:v>21.428571428571427</c:v>
                </c:pt>
                <c:pt idx="5">
                  <c:v>0.79365079365079361</c:v>
                </c:pt>
                <c:pt idx="6">
                  <c:v>1.1904761904761905</c:v>
                </c:pt>
                <c:pt idx="7">
                  <c:v>4.3650793650793647</c:v>
                </c:pt>
                <c:pt idx="8">
                  <c:v>1.5873015873015872</c:v>
                </c:pt>
                <c:pt idx="9">
                  <c:v>19.841269841269842</c:v>
                </c:pt>
                <c:pt idx="10">
                  <c:v>15.476190476190476</c:v>
                </c:pt>
                <c:pt idx="11">
                  <c:v>1.1904761904761905</c:v>
                </c:pt>
                <c:pt idx="12">
                  <c:v>4.3650793650793647</c:v>
                </c:pt>
              </c:numCache>
            </c:numRef>
          </c:val>
          <c:extLst>
            <c:ext xmlns:c16="http://schemas.microsoft.com/office/drawing/2014/chart" uri="{C3380CC4-5D6E-409C-BE32-E72D297353CC}">
              <c16:uniqueId val="{00000007-4372-5544-9E08-3816558DCCCE}"/>
            </c:ext>
          </c:extLst>
        </c:ser>
        <c:dLbls>
          <c:showLegendKey val="0"/>
          <c:showVal val="0"/>
          <c:showCatName val="0"/>
          <c:showSerName val="0"/>
          <c:showPercent val="0"/>
          <c:showBubbleSize val="0"/>
        </c:dLbls>
        <c:gapWidth val="150"/>
        <c:axId val="2120166752"/>
        <c:axId val="2120169040"/>
      </c:barChart>
      <c:catAx>
        <c:axId val="21201667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120169040"/>
        <c:crosses val="autoZero"/>
        <c:auto val="0"/>
        <c:lblAlgn val="ctr"/>
        <c:lblOffset val="100"/>
        <c:tickLblSkip val="1"/>
        <c:tickMarkSkip val="1"/>
        <c:noMultiLvlLbl val="0"/>
      </c:catAx>
      <c:valAx>
        <c:axId val="2120169040"/>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0117327480083198"/>
              <c:y val="0.92785982742542195"/>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120166752"/>
        <c:crosses val="autoZero"/>
        <c:crossBetween val="between"/>
        <c:majorUnit val="10"/>
      </c:valAx>
      <c:spPr>
        <a:noFill/>
        <a:ln w="25394">
          <a:solidFill>
            <a:schemeClr val="tx1"/>
          </a:solidFill>
          <a:prstDash val="solid"/>
        </a:ln>
      </c:spPr>
    </c:plotArea>
    <c:legend>
      <c:legendPos val="t"/>
      <c:layout>
        <c:manualLayout>
          <c:xMode val="edge"/>
          <c:yMode val="edge"/>
          <c:x val="0.79439213658915897"/>
          <c:y val="1.1675966493326336E-3"/>
          <c:w val="0.18807562844180301"/>
          <c:h val="0.97367740476252496"/>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1.6009454819007101E-2"/>
          <c:w val="0.54406718800990495"/>
          <c:h val="0.81809817573695798"/>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Sheet1!$B$2:$N$2</c:f>
              <c:numCache>
                <c:formatCode>0.0_ </c:formatCode>
                <c:ptCount val="13"/>
                <c:pt idx="0">
                  <c:v>3.2775504238526745</c:v>
                </c:pt>
                <c:pt idx="1">
                  <c:v>1.0614586378251973</c:v>
                </c:pt>
                <c:pt idx="2">
                  <c:v>0.23019584916691027</c:v>
                </c:pt>
                <c:pt idx="3">
                  <c:v>2.4298450745396085</c:v>
                </c:pt>
                <c:pt idx="4">
                  <c:v>1.4341566793335283</c:v>
                </c:pt>
                <c:pt idx="5">
                  <c:v>3.9206372405729319</c:v>
                </c:pt>
                <c:pt idx="6">
                  <c:v>8.5263811750950023</c:v>
                </c:pt>
                <c:pt idx="7">
                  <c:v>11.794796843028355</c:v>
                </c:pt>
                <c:pt idx="8">
                  <c:v>19.223180356620869</c:v>
                </c:pt>
                <c:pt idx="9">
                  <c:v>13.709441683718209</c:v>
                </c:pt>
                <c:pt idx="10">
                  <c:v>23.591420637240574</c:v>
                </c:pt>
                <c:pt idx="11">
                  <c:v>0.91347559193218353</c:v>
                </c:pt>
                <c:pt idx="12">
                  <c:v>9.8874598070739541</c:v>
                </c:pt>
              </c:numCache>
            </c:numRef>
          </c:val>
          <c:extLst>
            <c:ext xmlns:c16="http://schemas.microsoft.com/office/drawing/2014/chart" uri="{C3380CC4-5D6E-409C-BE32-E72D297353CC}">
              <c16:uniqueId val="{00000000-8754-D743-9E19-44DB545D8A9D}"/>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Sheet1!$B$3:$N$3</c:f>
              <c:numCache>
                <c:formatCode>0.0_ </c:formatCode>
                <c:ptCount val="13"/>
                <c:pt idx="0">
                  <c:v>2.5470915768273898</c:v>
                </c:pt>
                <c:pt idx="1">
                  <c:v>0.70489278521502197</c:v>
                </c:pt>
                <c:pt idx="2">
                  <c:v>0.13623978201634876</c:v>
                </c:pt>
                <c:pt idx="3">
                  <c:v>2.1561426371283021</c:v>
                </c:pt>
                <c:pt idx="4">
                  <c:v>1.7326146191209573</c:v>
                </c:pt>
                <c:pt idx="5">
                  <c:v>3.2845634403506692</c:v>
                </c:pt>
                <c:pt idx="6">
                  <c:v>7.238478853216443</c:v>
                </c:pt>
                <c:pt idx="7">
                  <c:v>10.869565217391305</c:v>
                </c:pt>
                <c:pt idx="8">
                  <c:v>19.097263357422108</c:v>
                </c:pt>
                <c:pt idx="9">
                  <c:v>13.766141452434546</c:v>
                </c:pt>
                <c:pt idx="10">
                  <c:v>26.756308494254235</c:v>
                </c:pt>
                <c:pt idx="11">
                  <c:v>0.83520909844805125</c:v>
                </c:pt>
                <c:pt idx="12">
                  <c:v>10.875488686174624</c:v>
                </c:pt>
              </c:numCache>
            </c:numRef>
          </c:val>
          <c:extLst>
            <c:ext xmlns:c16="http://schemas.microsoft.com/office/drawing/2014/chart" uri="{C3380CC4-5D6E-409C-BE32-E72D297353CC}">
              <c16:uniqueId val="{00000001-8754-D743-9E19-44DB545D8A9D}"/>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Sheet1!$B$4:$N$4</c:f>
              <c:numCache>
                <c:formatCode>0.0_ </c:formatCode>
                <c:ptCount val="13"/>
                <c:pt idx="0">
                  <c:v>2.5032853617103115</c:v>
                </c:pt>
                <c:pt idx="1">
                  <c:v>0.6154043398826885</c:v>
                </c:pt>
                <c:pt idx="2">
                  <c:v>0.10897785185422611</c:v>
                </c:pt>
                <c:pt idx="3">
                  <c:v>2.0305137985191832</c:v>
                </c:pt>
                <c:pt idx="4">
                  <c:v>2.3350107375236386</c:v>
                </c:pt>
                <c:pt idx="5">
                  <c:v>3.5049200294881246</c:v>
                </c:pt>
                <c:pt idx="6">
                  <c:v>6.5242475720375657</c:v>
                </c:pt>
                <c:pt idx="7">
                  <c:v>9.3833135677425563</c:v>
                </c:pt>
                <c:pt idx="8">
                  <c:v>17.205679669220167</c:v>
                </c:pt>
                <c:pt idx="9">
                  <c:v>13.070931760633353</c:v>
                </c:pt>
                <c:pt idx="10">
                  <c:v>32.428998113603022</c:v>
                </c:pt>
                <c:pt idx="11">
                  <c:v>0.74521619282669316</c:v>
                </c:pt>
                <c:pt idx="12">
                  <c:v>12.059681400044873</c:v>
                </c:pt>
              </c:numCache>
            </c:numRef>
          </c:val>
          <c:extLst>
            <c:ext xmlns:c16="http://schemas.microsoft.com/office/drawing/2014/chart" uri="{C3380CC4-5D6E-409C-BE32-E72D297353CC}">
              <c16:uniqueId val="{00000002-8754-D743-9E19-44DB545D8A9D}"/>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Sheet1!$B$5:$N$5</c:f>
              <c:numCache>
                <c:formatCode>0.0_ </c:formatCode>
                <c:ptCount val="13"/>
                <c:pt idx="0">
                  <c:v>2.6579857472228041</c:v>
                </c:pt>
                <c:pt idx="1">
                  <c:v>0.52268916369733809</c:v>
                </c:pt>
                <c:pt idx="2">
                  <c:v>8.7769859568224695E-2</c:v>
                </c:pt>
                <c:pt idx="3">
                  <c:v>2.1195766086774261</c:v>
                </c:pt>
                <c:pt idx="4">
                  <c:v>3.1191050094319848</c:v>
                </c:pt>
                <c:pt idx="5">
                  <c:v>3.6601341437853701</c:v>
                </c:pt>
                <c:pt idx="6">
                  <c:v>5.7194508488786422</c:v>
                </c:pt>
                <c:pt idx="7">
                  <c:v>8.061727101236638</c:v>
                </c:pt>
                <c:pt idx="8">
                  <c:v>15.544435128903794</c:v>
                </c:pt>
                <c:pt idx="9">
                  <c:v>12.072940683294906</c:v>
                </c:pt>
                <c:pt idx="10">
                  <c:v>32.428998113603022</c:v>
                </c:pt>
                <c:pt idx="11">
                  <c:v>0.58163906937748899</c:v>
                </c:pt>
                <c:pt idx="12">
                  <c:v>13.423548522322365</c:v>
                </c:pt>
              </c:numCache>
            </c:numRef>
          </c:val>
          <c:extLst>
            <c:ext xmlns:c16="http://schemas.microsoft.com/office/drawing/2014/chart" uri="{C3380CC4-5D6E-409C-BE32-E72D297353CC}">
              <c16:uniqueId val="{00000003-8754-D743-9E19-44DB545D8A9D}"/>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Sheet1!$B$6:$N$6</c:f>
              <c:numCache>
                <c:formatCode>0.0_ </c:formatCode>
                <c:ptCount val="13"/>
                <c:pt idx="0">
                  <c:v>2.9227659505102208</c:v>
                </c:pt>
                <c:pt idx="1">
                  <c:v>0.75636553320509903</c:v>
                </c:pt>
                <c:pt idx="2">
                  <c:v>7.9874808463469504E-2</c:v>
                </c:pt>
                <c:pt idx="3">
                  <c:v>2.4141753333550677</c:v>
                </c:pt>
                <c:pt idx="4">
                  <c:v>3.4574381377758945</c:v>
                </c:pt>
                <c:pt idx="5">
                  <c:v>3.7427053108597139</c:v>
                </c:pt>
                <c:pt idx="6">
                  <c:v>6.2286049620187134</c:v>
                </c:pt>
                <c:pt idx="7">
                  <c:v>7.7217748508460211</c:v>
                </c:pt>
                <c:pt idx="8">
                  <c:v>13.766178723959182</c:v>
                </c:pt>
                <c:pt idx="9">
                  <c:v>10.137580282332996</c:v>
                </c:pt>
                <c:pt idx="10">
                  <c:v>34.025038307306097</c:v>
                </c:pt>
                <c:pt idx="11">
                  <c:v>0.61291689759723533</c:v>
                </c:pt>
                <c:pt idx="12">
                  <c:v>14.132950803638378</c:v>
                </c:pt>
              </c:numCache>
            </c:numRef>
          </c:val>
          <c:extLst>
            <c:ext xmlns:c16="http://schemas.microsoft.com/office/drawing/2014/chart" uri="{C3380CC4-5D6E-409C-BE32-E72D297353CC}">
              <c16:uniqueId val="{00000004-8754-D743-9E19-44DB545D8A9D}"/>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Sheet1!$B$7:$N$7</c:f>
              <c:numCache>
                <c:formatCode>0.0_ </c:formatCode>
                <c:ptCount val="13"/>
                <c:pt idx="0">
                  <c:v>3.4245779452532328</c:v>
                </c:pt>
                <c:pt idx="1">
                  <c:v>0.82169950698029581</c:v>
                </c:pt>
                <c:pt idx="2">
                  <c:v>4.6479972112016731E-2</c:v>
                </c:pt>
                <c:pt idx="3">
                  <c:v>2.7854783287130029</c:v>
                </c:pt>
                <c:pt idx="4">
                  <c:v>3.8163377101973741</c:v>
                </c:pt>
                <c:pt idx="5">
                  <c:v>4.5865772480536515</c:v>
                </c:pt>
                <c:pt idx="6">
                  <c:v>6.5968360418983751</c:v>
                </c:pt>
                <c:pt idx="7">
                  <c:v>6.787735927358443</c:v>
                </c:pt>
                <c:pt idx="8">
                  <c:v>11.792632924420246</c:v>
                </c:pt>
                <c:pt idx="9">
                  <c:v>8.2468750518749694</c:v>
                </c:pt>
                <c:pt idx="10">
                  <c:v>35.648478610912832</c:v>
                </c:pt>
                <c:pt idx="11">
                  <c:v>0.49135970518417693</c:v>
                </c:pt>
                <c:pt idx="12">
                  <c:v>14.953271028037381</c:v>
                </c:pt>
              </c:numCache>
            </c:numRef>
          </c:val>
          <c:extLst>
            <c:ext xmlns:c16="http://schemas.microsoft.com/office/drawing/2014/chart" uri="{C3380CC4-5D6E-409C-BE32-E72D297353CC}">
              <c16:uniqueId val="{00000005-8754-D743-9E19-44DB545D8A9D}"/>
            </c:ext>
          </c:extLst>
        </c:ser>
        <c:ser>
          <c:idx val="6"/>
          <c:order val="6"/>
          <c:tx>
            <c:strRef>
              <c:f>Sheet1!$A$8</c:f>
              <c:strCache>
                <c:ptCount val="1"/>
                <c:pt idx="0">
                  <c:v>70歳代</c:v>
                </c:pt>
              </c:strCache>
            </c:strRef>
          </c:tx>
          <c:spPr>
            <a:solidFill>
              <a:srgbClr val="0070C0"/>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Sheet1!$B$8:$N$8</c:f>
              <c:numCache>
                <c:formatCode>0.0_ </c:formatCode>
                <c:ptCount val="13"/>
                <c:pt idx="0">
                  <c:v>3.9234427982977174</c:v>
                </c:pt>
                <c:pt idx="1">
                  <c:v>1.0127216039689584</c:v>
                </c:pt>
                <c:pt idx="2">
                  <c:v>2.9585125509205525E-2</c:v>
                </c:pt>
                <c:pt idx="3">
                  <c:v>3.0154070230536401</c:v>
                </c:pt>
                <c:pt idx="4">
                  <c:v>3.9439248082656286</c:v>
                </c:pt>
                <c:pt idx="5">
                  <c:v>5.1956031951935548</c:v>
                </c:pt>
                <c:pt idx="6">
                  <c:v>7.4463485127784983</c:v>
                </c:pt>
                <c:pt idx="7">
                  <c:v>6.3425957533966004</c:v>
                </c:pt>
                <c:pt idx="8">
                  <c:v>10.361621264877904</c:v>
                </c:pt>
                <c:pt idx="9">
                  <c:v>7.5305523315354685</c:v>
                </c:pt>
                <c:pt idx="10">
                  <c:v>35.743383172890923</c:v>
                </c:pt>
                <c:pt idx="11">
                  <c:v>0.32998793837190776</c:v>
                </c:pt>
                <c:pt idx="12">
                  <c:v>15.120274914089347</c:v>
                </c:pt>
              </c:numCache>
            </c:numRef>
          </c:val>
          <c:extLst>
            <c:ext xmlns:c16="http://schemas.microsoft.com/office/drawing/2014/chart" uri="{C3380CC4-5D6E-409C-BE32-E72D297353CC}">
              <c16:uniqueId val="{00000006-8754-D743-9E19-44DB545D8A9D}"/>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Sheet1!$B$9:$N$9</c:f>
              <c:numCache>
                <c:formatCode>0.0_ </c:formatCode>
                <c:ptCount val="13"/>
                <c:pt idx="0">
                  <c:v>4.7322004732200478</c:v>
                </c:pt>
                <c:pt idx="1">
                  <c:v>1.1256901125690113</c:v>
                </c:pt>
                <c:pt idx="2">
                  <c:v>2.1510002151000216E-2</c:v>
                </c:pt>
                <c:pt idx="3">
                  <c:v>4.9186204918620486</c:v>
                </c:pt>
                <c:pt idx="4">
                  <c:v>3.2121603212160323</c:v>
                </c:pt>
                <c:pt idx="5">
                  <c:v>5.8507205850720583</c:v>
                </c:pt>
                <c:pt idx="6">
                  <c:v>8.8621208862120877</c:v>
                </c:pt>
                <c:pt idx="7">
                  <c:v>6.8760306876030688</c:v>
                </c:pt>
                <c:pt idx="8">
                  <c:v>9.3927009392700924</c:v>
                </c:pt>
                <c:pt idx="9">
                  <c:v>7.6145407614540765</c:v>
                </c:pt>
                <c:pt idx="10">
                  <c:v>34.394493439449342</c:v>
                </c:pt>
                <c:pt idx="11">
                  <c:v>0.27963002796300279</c:v>
                </c:pt>
                <c:pt idx="12">
                  <c:v>13.96716139671614</c:v>
                </c:pt>
              </c:numCache>
            </c:numRef>
          </c:val>
          <c:extLst>
            <c:ext xmlns:c16="http://schemas.microsoft.com/office/drawing/2014/chart" uri="{C3380CC4-5D6E-409C-BE32-E72D297353CC}">
              <c16:uniqueId val="{00000007-8754-D743-9E19-44DB545D8A9D}"/>
            </c:ext>
          </c:extLst>
        </c:ser>
        <c:dLbls>
          <c:showLegendKey val="0"/>
          <c:showVal val="0"/>
          <c:showCatName val="0"/>
          <c:showSerName val="0"/>
          <c:showPercent val="0"/>
          <c:showBubbleSize val="0"/>
        </c:dLbls>
        <c:gapWidth val="150"/>
        <c:axId val="-2045929824"/>
        <c:axId val="-2045926560"/>
      </c:barChart>
      <c:catAx>
        <c:axId val="-2045929824"/>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6560"/>
        <c:crosses val="autoZero"/>
        <c:auto val="1"/>
        <c:lblAlgn val="ctr"/>
        <c:lblOffset val="100"/>
        <c:tickLblSkip val="1"/>
        <c:tickMarkSkip val="1"/>
        <c:noMultiLvlLbl val="0"/>
      </c:catAx>
      <c:valAx>
        <c:axId val="-2045926560"/>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39526833758531094"/>
              <c:y val="0.9267531491975457"/>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9824"/>
        <c:crosses val="autoZero"/>
        <c:crossBetween val="between"/>
        <c:majorUnit val="10"/>
      </c:valAx>
      <c:spPr>
        <a:noFill/>
        <a:ln w="25394">
          <a:solidFill>
            <a:schemeClr val="tx1"/>
          </a:solidFill>
          <a:prstDash val="solid"/>
        </a:ln>
      </c:spPr>
    </c:plotArea>
    <c:legend>
      <c:legendPos val="t"/>
      <c:layout>
        <c:manualLayout>
          <c:xMode val="edge"/>
          <c:yMode val="edge"/>
          <c:x val="0.79695281353042502"/>
          <c:y val="3.4189757422190699E-3"/>
          <c:w val="0.18707954103529301"/>
          <c:h val="0.97782404270593803"/>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1.6009454819007101E-2"/>
          <c:w val="0.54406718800990495"/>
          <c:h val="0.81809817573695798"/>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Sheet1!$B$2:$N$2</c:f>
              <c:numCache>
                <c:formatCode>0.0_ </c:formatCode>
                <c:ptCount val="13"/>
                <c:pt idx="0">
                  <c:v>4.0880503144654083</c:v>
                </c:pt>
                <c:pt idx="1">
                  <c:v>7.232704402515723</c:v>
                </c:pt>
                <c:pt idx="2">
                  <c:v>11.949685534591195</c:v>
                </c:pt>
                <c:pt idx="3">
                  <c:v>3.7735849056603774</c:v>
                </c:pt>
                <c:pt idx="4">
                  <c:v>2.8301886792452833</c:v>
                </c:pt>
                <c:pt idx="5">
                  <c:v>2.2012578616352201</c:v>
                </c:pt>
                <c:pt idx="6">
                  <c:v>14.150943396226415</c:v>
                </c:pt>
                <c:pt idx="7">
                  <c:v>19.49685534591195</c:v>
                </c:pt>
                <c:pt idx="8">
                  <c:v>12.264150943396226</c:v>
                </c:pt>
                <c:pt idx="9">
                  <c:v>1.5723270440251573</c:v>
                </c:pt>
                <c:pt idx="10">
                  <c:v>4.716981132075472</c:v>
                </c:pt>
                <c:pt idx="11">
                  <c:v>4.0880503144654083</c:v>
                </c:pt>
                <c:pt idx="12">
                  <c:v>11.635220125786164</c:v>
                </c:pt>
              </c:numCache>
            </c:numRef>
          </c:val>
          <c:extLst>
            <c:ext xmlns:c16="http://schemas.microsoft.com/office/drawing/2014/chart" uri="{C3380CC4-5D6E-409C-BE32-E72D297353CC}">
              <c16:uniqueId val="{00000000-5823-F142-8125-0E3561EA418F}"/>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Sheet1!$B$3:$N$3</c:f>
              <c:numCache>
                <c:formatCode>0.0_ </c:formatCode>
                <c:ptCount val="13"/>
                <c:pt idx="0">
                  <c:v>4.3010752688172049</c:v>
                </c:pt>
                <c:pt idx="1">
                  <c:v>5.376344086021505</c:v>
                </c:pt>
                <c:pt idx="2">
                  <c:v>6.9892473118279561</c:v>
                </c:pt>
                <c:pt idx="3">
                  <c:v>2.1505376344086025</c:v>
                </c:pt>
                <c:pt idx="4">
                  <c:v>7.5268817204301079</c:v>
                </c:pt>
                <c:pt idx="5">
                  <c:v>0.53763440860215062</c:v>
                </c:pt>
                <c:pt idx="6">
                  <c:v>10.21505376344086</c:v>
                </c:pt>
                <c:pt idx="7">
                  <c:v>15.591397849462366</c:v>
                </c:pt>
                <c:pt idx="8">
                  <c:v>11.29032258064516</c:v>
                </c:pt>
                <c:pt idx="9">
                  <c:v>3.763440860215054</c:v>
                </c:pt>
                <c:pt idx="10">
                  <c:v>12.903225806451612</c:v>
                </c:pt>
                <c:pt idx="11">
                  <c:v>2.1505376344086025</c:v>
                </c:pt>
                <c:pt idx="12">
                  <c:v>17.20430107526882</c:v>
                </c:pt>
              </c:numCache>
            </c:numRef>
          </c:val>
          <c:extLst>
            <c:ext xmlns:c16="http://schemas.microsoft.com/office/drawing/2014/chart" uri="{C3380CC4-5D6E-409C-BE32-E72D297353CC}">
              <c16:uniqueId val="{00000001-5823-F142-8125-0E3561EA418F}"/>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Sheet1!$B$4:$N$4</c:f>
              <c:numCache>
                <c:formatCode>0.0_ </c:formatCode>
                <c:ptCount val="13"/>
                <c:pt idx="0">
                  <c:v>3.8560411311053984</c:v>
                </c:pt>
                <c:pt idx="1">
                  <c:v>2.0565552699228791</c:v>
                </c:pt>
                <c:pt idx="2">
                  <c:v>5.6555269922879177</c:v>
                </c:pt>
                <c:pt idx="3">
                  <c:v>1.7994858611825193</c:v>
                </c:pt>
                <c:pt idx="4">
                  <c:v>9.7686375321336758</c:v>
                </c:pt>
                <c:pt idx="5">
                  <c:v>1.5424164524421593</c:v>
                </c:pt>
                <c:pt idx="6">
                  <c:v>8.4832904884318765</c:v>
                </c:pt>
                <c:pt idx="7">
                  <c:v>15.681233933161954</c:v>
                </c:pt>
                <c:pt idx="8">
                  <c:v>17.480719794344473</c:v>
                </c:pt>
                <c:pt idx="9">
                  <c:v>2.8277634961439588</c:v>
                </c:pt>
                <c:pt idx="10">
                  <c:v>13.549618320610687</c:v>
                </c:pt>
                <c:pt idx="11">
                  <c:v>2.8277634961439588</c:v>
                </c:pt>
                <c:pt idx="12">
                  <c:v>14.652956298200515</c:v>
                </c:pt>
              </c:numCache>
            </c:numRef>
          </c:val>
          <c:extLst>
            <c:ext xmlns:c16="http://schemas.microsoft.com/office/drawing/2014/chart" uri="{C3380CC4-5D6E-409C-BE32-E72D297353CC}">
              <c16:uniqueId val="{00000002-5823-F142-8125-0E3561EA418F}"/>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Sheet1!$B$5:$N$5</c:f>
              <c:numCache>
                <c:formatCode>0.0_ </c:formatCode>
                <c:ptCount val="13"/>
                <c:pt idx="0">
                  <c:v>4.770992366412214</c:v>
                </c:pt>
                <c:pt idx="1">
                  <c:v>2.8625954198473282</c:v>
                </c:pt>
                <c:pt idx="2">
                  <c:v>4.9618320610687023</c:v>
                </c:pt>
                <c:pt idx="3">
                  <c:v>2.2900763358778624</c:v>
                </c:pt>
                <c:pt idx="4">
                  <c:v>11.259541984732824</c:v>
                </c:pt>
                <c:pt idx="5">
                  <c:v>2.0992366412213741</c:v>
                </c:pt>
                <c:pt idx="6">
                  <c:v>9.1603053435114496</c:v>
                </c:pt>
                <c:pt idx="7">
                  <c:v>14.885496183206106</c:v>
                </c:pt>
                <c:pt idx="8">
                  <c:v>15.076335877862595</c:v>
                </c:pt>
                <c:pt idx="9">
                  <c:v>3.0534351145038165</c:v>
                </c:pt>
                <c:pt idx="10">
                  <c:v>13.549618320610687</c:v>
                </c:pt>
                <c:pt idx="11">
                  <c:v>3.4351145038167941</c:v>
                </c:pt>
                <c:pt idx="12">
                  <c:v>12.595419847328243</c:v>
                </c:pt>
              </c:numCache>
            </c:numRef>
          </c:val>
          <c:extLst>
            <c:ext xmlns:c16="http://schemas.microsoft.com/office/drawing/2014/chart" uri="{C3380CC4-5D6E-409C-BE32-E72D297353CC}">
              <c16:uniqueId val="{00000003-5823-F142-8125-0E3561EA418F}"/>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Sheet1!$B$6:$N$6</c:f>
              <c:numCache>
                <c:formatCode>0.0_ </c:formatCode>
                <c:ptCount val="13"/>
                <c:pt idx="0">
                  <c:v>2.834008097165992</c:v>
                </c:pt>
                <c:pt idx="1">
                  <c:v>4.2510121457489873</c:v>
                </c:pt>
                <c:pt idx="2">
                  <c:v>4.2510121457489873</c:v>
                </c:pt>
                <c:pt idx="3">
                  <c:v>3.4412955465587043</c:v>
                </c:pt>
                <c:pt idx="4">
                  <c:v>8.7044534412955468</c:v>
                </c:pt>
                <c:pt idx="5">
                  <c:v>1.6194331983805668</c:v>
                </c:pt>
                <c:pt idx="6">
                  <c:v>10.323886639676113</c:v>
                </c:pt>
                <c:pt idx="7">
                  <c:v>19.635627530364371</c:v>
                </c:pt>
                <c:pt idx="8">
                  <c:v>12.145748987854251</c:v>
                </c:pt>
                <c:pt idx="9">
                  <c:v>1.6194331983805668</c:v>
                </c:pt>
                <c:pt idx="10">
                  <c:v>15.991902834008098</c:v>
                </c:pt>
                <c:pt idx="11">
                  <c:v>2.834008097165992</c:v>
                </c:pt>
                <c:pt idx="12">
                  <c:v>12.348178137651821</c:v>
                </c:pt>
              </c:numCache>
            </c:numRef>
          </c:val>
          <c:extLst>
            <c:ext xmlns:c16="http://schemas.microsoft.com/office/drawing/2014/chart" uri="{C3380CC4-5D6E-409C-BE32-E72D297353CC}">
              <c16:uniqueId val="{00000004-5823-F142-8125-0E3561EA418F}"/>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Sheet1!$B$7:$N$7</c:f>
              <c:numCache>
                <c:formatCode>0.0_ </c:formatCode>
                <c:ptCount val="13"/>
                <c:pt idx="0">
                  <c:v>2.5316455696202533</c:v>
                </c:pt>
                <c:pt idx="1">
                  <c:v>6.1181434599156121</c:v>
                </c:pt>
                <c:pt idx="2">
                  <c:v>1.4767932489451476</c:v>
                </c:pt>
                <c:pt idx="3">
                  <c:v>4.2194092827004219</c:v>
                </c:pt>
                <c:pt idx="4">
                  <c:v>7.8059071729957807</c:v>
                </c:pt>
                <c:pt idx="5">
                  <c:v>3.79746835443038</c:v>
                </c:pt>
                <c:pt idx="6">
                  <c:v>15.400843881856542</c:v>
                </c:pt>
                <c:pt idx="7">
                  <c:v>17.299578059071731</c:v>
                </c:pt>
                <c:pt idx="8">
                  <c:v>11.814345991561181</c:v>
                </c:pt>
                <c:pt idx="9">
                  <c:v>3.3755274261603372</c:v>
                </c:pt>
                <c:pt idx="10">
                  <c:v>11.181434599156118</c:v>
                </c:pt>
                <c:pt idx="11">
                  <c:v>1.89873417721519</c:v>
                </c:pt>
                <c:pt idx="12">
                  <c:v>13.080168776371309</c:v>
                </c:pt>
              </c:numCache>
            </c:numRef>
          </c:val>
          <c:extLst>
            <c:ext xmlns:c16="http://schemas.microsoft.com/office/drawing/2014/chart" uri="{C3380CC4-5D6E-409C-BE32-E72D297353CC}">
              <c16:uniqueId val="{00000005-5823-F142-8125-0E3561EA418F}"/>
            </c:ext>
          </c:extLst>
        </c:ser>
        <c:ser>
          <c:idx val="6"/>
          <c:order val="6"/>
          <c:tx>
            <c:strRef>
              <c:f>Sheet1!$A$8</c:f>
              <c:strCache>
                <c:ptCount val="1"/>
                <c:pt idx="0">
                  <c:v>70歳代</c:v>
                </c:pt>
              </c:strCache>
            </c:strRef>
          </c:tx>
          <c:spPr>
            <a:solidFill>
              <a:srgbClr val="0070C0"/>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Sheet1!$B$8:$N$8</c:f>
              <c:numCache>
                <c:formatCode>0.0_ </c:formatCode>
                <c:ptCount val="13"/>
                <c:pt idx="0">
                  <c:v>2.4070021881838075</c:v>
                </c:pt>
                <c:pt idx="1">
                  <c:v>10.503282275711159</c:v>
                </c:pt>
                <c:pt idx="2">
                  <c:v>1.3129102844638949</c:v>
                </c:pt>
                <c:pt idx="3">
                  <c:v>3.2822757111597372</c:v>
                </c:pt>
                <c:pt idx="4">
                  <c:v>5.9080962800875279</c:v>
                </c:pt>
                <c:pt idx="5">
                  <c:v>4.814004376367615</c:v>
                </c:pt>
                <c:pt idx="6">
                  <c:v>18.599562363238512</c:v>
                </c:pt>
                <c:pt idx="7">
                  <c:v>17.724288840262581</c:v>
                </c:pt>
                <c:pt idx="8">
                  <c:v>7.8774617067833699</c:v>
                </c:pt>
                <c:pt idx="9">
                  <c:v>0.21881838074398249</c:v>
                </c:pt>
                <c:pt idx="10">
                  <c:v>9.62800875273523</c:v>
                </c:pt>
                <c:pt idx="11">
                  <c:v>0.43763676148796499</c:v>
                </c:pt>
                <c:pt idx="12">
                  <c:v>17.286652078774615</c:v>
                </c:pt>
              </c:numCache>
            </c:numRef>
          </c:val>
          <c:extLst>
            <c:ext xmlns:c16="http://schemas.microsoft.com/office/drawing/2014/chart" uri="{C3380CC4-5D6E-409C-BE32-E72D297353CC}">
              <c16:uniqueId val="{00000006-5823-F142-8125-0E3561EA418F}"/>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Sheet1!$B$9:$N$9</c:f>
              <c:numCache>
                <c:formatCode>0.0_ </c:formatCode>
                <c:ptCount val="13"/>
                <c:pt idx="0">
                  <c:v>5.5555555555555554</c:v>
                </c:pt>
                <c:pt idx="1">
                  <c:v>10.714285714285714</c:v>
                </c:pt>
                <c:pt idx="2">
                  <c:v>0</c:v>
                </c:pt>
                <c:pt idx="3">
                  <c:v>5.1587301587301582</c:v>
                </c:pt>
                <c:pt idx="4">
                  <c:v>1.984126984126984</c:v>
                </c:pt>
                <c:pt idx="5">
                  <c:v>5.9523809523809517</c:v>
                </c:pt>
                <c:pt idx="6">
                  <c:v>21.825396825396826</c:v>
                </c:pt>
                <c:pt idx="7">
                  <c:v>11.111111111111111</c:v>
                </c:pt>
                <c:pt idx="8">
                  <c:v>4.7619047619047619</c:v>
                </c:pt>
                <c:pt idx="9">
                  <c:v>1.5873015873015872</c:v>
                </c:pt>
                <c:pt idx="10">
                  <c:v>8.7301587301587293</c:v>
                </c:pt>
                <c:pt idx="11">
                  <c:v>0.79365079365079361</c:v>
                </c:pt>
                <c:pt idx="12">
                  <c:v>20.238095238095237</c:v>
                </c:pt>
              </c:numCache>
            </c:numRef>
          </c:val>
          <c:extLst>
            <c:ext xmlns:c16="http://schemas.microsoft.com/office/drawing/2014/chart" uri="{C3380CC4-5D6E-409C-BE32-E72D297353CC}">
              <c16:uniqueId val="{00000007-5823-F142-8125-0E3561EA418F}"/>
            </c:ext>
          </c:extLst>
        </c:ser>
        <c:dLbls>
          <c:showLegendKey val="0"/>
          <c:showVal val="0"/>
          <c:showCatName val="0"/>
          <c:showSerName val="0"/>
          <c:showPercent val="0"/>
          <c:showBubbleSize val="0"/>
        </c:dLbls>
        <c:gapWidth val="150"/>
        <c:axId val="-2046607664"/>
        <c:axId val="-2046605104"/>
      </c:barChart>
      <c:catAx>
        <c:axId val="-2046607664"/>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605104"/>
        <c:crosses val="autoZero"/>
        <c:auto val="1"/>
        <c:lblAlgn val="ctr"/>
        <c:lblOffset val="100"/>
        <c:tickLblSkip val="1"/>
        <c:tickMarkSkip val="1"/>
        <c:noMultiLvlLbl val="0"/>
      </c:catAx>
      <c:valAx>
        <c:axId val="-2046605104"/>
        <c:scaling>
          <c:orientation val="minMax"/>
          <c:max val="25"/>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3767597071936914"/>
              <c:y val="0.9256661940590329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607664"/>
        <c:crosses val="autoZero"/>
        <c:crossBetween val="between"/>
        <c:majorUnit val="10"/>
      </c:valAx>
      <c:spPr>
        <a:noFill/>
        <a:ln w="25394">
          <a:solidFill>
            <a:schemeClr val="tx1"/>
          </a:solidFill>
          <a:prstDash val="solid"/>
        </a:ln>
      </c:spPr>
    </c:plotArea>
    <c:legend>
      <c:legendPos val="t"/>
      <c:layout>
        <c:manualLayout>
          <c:xMode val="edge"/>
          <c:yMode val="edge"/>
          <c:x val="0.79695281353042502"/>
          <c:y val="3.4189757422190699E-3"/>
          <c:w val="0.18707954103529301"/>
          <c:h val="0.97782404270593803"/>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15869204496998"/>
          <c:y val="0.119092717354922"/>
          <c:w val="0.53866976249950704"/>
          <c:h val="0.72465714775657297"/>
        </c:manualLayout>
      </c:layout>
      <c:barChart>
        <c:barDir val="bar"/>
        <c:grouping val="percentStacked"/>
        <c:varyColors val="0"/>
        <c:ser>
          <c:idx val="0"/>
          <c:order val="0"/>
          <c:tx>
            <c:strRef>
              <c:f>Sheet1!$B$1</c:f>
              <c:strCache>
                <c:ptCount val="1"/>
                <c:pt idx="0">
                  <c:v>昼</c:v>
                </c:pt>
              </c:strCache>
            </c:strRef>
          </c:tx>
          <c:spPr>
            <a:solidFill>
              <a:srgbClr val="FFFF00"/>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Sheet1!$B$2:$B$10</c:f>
              <c:numCache>
                <c:formatCode>#,##0_);[Red]\(#,##0\)</c:formatCode>
                <c:ptCount val="9"/>
                <c:pt idx="0">
                  <c:v>15109</c:v>
                </c:pt>
                <c:pt idx="1">
                  <c:v>31881</c:v>
                </c:pt>
                <c:pt idx="2">
                  <c:v>56970</c:v>
                </c:pt>
                <c:pt idx="3">
                  <c:v>64770</c:v>
                </c:pt>
                <c:pt idx="4">
                  <c:v>73895</c:v>
                </c:pt>
                <c:pt idx="5">
                  <c:v>53964</c:v>
                </c:pt>
                <c:pt idx="6">
                  <c:v>43583</c:v>
                </c:pt>
                <c:pt idx="7">
                  <c:v>32966</c:v>
                </c:pt>
                <c:pt idx="8">
                  <c:v>14707</c:v>
                </c:pt>
              </c:numCache>
            </c:numRef>
          </c:val>
          <c:extLst>
            <c:ext xmlns:c16="http://schemas.microsoft.com/office/drawing/2014/chart" uri="{C3380CC4-5D6E-409C-BE32-E72D297353CC}">
              <c16:uniqueId val="{00000000-CF91-0642-BE92-2A83558391D8}"/>
            </c:ext>
          </c:extLst>
        </c:ser>
        <c:ser>
          <c:idx val="1"/>
          <c:order val="1"/>
          <c:tx>
            <c:strRef>
              <c:f>Sheet1!$C$1</c:f>
              <c:strCache>
                <c:ptCount val="1"/>
                <c:pt idx="0">
                  <c:v>夜</c:v>
                </c:pt>
              </c:strCache>
            </c:strRef>
          </c:tx>
          <c:spPr>
            <a:solidFill>
              <a:schemeClr val="tx2"/>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Sheet1!$C$2:$C$10</c:f>
              <c:numCache>
                <c:formatCode>#,##0_);[Red]\(#,##0\)</c:formatCode>
                <c:ptCount val="9"/>
                <c:pt idx="0">
                  <c:v>2889</c:v>
                </c:pt>
                <c:pt idx="1">
                  <c:v>13027</c:v>
                </c:pt>
                <c:pt idx="2">
                  <c:v>29436</c:v>
                </c:pt>
                <c:pt idx="3">
                  <c:v>25563</c:v>
                </c:pt>
                <c:pt idx="4">
                  <c:v>27817</c:v>
                </c:pt>
                <c:pt idx="5">
                  <c:v>20259</c:v>
                </c:pt>
                <c:pt idx="6">
                  <c:v>12752</c:v>
                </c:pt>
                <c:pt idx="7">
                  <c:v>7006</c:v>
                </c:pt>
                <c:pt idx="8">
                  <c:v>2784</c:v>
                </c:pt>
              </c:numCache>
            </c:numRef>
          </c:val>
          <c:extLst>
            <c:ext xmlns:c16="http://schemas.microsoft.com/office/drawing/2014/chart" uri="{C3380CC4-5D6E-409C-BE32-E72D297353CC}">
              <c16:uniqueId val="{00000001-CF91-0642-BE92-2A83558391D8}"/>
            </c:ext>
          </c:extLst>
        </c:ser>
        <c:dLbls>
          <c:showLegendKey val="0"/>
          <c:showVal val="0"/>
          <c:showCatName val="0"/>
          <c:showSerName val="0"/>
          <c:showPercent val="0"/>
          <c:showBubbleSize val="0"/>
        </c:dLbls>
        <c:gapWidth val="150"/>
        <c:overlap val="100"/>
        <c:serLines/>
        <c:axId val="-2043079952"/>
        <c:axId val="-2043077200"/>
      </c:barChart>
      <c:catAx>
        <c:axId val="-2043079952"/>
        <c:scaling>
          <c:orientation val="minMax"/>
        </c:scaling>
        <c:delete val="0"/>
        <c:axPos val="l"/>
        <c:numFmt formatCode="General" sourceLinked="1"/>
        <c:majorTickMark val="none"/>
        <c:minorTickMark val="none"/>
        <c:tickLblPos val="nextTo"/>
        <c:spPr>
          <a:ln w="4732">
            <a:solidFill>
              <a:schemeClr val="tx1"/>
            </a:solidFill>
            <a:prstDash val="solid"/>
          </a:ln>
        </c:spPr>
        <c:txPr>
          <a:bodyPr rot="0" vert="horz"/>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077200"/>
        <c:crosses val="autoZero"/>
        <c:auto val="1"/>
        <c:lblAlgn val="ctr"/>
        <c:lblOffset val="100"/>
        <c:tickLblSkip val="1"/>
        <c:tickMarkSkip val="1"/>
        <c:noMultiLvlLbl val="0"/>
      </c:catAx>
      <c:valAx>
        <c:axId val="-2043077200"/>
        <c:scaling>
          <c:orientation val="minMax"/>
        </c:scaling>
        <c:delete val="0"/>
        <c:axPos val="b"/>
        <c:majorGridlines>
          <c:spPr>
            <a:ln w="4732">
              <a:solidFill>
                <a:schemeClr val="bg1">
                  <a:lumMod val="65000"/>
                </a:schemeClr>
              </a:solidFill>
              <a:prstDash val="solid"/>
            </a:ln>
          </c:spPr>
        </c:majorGridlines>
        <c:numFmt formatCode="0%" sourceLinked="1"/>
        <c:majorTickMark val="in"/>
        <c:minorTickMark val="none"/>
        <c:tickLblPos val="nextTo"/>
        <c:spPr>
          <a:ln w="4732">
            <a:solidFill>
              <a:schemeClr val="tx1"/>
            </a:solidFill>
            <a:prstDash val="solid"/>
          </a:ln>
        </c:spPr>
        <c:txPr>
          <a:bodyPr rot="0" vert="horz"/>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079952"/>
        <c:crosses val="autoZero"/>
        <c:crossBetween val="between"/>
      </c:valAx>
      <c:spPr>
        <a:noFill/>
        <a:ln w="18902">
          <a:solidFill>
            <a:schemeClr val="tx1"/>
          </a:solidFill>
          <a:prstDash val="solid"/>
        </a:ln>
      </c:spPr>
    </c:plotArea>
    <c:legend>
      <c:legendPos val="t"/>
      <c:layout>
        <c:manualLayout>
          <c:xMode val="edge"/>
          <c:yMode val="edge"/>
          <c:x val="0.35249443610208198"/>
          <c:y val="7.8125600153639303E-3"/>
          <c:w val="0.484474619307532"/>
          <c:h val="6.9255123597355195E-2"/>
        </c:manualLayout>
      </c:layout>
      <c:overlay val="0"/>
      <c:spPr>
        <a:noFill/>
        <a:ln w="4732">
          <a:noFill/>
          <a:prstDash val="solid"/>
        </a:ln>
      </c:spPr>
      <c:txPr>
        <a:bodyPr/>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68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15869204496998"/>
          <c:y val="9.6320094288050301E-2"/>
          <c:w val="0.53866976249950704"/>
          <c:h val="0.747429864261968"/>
        </c:manualLayout>
      </c:layout>
      <c:barChart>
        <c:barDir val="bar"/>
        <c:grouping val="percentStacked"/>
        <c:varyColors val="0"/>
        <c:ser>
          <c:idx val="0"/>
          <c:order val="0"/>
          <c:tx>
            <c:strRef>
              <c:f>Sheet1!$B$1</c:f>
              <c:strCache>
                <c:ptCount val="1"/>
                <c:pt idx="0">
                  <c:v>昼</c:v>
                </c:pt>
              </c:strCache>
            </c:strRef>
          </c:tx>
          <c:spPr>
            <a:solidFill>
              <a:srgbClr val="FFFF00"/>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Sheet1!$B$2:$B$10</c:f>
              <c:numCache>
                <c:formatCode>#,##0_);[Red]\(#,##0\)</c:formatCode>
                <c:ptCount val="9"/>
                <c:pt idx="0">
                  <c:v>35</c:v>
                </c:pt>
                <c:pt idx="1">
                  <c:v>70</c:v>
                </c:pt>
                <c:pt idx="2">
                  <c:v>103</c:v>
                </c:pt>
                <c:pt idx="3">
                  <c:v>84</c:v>
                </c:pt>
                <c:pt idx="4">
                  <c:v>157</c:v>
                </c:pt>
                <c:pt idx="5">
                  <c:v>186</c:v>
                </c:pt>
                <c:pt idx="6">
                  <c:v>235</c:v>
                </c:pt>
                <c:pt idx="7">
                  <c:v>485</c:v>
                </c:pt>
                <c:pt idx="8">
                  <c:v>510</c:v>
                </c:pt>
              </c:numCache>
            </c:numRef>
          </c:val>
          <c:extLst>
            <c:ext xmlns:c16="http://schemas.microsoft.com/office/drawing/2014/chart" uri="{C3380CC4-5D6E-409C-BE32-E72D297353CC}">
              <c16:uniqueId val="{00000000-01C3-1D40-A40C-E2AAC7E35BF9}"/>
            </c:ext>
          </c:extLst>
        </c:ser>
        <c:ser>
          <c:idx val="1"/>
          <c:order val="1"/>
          <c:tx>
            <c:strRef>
              <c:f>Sheet1!$C$1</c:f>
              <c:strCache>
                <c:ptCount val="1"/>
                <c:pt idx="0">
                  <c:v>夜</c:v>
                </c:pt>
              </c:strCache>
            </c:strRef>
          </c:tx>
          <c:spPr>
            <a:solidFill>
              <a:schemeClr val="tx2"/>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Sheet1!$C$2:$C$10</c:f>
              <c:numCache>
                <c:formatCode>#,##0_);[Red]\(#,##0\)</c:formatCode>
                <c:ptCount val="9"/>
                <c:pt idx="0">
                  <c:v>11</c:v>
                </c:pt>
                <c:pt idx="1">
                  <c:v>84</c:v>
                </c:pt>
                <c:pt idx="2">
                  <c:v>152</c:v>
                </c:pt>
                <c:pt idx="3">
                  <c:v>127</c:v>
                </c:pt>
                <c:pt idx="4">
                  <c:v>160</c:v>
                </c:pt>
                <c:pt idx="5">
                  <c:v>182</c:v>
                </c:pt>
                <c:pt idx="6">
                  <c:v>294</c:v>
                </c:pt>
                <c:pt idx="7">
                  <c:v>321</c:v>
                </c:pt>
                <c:pt idx="8">
                  <c:v>336</c:v>
                </c:pt>
              </c:numCache>
            </c:numRef>
          </c:val>
          <c:extLst>
            <c:ext xmlns:c16="http://schemas.microsoft.com/office/drawing/2014/chart" uri="{C3380CC4-5D6E-409C-BE32-E72D297353CC}">
              <c16:uniqueId val="{00000001-01C3-1D40-A40C-E2AAC7E35BF9}"/>
            </c:ext>
          </c:extLst>
        </c:ser>
        <c:dLbls>
          <c:showLegendKey val="0"/>
          <c:showVal val="0"/>
          <c:showCatName val="0"/>
          <c:showSerName val="0"/>
          <c:showPercent val="0"/>
          <c:showBubbleSize val="0"/>
        </c:dLbls>
        <c:gapWidth val="150"/>
        <c:overlap val="100"/>
        <c:serLines/>
        <c:axId val="-2044340496"/>
        <c:axId val="-2044337744"/>
      </c:barChart>
      <c:catAx>
        <c:axId val="-2044340496"/>
        <c:scaling>
          <c:orientation val="minMax"/>
        </c:scaling>
        <c:delete val="0"/>
        <c:axPos val="l"/>
        <c:numFmt formatCode="General" sourceLinked="1"/>
        <c:majorTickMark val="none"/>
        <c:minorTickMark val="none"/>
        <c:tickLblPos val="nextTo"/>
        <c:spPr>
          <a:ln w="4732">
            <a:solidFill>
              <a:schemeClr val="tx1"/>
            </a:solidFill>
            <a:prstDash val="solid"/>
          </a:ln>
        </c:spPr>
        <c:txPr>
          <a:bodyPr rot="0" vert="horz"/>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337744"/>
        <c:crosses val="autoZero"/>
        <c:auto val="1"/>
        <c:lblAlgn val="ctr"/>
        <c:lblOffset val="100"/>
        <c:tickLblSkip val="1"/>
        <c:tickMarkSkip val="1"/>
        <c:noMultiLvlLbl val="0"/>
      </c:catAx>
      <c:valAx>
        <c:axId val="-2044337744"/>
        <c:scaling>
          <c:orientation val="minMax"/>
        </c:scaling>
        <c:delete val="0"/>
        <c:axPos val="b"/>
        <c:majorGridlines>
          <c:spPr>
            <a:ln w="4732">
              <a:solidFill>
                <a:schemeClr val="bg1">
                  <a:lumMod val="65000"/>
                </a:schemeClr>
              </a:solidFill>
              <a:prstDash val="solid"/>
            </a:ln>
          </c:spPr>
        </c:majorGridlines>
        <c:numFmt formatCode="0%" sourceLinked="1"/>
        <c:majorTickMark val="in"/>
        <c:minorTickMark val="none"/>
        <c:tickLblPos val="nextTo"/>
        <c:spPr>
          <a:ln w="4732">
            <a:solidFill>
              <a:schemeClr val="tx1"/>
            </a:solidFill>
            <a:prstDash val="solid"/>
          </a:ln>
        </c:spPr>
        <c:txPr>
          <a:bodyPr rot="0" vert="horz"/>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340496"/>
        <c:crosses val="autoZero"/>
        <c:crossBetween val="between"/>
      </c:valAx>
      <c:spPr>
        <a:noFill/>
        <a:ln w="18902">
          <a:solidFill>
            <a:schemeClr val="tx1"/>
          </a:solidFill>
          <a:prstDash val="solid"/>
        </a:ln>
      </c:spPr>
    </c:plotArea>
    <c:legend>
      <c:legendPos val="t"/>
      <c:layout>
        <c:manualLayout>
          <c:xMode val="edge"/>
          <c:yMode val="edge"/>
          <c:x val="0.35249443610208198"/>
          <c:y val="7.8125600153639303E-3"/>
          <c:w val="0.484474619307532"/>
          <c:h val="6.9255123597355195E-2"/>
        </c:manualLayout>
      </c:layout>
      <c:overlay val="0"/>
      <c:spPr>
        <a:noFill/>
        <a:ln w="4732">
          <a:noFill/>
          <a:prstDash val="solid"/>
        </a:ln>
      </c:spPr>
      <c:txPr>
        <a:bodyPr/>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68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3.1661064016369487</c:v>
                </c:pt>
                <c:pt idx="1">
                  <c:v>2.1631102016954107</c:v>
                </c:pt>
                <c:pt idx="2">
                  <c:v>3.2263957907044727</c:v>
                </c:pt>
                <c:pt idx="3">
                  <c:v>49.197968430283545</c:v>
                </c:pt>
                <c:pt idx="4">
                  <c:v>19.765784858228589</c:v>
                </c:pt>
                <c:pt idx="5">
                  <c:v>1.3921368021046476</c:v>
                </c:pt>
                <c:pt idx="6">
                  <c:v>2.4736919029523534</c:v>
                </c:pt>
                <c:pt idx="7">
                  <c:v>7.5361736334405141</c:v>
                </c:pt>
                <c:pt idx="8">
                  <c:v>8.2815697164571773</c:v>
                </c:pt>
                <c:pt idx="9">
                  <c:v>1.636948260742473</c:v>
                </c:pt>
                <c:pt idx="10">
                  <c:v>0.11327097339959076</c:v>
                </c:pt>
                <c:pt idx="11">
                  <c:v>0.11875182695118387</c:v>
                </c:pt>
                <c:pt idx="12">
                  <c:v>0.67231803566208714</c:v>
                </c:pt>
                <c:pt idx="13">
                  <c:v>0.16990646009938615</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6.3150380589551149</c:v>
                </c:pt>
                <c:pt idx="1">
                  <c:v>4.241073132744444</c:v>
                </c:pt>
                <c:pt idx="2">
                  <c:v>1.8105679449691177</c:v>
                </c:pt>
                <c:pt idx="3">
                  <c:v>38.219283712904925</c:v>
                </c:pt>
                <c:pt idx="4">
                  <c:v>23.217107824799015</c:v>
                </c:pt>
                <c:pt idx="5">
                  <c:v>1.6303891404096778</c:v>
                </c:pt>
                <c:pt idx="6">
                  <c:v>4.6625083027309309</c:v>
                </c:pt>
                <c:pt idx="7">
                  <c:v>8.1340041685435303</c:v>
                </c:pt>
                <c:pt idx="8">
                  <c:v>9.8136370924027148</c:v>
                </c:pt>
                <c:pt idx="9">
                  <c:v>0.87913514173811458</c:v>
                </c:pt>
                <c:pt idx="10">
                  <c:v>0.1572747192340874</c:v>
                </c:pt>
                <c:pt idx="11">
                  <c:v>9.0471137035142493E-2</c:v>
                </c:pt>
                <c:pt idx="12">
                  <c:v>0.4054023102587398</c:v>
                </c:pt>
                <c:pt idx="13">
                  <c:v>0.42067170047564151</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15.408805031446541</c:v>
                </c:pt>
                <c:pt idx="1">
                  <c:v>8.4905660377358494</c:v>
                </c:pt>
                <c:pt idx="2">
                  <c:v>15.723270440251572</c:v>
                </c:pt>
                <c:pt idx="3">
                  <c:v>5.6603773584905666</c:v>
                </c:pt>
                <c:pt idx="4">
                  <c:v>9.433962264150944</c:v>
                </c:pt>
                <c:pt idx="5">
                  <c:v>1.8867924528301887</c:v>
                </c:pt>
                <c:pt idx="6">
                  <c:v>0.31446540880503149</c:v>
                </c:pt>
                <c:pt idx="7">
                  <c:v>7.5471698113207548</c:v>
                </c:pt>
                <c:pt idx="8">
                  <c:v>4.716981132075472</c:v>
                </c:pt>
                <c:pt idx="9">
                  <c:v>22.955974842767297</c:v>
                </c:pt>
                <c:pt idx="10">
                  <c:v>0.94339622641509435</c:v>
                </c:pt>
                <c:pt idx="11">
                  <c:v>1.5723270440251573</c:v>
                </c:pt>
                <c:pt idx="12">
                  <c:v>4.4025157232704402</c:v>
                </c:pt>
                <c:pt idx="13">
                  <c:v>0.94339622641509435</c:v>
                </c:pt>
              </c:numCache>
            </c:numRef>
          </c:val>
          <c:extLst>
            <c:ext xmlns:c16="http://schemas.microsoft.com/office/drawing/2014/chart" uri="{C3380CC4-5D6E-409C-BE32-E72D297353CC}">
              <c16:uniqueId val="{00000000-EDFC-E44F-A2EE-7FAB596D3B78}"/>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28.500823723228997</c:v>
                </c:pt>
                <c:pt idx="1">
                  <c:v>12.850082372322898</c:v>
                </c:pt>
                <c:pt idx="2">
                  <c:v>7.7979132344865461</c:v>
                </c:pt>
                <c:pt idx="3">
                  <c:v>8.2921471718835811</c:v>
                </c:pt>
                <c:pt idx="4">
                  <c:v>9.2806150466776494</c:v>
                </c:pt>
                <c:pt idx="5">
                  <c:v>1.4827018121911038</c:v>
                </c:pt>
                <c:pt idx="6">
                  <c:v>2.3613399231191652</c:v>
                </c:pt>
                <c:pt idx="7">
                  <c:v>5.8209774848984077</c:v>
                </c:pt>
                <c:pt idx="8">
                  <c:v>3.8440417353102689</c:v>
                </c:pt>
                <c:pt idx="9">
                  <c:v>13.673805601317957</c:v>
                </c:pt>
                <c:pt idx="10">
                  <c:v>0.82372322899505768</c:v>
                </c:pt>
                <c:pt idx="11">
                  <c:v>2.5260845689181766</c:v>
                </c:pt>
                <c:pt idx="12">
                  <c:v>1.7023613399231192</c:v>
                </c:pt>
                <c:pt idx="13">
                  <c:v>0.82372322899505768</c:v>
                </c:pt>
              </c:numCache>
            </c:numRef>
          </c:val>
          <c:extLst>
            <c:ext xmlns:c16="http://schemas.microsoft.com/office/drawing/2014/chart" uri="{C3380CC4-5D6E-409C-BE32-E72D297353CC}">
              <c16:uniqueId val="{00000001-EDFC-E44F-A2EE-7FAB596D3B78}"/>
            </c:ext>
          </c:extLst>
        </c:ser>
        <c:dLbls>
          <c:showLegendKey val="0"/>
          <c:showVal val="0"/>
          <c:showCatName val="0"/>
          <c:showSerName val="0"/>
          <c:showPercent val="0"/>
          <c:showBubbleSize val="0"/>
        </c:dLbls>
        <c:gapWidth val="150"/>
        <c:axId val="-2044008896"/>
        <c:axId val="-2044024832"/>
      </c:barChart>
      <c:catAx>
        <c:axId val="-2044008896"/>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24832"/>
        <c:crosses val="autoZero"/>
        <c:auto val="0"/>
        <c:lblAlgn val="ctr"/>
        <c:lblOffset val="100"/>
        <c:tickLblSkip val="1"/>
        <c:tickMarkSkip val="1"/>
        <c:noMultiLvlLbl val="0"/>
      </c:catAx>
      <c:valAx>
        <c:axId val="-204402483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08896"/>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3.2775504238526745</c:v>
                </c:pt>
                <c:pt idx="1">
                  <c:v>1.0614586378251973</c:v>
                </c:pt>
                <c:pt idx="2">
                  <c:v>0.23019584916691027</c:v>
                </c:pt>
                <c:pt idx="3">
                  <c:v>2.4298450745396085</c:v>
                </c:pt>
                <c:pt idx="4">
                  <c:v>1.4341566793335283</c:v>
                </c:pt>
                <c:pt idx="5">
                  <c:v>3.9206372405729319</c:v>
                </c:pt>
                <c:pt idx="6">
                  <c:v>8.5263811750950023</c:v>
                </c:pt>
                <c:pt idx="7">
                  <c:v>11.794796843028355</c:v>
                </c:pt>
                <c:pt idx="8">
                  <c:v>19.223180356620869</c:v>
                </c:pt>
                <c:pt idx="9">
                  <c:v>13.709441683718209</c:v>
                </c:pt>
                <c:pt idx="10">
                  <c:v>23.591420637240574</c:v>
                </c:pt>
                <c:pt idx="11">
                  <c:v>0.91347559193218353</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2.7503989128194166</c:v>
                </c:pt>
                <c:pt idx="1">
                  <c:v>0.65009428848458939</c:v>
                </c:pt>
                <c:pt idx="2">
                  <c:v>9.1998076056832662E-2</c:v>
                </c:pt>
                <c:pt idx="3">
                  <c:v>2.2251318893579985</c:v>
                </c:pt>
                <c:pt idx="4">
                  <c:v>2.9034745497438559</c:v>
                </c:pt>
                <c:pt idx="5">
                  <c:v>3.6692344691214753</c:v>
                </c:pt>
                <c:pt idx="6">
                  <c:v>6.3222910193081434</c:v>
                </c:pt>
                <c:pt idx="7">
                  <c:v>8.5535306647529037</c:v>
                </c:pt>
                <c:pt idx="8">
                  <c:v>15.660668341209794</c:v>
                </c:pt>
                <c:pt idx="9">
                  <c:v>11.681846985440636</c:v>
                </c:pt>
                <c:pt idx="10">
                  <c:v>31.768729815774805</c:v>
                </c:pt>
                <c:pt idx="11">
                  <c:v>0.65238469701712465</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4.0880503144654083</c:v>
                </c:pt>
                <c:pt idx="1">
                  <c:v>7.232704402515723</c:v>
                </c:pt>
                <c:pt idx="2">
                  <c:v>11.949685534591195</c:v>
                </c:pt>
                <c:pt idx="3">
                  <c:v>3.7735849056603774</c:v>
                </c:pt>
                <c:pt idx="4">
                  <c:v>2.8301886792452833</c:v>
                </c:pt>
                <c:pt idx="5">
                  <c:v>2.2012578616352201</c:v>
                </c:pt>
                <c:pt idx="6">
                  <c:v>14.150943396226415</c:v>
                </c:pt>
                <c:pt idx="7">
                  <c:v>19.49685534591195</c:v>
                </c:pt>
                <c:pt idx="8">
                  <c:v>12.264150943396226</c:v>
                </c:pt>
                <c:pt idx="9">
                  <c:v>1.5723270440251573</c:v>
                </c:pt>
                <c:pt idx="10">
                  <c:v>4.716981132075472</c:v>
                </c:pt>
                <c:pt idx="11">
                  <c:v>4.0880503144654083</c:v>
                </c:pt>
              </c:numCache>
            </c:numRef>
          </c:val>
          <c:extLst>
            <c:ext xmlns:c16="http://schemas.microsoft.com/office/drawing/2014/chart" uri="{C3380CC4-5D6E-409C-BE32-E72D297353CC}">
              <c16:uniqueId val="{00000000-4150-7C45-ADCD-028574C1390C}"/>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3.6792970895112576</c:v>
                </c:pt>
                <c:pt idx="1">
                  <c:v>3.5694673256452503</c:v>
                </c:pt>
                <c:pt idx="2">
                  <c:v>4.6677649643053263</c:v>
                </c:pt>
                <c:pt idx="3">
                  <c:v>2.7457440966501925</c:v>
                </c:pt>
                <c:pt idx="4">
                  <c:v>9.4453596924766607</c:v>
                </c:pt>
                <c:pt idx="5">
                  <c:v>1.8671059857221308</c:v>
                </c:pt>
                <c:pt idx="6">
                  <c:v>10.269082921471719</c:v>
                </c:pt>
                <c:pt idx="7">
                  <c:v>16.96869851729819</c:v>
                </c:pt>
                <c:pt idx="8">
                  <c:v>14.00329489291598</c:v>
                </c:pt>
                <c:pt idx="9">
                  <c:v>2.6908292147171884</c:v>
                </c:pt>
                <c:pt idx="10">
                  <c:v>13.893465129049973</c:v>
                </c:pt>
                <c:pt idx="11">
                  <c:v>2.8555738605161998</c:v>
                </c:pt>
              </c:numCache>
            </c:numRef>
          </c:val>
          <c:extLst>
            <c:ext xmlns:c16="http://schemas.microsoft.com/office/drawing/2014/chart" uri="{C3380CC4-5D6E-409C-BE32-E72D297353CC}">
              <c16:uniqueId val="{00000001-4150-7C45-ADCD-028574C1390C}"/>
            </c:ext>
          </c:extLst>
        </c:ser>
        <c:dLbls>
          <c:showLegendKey val="0"/>
          <c:showVal val="0"/>
          <c:showCatName val="0"/>
          <c:showSerName val="0"/>
          <c:showPercent val="0"/>
          <c:showBubbleSize val="0"/>
        </c:dLbls>
        <c:gapWidth val="150"/>
        <c:axId val="-2139614656"/>
        <c:axId val="-2043903216"/>
      </c:barChart>
      <c:catAx>
        <c:axId val="-2139614656"/>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903216"/>
        <c:crosses val="autoZero"/>
        <c:auto val="1"/>
        <c:lblAlgn val="ctr"/>
        <c:lblOffset val="100"/>
        <c:tickLblSkip val="1"/>
        <c:tickMarkSkip val="1"/>
        <c:noMultiLvlLbl val="0"/>
      </c:catAx>
      <c:valAx>
        <c:axId val="-2043903216"/>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139614656"/>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684381481165"/>
          <c:y val="0.219512195121953"/>
          <c:w val="0.792339222865032"/>
          <c:h val="0.55722326454033799"/>
        </c:manualLayout>
      </c:layout>
      <c:lineChart>
        <c:grouping val="standard"/>
        <c:varyColors val="0"/>
        <c:ser>
          <c:idx val="0"/>
          <c:order val="0"/>
          <c:tx>
            <c:strRef>
              <c:f>Sheet1!$A$2</c:f>
              <c:strCache>
                <c:ptCount val="1"/>
                <c:pt idx="0">
                  <c:v>信号無視</c:v>
                </c:pt>
              </c:strCache>
            </c:strRef>
          </c:tx>
          <c:spPr>
            <a:ln w="39303">
              <a:solidFill>
                <a:srgbClr val="FF0000"/>
              </a:solidFill>
              <a:prstDash val="solid"/>
            </a:ln>
          </c:spPr>
          <c:marker>
            <c:symbol val="diamond"/>
            <c:size val="2"/>
            <c:spPr>
              <a:solidFill>
                <a:srgbClr val="FF0000"/>
              </a:solidFill>
              <a:ln>
                <a:solidFill>
                  <a:srgbClr val="FF0000"/>
                </a:solidFill>
                <a:prstDash val="solid"/>
              </a:ln>
            </c:spPr>
          </c:marker>
          <c:cat>
            <c:numRef>
              <c:f>Sheet1!$B$1:$X$1</c:f>
              <c:numCache>
                <c:formatCode>General</c:formatCode>
                <c:ptCount val="23"/>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numCache>
            </c:numRef>
          </c:cat>
          <c:val>
            <c:numRef>
              <c:f>Sheet1!$B$2:$X$2</c:f>
              <c:numCache>
                <c:formatCode>General</c:formatCode>
                <c:ptCount val="23"/>
                <c:pt idx="0">
                  <c:v>125</c:v>
                </c:pt>
                <c:pt idx="1">
                  <c:v>148</c:v>
                </c:pt>
                <c:pt idx="2">
                  <c:v>115</c:v>
                </c:pt>
                <c:pt idx="3">
                  <c:v>108</c:v>
                </c:pt>
                <c:pt idx="4">
                  <c:v>95</c:v>
                </c:pt>
                <c:pt idx="5">
                  <c:v>100</c:v>
                </c:pt>
                <c:pt idx="6">
                  <c:v>75</c:v>
                </c:pt>
                <c:pt idx="7">
                  <c:v>83</c:v>
                </c:pt>
                <c:pt idx="8">
                  <c:v>72</c:v>
                </c:pt>
                <c:pt idx="9">
                  <c:v>64</c:v>
                </c:pt>
                <c:pt idx="10">
                  <c:v>48</c:v>
                </c:pt>
                <c:pt idx="11">
                  <c:v>39</c:v>
                </c:pt>
                <c:pt idx="12">
                  <c:v>44</c:v>
                </c:pt>
                <c:pt idx="13">
                  <c:v>34</c:v>
                </c:pt>
                <c:pt idx="14">
                  <c:v>39</c:v>
                </c:pt>
                <c:pt idx="15">
                  <c:v>31</c:v>
                </c:pt>
                <c:pt idx="16">
                  <c:v>28</c:v>
                </c:pt>
                <c:pt idx="17">
                  <c:v>22</c:v>
                </c:pt>
                <c:pt idx="18">
                  <c:v>14</c:v>
                </c:pt>
                <c:pt idx="19">
                  <c:v>18</c:v>
                </c:pt>
                <c:pt idx="20">
                  <c:v>23</c:v>
                </c:pt>
                <c:pt idx="21">
                  <c:v>23</c:v>
                </c:pt>
                <c:pt idx="22">
                  <c:v>13</c:v>
                </c:pt>
              </c:numCache>
            </c:numRef>
          </c:val>
          <c:smooth val="0"/>
          <c:extLst>
            <c:ext xmlns:c16="http://schemas.microsoft.com/office/drawing/2014/chart" uri="{C3380CC4-5D6E-409C-BE32-E72D297353CC}">
              <c16:uniqueId val="{00000000-2A60-0F45-9BEF-74D65B1BE1B3}"/>
            </c:ext>
          </c:extLst>
        </c:ser>
        <c:ser>
          <c:idx val="1"/>
          <c:order val="1"/>
          <c:tx>
            <c:strRef>
              <c:f>Sheet1!$A$3</c:f>
              <c:strCache>
                <c:ptCount val="1"/>
                <c:pt idx="0">
                  <c:v>最高速度違反</c:v>
                </c:pt>
              </c:strCache>
            </c:strRef>
          </c:tx>
          <c:spPr>
            <a:ln w="39303">
              <a:solidFill>
                <a:srgbClr val="FF00FF"/>
              </a:solidFill>
              <a:prstDash val="solid"/>
            </a:ln>
          </c:spPr>
          <c:marker>
            <c:symbol val="square"/>
            <c:size val="2"/>
            <c:spPr>
              <a:solidFill>
                <a:srgbClr val="FF00FF"/>
              </a:solidFill>
              <a:ln>
                <a:solidFill>
                  <a:srgbClr val="FF00FF"/>
                </a:solidFill>
                <a:prstDash val="solid"/>
              </a:ln>
            </c:spPr>
          </c:marker>
          <c:cat>
            <c:numRef>
              <c:f>Sheet1!$B$1:$X$1</c:f>
              <c:numCache>
                <c:formatCode>General</c:formatCode>
                <c:ptCount val="23"/>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numCache>
            </c:numRef>
          </c:cat>
          <c:val>
            <c:numRef>
              <c:f>Sheet1!$B$3:$X$3</c:f>
              <c:numCache>
                <c:formatCode>General</c:formatCode>
                <c:ptCount val="23"/>
                <c:pt idx="0">
                  <c:v>939</c:v>
                </c:pt>
                <c:pt idx="1">
                  <c:v>840</c:v>
                </c:pt>
                <c:pt idx="2">
                  <c:v>726</c:v>
                </c:pt>
                <c:pt idx="3">
                  <c:v>628</c:v>
                </c:pt>
                <c:pt idx="4">
                  <c:v>593</c:v>
                </c:pt>
                <c:pt idx="5">
                  <c:v>461</c:v>
                </c:pt>
                <c:pt idx="6">
                  <c:v>433</c:v>
                </c:pt>
                <c:pt idx="7">
                  <c:v>315</c:v>
                </c:pt>
                <c:pt idx="8">
                  <c:v>249</c:v>
                </c:pt>
                <c:pt idx="9">
                  <c:v>226</c:v>
                </c:pt>
                <c:pt idx="10">
                  <c:v>162</c:v>
                </c:pt>
                <c:pt idx="11">
                  <c:v>182</c:v>
                </c:pt>
                <c:pt idx="12">
                  <c:v>125</c:v>
                </c:pt>
                <c:pt idx="13">
                  <c:v>120</c:v>
                </c:pt>
                <c:pt idx="14">
                  <c:v>86</c:v>
                </c:pt>
                <c:pt idx="15">
                  <c:v>81</c:v>
                </c:pt>
                <c:pt idx="16">
                  <c:v>75</c:v>
                </c:pt>
                <c:pt idx="17">
                  <c:v>79</c:v>
                </c:pt>
                <c:pt idx="18">
                  <c:v>77</c:v>
                </c:pt>
                <c:pt idx="19">
                  <c:v>65</c:v>
                </c:pt>
                <c:pt idx="20">
                  <c:v>65</c:v>
                </c:pt>
                <c:pt idx="21">
                  <c:v>50</c:v>
                </c:pt>
                <c:pt idx="22">
                  <c:v>38</c:v>
                </c:pt>
              </c:numCache>
            </c:numRef>
          </c:val>
          <c:smooth val="0"/>
          <c:extLst>
            <c:ext xmlns:c16="http://schemas.microsoft.com/office/drawing/2014/chart" uri="{C3380CC4-5D6E-409C-BE32-E72D297353CC}">
              <c16:uniqueId val="{00000001-2A60-0F45-9BEF-74D65B1BE1B3}"/>
            </c:ext>
          </c:extLst>
        </c:ser>
        <c:ser>
          <c:idx val="3"/>
          <c:order val="2"/>
          <c:tx>
            <c:strRef>
              <c:f>Sheet1!$A$4</c:f>
              <c:strCache>
                <c:ptCount val="1"/>
                <c:pt idx="0">
                  <c:v>運転操作不適</c:v>
                </c:pt>
              </c:strCache>
            </c:strRef>
          </c:tx>
          <c:spPr>
            <a:ln w="39303">
              <a:solidFill>
                <a:srgbClr val="00FFFF"/>
              </a:solidFill>
              <a:prstDash val="solid"/>
            </a:ln>
          </c:spPr>
          <c:marker>
            <c:symbol val="x"/>
            <c:size val="2"/>
            <c:spPr>
              <a:noFill/>
              <a:ln>
                <a:solidFill>
                  <a:srgbClr val="00FFFF"/>
                </a:solidFill>
                <a:prstDash val="solid"/>
              </a:ln>
            </c:spPr>
          </c:marker>
          <c:cat>
            <c:numRef>
              <c:f>Sheet1!$B$1:$X$1</c:f>
              <c:numCache>
                <c:formatCode>General</c:formatCode>
                <c:ptCount val="23"/>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numCache>
            </c:numRef>
          </c:cat>
          <c:val>
            <c:numRef>
              <c:f>Sheet1!$B$4:$X$4</c:f>
              <c:numCache>
                <c:formatCode>General</c:formatCode>
                <c:ptCount val="23"/>
                <c:pt idx="0">
                  <c:v>177</c:v>
                </c:pt>
                <c:pt idx="1">
                  <c:v>183</c:v>
                </c:pt>
                <c:pt idx="2">
                  <c:v>175</c:v>
                </c:pt>
                <c:pt idx="3">
                  <c:v>157</c:v>
                </c:pt>
                <c:pt idx="4">
                  <c:v>140</c:v>
                </c:pt>
                <c:pt idx="5">
                  <c:v>141</c:v>
                </c:pt>
                <c:pt idx="6">
                  <c:v>125</c:v>
                </c:pt>
                <c:pt idx="7">
                  <c:v>134</c:v>
                </c:pt>
                <c:pt idx="8">
                  <c:v>112</c:v>
                </c:pt>
                <c:pt idx="9">
                  <c:v>127</c:v>
                </c:pt>
                <c:pt idx="10">
                  <c:v>113</c:v>
                </c:pt>
                <c:pt idx="11">
                  <c:v>99</c:v>
                </c:pt>
                <c:pt idx="12">
                  <c:v>84</c:v>
                </c:pt>
                <c:pt idx="13">
                  <c:v>86</c:v>
                </c:pt>
                <c:pt idx="14">
                  <c:v>83</c:v>
                </c:pt>
                <c:pt idx="15">
                  <c:v>66</c:v>
                </c:pt>
                <c:pt idx="16">
                  <c:v>54</c:v>
                </c:pt>
                <c:pt idx="17">
                  <c:v>56</c:v>
                </c:pt>
                <c:pt idx="18">
                  <c:v>65</c:v>
                </c:pt>
                <c:pt idx="19">
                  <c:v>49</c:v>
                </c:pt>
                <c:pt idx="20">
                  <c:v>61</c:v>
                </c:pt>
                <c:pt idx="21">
                  <c:v>52</c:v>
                </c:pt>
                <c:pt idx="22">
                  <c:v>45</c:v>
                </c:pt>
              </c:numCache>
            </c:numRef>
          </c:val>
          <c:smooth val="0"/>
          <c:extLst>
            <c:ext xmlns:c16="http://schemas.microsoft.com/office/drawing/2014/chart" uri="{C3380CC4-5D6E-409C-BE32-E72D297353CC}">
              <c16:uniqueId val="{00000002-2A60-0F45-9BEF-74D65B1BE1B3}"/>
            </c:ext>
          </c:extLst>
        </c:ser>
        <c:ser>
          <c:idx val="4"/>
          <c:order val="3"/>
          <c:tx>
            <c:strRef>
              <c:f>Sheet1!$A$5</c:f>
              <c:strCache>
                <c:ptCount val="1"/>
                <c:pt idx="0">
                  <c:v>漫然運転</c:v>
                </c:pt>
              </c:strCache>
            </c:strRef>
          </c:tx>
          <c:spPr>
            <a:ln w="39303">
              <a:solidFill>
                <a:srgbClr val="0000FF"/>
              </a:solidFill>
              <a:prstDash val="solid"/>
            </a:ln>
          </c:spPr>
          <c:marker>
            <c:symbol val="star"/>
            <c:size val="2"/>
            <c:spPr>
              <a:noFill/>
              <a:ln>
                <a:solidFill>
                  <a:srgbClr val="0000FF"/>
                </a:solidFill>
                <a:prstDash val="solid"/>
              </a:ln>
            </c:spPr>
          </c:marker>
          <c:cat>
            <c:numRef>
              <c:f>Sheet1!$B$1:$X$1</c:f>
              <c:numCache>
                <c:formatCode>General</c:formatCode>
                <c:ptCount val="23"/>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numCache>
            </c:numRef>
          </c:cat>
          <c:val>
            <c:numRef>
              <c:f>Sheet1!$B$5:$X$5</c:f>
              <c:numCache>
                <c:formatCode>General</c:formatCode>
                <c:ptCount val="23"/>
                <c:pt idx="0">
                  <c:v>191</c:v>
                </c:pt>
                <c:pt idx="1">
                  <c:v>206</c:v>
                </c:pt>
                <c:pt idx="2">
                  <c:v>200</c:v>
                </c:pt>
                <c:pt idx="3">
                  <c:v>200</c:v>
                </c:pt>
                <c:pt idx="4">
                  <c:v>176</c:v>
                </c:pt>
                <c:pt idx="5">
                  <c:v>179</c:v>
                </c:pt>
                <c:pt idx="6">
                  <c:v>190</c:v>
                </c:pt>
                <c:pt idx="7">
                  <c:v>136</c:v>
                </c:pt>
                <c:pt idx="8">
                  <c:v>138</c:v>
                </c:pt>
                <c:pt idx="9">
                  <c:v>130</c:v>
                </c:pt>
                <c:pt idx="10">
                  <c:v>126</c:v>
                </c:pt>
                <c:pt idx="11">
                  <c:v>106</c:v>
                </c:pt>
                <c:pt idx="12">
                  <c:v>98</c:v>
                </c:pt>
                <c:pt idx="13">
                  <c:v>104</c:v>
                </c:pt>
                <c:pt idx="14">
                  <c:v>80</c:v>
                </c:pt>
                <c:pt idx="15">
                  <c:v>93</c:v>
                </c:pt>
                <c:pt idx="16">
                  <c:v>81</c:v>
                </c:pt>
                <c:pt idx="17">
                  <c:v>90</c:v>
                </c:pt>
                <c:pt idx="18">
                  <c:v>82</c:v>
                </c:pt>
                <c:pt idx="19">
                  <c:v>67</c:v>
                </c:pt>
                <c:pt idx="20">
                  <c:v>55</c:v>
                </c:pt>
                <c:pt idx="21">
                  <c:v>52</c:v>
                </c:pt>
                <c:pt idx="22">
                  <c:v>62</c:v>
                </c:pt>
              </c:numCache>
            </c:numRef>
          </c:val>
          <c:smooth val="0"/>
          <c:extLst>
            <c:ext xmlns:c16="http://schemas.microsoft.com/office/drawing/2014/chart" uri="{C3380CC4-5D6E-409C-BE32-E72D297353CC}">
              <c16:uniqueId val="{00000003-2A60-0F45-9BEF-74D65B1BE1B3}"/>
            </c:ext>
          </c:extLst>
        </c:ser>
        <c:ser>
          <c:idx val="5"/>
          <c:order val="4"/>
          <c:tx>
            <c:strRef>
              <c:f>Sheet1!$A$6</c:f>
              <c:strCache>
                <c:ptCount val="1"/>
                <c:pt idx="0">
                  <c:v>脇見運転</c:v>
                </c:pt>
              </c:strCache>
            </c:strRef>
          </c:tx>
          <c:spPr>
            <a:ln w="39303">
              <a:solidFill>
                <a:srgbClr val="FF9900"/>
              </a:solidFill>
              <a:prstDash val="solid"/>
            </a:ln>
          </c:spPr>
          <c:marker>
            <c:symbol val="circle"/>
            <c:size val="2"/>
            <c:spPr>
              <a:solidFill>
                <a:srgbClr val="FF9900"/>
              </a:solidFill>
              <a:ln>
                <a:solidFill>
                  <a:srgbClr val="FF9900"/>
                </a:solidFill>
                <a:prstDash val="solid"/>
              </a:ln>
            </c:spPr>
          </c:marker>
          <c:cat>
            <c:numRef>
              <c:f>Sheet1!$B$1:$X$1</c:f>
              <c:numCache>
                <c:formatCode>General</c:formatCode>
                <c:ptCount val="23"/>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numCache>
            </c:numRef>
          </c:cat>
          <c:val>
            <c:numRef>
              <c:f>Sheet1!$B$6:$X$6</c:f>
              <c:numCache>
                <c:formatCode>General</c:formatCode>
                <c:ptCount val="23"/>
                <c:pt idx="0">
                  <c:v>301</c:v>
                </c:pt>
                <c:pt idx="1">
                  <c:v>255</c:v>
                </c:pt>
                <c:pt idx="2">
                  <c:v>255</c:v>
                </c:pt>
                <c:pt idx="3">
                  <c:v>235</c:v>
                </c:pt>
                <c:pt idx="4">
                  <c:v>213</c:v>
                </c:pt>
                <c:pt idx="5">
                  <c:v>218</c:v>
                </c:pt>
                <c:pt idx="6">
                  <c:v>176</c:v>
                </c:pt>
                <c:pt idx="7">
                  <c:v>149</c:v>
                </c:pt>
                <c:pt idx="8">
                  <c:v>150</c:v>
                </c:pt>
                <c:pt idx="9">
                  <c:v>115</c:v>
                </c:pt>
                <c:pt idx="10">
                  <c:v>140</c:v>
                </c:pt>
                <c:pt idx="11">
                  <c:v>114</c:v>
                </c:pt>
                <c:pt idx="12">
                  <c:v>99</c:v>
                </c:pt>
                <c:pt idx="13">
                  <c:v>100</c:v>
                </c:pt>
                <c:pt idx="14">
                  <c:v>81</c:v>
                </c:pt>
                <c:pt idx="15">
                  <c:v>78</c:v>
                </c:pt>
                <c:pt idx="16">
                  <c:v>66</c:v>
                </c:pt>
                <c:pt idx="17">
                  <c:v>54</c:v>
                </c:pt>
                <c:pt idx="18">
                  <c:v>49</c:v>
                </c:pt>
                <c:pt idx="19">
                  <c:v>57</c:v>
                </c:pt>
                <c:pt idx="20">
                  <c:v>49</c:v>
                </c:pt>
                <c:pt idx="21">
                  <c:v>39</c:v>
                </c:pt>
                <c:pt idx="22">
                  <c:v>39</c:v>
                </c:pt>
              </c:numCache>
            </c:numRef>
          </c:val>
          <c:smooth val="0"/>
          <c:extLst>
            <c:ext xmlns:c16="http://schemas.microsoft.com/office/drawing/2014/chart" uri="{C3380CC4-5D6E-409C-BE32-E72D297353CC}">
              <c16:uniqueId val="{00000004-2A60-0F45-9BEF-74D65B1BE1B3}"/>
            </c:ext>
          </c:extLst>
        </c:ser>
        <c:ser>
          <c:idx val="7"/>
          <c:order val="5"/>
          <c:tx>
            <c:strRef>
              <c:f>Sheet1!$A$7</c:f>
              <c:strCache>
                <c:ptCount val="1"/>
                <c:pt idx="0">
                  <c:v>安全不確認</c:v>
                </c:pt>
              </c:strCache>
            </c:strRef>
          </c:tx>
          <c:spPr>
            <a:ln w="39303">
              <a:solidFill>
                <a:srgbClr val="009900"/>
              </a:solidFill>
              <a:prstDash val="solid"/>
            </a:ln>
          </c:spPr>
          <c:marker>
            <c:symbol val="star"/>
            <c:size val="2"/>
            <c:spPr>
              <a:solidFill>
                <a:srgbClr val="009900"/>
              </a:solidFill>
              <a:ln>
                <a:solidFill>
                  <a:srgbClr val="009900"/>
                </a:solidFill>
                <a:prstDash val="solid"/>
              </a:ln>
            </c:spPr>
          </c:marker>
          <c:cat>
            <c:numRef>
              <c:f>Sheet1!$B$1:$X$1</c:f>
              <c:numCache>
                <c:formatCode>General</c:formatCode>
                <c:ptCount val="23"/>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numCache>
            </c:numRef>
          </c:cat>
          <c:val>
            <c:numRef>
              <c:f>Sheet1!$B$7:$X$7</c:f>
              <c:numCache>
                <c:formatCode>General</c:formatCode>
                <c:ptCount val="23"/>
                <c:pt idx="0">
                  <c:v>111</c:v>
                </c:pt>
                <c:pt idx="1">
                  <c:v>112</c:v>
                </c:pt>
                <c:pt idx="2">
                  <c:v>122</c:v>
                </c:pt>
                <c:pt idx="3">
                  <c:v>86</c:v>
                </c:pt>
                <c:pt idx="4">
                  <c:v>100</c:v>
                </c:pt>
                <c:pt idx="5">
                  <c:v>89</c:v>
                </c:pt>
                <c:pt idx="6">
                  <c:v>86</c:v>
                </c:pt>
                <c:pt idx="7">
                  <c:v>72</c:v>
                </c:pt>
                <c:pt idx="8">
                  <c:v>84</c:v>
                </c:pt>
                <c:pt idx="9">
                  <c:v>75</c:v>
                </c:pt>
                <c:pt idx="10">
                  <c:v>55</c:v>
                </c:pt>
                <c:pt idx="11">
                  <c:v>55</c:v>
                </c:pt>
                <c:pt idx="12">
                  <c:v>48</c:v>
                </c:pt>
                <c:pt idx="13">
                  <c:v>56</c:v>
                </c:pt>
                <c:pt idx="14">
                  <c:v>42</c:v>
                </c:pt>
                <c:pt idx="15">
                  <c:v>34</c:v>
                </c:pt>
                <c:pt idx="16">
                  <c:v>34</c:v>
                </c:pt>
                <c:pt idx="17">
                  <c:v>33</c:v>
                </c:pt>
                <c:pt idx="18">
                  <c:v>27</c:v>
                </c:pt>
                <c:pt idx="19">
                  <c:v>26</c:v>
                </c:pt>
                <c:pt idx="20">
                  <c:v>30</c:v>
                </c:pt>
                <c:pt idx="21">
                  <c:v>18</c:v>
                </c:pt>
                <c:pt idx="22">
                  <c:v>15</c:v>
                </c:pt>
              </c:numCache>
            </c:numRef>
          </c:val>
          <c:smooth val="0"/>
          <c:extLst>
            <c:ext xmlns:c16="http://schemas.microsoft.com/office/drawing/2014/chart" uri="{C3380CC4-5D6E-409C-BE32-E72D297353CC}">
              <c16:uniqueId val="{00000005-2A60-0F45-9BEF-74D65B1BE1B3}"/>
            </c:ext>
          </c:extLst>
        </c:ser>
        <c:dLbls>
          <c:showLegendKey val="0"/>
          <c:showVal val="0"/>
          <c:showCatName val="0"/>
          <c:showSerName val="0"/>
          <c:showPercent val="0"/>
          <c:showBubbleSize val="0"/>
        </c:dLbls>
        <c:marker val="1"/>
        <c:smooth val="0"/>
        <c:axId val="-2042542256"/>
        <c:axId val="-2042540032"/>
      </c:lineChart>
      <c:catAx>
        <c:axId val="-2042542256"/>
        <c:scaling>
          <c:orientation val="minMax"/>
        </c:scaling>
        <c:delete val="0"/>
        <c:axPos val="b"/>
        <c:title>
          <c:tx>
            <c:rich>
              <a:bodyPr/>
              <a:lstStyle/>
              <a:p>
                <a:pPr>
                  <a:defRPr sz="236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3262157003101895"/>
              <c:y val="0.89681053585116"/>
            </c:manualLayout>
          </c:layout>
          <c:overlay val="0"/>
          <c:spPr>
            <a:noFill/>
            <a:ln w="26207">
              <a:noFill/>
            </a:ln>
          </c:spPr>
        </c:title>
        <c:numFmt formatCode="General" sourceLinked="1"/>
        <c:majorTickMark val="in"/>
        <c:minorTickMark val="none"/>
        <c:tickLblPos val="nextTo"/>
        <c:spPr>
          <a:ln w="3281">
            <a:solidFill>
              <a:schemeClr val="tx1"/>
            </a:solidFill>
            <a:prstDash val="solid"/>
          </a:ln>
        </c:spPr>
        <c:txPr>
          <a:bodyPr rot="0" vert="horz"/>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540032"/>
        <c:crosses val="autoZero"/>
        <c:auto val="1"/>
        <c:lblAlgn val="ctr"/>
        <c:lblOffset val="100"/>
        <c:tickLblSkip val="2"/>
        <c:tickMarkSkip val="2"/>
        <c:noMultiLvlLbl val="0"/>
      </c:catAx>
      <c:valAx>
        <c:axId val="-2042540032"/>
        <c:scaling>
          <c:orientation val="minMax"/>
          <c:max val="350"/>
        </c:scaling>
        <c:delete val="0"/>
        <c:axPos val="l"/>
        <c:majorGridlines>
          <c:spPr>
            <a:ln w="3281">
              <a:noFill/>
              <a:prstDash val="solid"/>
            </a:ln>
          </c:spPr>
        </c:majorGridlines>
        <c:title>
          <c:tx>
            <c:rich>
              <a:bodyPr rot="0" vert="wordArtVertRtl"/>
              <a:lstStyle/>
              <a:p>
                <a:pPr algn="ctr">
                  <a:defRPr sz="236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1.1531834971140553E-2"/>
              <c:y val="0.20935381011257889"/>
            </c:manualLayout>
          </c:layout>
          <c:overlay val="0"/>
          <c:spPr>
            <a:noFill/>
            <a:ln w="26207">
              <a:noFill/>
            </a:ln>
          </c:spPr>
        </c:title>
        <c:numFmt formatCode="#,##0_ " sourceLinked="0"/>
        <c:majorTickMark val="in"/>
        <c:minorTickMark val="none"/>
        <c:tickLblPos val="nextTo"/>
        <c:spPr>
          <a:ln w="3281">
            <a:solidFill>
              <a:schemeClr val="tx1"/>
            </a:solidFill>
            <a:prstDash val="solid"/>
          </a:ln>
        </c:spPr>
        <c:txPr>
          <a:bodyPr rot="0" vert="horz"/>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542256"/>
        <c:crosses val="autoZero"/>
        <c:crossBetween val="midCat"/>
      </c:valAx>
      <c:spPr>
        <a:noFill/>
        <a:ln w="25400">
          <a:solidFill>
            <a:schemeClr val="tx1"/>
          </a:solidFill>
          <a:prstDash val="solid"/>
        </a:ln>
      </c:spPr>
    </c:plotArea>
    <c:legend>
      <c:legendPos val="t"/>
      <c:layout>
        <c:manualLayout>
          <c:xMode val="edge"/>
          <c:yMode val="edge"/>
          <c:x val="7.4733118587449299E-2"/>
          <c:y val="5.62859731029197E-3"/>
          <c:w val="0.84934753042233402"/>
          <c:h val="0.15196989756811399"/>
        </c:manualLayout>
      </c:layout>
      <c:overlay val="0"/>
      <c:spPr>
        <a:noFill/>
        <a:ln w="3281">
          <a:noFill/>
          <a:prstDash val="solid"/>
        </a:ln>
      </c:spPr>
      <c:txPr>
        <a:bodyPr/>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95"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90664740155715"/>
          <c:y val="0.29268292682927199"/>
          <c:w val="0.7579501552723622"/>
          <c:h val="0.53881412845643994"/>
        </c:manualLayout>
      </c:layout>
      <c:lineChart>
        <c:grouping val="standard"/>
        <c:varyColors val="0"/>
        <c:ser>
          <c:idx val="0"/>
          <c:order val="0"/>
          <c:tx>
            <c:strRef>
              <c:f>Sheet1!$A$2</c:f>
              <c:strCache>
                <c:ptCount val="1"/>
                <c:pt idx="0">
                  <c:v>自動車乗車中</c:v>
                </c:pt>
              </c:strCache>
            </c:strRef>
          </c:tx>
          <c:spPr>
            <a:ln w="31511">
              <a:solidFill>
                <a:srgbClr val="FF00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Sheet1!$B$2:$Y$2</c:f>
              <c:numCache>
                <c:formatCode>General</c:formatCode>
                <c:ptCount val="24"/>
                <c:pt idx="0">
                  <c:v>4550</c:v>
                </c:pt>
                <c:pt idx="1">
                  <c:v>4289</c:v>
                </c:pt>
                <c:pt idx="2">
                  <c:v>4251</c:v>
                </c:pt>
                <c:pt idx="3">
                  <c:v>3972</c:v>
                </c:pt>
                <c:pt idx="4">
                  <c:v>3872</c:v>
                </c:pt>
                <c:pt idx="5">
                  <c:v>3953</c:v>
                </c:pt>
                <c:pt idx="6">
                  <c:v>3711</c:v>
                </c:pt>
                <c:pt idx="7">
                  <c:v>3463</c:v>
                </c:pt>
                <c:pt idx="8">
                  <c:v>3056</c:v>
                </c:pt>
                <c:pt idx="9">
                  <c:v>2945</c:v>
                </c:pt>
                <c:pt idx="10">
                  <c:v>2741</c:v>
                </c:pt>
                <c:pt idx="11">
                  <c:v>2382</c:v>
                </c:pt>
                <c:pt idx="12">
                  <c:v>2030</c:v>
                </c:pt>
                <c:pt idx="13">
                  <c:v>1724</c:v>
                </c:pt>
                <c:pt idx="14">
                  <c:v>1627</c:v>
                </c:pt>
                <c:pt idx="15">
                  <c:v>1625</c:v>
                </c:pt>
                <c:pt idx="16">
                  <c:v>1465</c:v>
                </c:pt>
                <c:pt idx="17">
                  <c:v>1417</c:v>
                </c:pt>
                <c:pt idx="18">
                  <c:v>1415</c:v>
                </c:pt>
                <c:pt idx="19">
                  <c:v>1370</c:v>
                </c:pt>
                <c:pt idx="20">
                  <c:v>1322</c:v>
                </c:pt>
                <c:pt idx="21" formatCode="#,##0_);[Red]\(#,##0\)">
                  <c:v>1338</c:v>
                </c:pt>
                <c:pt idx="22" formatCode="#,##0_);[Red]\(#,##0\)">
                  <c:v>1221</c:v>
                </c:pt>
                <c:pt idx="23" formatCode="#,##0_);[Red]\(#,##0\)">
                  <c:v>1197</c:v>
                </c:pt>
              </c:numCache>
            </c:numRef>
          </c:val>
          <c:smooth val="0"/>
          <c:extLst>
            <c:ext xmlns:c16="http://schemas.microsoft.com/office/drawing/2014/chart" uri="{C3380CC4-5D6E-409C-BE32-E72D297353CC}">
              <c16:uniqueId val="{00000000-8CF2-884B-AEB2-A65B98C02442}"/>
            </c:ext>
          </c:extLst>
        </c:ser>
        <c:ser>
          <c:idx val="1"/>
          <c:order val="1"/>
          <c:tx>
            <c:strRef>
              <c:f>Sheet1!$A$3</c:f>
              <c:strCache>
                <c:ptCount val="1"/>
                <c:pt idx="0">
                  <c:v>自動二輪車乗車中</c:v>
                </c:pt>
              </c:strCache>
            </c:strRef>
          </c:tx>
          <c:spPr>
            <a:ln w="25207">
              <a:solidFill>
                <a:srgbClr val="0000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Sheet1!$B$3:$Y$3</c:f>
              <c:numCache>
                <c:formatCode>General</c:formatCode>
                <c:ptCount val="24"/>
                <c:pt idx="0">
                  <c:v>1062</c:v>
                </c:pt>
                <c:pt idx="1">
                  <c:v>943</c:v>
                </c:pt>
                <c:pt idx="2">
                  <c:v>859</c:v>
                </c:pt>
                <c:pt idx="3">
                  <c:v>886</c:v>
                </c:pt>
                <c:pt idx="4">
                  <c:v>743</c:v>
                </c:pt>
                <c:pt idx="5">
                  <c:v>795</c:v>
                </c:pt>
                <c:pt idx="6">
                  <c:v>813</c:v>
                </c:pt>
                <c:pt idx="7">
                  <c:v>777</c:v>
                </c:pt>
                <c:pt idx="8">
                  <c:v>727</c:v>
                </c:pt>
                <c:pt idx="9">
                  <c:v>675</c:v>
                </c:pt>
                <c:pt idx="10">
                  <c:v>604</c:v>
                </c:pt>
                <c:pt idx="11">
                  <c:v>595</c:v>
                </c:pt>
                <c:pt idx="12">
                  <c:v>561</c:v>
                </c:pt>
                <c:pt idx="13">
                  <c:v>568</c:v>
                </c:pt>
                <c:pt idx="14">
                  <c:v>527</c:v>
                </c:pt>
                <c:pt idx="15">
                  <c:v>516</c:v>
                </c:pt>
                <c:pt idx="16">
                  <c:v>515</c:v>
                </c:pt>
                <c:pt idx="17">
                  <c:v>460</c:v>
                </c:pt>
                <c:pt idx="18">
                  <c:v>465</c:v>
                </c:pt>
                <c:pt idx="19">
                  <c:v>442</c:v>
                </c:pt>
                <c:pt idx="20">
                  <c:v>447</c:v>
                </c:pt>
                <c:pt idx="21" formatCode="#,##0_);[Red]\(#,##0\)">
                  <c:v>460</c:v>
                </c:pt>
                <c:pt idx="22" formatCode="#,##0_);[Red]\(#,##0\)">
                  <c:v>448</c:v>
                </c:pt>
                <c:pt idx="23" formatCode="#,##0_);[Red]\(#,##0\)">
                  <c:v>401</c:v>
                </c:pt>
              </c:numCache>
            </c:numRef>
          </c:val>
          <c:smooth val="0"/>
          <c:extLst>
            <c:ext xmlns:c16="http://schemas.microsoft.com/office/drawing/2014/chart" uri="{C3380CC4-5D6E-409C-BE32-E72D297353CC}">
              <c16:uniqueId val="{00000001-8CF2-884B-AEB2-A65B98C02442}"/>
            </c:ext>
          </c:extLst>
        </c:ser>
        <c:ser>
          <c:idx val="2"/>
          <c:order val="2"/>
          <c:tx>
            <c:strRef>
              <c:f>Sheet1!$A$4</c:f>
              <c:strCache>
                <c:ptCount val="1"/>
                <c:pt idx="0">
                  <c:v>原付乗車中</c:v>
                </c:pt>
              </c:strCache>
            </c:strRef>
          </c:tx>
          <c:spPr>
            <a:ln w="25207">
              <a:solidFill>
                <a:srgbClr val="00FF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Sheet1!$B$4:$Y$4</c:f>
              <c:numCache>
                <c:formatCode>General</c:formatCode>
                <c:ptCount val="24"/>
                <c:pt idx="0">
                  <c:v>929</c:v>
                </c:pt>
                <c:pt idx="1">
                  <c:v>836</c:v>
                </c:pt>
                <c:pt idx="2">
                  <c:v>803</c:v>
                </c:pt>
                <c:pt idx="3">
                  <c:v>746</c:v>
                </c:pt>
                <c:pt idx="4">
                  <c:v>773</c:v>
                </c:pt>
                <c:pt idx="5">
                  <c:v>780</c:v>
                </c:pt>
                <c:pt idx="6">
                  <c:v>753</c:v>
                </c:pt>
                <c:pt idx="7">
                  <c:v>726</c:v>
                </c:pt>
                <c:pt idx="8">
                  <c:v>632</c:v>
                </c:pt>
                <c:pt idx="9">
                  <c:v>648</c:v>
                </c:pt>
                <c:pt idx="10">
                  <c:v>583</c:v>
                </c:pt>
                <c:pt idx="11">
                  <c:v>526</c:v>
                </c:pt>
                <c:pt idx="12">
                  <c:v>474</c:v>
                </c:pt>
                <c:pt idx="13">
                  <c:v>423</c:v>
                </c:pt>
                <c:pt idx="14">
                  <c:v>363</c:v>
                </c:pt>
                <c:pt idx="15">
                  <c:v>362</c:v>
                </c:pt>
                <c:pt idx="16">
                  <c:v>336</c:v>
                </c:pt>
                <c:pt idx="17">
                  <c:v>328</c:v>
                </c:pt>
                <c:pt idx="18">
                  <c:v>295</c:v>
                </c:pt>
                <c:pt idx="19">
                  <c:v>255</c:v>
                </c:pt>
                <c:pt idx="20">
                  <c:v>230</c:v>
                </c:pt>
                <c:pt idx="21" formatCode="#,##0_);[Red]\(#,##0\)">
                  <c:v>224</c:v>
                </c:pt>
                <c:pt idx="22" formatCode="#,##0_);[Red]\(#,##0\)">
                  <c:v>184</c:v>
                </c:pt>
                <c:pt idx="23" formatCode="#,##0_);[Red]\(#,##0\)">
                  <c:v>212</c:v>
                </c:pt>
              </c:numCache>
            </c:numRef>
          </c:val>
          <c:smooth val="0"/>
          <c:extLst>
            <c:ext xmlns:c16="http://schemas.microsoft.com/office/drawing/2014/chart" uri="{C3380CC4-5D6E-409C-BE32-E72D297353CC}">
              <c16:uniqueId val="{00000002-8CF2-884B-AEB2-A65B98C02442}"/>
            </c:ext>
          </c:extLst>
        </c:ser>
        <c:ser>
          <c:idx val="3"/>
          <c:order val="3"/>
          <c:tx>
            <c:strRef>
              <c:f>Sheet1!$A$5</c:f>
              <c:strCache>
                <c:ptCount val="1"/>
                <c:pt idx="0">
                  <c:v>自転車乗車中</c:v>
                </c:pt>
              </c:strCache>
            </c:strRef>
          </c:tx>
          <c:spPr>
            <a:ln w="25207">
              <a:solidFill>
                <a:srgbClr val="FFCC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Sheet1!$B$5:$Y$5</c:f>
              <c:numCache>
                <c:formatCode>General</c:formatCode>
                <c:ptCount val="24"/>
                <c:pt idx="0">
                  <c:v>1121</c:v>
                </c:pt>
                <c:pt idx="1">
                  <c:v>1052</c:v>
                </c:pt>
                <c:pt idx="2">
                  <c:v>1065</c:v>
                </c:pt>
                <c:pt idx="3">
                  <c:v>988</c:v>
                </c:pt>
                <c:pt idx="4">
                  <c:v>1032</c:v>
                </c:pt>
                <c:pt idx="5">
                  <c:v>984</c:v>
                </c:pt>
                <c:pt idx="6">
                  <c:v>992</c:v>
                </c:pt>
                <c:pt idx="7">
                  <c:v>997</c:v>
                </c:pt>
                <c:pt idx="8">
                  <c:v>980</c:v>
                </c:pt>
                <c:pt idx="9">
                  <c:v>866</c:v>
                </c:pt>
                <c:pt idx="10">
                  <c:v>851</c:v>
                </c:pt>
                <c:pt idx="11">
                  <c:v>821</c:v>
                </c:pt>
                <c:pt idx="12">
                  <c:v>749</c:v>
                </c:pt>
                <c:pt idx="13">
                  <c:v>726</c:v>
                </c:pt>
                <c:pt idx="14">
                  <c:v>709</c:v>
                </c:pt>
                <c:pt idx="15">
                  <c:v>665</c:v>
                </c:pt>
                <c:pt idx="16">
                  <c:v>635</c:v>
                </c:pt>
                <c:pt idx="17">
                  <c:v>563</c:v>
                </c:pt>
                <c:pt idx="18">
                  <c:v>600</c:v>
                </c:pt>
                <c:pt idx="19">
                  <c:v>540</c:v>
                </c:pt>
                <c:pt idx="20">
                  <c:v>572</c:v>
                </c:pt>
                <c:pt idx="21" formatCode="#,##0_);[Red]\(#,##0\)">
                  <c:v>509</c:v>
                </c:pt>
                <c:pt idx="22" formatCode="#,##0_);[Red]\(#,##0\)">
                  <c:v>479</c:v>
                </c:pt>
                <c:pt idx="23" formatCode="#,##0_);[Red]\(#,##0\)">
                  <c:v>453</c:v>
                </c:pt>
              </c:numCache>
            </c:numRef>
          </c:val>
          <c:smooth val="0"/>
          <c:extLst>
            <c:ext xmlns:c16="http://schemas.microsoft.com/office/drawing/2014/chart" uri="{C3380CC4-5D6E-409C-BE32-E72D297353CC}">
              <c16:uniqueId val="{00000003-8CF2-884B-AEB2-A65B98C02442}"/>
            </c:ext>
          </c:extLst>
        </c:ser>
        <c:ser>
          <c:idx val="4"/>
          <c:order val="4"/>
          <c:tx>
            <c:strRef>
              <c:f>Sheet1!$A$6</c:f>
              <c:strCache>
                <c:ptCount val="1"/>
                <c:pt idx="0">
                  <c:v>歩行中</c:v>
                </c:pt>
              </c:strCache>
            </c:strRef>
          </c:tx>
          <c:spPr>
            <a:ln w="31511">
              <a:solidFill>
                <a:srgbClr val="FF00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Sheet1!$B$6:$Y$6</c:f>
              <c:numCache>
                <c:formatCode>General</c:formatCode>
                <c:ptCount val="24"/>
                <c:pt idx="0">
                  <c:v>2987</c:v>
                </c:pt>
                <c:pt idx="1">
                  <c:v>2794</c:v>
                </c:pt>
                <c:pt idx="2">
                  <c:v>2643</c:v>
                </c:pt>
                <c:pt idx="3">
                  <c:v>2605</c:v>
                </c:pt>
                <c:pt idx="4">
                  <c:v>2571</c:v>
                </c:pt>
                <c:pt idx="5">
                  <c:v>2540</c:v>
                </c:pt>
                <c:pt idx="6">
                  <c:v>2456</c:v>
                </c:pt>
                <c:pt idx="7">
                  <c:v>2416</c:v>
                </c:pt>
                <c:pt idx="8">
                  <c:v>2357</c:v>
                </c:pt>
                <c:pt idx="9">
                  <c:v>2273</c:v>
                </c:pt>
                <c:pt idx="10">
                  <c:v>2133</c:v>
                </c:pt>
                <c:pt idx="11">
                  <c:v>2067</c:v>
                </c:pt>
                <c:pt idx="12">
                  <c:v>1956</c:v>
                </c:pt>
                <c:pt idx="13">
                  <c:v>1739</c:v>
                </c:pt>
                <c:pt idx="14">
                  <c:v>1726</c:v>
                </c:pt>
                <c:pt idx="15">
                  <c:v>1736</c:v>
                </c:pt>
                <c:pt idx="16">
                  <c:v>1702</c:v>
                </c:pt>
                <c:pt idx="17">
                  <c:v>1634</c:v>
                </c:pt>
                <c:pt idx="18">
                  <c:v>1584</c:v>
                </c:pt>
                <c:pt idx="19">
                  <c:v>1498</c:v>
                </c:pt>
                <c:pt idx="20">
                  <c:v>1534</c:v>
                </c:pt>
                <c:pt idx="21" formatCode="#,##0_);[Red]\(#,##0\)">
                  <c:v>1361</c:v>
                </c:pt>
                <c:pt idx="22" formatCode="#,##0_);[Red]\(#,##0\)">
                  <c:v>1348</c:v>
                </c:pt>
                <c:pt idx="23" formatCode="#,##0_);[Red]\(#,##0\)">
                  <c:v>1258</c:v>
                </c:pt>
              </c:numCache>
            </c:numRef>
          </c:val>
          <c:smooth val="0"/>
          <c:extLst>
            <c:ext xmlns:c16="http://schemas.microsoft.com/office/drawing/2014/chart" uri="{C3380CC4-5D6E-409C-BE32-E72D297353CC}">
              <c16:uniqueId val="{00000004-8CF2-884B-AEB2-A65B98C02442}"/>
            </c:ext>
          </c:extLst>
        </c:ser>
        <c:ser>
          <c:idx val="5"/>
          <c:order val="5"/>
          <c:tx>
            <c:strRef>
              <c:f>Sheet1!$A$7</c:f>
              <c:strCache>
                <c:ptCount val="1"/>
                <c:pt idx="0">
                  <c:v>その他</c:v>
                </c:pt>
              </c:strCache>
            </c:strRef>
          </c:tx>
          <c:spPr>
            <a:ln w="25207">
              <a:solidFill>
                <a:srgbClr val="99CC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Sheet1!$B$7:$Y$7</c:f>
              <c:numCache>
                <c:formatCode>General</c:formatCode>
                <c:ptCount val="24"/>
                <c:pt idx="0">
                  <c:v>30</c:v>
                </c:pt>
                <c:pt idx="1">
                  <c:v>28</c:v>
                </c:pt>
                <c:pt idx="2">
                  <c:v>19</c:v>
                </c:pt>
                <c:pt idx="3">
                  <c:v>14</c:v>
                </c:pt>
                <c:pt idx="4">
                  <c:v>15</c:v>
                </c:pt>
                <c:pt idx="5">
                  <c:v>14</c:v>
                </c:pt>
                <c:pt idx="6">
                  <c:v>22</c:v>
                </c:pt>
                <c:pt idx="7">
                  <c:v>17</c:v>
                </c:pt>
                <c:pt idx="8">
                  <c:v>16</c:v>
                </c:pt>
                <c:pt idx="9">
                  <c:v>18</c:v>
                </c:pt>
                <c:pt idx="10">
                  <c:v>15</c:v>
                </c:pt>
                <c:pt idx="11">
                  <c:v>12</c:v>
                </c:pt>
                <c:pt idx="12">
                  <c:v>12</c:v>
                </c:pt>
                <c:pt idx="13">
                  <c:v>17</c:v>
                </c:pt>
                <c:pt idx="14">
                  <c:v>16</c:v>
                </c:pt>
                <c:pt idx="15">
                  <c:v>18</c:v>
                </c:pt>
                <c:pt idx="16">
                  <c:v>10</c:v>
                </c:pt>
                <c:pt idx="17">
                  <c:v>9</c:v>
                </c:pt>
                <c:pt idx="18">
                  <c:v>14</c:v>
                </c:pt>
                <c:pt idx="19">
                  <c:v>8</c:v>
                </c:pt>
                <c:pt idx="20">
                  <c:v>12</c:v>
                </c:pt>
                <c:pt idx="21" formatCode="#,##0_);[Red]\(#,##0\)">
                  <c:v>12</c:v>
                </c:pt>
                <c:pt idx="22" formatCode="#,##0_);[Red]\(#,##0\)">
                  <c:v>14</c:v>
                </c:pt>
                <c:pt idx="23" formatCode="#,##0_);[Red]\(#,##0\)">
                  <c:v>11</c:v>
                </c:pt>
              </c:numCache>
            </c:numRef>
          </c:val>
          <c:smooth val="0"/>
          <c:extLst>
            <c:ext xmlns:c16="http://schemas.microsoft.com/office/drawing/2014/chart" uri="{C3380CC4-5D6E-409C-BE32-E72D297353CC}">
              <c16:uniqueId val="{00000005-8CF2-884B-AEB2-A65B98C02442}"/>
            </c:ext>
          </c:extLst>
        </c:ser>
        <c:dLbls>
          <c:showLegendKey val="0"/>
          <c:showVal val="0"/>
          <c:showCatName val="0"/>
          <c:showSerName val="0"/>
          <c:showPercent val="0"/>
          <c:showBubbleSize val="0"/>
        </c:dLbls>
        <c:smooth val="0"/>
        <c:axId val="-2074316592"/>
        <c:axId val="-2074346960"/>
      </c:lineChart>
      <c:catAx>
        <c:axId val="-2074316592"/>
        <c:scaling>
          <c:orientation val="minMax"/>
        </c:scaling>
        <c:delete val="0"/>
        <c:axPos val="b"/>
        <c:title>
          <c:tx>
            <c:rich>
              <a:bodyPr/>
              <a:lstStyle/>
              <a:p>
                <a:pPr>
                  <a:defRPr sz="231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8">
            <a:solidFill>
              <a:schemeClr val="tx1"/>
            </a:solidFill>
            <a:prstDash val="solid"/>
          </a:ln>
        </c:spPr>
        <c:txPr>
          <a:bodyPr rot="0" vert="horz"/>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4346960"/>
        <c:crosses val="autoZero"/>
        <c:auto val="1"/>
        <c:lblAlgn val="ctr"/>
        <c:lblOffset val="100"/>
        <c:tickLblSkip val="2"/>
        <c:tickMarkSkip val="2"/>
        <c:noMultiLvlLbl val="0"/>
      </c:catAx>
      <c:valAx>
        <c:axId val="-2074346960"/>
        <c:scaling>
          <c:orientation val="minMax"/>
          <c:max val="5000"/>
        </c:scaling>
        <c:delete val="0"/>
        <c:axPos val="l"/>
        <c:majorGridlines>
          <c:spPr>
            <a:ln w="3168">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68" b="0" i="0" u="none" strike="noStrike" baseline="0" dirty="0">
                    <a:solidFill>
                      <a:srgbClr val="000000"/>
                    </a:solidFill>
                    <a:latin typeface="HGMaruGothicMPRO" panose="020F0600000000000000" pitchFamily="34" charset="-128"/>
                    <a:ea typeface="HGMaruGothicMPRO" panose="020F0600000000000000" pitchFamily="34" charset="-128"/>
                  </a:rPr>
                  <a:t>死者数（人）</a:t>
                </a:r>
              </a:p>
            </c:rich>
          </c:tx>
          <c:layout>
            <c:manualLayout>
              <c:xMode val="edge"/>
              <c:yMode val="edge"/>
              <c:x val="7.0286988774290497E-4"/>
              <c:y val="0.361005152133761"/>
            </c:manualLayout>
          </c:layout>
          <c:overlay val="0"/>
          <c:spPr>
            <a:noFill/>
            <a:ln w="25388">
              <a:noFill/>
            </a:ln>
          </c:spPr>
        </c:title>
        <c:numFmt formatCode="#,##0_ " sourceLinked="0"/>
        <c:majorTickMark val="in"/>
        <c:minorTickMark val="none"/>
        <c:tickLblPos val="nextTo"/>
        <c:spPr>
          <a:ln w="3168">
            <a:solidFill>
              <a:schemeClr val="tx1"/>
            </a:solidFill>
            <a:prstDash val="solid"/>
          </a:ln>
        </c:spPr>
        <c:txPr>
          <a:bodyPr rot="0" vert="horz"/>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4316592"/>
        <c:crosses val="autoZero"/>
        <c:crossBetween val="midCat"/>
        <c:majorUnit val="1000"/>
      </c:valAx>
      <c:spPr>
        <a:noFill/>
        <a:ln w="31511">
          <a:solidFill>
            <a:schemeClr val="tx1"/>
          </a:solidFill>
          <a:prstDash val="solid"/>
        </a:ln>
      </c:spPr>
    </c:plotArea>
    <c:legend>
      <c:legendPos val="t"/>
      <c:layout>
        <c:manualLayout>
          <c:xMode val="edge"/>
          <c:yMode val="edge"/>
          <c:x val="0.23013049425159901"/>
          <c:y val="5.6284631087780701E-3"/>
          <c:w val="0.71411629884292604"/>
          <c:h val="0.22514066297268401"/>
        </c:manualLayout>
      </c:layout>
      <c:overlay val="0"/>
      <c:spPr>
        <a:noFill/>
        <a:ln w="3168">
          <a:noFill/>
          <a:prstDash val="solid"/>
        </a:ln>
      </c:spPr>
      <c:txPr>
        <a:bodyPr/>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3"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27499335620591"/>
          <c:y val="0.29017186411020701"/>
          <c:w val="0.73135375142953551"/>
          <c:h val="0.56848030018761297"/>
        </c:manualLayout>
      </c:layout>
      <c:lineChart>
        <c:grouping val="standard"/>
        <c:varyColors val="0"/>
        <c:ser>
          <c:idx val="0"/>
          <c:order val="0"/>
          <c:tx>
            <c:strRef>
              <c:f>Sheet1!$A$2</c:f>
              <c:strCache>
                <c:ptCount val="1"/>
                <c:pt idx="0">
                  <c:v>30km/h以下</c:v>
                </c:pt>
              </c:strCache>
            </c:strRef>
          </c:tx>
          <c:spPr>
            <a:ln w="38007">
              <a:solidFill>
                <a:srgbClr val="0070C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Sheet1!$B$2:$Y$2</c:f>
              <c:numCache>
                <c:formatCode>General</c:formatCode>
                <c:ptCount val="24"/>
                <c:pt idx="0">
                  <c:v>343</c:v>
                </c:pt>
                <c:pt idx="1">
                  <c:v>300</c:v>
                </c:pt>
                <c:pt idx="2">
                  <c:v>303</c:v>
                </c:pt>
                <c:pt idx="3">
                  <c:v>268</c:v>
                </c:pt>
                <c:pt idx="4">
                  <c:v>241</c:v>
                </c:pt>
                <c:pt idx="5">
                  <c:v>229</c:v>
                </c:pt>
                <c:pt idx="6">
                  <c:v>238</c:v>
                </c:pt>
                <c:pt idx="7">
                  <c:v>214</c:v>
                </c:pt>
                <c:pt idx="8">
                  <c:v>197</c:v>
                </c:pt>
                <c:pt idx="9">
                  <c:v>172</c:v>
                </c:pt>
                <c:pt idx="10">
                  <c:v>154</c:v>
                </c:pt>
                <c:pt idx="11">
                  <c:v>138</c:v>
                </c:pt>
                <c:pt idx="12">
                  <c:v>144</c:v>
                </c:pt>
                <c:pt idx="13">
                  <c:v>121</c:v>
                </c:pt>
                <c:pt idx="14">
                  <c:v>108</c:v>
                </c:pt>
                <c:pt idx="15">
                  <c:v>94</c:v>
                </c:pt>
                <c:pt idx="16">
                  <c:v>78</c:v>
                </c:pt>
                <c:pt idx="17">
                  <c:v>75</c:v>
                </c:pt>
                <c:pt idx="18">
                  <c:v>58</c:v>
                </c:pt>
                <c:pt idx="19">
                  <c:v>57</c:v>
                </c:pt>
                <c:pt idx="20">
                  <c:v>85</c:v>
                </c:pt>
                <c:pt idx="21">
                  <c:v>52</c:v>
                </c:pt>
                <c:pt idx="22">
                  <c:v>48</c:v>
                </c:pt>
                <c:pt idx="23">
                  <c:v>48</c:v>
                </c:pt>
              </c:numCache>
            </c:numRef>
          </c:val>
          <c:smooth val="0"/>
          <c:extLst>
            <c:ext xmlns:c16="http://schemas.microsoft.com/office/drawing/2014/chart" uri="{C3380CC4-5D6E-409C-BE32-E72D297353CC}">
              <c16:uniqueId val="{00000000-D981-9147-8A97-424238E73724}"/>
            </c:ext>
          </c:extLst>
        </c:ser>
        <c:ser>
          <c:idx val="1"/>
          <c:order val="1"/>
          <c:tx>
            <c:strRef>
              <c:f>Sheet1!$A$3</c:f>
              <c:strCache>
                <c:ptCount val="1"/>
                <c:pt idx="0">
                  <c:v>30km/h超～50km/h</c:v>
                </c:pt>
              </c:strCache>
            </c:strRef>
          </c:tx>
          <c:spPr>
            <a:ln w="38007">
              <a:solidFill>
                <a:srgbClr val="FF00FF"/>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Sheet1!$B$3:$Y$3</c:f>
              <c:numCache>
                <c:formatCode>General</c:formatCode>
                <c:ptCount val="24"/>
                <c:pt idx="0">
                  <c:v>653</c:v>
                </c:pt>
                <c:pt idx="1">
                  <c:v>583</c:v>
                </c:pt>
                <c:pt idx="2">
                  <c:v>583</c:v>
                </c:pt>
                <c:pt idx="3">
                  <c:v>520</c:v>
                </c:pt>
                <c:pt idx="4">
                  <c:v>492</c:v>
                </c:pt>
                <c:pt idx="5">
                  <c:v>518</c:v>
                </c:pt>
                <c:pt idx="6">
                  <c:v>462</c:v>
                </c:pt>
                <c:pt idx="7">
                  <c:v>420</c:v>
                </c:pt>
                <c:pt idx="8">
                  <c:v>388</c:v>
                </c:pt>
                <c:pt idx="9">
                  <c:v>349</c:v>
                </c:pt>
                <c:pt idx="10">
                  <c:v>316</c:v>
                </c:pt>
                <c:pt idx="11">
                  <c:v>294</c:v>
                </c:pt>
                <c:pt idx="12">
                  <c:v>265</c:v>
                </c:pt>
                <c:pt idx="13">
                  <c:v>251</c:v>
                </c:pt>
                <c:pt idx="14">
                  <c:v>233</c:v>
                </c:pt>
                <c:pt idx="15">
                  <c:v>197</c:v>
                </c:pt>
                <c:pt idx="16">
                  <c:v>193</c:v>
                </c:pt>
                <c:pt idx="17">
                  <c:v>146</c:v>
                </c:pt>
                <c:pt idx="18">
                  <c:v>161</c:v>
                </c:pt>
                <c:pt idx="19">
                  <c:v>126</c:v>
                </c:pt>
                <c:pt idx="20">
                  <c:v>128</c:v>
                </c:pt>
                <c:pt idx="21">
                  <c:v>116</c:v>
                </c:pt>
                <c:pt idx="22">
                  <c:v>108</c:v>
                </c:pt>
                <c:pt idx="23">
                  <c:v>102</c:v>
                </c:pt>
              </c:numCache>
            </c:numRef>
          </c:val>
          <c:smooth val="0"/>
          <c:extLst>
            <c:ext xmlns:c16="http://schemas.microsoft.com/office/drawing/2014/chart" uri="{C3380CC4-5D6E-409C-BE32-E72D297353CC}">
              <c16:uniqueId val="{00000001-D981-9147-8A97-424238E73724}"/>
            </c:ext>
          </c:extLst>
        </c:ser>
        <c:ser>
          <c:idx val="2"/>
          <c:order val="2"/>
          <c:tx>
            <c:strRef>
              <c:f>Sheet1!$A$4</c:f>
              <c:strCache>
                <c:ptCount val="1"/>
                <c:pt idx="0">
                  <c:v>50km/h超～80km/h</c:v>
                </c:pt>
              </c:strCache>
            </c:strRef>
          </c:tx>
          <c:spPr>
            <a:ln w="38007">
              <a:solidFill>
                <a:srgbClr val="00FF00"/>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Sheet1!$B$4:$Y$4</c:f>
              <c:numCache>
                <c:formatCode>General</c:formatCode>
                <c:ptCount val="24"/>
                <c:pt idx="0">
                  <c:v>1308</c:v>
                </c:pt>
                <c:pt idx="1">
                  <c:v>1150</c:v>
                </c:pt>
                <c:pt idx="2">
                  <c:v>1054</c:v>
                </c:pt>
                <c:pt idx="3">
                  <c:v>948</c:v>
                </c:pt>
                <c:pt idx="4">
                  <c:v>928</c:v>
                </c:pt>
                <c:pt idx="5">
                  <c:v>818</c:v>
                </c:pt>
                <c:pt idx="6">
                  <c:v>737</c:v>
                </c:pt>
                <c:pt idx="7">
                  <c:v>674</c:v>
                </c:pt>
                <c:pt idx="8">
                  <c:v>542</c:v>
                </c:pt>
                <c:pt idx="9">
                  <c:v>507</c:v>
                </c:pt>
                <c:pt idx="10">
                  <c:v>437</c:v>
                </c:pt>
                <c:pt idx="11">
                  <c:v>394</c:v>
                </c:pt>
                <c:pt idx="12">
                  <c:v>317</c:v>
                </c:pt>
                <c:pt idx="13">
                  <c:v>256</c:v>
                </c:pt>
                <c:pt idx="14">
                  <c:v>256</c:v>
                </c:pt>
                <c:pt idx="15">
                  <c:v>202</c:v>
                </c:pt>
                <c:pt idx="16">
                  <c:v>233</c:v>
                </c:pt>
                <c:pt idx="17">
                  <c:v>212</c:v>
                </c:pt>
                <c:pt idx="18">
                  <c:v>177</c:v>
                </c:pt>
                <c:pt idx="19">
                  <c:v>167</c:v>
                </c:pt>
                <c:pt idx="20">
                  <c:v>157</c:v>
                </c:pt>
                <c:pt idx="21">
                  <c:v>174</c:v>
                </c:pt>
                <c:pt idx="22">
                  <c:v>137</c:v>
                </c:pt>
                <c:pt idx="23">
                  <c:v>109</c:v>
                </c:pt>
              </c:numCache>
            </c:numRef>
          </c:val>
          <c:smooth val="0"/>
          <c:extLst>
            <c:ext xmlns:c16="http://schemas.microsoft.com/office/drawing/2014/chart" uri="{C3380CC4-5D6E-409C-BE32-E72D297353CC}">
              <c16:uniqueId val="{00000002-D981-9147-8A97-424238E73724}"/>
            </c:ext>
          </c:extLst>
        </c:ser>
        <c:ser>
          <c:idx val="3"/>
          <c:order val="3"/>
          <c:tx>
            <c:strRef>
              <c:f>Sheet1!$A$5</c:f>
              <c:strCache>
                <c:ptCount val="1"/>
                <c:pt idx="0">
                  <c:v>80km/h超</c:v>
                </c:pt>
              </c:strCache>
            </c:strRef>
          </c:tx>
          <c:spPr>
            <a:ln w="38007">
              <a:solidFill>
                <a:srgbClr val="F6412E"/>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Sheet1!$B$5:$Y$5</c:f>
              <c:numCache>
                <c:formatCode>General</c:formatCode>
                <c:ptCount val="24"/>
                <c:pt idx="0">
                  <c:v>628</c:v>
                </c:pt>
                <c:pt idx="1">
                  <c:v>580</c:v>
                </c:pt>
                <c:pt idx="2">
                  <c:v>511</c:v>
                </c:pt>
                <c:pt idx="3">
                  <c:v>439</c:v>
                </c:pt>
                <c:pt idx="4">
                  <c:v>351</c:v>
                </c:pt>
                <c:pt idx="5">
                  <c:v>348</c:v>
                </c:pt>
                <c:pt idx="6">
                  <c:v>269</c:v>
                </c:pt>
                <c:pt idx="7">
                  <c:v>250</c:v>
                </c:pt>
                <c:pt idx="8">
                  <c:v>186</c:v>
                </c:pt>
                <c:pt idx="9">
                  <c:v>159</c:v>
                </c:pt>
                <c:pt idx="10">
                  <c:v>163</c:v>
                </c:pt>
                <c:pt idx="11">
                  <c:v>120</c:v>
                </c:pt>
                <c:pt idx="12">
                  <c:v>108</c:v>
                </c:pt>
                <c:pt idx="13">
                  <c:v>94</c:v>
                </c:pt>
                <c:pt idx="14">
                  <c:v>89</c:v>
                </c:pt>
                <c:pt idx="15">
                  <c:v>73</c:v>
                </c:pt>
                <c:pt idx="16">
                  <c:v>64</c:v>
                </c:pt>
                <c:pt idx="17">
                  <c:v>62</c:v>
                </c:pt>
                <c:pt idx="18">
                  <c:v>61</c:v>
                </c:pt>
                <c:pt idx="19">
                  <c:v>71</c:v>
                </c:pt>
                <c:pt idx="20">
                  <c:v>56</c:v>
                </c:pt>
                <c:pt idx="21">
                  <c:v>62</c:v>
                </c:pt>
                <c:pt idx="22">
                  <c:v>47</c:v>
                </c:pt>
                <c:pt idx="23">
                  <c:v>47</c:v>
                </c:pt>
              </c:numCache>
            </c:numRef>
          </c:val>
          <c:smooth val="0"/>
          <c:extLst>
            <c:ext xmlns:c16="http://schemas.microsoft.com/office/drawing/2014/chart" uri="{C3380CC4-5D6E-409C-BE32-E72D297353CC}">
              <c16:uniqueId val="{00000003-D981-9147-8A97-424238E73724}"/>
            </c:ext>
          </c:extLst>
        </c:ser>
        <c:ser>
          <c:idx val="4"/>
          <c:order val="4"/>
          <c:tx>
            <c:strRef>
              <c:f>Sheet1!$A$6</c:f>
              <c:strCache>
                <c:ptCount val="1"/>
                <c:pt idx="0">
                  <c:v>調査不能</c:v>
                </c:pt>
              </c:strCache>
            </c:strRef>
          </c:tx>
          <c:spPr>
            <a:ln w="38007">
              <a:solidFill>
                <a:schemeClr val="bg1">
                  <a:lumMod val="50000"/>
                </a:schemeClr>
              </a:solidFill>
              <a:prstDash val="solid"/>
            </a:ln>
          </c:spPr>
          <c:marker>
            <c:symbol val="none"/>
          </c:marker>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Sheet1!$B$6:$Y$6</c:f>
              <c:numCache>
                <c:formatCode>General</c:formatCode>
                <c:ptCount val="24"/>
                <c:pt idx="0">
                  <c:v>84</c:v>
                </c:pt>
                <c:pt idx="1">
                  <c:v>60</c:v>
                </c:pt>
                <c:pt idx="2">
                  <c:v>63</c:v>
                </c:pt>
                <c:pt idx="3">
                  <c:v>72</c:v>
                </c:pt>
                <c:pt idx="4">
                  <c:v>59</c:v>
                </c:pt>
                <c:pt idx="5">
                  <c:v>57</c:v>
                </c:pt>
                <c:pt idx="6">
                  <c:v>53</c:v>
                </c:pt>
                <c:pt idx="7">
                  <c:v>46</c:v>
                </c:pt>
                <c:pt idx="8">
                  <c:v>39</c:v>
                </c:pt>
                <c:pt idx="9">
                  <c:v>41</c:v>
                </c:pt>
                <c:pt idx="10">
                  <c:v>31</c:v>
                </c:pt>
                <c:pt idx="11">
                  <c:v>24</c:v>
                </c:pt>
                <c:pt idx="12">
                  <c:v>32</c:v>
                </c:pt>
                <c:pt idx="13">
                  <c:v>22</c:v>
                </c:pt>
                <c:pt idx="14">
                  <c:v>34</c:v>
                </c:pt>
                <c:pt idx="15">
                  <c:v>19</c:v>
                </c:pt>
                <c:pt idx="16">
                  <c:v>16</c:v>
                </c:pt>
                <c:pt idx="17">
                  <c:v>14</c:v>
                </c:pt>
                <c:pt idx="18">
                  <c:v>32</c:v>
                </c:pt>
                <c:pt idx="19">
                  <c:v>22</c:v>
                </c:pt>
                <c:pt idx="20">
                  <c:v>11</c:v>
                </c:pt>
                <c:pt idx="21">
                  <c:v>8</c:v>
                </c:pt>
                <c:pt idx="22">
                  <c:v>13</c:v>
                </c:pt>
                <c:pt idx="23">
                  <c:v>12</c:v>
                </c:pt>
              </c:numCache>
            </c:numRef>
          </c:val>
          <c:smooth val="0"/>
          <c:extLst>
            <c:ext xmlns:c16="http://schemas.microsoft.com/office/drawing/2014/chart" uri="{C3380CC4-5D6E-409C-BE32-E72D297353CC}">
              <c16:uniqueId val="{00000004-D981-9147-8A97-424238E73724}"/>
            </c:ext>
          </c:extLst>
        </c:ser>
        <c:dLbls>
          <c:showLegendKey val="0"/>
          <c:showVal val="0"/>
          <c:showCatName val="0"/>
          <c:showSerName val="0"/>
          <c:showPercent val="0"/>
          <c:showBubbleSize val="0"/>
        </c:dLbls>
        <c:smooth val="0"/>
        <c:axId val="-2043910208"/>
        <c:axId val="-2043908848"/>
      </c:lineChart>
      <c:catAx>
        <c:axId val="-2043910208"/>
        <c:scaling>
          <c:orientation val="minMax"/>
        </c:scaling>
        <c:delete val="0"/>
        <c:axPos val="b"/>
        <c:numFmt formatCode="General" sourceLinked="1"/>
        <c:majorTickMark val="in"/>
        <c:minorTickMark val="none"/>
        <c:tickLblPos val="nextTo"/>
        <c:spPr>
          <a:ln w="3167">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908848"/>
        <c:crosses val="autoZero"/>
        <c:auto val="1"/>
        <c:lblAlgn val="ctr"/>
        <c:lblOffset val="100"/>
        <c:tickLblSkip val="2"/>
        <c:tickMarkSkip val="2"/>
        <c:noMultiLvlLbl val="0"/>
      </c:catAx>
      <c:valAx>
        <c:axId val="-2043908848"/>
        <c:scaling>
          <c:orientation val="minMax"/>
          <c:max val="1000"/>
        </c:scaling>
        <c:delete val="0"/>
        <c:axPos val="l"/>
        <c:majorGridlines>
          <c:spPr>
            <a:ln w="3167">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a:latin typeface="HGMaruGothicMPRO" panose="020F0600000000000000" pitchFamily="34" charset="-128"/>
                    <a:ea typeface="HGMaruGothicMPRO" panose="020F0600000000000000" pitchFamily="34" charset="-128"/>
                  </a:rPr>
                  <a:t>死亡事故件数（件）</a:t>
                </a:r>
              </a:p>
            </c:rich>
          </c:tx>
          <c:layout>
            <c:manualLayout>
              <c:xMode val="edge"/>
              <c:yMode val="edge"/>
              <c:x val="1.30486757337151E-2"/>
              <c:y val="0.26454028772719201"/>
            </c:manualLayout>
          </c:layout>
          <c:overlay val="0"/>
          <c:spPr>
            <a:noFill/>
            <a:ln w="25338">
              <a:noFill/>
            </a:ln>
          </c:spPr>
        </c:title>
        <c:numFmt formatCode="#,##0_ " sourceLinked="0"/>
        <c:majorTickMark val="in"/>
        <c:minorTickMark val="none"/>
        <c:tickLblPos val="nextTo"/>
        <c:spPr>
          <a:ln w="3167">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910208"/>
        <c:crosses val="autoZero"/>
        <c:crossBetween val="midCat"/>
      </c:valAx>
      <c:spPr>
        <a:noFill/>
        <a:ln w="25400">
          <a:solidFill>
            <a:schemeClr val="tx1"/>
          </a:solidFill>
          <a:prstDash val="solid"/>
        </a:ln>
      </c:spPr>
    </c:plotArea>
    <c:legend>
      <c:legendPos val="t"/>
      <c:layout>
        <c:manualLayout>
          <c:xMode val="edge"/>
          <c:yMode val="edge"/>
          <c:x val="7.4733118587449299E-2"/>
          <c:y val="5.6284411816943901E-3"/>
          <c:w val="0.84934753042233402"/>
          <c:h val="0.225140804767825"/>
        </c:manualLayout>
      </c:layout>
      <c:overlay val="0"/>
      <c:spPr>
        <a:noFill/>
        <a:ln w="3167">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19"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6549963739299"/>
          <c:y val="3.1416117154966901E-2"/>
          <c:w val="0.69137254517832103"/>
          <c:h val="0.80090463073741203"/>
        </c:manualLayout>
      </c:layout>
      <c:barChart>
        <c:barDir val="bar"/>
        <c:grouping val="clustered"/>
        <c:varyColors val="0"/>
        <c:ser>
          <c:idx val="0"/>
          <c:order val="0"/>
          <c:invertIfNegative val="0"/>
          <c:cat>
            <c:strRef>
              <c:f>Sheet1!$A$18:$A$35</c:f>
              <c:strCache>
                <c:ptCount val="18"/>
                <c:pt idx="0">
                  <c:v>4歳以下</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85歳以上</c:v>
                </c:pt>
              </c:strCache>
            </c:strRef>
          </c:cat>
          <c:val>
            <c:numRef>
              <c:f>Sheet1!$B$18:$B$35</c:f>
              <c:numCache>
                <c:formatCode>#,##0.00_);[Red]\(#,##0.00\)</c:formatCode>
                <c:ptCount val="18"/>
                <c:pt idx="0">
                  <c:v>0.46852719494805456</c:v>
                </c:pt>
                <c:pt idx="1">
                  <c:v>0.43801180727480477</c:v>
                </c:pt>
                <c:pt idx="2">
                  <c:v>0.42333885514448732</c:v>
                </c:pt>
                <c:pt idx="3">
                  <c:v>2.1855188521855187</c:v>
                </c:pt>
                <c:pt idx="4">
                  <c:v>2.4891601092018627</c:v>
                </c:pt>
                <c:pt idx="5">
                  <c:v>1.5895724050230486</c:v>
                </c:pt>
                <c:pt idx="6">
                  <c:v>1.4763779527559056</c:v>
                </c:pt>
                <c:pt idx="7">
                  <c:v>1.3444951801116183</c:v>
                </c:pt>
                <c:pt idx="8">
                  <c:v>1.4825796886582654</c:v>
                </c:pt>
                <c:pt idx="9">
                  <c:v>1.8716294808078671</c:v>
                </c:pt>
                <c:pt idx="10">
                  <c:v>2.2560078469838154</c:v>
                </c:pt>
                <c:pt idx="11">
                  <c:v>2.4232846042407479</c:v>
                </c:pt>
                <c:pt idx="12">
                  <c:v>2.7546444586803331</c:v>
                </c:pt>
                <c:pt idx="13">
                  <c:v>3.1650035278701742</c:v>
                </c:pt>
                <c:pt idx="14">
                  <c:v>4.6715705252290611</c:v>
                </c:pt>
                <c:pt idx="15">
                  <c:v>6.5904705358468165</c:v>
                </c:pt>
                <c:pt idx="16">
                  <c:v>8.009066868152626</c:v>
                </c:pt>
                <c:pt idx="17">
                  <c:v>7.7431192660550456</c:v>
                </c:pt>
              </c:numCache>
            </c:numRef>
          </c:val>
          <c:extLst>
            <c:ext xmlns:c16="http://schemas.microsoft.com/office/drawing/2014/chart" uri="{C3380CC4-5D6E-409C-BE32-E72D297353CC}">
              <c16:uniqueId val="{00000000-D4AA-6447-956B-3EB6102D3131}"/>
            </c:ext>
          </c:extLst>
        </c:ser>
        <c:dLbls>
          <c:showLegendKey val="0"/>
          <c:showVal val="0"/>
          <c:showCatName val="0"/>
          <c:showSerName val="0"/>
          <c:showPercent val="0"/>
          <c:showBubbleSize val="0"/>
        </c:dLbls>
        <c:gapWidth val="150"/>
        <c:axId val="-2045490512"/>
        <c:axId val="-2045477648"/>
      </c:barChart>
      <c:catAx>
        <c:axId val="-2045490512"/>
        <c:scaling>
          <c:orientation val="minMax"/>
        </c:scaling>
        <c:delete val="0"/>
        <c:axPos val="l"/>
        <c:numFmt formatCode="General" sourceLinked="1"/>
        <c:majorTickMark val="in"/>
        <c:minorTickMark val="none"/>
        <c:tickLblPos val="nextTo"/>
        <c:spPr>
          <a:ln w="467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77648"/>
        <c:crosses val="autoZero"/>
        <c:auto val="1"/>
        <c:lblAlgn val="ctr"/>
        <c:lblOffset val="100"/>
        <c:tickLblSkip val="1"/>
        <c:tickMarkSkip val="1"/>
        <c:noMultiLvlLbl val="0"/>
      </c:catAx>
      <c:valAx>
        <c:axId val="-2045477648"/>
        <c:scaling>
          <c:orientation val="minMax"/>
        </c:scaling>
        <c:delete val="0"/>
        <c:axPos val="b"/>
        <c:majorGridlines>
          <c:spPr>
            <a:ln w="4671">
              <a:solidFill>
                <a:schemeClr val="bg1">
                  <a:lumMod val="65000"/>
                </a:schemeClr>
              </a:solidFill>
              <a:prstDash val="solid"/>
            </a:ln>
          </c:spPr>
        </c:majorGridlines>
        <c:title>
          <c:tx>
            <c:rich>
              <a:bodyPr/>
              <a:lstStyle/>
              <a:p>
                <a:pPr>
                  <a:defRPr sz="2400" b="0">
                    <a:latin typeface="HGMaruGothicMPRO" panose="020F0600000000000000" pitchFamily="34" charset="-128"/>
                    <a:ea typeface="HGMaruGothicMPRO" panose="020F0600000000000000" pitchFamily="34" charset="-128"/>
                  </a:defRPr>
                </a:pPr>
                <a:r>
                  <a:rPr lang="ja-JP" altLang="en-US" sz="2400" b="0" dirty="0">
                    <a:latin typeface="HGMaruGothicMPRO" panose="020F0600000000000000" pitchFamily="34" charset="-128"/>
                    <a:ea typeface="HGMaruGothicMPRO" panose="020F0600000000000000" pitchFamily="34" charset="-128"/>
                  </a:rPr>
                  <a:t>人口１０万人当たり死者数（人）</a:t>
                </a:r>
              </a:p>
            </c:rich>
          </c:tx>
          <c:layout>
            <c:manualLayout>
              <c:xMode val="edge"/>
              <c:yMode val="edge"/>
              <c:x val="0.32552882859937599"/>
              <c:y val="0.91943462897526496"/>
            </c:manualLayout>
          </c:layout>
          <c:overlay val="0"/>
        </c:title>
        <c:numFmt formatCode="#,##0_);[Red]\(#,##0\)" sourceLinked="0"/>
        <c:majorTickMark val="in"/>
        <c:minorTickMark val="none"/>
        <c:tickLblPos val="nextTo"/>
        <c:spPr>
          <a:ln w="4671">
            <a:solidFill>
              <a:schemeClr val="tx1"/>
            </a:solidFill>
            <a:prstDash val="solid"/>
          </a:ln>
        </c:spPr>
        <c:txPr>
          <a:bodyPr rot="0" vert="horz"/>
          <a:lstStyle/>
          <a:p>
            <a:pPr>
              <a:defRPr sz="2397"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90512"/>
        <c:crosses val="autoZero"/>
        <c:crossBetween val="between"/>
      </c:valAx>
      <c:spPr>
        <a:noFill/>
        <a:ln w="25400">
          <a:solidFill>
            <a:schemeClr val="tx1"/>
          </a:solidFill>
          <a:prstDash val="solid"/>
        </a:ln>
      </c:spPr>
    </c:plotArea>
    <c:plotVisOnly val="1"/>
    <c:dispBlanksAs val="gap"/>
    <c:showDLblsOverMax val="0"/>
  </c:chart>
  <c:spPr>
    <a:noFill/>
    <a:ln>
      <a:noFill/>
    </a:ln>
  </c:spPr>
  <c:txPr>
    <a:bodyPr/>
    <a:lstStyle/>
    <a:p>
      <a:pPr>
        <a:defRPr sz="26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9254</c:v>
                </c:pt>
                <c:pt idx="1">
                  <c:v>12</c:v>
                </c:pt>
              </c:numCache>
            </c:numRef>
          </c:val>
          <c:extLst>
            <c:ext xmlns:c16="http://schemas.microsoft.com/office/drawing/2014/chart" uri="{C3380CC4-5D6E-409C-BE32-E72D297353CC}">
              <c16:uniqueId val="{00000000-A12A-944D-BCBD-180673BA4FE6}"/>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15906</c:v>
                </c:pt>
                <c:pt idx="1">
                  <c:v>20</c:v>
                </c:pt>
              </c:numCache>
            </c:numRef>
          </c:val>
          <c:extLst>
            <c:ext xmlns:c16="http://schemas.microsoft.com/office/drawing/2014/chart" uri="{C3380CC4-5D6E-409C-BE32-E72D297353CC}">
              <c16:uniqueId val="{00000001-A12A-944D-BCBD-180673BA4FE6}"/>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11279</c:v>
                </c:pt>
                <c:pt idx="1">
                  <c:v>22</c:v>
                </c:pt>
              </c:numCache>
            </c:numRef>
          </c:val>
          <c:extLst>
            <c:ext xmlns:c16="http://schemas.microsoft.com/office/drawing/2014/chart" uri="{C3380CC4-5D6E-409C-BE32-E72D297353CC}">
              <c16:uniqueId val="{00000002-A12A-944D-BCBD-180673BA4FE6}"/>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9544</c:v>
                </c:pt>
                <c:pt idx="1">
                  <c:v>9</c:v>
                </c:pt>
              </c:numCache>
            </c:numRef>
          </c:val>
          <c:extLst>
            <c:ext xmlns:c16="http://schemas.microsoft.com/office/drawing/2014/chart" uri="{C3380CC4-5D6E-409C-BE32-E72D297353CC}">
              <c16:uniqueId val="{00000003-A12A-944D-BCBD-180673BA4FE6}"/>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10161</c:v>
                </c:pt>
                <c:pt idx="1">
                  <c:v>19</c:v>
                </c:pt>
              </c:numCache>
            </c:numRef>
          </c:val>
          <c:extLst>
            <c:ext xmlns:c16="http://schemas.microsoft.com/office/drawing/2014/chart" uri="{C3380CC4-5D6E-409C-BE32-E72D297353CC}">
              <c16:uniqueId val="{00000004-A12A-944D-BCBD-180673BA4FE6}"/>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8025</c:v>
                </c:pt>
                <c:pt idx="1">
                  <c:v>49</c:v>
                </c:pt>
              </c:numCache>
            </c:numRef>
          </c:val>
          <c:extLst>
            <c:ext xmlns:c16="http://schemas.microsoft.com/office/drawing/2014/chart" uri="{C3380CC4-5D6E-409C-BE32-E72D297353CC}">
              <c16:uniqueId val="{00000005-A12A-944D-BCBD-180673BA4FE6}"/>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7628</c:v>
                </c:pt>
                <c:pt idx="1">
                  <c:v>71</c:v>
                </c:pt>
              </c:numCache>
            </c:numRef>
          </c:val>
          <c:extLst>
            <c:ext xmlns:c16="http://schemas.microsoft.com/office/drawing/2014/chart" uri="{C3380CC4-5D6E-409C-BE32-E72D297353CC}">
              <c16:uniqueId val="{00000006-A12A-944D-BCBD-180673BA4FE6}"/>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8121</c:v>
                </c:pt>
                <c:pt idx="1">
                  <c:v>131</c:v>
                </c:pt>
              </c:numCache>
            </c:numRef>
          </c:val>
          <c:extLst>
            <c:ext xmlns:c16="http://schemas.microsoft.com/office/drawing/2014/chart" uri="{C3380CC4-5D6E-409C-BE32-E72D297353CC}">
              <c16:uniqueId val="{00000007-A12A-944D-BCBD-180673BA4FE6}"/>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4012</c:v>
                </c:pt>
                <c:pt idx="1">
                  <c:v>120</c:v>
                </c:pt>
              </c:numCache>
            </c:numRef>
          </c:val>
          <c:extLst>
            <c:ext xmlns:c16="http://schemas.microsoft.com/office/drawing/2014/chart" uri="{C3380CC4-5D6E-409C-BE32-E72D297353CC}">
              <c16:uniqueId val="{00000008-A12A-944D-BCBD-180673BA4FE6}"/>
            </c:ext>
          </c:extLst>
        </c:ser>
        <c:dLbls>
          <c:showLegendKey val="0"/>
          <c:showVal val="0"/>
          <c:showCatName val="0"/>
          <c:showSerName val="0"/>
          <c:showPercent val="0"/>
          <c:showBubbleSize val="0"/>
        </c:dLbls>
        <c:gapWidth val="75"/>
        <c:overlap val="100"/>
        <c:serLines/>
        <c:axId val="257680800"/>
        <c:axId val="257683120"/>
      </c:barChart>
      <c:catAx>
        <c:axId val="257680800"/>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3120"/>
        <c:crosses val="autoZero"/>
        <c:auto val="1"/>
        <c:lblAlgn val="ctr"/>
        <c:lblOffset val="100"/>
        <c:noMultiLvlLbl val="0"/>
      </c:catAx>
      <c:valAx>
        <c:axId val="25768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0800"/>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6468</c:v>
                </c:pt>
                <c:pt idx="1">
                  <c:v>38</c:v>
                </c:pt>
              </c:numCache>
            </c:numRef>
          </c:val>
          <c:extLst>
            <c:ext xmlns:c16="http://schemas.microsoft.com/office/drawing/2014/chart" uri="{C3380CC4-5D6E-409C-BE32-E72D297353CC}">
              <c16:uniqueId val="{00000000-F325-004C-B87D-E4D3F9A3C9E1}"/>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1731</c:v>
                </c:pt>
                <c:pt idx="1">
                  <c:v>5</c:v>
                </c:pt>
              </c:numCache>
            </c:numRef>
          </c:val>
          <c:extLst>
            <c:ext xmlns:c16="http://schemas.microsoft.com/office/drawing/2014/chart" uri="{C3380CC4-5D6E-409C-BE32-E72D297353CC}">
              <c16:uniqueId val="{00000001-F325-004C-B87D-E4D3F9A3C9E1}"/>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4947</c:v>
                </c:pt>
                <c:pt idx="1">
                  <c:v>35</c:v>
                </c:pt>
              </c:numCache>
            </c:numRef>
          </c:val>
          <c:extLst>
            <c:ext xmlns:c16="http://schemas.microsoft.com/office/drawing/2014/chart" uri="{C3380CC4-5D6E-409C-BE32-E72D297353CC}">
              <c16:uniqueId val="{00000002-F325-004C-B87D-E4D3F9A3C9E1}"/>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5000</c:v>
                </c:pt>
                <c:pt idx="1">
                  <c:v>54</c:v>
                </c:pt>
              </c:numCache>
            </c:numRef>
          </c:val>
          <c:extLst>
            <c:ext xmlns:c16="http://schemas.microsoft.com/office/drawing/2014/chart" uri="{C3380CC4-5D6E-409C-BE32-E72D297353CC}">
              <c16:uniqueId val="{00000003-F325-004C-B87D-E4D3F9A3C9E1}"/>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6403</c:v>
                </c:pt>
                <c:pt idx="1">
                  <c:v>72</c:v>
                </c:pt>
              </c:numCache>
            </c:numRef>
          </c:val>
          <c:extLst>
            <c:ext xmlns:c16="http://schemas.microsoft.com/office/drawing/2014/chart" uri="{C3380CC4-5D6E-409C-BE32-E72D297353CC}">
              <c16:uniqueId val="{00000004-F325-004C-B87D-E4D3F9A3C9E1}"/>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6026</c:v>
                </c:pt>
                <c:pt idx="1">
                  <c:v>84</c:v>
                </c:pt>
              </c:numCache>
            </c:numRef>
          </c:val>
          <c:extLst>
            <c:ext xmlns:c16="http://schemas.microsoft.com/office/drawing/2014/chart" uri="{C3380CC4-5D6E-409C-BE32-E72D297353CC}">
              <c16:uniqueId val="{00000005-F325-004C-B87D-E4D3F9A3C9E1}"/>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6106</c:v>
                </c:pt>
                <c:pt idx="1">
                  <c:v>193</c:v>
                </c:pt>
              </c:numCache>
            </c:numRef>
          </c:val>
          <c:extLst>
            <c:ext xmlns:c16="http://schemas.microsoft.com/office/drawing/2014/chart" uri="{C3380CC4-5D6E-409C-BE32-E72D297353CC}">
              <c16:uniqueId val="{00000006-F325-004C-B87D-E4D3F9A3C9E1}"/>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7072</c:v>
                </c:pt>
                <c:pt idx="1">
                  <c:v>328</c:v>
                </c:pt>
              </c:numCache>
            </c:numRef>
          </c:val>
          <c:extLst>
            <c:ext xmlns:c16="http://schemas.microsoft.com/office/drawing/2014/chart" uri="{C3380CC4-5D6E-409C-BE32-E72D297353CC}">
              <c16:uniqueId val="{00000007-F325-004C-B87D-E4D3F9A3C9E1}"/>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5332</c:v>
                </c:pt>
                <c:pt idx="1">
                  <c:v>449</c:v>
                </c:pt>
              </c:numCache>
            </c:numRef>
          </c:val>
          <c:extLst>
            <c:ext xmlns:c16="http://schemas.microsoft.com/office/drawing/2014/chart" uri="{C3380CC4-5D6E-409C-BE32-E72D297353CC}">
              <c16:uniqueId val="{00000008-F325-004C-B87D-E4D3F9A3C9E1}"/>
            </c:ext>
          </c:extLst>
        </c:ser>
        <c:dLbls>
          <c:showLegendKey val="0"/>
          <c:showVal val="0"/>
          <c:showCatName val="0"/>
          <c:showSerName val="0"/>
          <c:showPercent val="0"/>
          <c:showBubbleSize val="0"/>
        </c:dLbls>
        <c:gapWidth val="75"/>
        <c:overlap val="100"/>
        <c:serLines/>
        <c:axId val="209963696"/>
        <c:axId val="209965472"/>
      </c:barChart>
      <c:catAx>
        <c:axId val="209963696"/>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5472"/>
        <c:crosses val="autoZero"/>
        <c:auto val="1"/>
        <c:lblAlgn val="ctr"/>
        <c:lblOffset val="100"/>
        <c:noMultiLvlLbl val="0"/>
      </c:catAx>
      <c:valAx>
        <c:axId val="209965472"/>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3696"/>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7.7439843654574316</c:v>
                </c:pt>
                <c:pt idx="1">
                  <c:v>5.7896665445218032</c:v>
                </c:pt>
                <c:pt idx="2">
                  <c:v>2.3451813851227556</c:v>
                </c:pt>
                <c:pt idx="3">
                  <c:v>23.44070977269951</c:v>
                </c:pt>
                <c:pt idx="4">
                  <c:v>28.565242013391519</c:v>
                </c:pt>
                <c:pt idx="5">
                  <c:v>1.6223058729471336</c:v>
                </c:pt>
                <c:pt idx="6">
                  <c:v>5.524279067701567</c:v>
                </c:pt>
                <c:pt idx="7">
                  <c:v>9.7693682889725402</c:v>
                </c:pt>
                <c:pt idx="8">
                  <c:v>12.023496230165339</c:v>
                </c:pt>
                <c:pt idx="9">
                  <c:v>1.6911511598210023</c:v>
                </c:pt>
                <c:pt idx="10">
                  <c:v>0.33423276369410487</c:v>
                </c:pt>
                <c:pt idx="11">
                  <c:v>0.32534950087167019</c:v>
                </c:pt>
                <c:pt idx="12">
                  <c:v>0.31202460663801812</c:v>
                </c:pt>
                <c:pt idx="13">
                  <c:v>0.49635231020353776</c:v>
                </c:pt>
              </c:numCache>
            </c:numRef>
          </c:val>
          <c:extLst>
            <c:ext xmlns:c16="http://schemas.microsoft.com/office/drawing/2014/chart" uri="{C3380CC4-5D6E-409C-BE32-E72D297353CC}">
              <c16:uniqueId val="{00000000-F3B8-9044-A2FD-42923DE30602}"/>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6.3150380589551149</c:v>
                </c:pt>
                <c:pt idx="1">
                  <c:v>4.241073132744444</c:v>
                </c:pt>
                <c:pt idx="2">
                  <c:v>1.8105679449691177</c:v>
                </c:pt>
                <c:pt idx="3">
                  <c:v>38.219283712904925</c:v>
                </c:pt>
                <c:pt idx="4">
                  <c:v>23.217107824799015</c:v>
                </c:pt>
                <c:pt idx="5">
                  <c:v>1.6303891404096778</c:v>
                </c:pt>
                <c:pt idx="6">
                  <c:v>4.6625083027309309</c:v>
                </c:pt>
                <c:pt idx="7">
                  <c:v>8.1340041685435303</c:v>
                </c:pt>
                <c:pt idx="8">
                  <c:v>9.8136370924027148</c:v>
                </c:pt>
                <c:pt idx="9">
                  <c:v>0.87913514173811458</c:v>
                </c:pt>
                <c:pt idx="10">
                  <c:v>0.1572747192340874</c:v>
                </c:pt>
                <c:pt idx="11">
                  <c:v>9.0471137035142493E-2</c:v>
                </c:pt>
                <c:pt idx="12">
                  <c:v>0.4054023102587398</c:v>
                </c:pt>
                <c:pt idx="13">
                  <c:v>0.42067170047564151</c:v>
                </c:pt>
              </c:numCache>
            </c:numRef>
          </c:val>
          <c:extLst>
            <c:ext xmlns:c16="http://schemas.microsoft.com/office/drawing/2014/chart" uri="{C3380CC4-5D6E-409C-BE32-E72D297353CC}">
              <c16:uniqueId val="{00000001-F3B8-9044-A2FD-42923DE30602}"/>
            </c:ext>
          </c:extLst>
        </c:ser>
        <c:dLbls>
          <c:showLegendKey val="0"/>
          <c:showVal val="0"/>
          <c:showCatName val="0"/>
          <c:showSerName val="0"/>
          <c:showPercent val="0"/>
          <c:showBubbleSize val="0"/>
        </c:dLbls>
        <c:gapWidth val="150"/>
        <c:axId val="-2044104032"/>
        <c:axId val="-2044094784"/>
      </c:barChart>
      <c:catAx>
        <c:axId val="-204410403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94784"/>
        <c:crosses val="autoZero"/>
        <c:auto val="0"/>
        <c:lblAlgn val="ctr"/>
        <c:lblOffset val="100"/>
        <c:tickLblSkip val="1"/>
        <c:tickMarkSkip val="1"/>
        <c:noMultiLvlLbl val="0"/>
      </c:catAx>
      <c:valAx>
        <c:axId val="-2044094784"/>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10403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16.979166666666668</c:v>
                </c:pt>
                <c:pt idx="1">
                  <c:v>8.6458333333333339</c:v>
                </c:pt>
                <c:pt idx="2">
                  <c:v>14.270833333333332</c:v>
                </c:pt>
                <c:pt idx="3">
                  <c:v>2.7083333333333335</c:v>
                </c:pt>
                <c:pt idx="4">
                  <c:v>14.791666666666666</c:v>
                </c:pt>
                <c:pt idx="5">
                  <c:v>0.72916666666666663</c:v>
                </c:pt>
                <c:pt idx="6">
                  <c:v>0.83333333333333337</c:v>
                </c:pt>
                <c:pt idx="7">
                  <c:v>4.270833333333333</c:v>
                </c:pt>
                <c:pt idx="8">
                  <c:v>2.8125</c:v>
                </c:pt>
                <c:pt idx="9">
                  <c:v>18.854166666666668</c:v>
                </c:pt>
                <c:pt idx="10">
                  <c:v>0.72916666666666663</c:v>
                </c:pt>
                <c:pt idx="11">
                  <c:v>10.3125</c:v>
                </c:pt>
                <c:pt idx="12">
                  <c:v>0.83333333333333337</c:v>
                </c:pt>
                <c:pt idx="13">
                  <c:v>2.2916666666666665</c:v>
                </c:pt>
              </c:numCache>
            </c:numRef>
          </c:val>
          <c:extLst>
            <c:ext xmlns:c16="http://schemas.microsoft.com/office/drawing/2014/chart" uri="{C3380CC4-5D6E-409C-BE32-E72D297353CC}">
              <c16:uniqueId val="{00000000-EC6D-F648-A357-5D3BBACC2F3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28.500823723228997</c:v>
                </c:pt>
                <c:pt idx="1">
                  <c:v>12.850082372322898</c:v>
                </c:pt>
                <c:pt idx="2">
                  <c:v>7.7979132344865461</c:v>
                </c:pt>
                <c:pt idx="3">
                  <c:v>8.2921471718835811</c:v>
                </c:pt>
                <c:pt idx="4">
                  <c:v>9.2806150466776494</c:v>
                </c:pt>
                <c:pt idx="5">
                  <c:v>1.4827018121911038</c:v>
                </c:pt>
                <c:pt idx="6">
                  <c:v>2.3613399231191652</c:v>
                </c:pt>
                <c:pt idx="7">
                  <c:v>5.8209774848984077</c:v>
                </c:pt>
                <c:pt idx="8">
                  <c:v>3.8440417353102689</c:v>
                </c:pt>
                <c:pt idx="9">
                  <c:v>13.673805601317957</c:v>
                </c:pt>
                <c:pt idx="10">
                  <c:v>0.82372322899505768</c:v>
                </c:pt>
                <c:pt idx="11">
                  <c:v>2.5260845689181766</c:v>
                </c:pt>
                <c:pt idx="12">
                  <c:v>1.7023613399231192</c:v>
                </c:pt>
                <c:pt idx="13">
                  <c:v>0.82372322899505768</c:v>
                </c:pt>
              </c:numCache>
            </c:numRef>
          </c:val>
          <c:extLst>
            <c:ext xmlns:c16="http://schemas.microsoft.com/office/drawing/2014/chart" uri="{C3380CC4-5D6E-409C-BE32-E72D297353CC}">
              <c16:uniqueId val="{00000001-EC6D-F648-A357-5D3BBACC2F3F}"/>
            </c:ext>
          </c:extLst>
        </c:ser>
        <c:dLbls>
          <c:showLegendKey val="0"/>
          <c:showVal val="0"/>
          <c:showCatName val="0"/>
          <c:showSerName val="0"/>
          <c:showPercent val="0"/>
          <c:showBubbleSize val="0"/>
        </c:dLbls>
        <c:gapWidth val="150"/>
        <c:axId val="-2042529568"/>
        <c:axId val="-2042527248"/>
      </c:barChart>
      <c:catAx>
        <c:axId val="-2042529568"/>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527248"/>
        <c:crosses val="autoZero"/>
        <c:auto val="0"/>
        <c:lblAlgn val="ctr"/>
        <c:lblOffset val="100"/>
        <c:tickLblSkip val="1"/>
        <c:tickMarkSkip val="1"/>
        <c:noMultiLvlLbl val="0"/>
      </c:catAx>
      <c:valAx>
        <c:axId val="-2042527248"/>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529568"/>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3.8819858534039553</c:v>
                </c:pt>
                <c:pt idx="1">
                  <c:v>0.97604850261501053</c:v>
                </c:pt>
                <c:pt idx="2">
                  <c:v>3.6643459142543057E-2</c:v>
                </c:pt>
                <c:pt idx="3">
                  <c:v>3.0869338307960517</c:v>
                </c:pt>
                <c:pt idx="4">
                  <c:v>3.7953740408852172</c:v>
                </c:pt>
                <c:pt idx="5">
                  <c:v>5.1545132527177229</c:v>
                </c:pt>
                <c:pt idx="6">
                  <c:v>7.3620040640927407</c:v>
                </c:pt>
                <c:pt idx="7">
                  <c:v>6.4892234917885343</c:v>
                </c:pt>
                <c:pt idx="8">
                  <c:v>10.485581354031336</c:v>
                </c:pt>
                <c:pt idx="9">
                  <c:v>7.7484259968686491</c:v>
                </c:pt>
                <c:pt idx="10">
                  <c:v>35.631877588638304</c:v>
                </c:pt>
                <c:pt idx="11">
                  <c:v>0.37531785424786523</c:v>
                </c:pt>
              </c:numCache>
            </c:numRef>
          </c:val>
          <c:extLst>
            <c:ext xmlns:c16="http://schemas.microsoft.com/office/drawing/2014/chart" uri="{C3380CC4-5D6E-409C-BE32-E72D297353CC}">
              <c16:uniqueId val="{00000000-7E67-AA44-B844-2CE17E02F365}"/>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2.7503989128194166</c:v>
                </c:pt>
                <c:pt idx="1">
                  <c:v>0.65009428848458939</c:v>
                </c:pt>
                <c:pt idx="2">
                  <c:v>9.1998076056832662E-2</c:v>
                </c:pt>
                <c:pt idx="3">
                  <c:v>2.2251318893579985</c:v>
                </c:pt>
                <c:pt idx="4">
                  <c:v>2.9034745497438559</c:v>
                </c:pt>
                <c:pt idx="5">
                  <c:v>3.6692344691214753</c:v>
                </c:pt>
                <c:pt idx="6">
                  <c:v>6.3222910193081434</c:v>
                </c:pt>
                <c:pt idx="7">
                  <c:v>8.5535306647529037</c:v>
                </c:pt>
                <c:pt idx="8">
                  <c:v>15.660668341209794</c:v>
                </c:pt>
                <c:pt idx="9">
                  <c:v>11.681846985440636</c:v>
                </c:pt>
                <c:pt idx="10">
                  <c:v>31.768729815774805</c:v>
                </c:pt>
                <c:pt idx="11">
                  <c:v>0.65238469701712465</c:v>
                </c:pt>
              </c:numCache>
            </c:numRef>
          </c:val>
          <c:extLst>
            <c:ext xmlns:c16="http://schemas.microsoft.com/office/drawing/2014/chart" uri="{C3380CC4-5D6E-409C-BE32-E72D297353CC}">
              <c16:uniqueId val="{00000001-7E67-AA44-B844-2CE17E02F365}"/>
            </c:ext>
          </c:extLst>
        </c:ser>
        <c:dLbls>
          <c:showLegendKey val="0"/>
          <c:showVal val="0"/>
          <c:showCatName val="0"/>
          <c:showSerName val="0"/>
          <c:showPercent val="0"/>
          <c:showBubbleSize val="0"/>
        </c:dLbls>
        <c:gapWidth val="150"/>
        <c:axId val="-2042430784"/>
        <c:axId val="-2042428464"/>
      </c:barChart>
      <c:catAx>
        <c:axId val="-2042430784"/>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428464"/>
        <c:crosses val="autoZero"/>
        <c:auto val="1"/>
        <c:lblAlgn val="ctr"/>
        <c:lblOffset val="100"/>
        <c:tickLblSkip val="1"/>
        <c:tickMarkSkip val="1"/>
        <c:noMultiLvlLbl val="0"/>
      </c:catAx>
      <c:valAx>
        <c:axId val="-2042428464"/>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430784"/>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3.4375000000000004</c:v>
                </c:pt>
                <c:pt idx="1">
                  <c:v>9.6875</c:v>
                </c:pt>
                <c:pt idx="2">
                  <c:v>1.0416666666666665</c:v>
                </c:pt>
                <c:pt idx="3">
                  <c:v>4.375</c:v>
                </c:pt>
                <c:pt idx="4">
                  <c:v>5.3125</c:v>
                </c:pt>
                <c:pt idx="5">
                  <c:v>4.895833333333333</c:v>
                </c:pt>
                <c:pt idx="6">
                  <c:v>18.75</c:v>
                </c:pt>
                <c:pt idx="7">
                  <c:v>15.312500000000002</c:v>
                </c:pt>
                <c:pt idx="8">
                  <c:v>8.0208333333333339</c:v>
                </c:pt>
                <c:pt idx="9">
                  <c:v>1.4583333333333333</c:v>
                </c:pt>
                <c:pt idx="10">
                  <c:v>9.5833333333333339</c:v>
                </c:pt>
                <c:pt idx="11">
                  <c:v>0.83333333333333337</c:v>
                </c:pt>
              </c:numCache>
            </c:numRef>
          </c:val>
          <c:extLst>
            <c:ext xmlns:c16="http://schemas.microsoft.com/office/drawing/2014/chart" uri="{C3380CC4-5D6E-409C-BE32-E72D297353CC}">
              <c16:uniqueId val="{00000000-0106-D34B-A9D9-E5653A239357}"/>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3.6792970895112576</c:v>
                </c:pt>
                <c:pt idx="1">
                  <c:v>3.5694673256452503</c:v>
                </c:pt>
                <c:pt idx="2">
                  <c:v>4.6677649643053263</c:v>
                </c:pt>
                <c:pt idx="3">
                  <c:v>2.7457440966501925</c:v>
                </c:pt>
                <c:pt idx="4">
                  <c:v>9.4453596924766607</c:v>
                </c:pt>
                <c:pt idx="5">
                  <c:v>1.8671059857221308</c:v>
                </c:pt>
                <c:pt idx="6">
                  <c:v>10.269082921471719</c:v>
                </c:pt>
                <c:pt idx="7">
                  <c:v>16.96869851729819</c:v>
                </c:pt>
                <c:pt idx="8">
                  <c:v>14.00329489291598</c:v>
                </c:pt>
                <c:pt idx="9">
                  <c:v>2.6908292147171884</c:v>
                </c:pt>
                <c:pt idx="10">
                  <c:v>13.893465129049973</c:v>
                </c:pt>
                <c:pt idx="11">
                  <c:v>2.8555738605161998</c:v>
                </c:pt>
              </c:numCache>
            </c:numRef>
          </c:val>
          <c:extLst>
            <c:ext xmlns:c16="http://schemas.microsoft.com/office/drawing/2014/chart" uri="{C3380CC4-5D6E-409C-BE32-E72D297353CC}">
              <c16:uniqueId val="{00000001-0106-D34B-A9D9-E5653A239357}"/>
            </c:ext>
          </c:extLst>
        </c:ser>
        <c:dLbls>
          <c:showLegendKey val="0"/>
          <c:showVal val="0"/>
          <c:showCatName val="0"/>
          <c:showSerName val="0"/>
          <c:showPercent val="0"/>
          <c:showBubbleSize val="0"/>
        </c:dLbls>
        <c:gapWidth val="150"/>
        <c:axId val="-2043756288"/>
        <c:axId val="-2043753968"/>
      </c:barChart>
      <c:catAx>
        <c:axId val="-2043756288"/>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753968"/>
        <c:crosses val="autoZero"/>
        <c:auto val="1"/>
        <c:lblAlgn val="ctr"/>
        <c:lblOffset val="100"/>
        <c:tickLblSkip val="1"/>
        <c:tickMarkSkip val="1"/>
        <c:noMultiLvlLbl val="0"/>
      </c:catAx>
      <c:valAx>
        <c:axId val="-2043753968"/>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756288"/>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55-64</c:v>
                </c:pt>
              </c:strCache>
            </c:strRef>
          </c:tx>
          <c:spPr>
            <a:solidFill>
              <a:srgbClr val="0070C0"/>
            </a:solidFill>
            <a:ln>
              <a:solidFill>
                <a:srgbClr val="000000"/>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3.2639803353524712</c:v>
                </c:pt>
                <c:pt idx="1">
                  <c:v>0.79185321745237469</c:v>
                </c:pt>
                <c:pt idx="2">
                  <c:v>5.9696251426564831E-2</c:v>
                </c:pt>
                <c:pt idx="3">
                  <c:v>2.5423580019313494</c:v>
                </c:pt>
                <c:pt idx="4">
                  <c:v>3.6607848301290491</c:v>
                </c:pt>
                <c:pt idx="5">
                  <c:v>4.120797120533755</c:v>
                </c:pt>
                <c:pt idx="6">
                  <c:v>6.5455183917127551</c:v>
                </c:pt>
                <c:pt idx="7">
                  <c:v>7.3847774558862254</c:v>
                </c:pt>
                <c:pt idx="8">
                  <c:v>12.925994205952069</c:v>
                </c:pt>
                <c:pt idx="9">
                  <c:v>9.0141339654112898</c:v>
                </c:pt>
                <c:pt idx="10">
                  <c:v>34.75375296286542</c:v>
                </c:pt>
                <c:pt idx="11">
                  <c:v>0.51795276973048898</c:v>
                </c:pt>
              </c:numCache>
            </c:numRef>
          </c:val>
          <c:extLst>
            <c:ext xmlns:c16="http://schemas.microsoft.com/office/drawing/2014/chart" uri="{C3380CC4-5D6E-409C-BE32-E72D297353CC}">
              <c16:uniqueId val="{00000000-2750-8E47-A74D-61659A12B19D}"/>
            </c:ext>
          </c:extLst>
        </c:ser>
        <c:ser>
          <c:idx val="1"/>
          <c:order val="1"/>
          <c:tx>
            <c:strRef>
              <c:f>Sheet1!$A$3</c:f>
              <c:strCache>
                <c:ptCount val="1"/>
                <c:pt idx="0">
                  <c:v>65-74</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3.5683562162348164</c:v>
                </c:pt>
                <c:pt idx="1">
                  <c:v>0.92219813495750314</c:v>
                </c:pt>
                <c:pt idx="2">
                  <c:v>3.7851415987061703E-2</c:v>
                </c:pt>
                <c:pt idx="3">
                  <c:v>2.9558514848078183</c:v>
                </c:pt>
                <c:pt idx="4">
                  <c:v>3.9193420735693887</c:v>
                </c:pt>
                <c:pt idx="5">
                  <c:v>4.9378892674030483</c:v>
                </c:pt>
                <c:pt idx="6">
                  <c:v>6.8631499260176865</c:v>
                </c:pt>
                <c:pt idx="7">
                  <c:v>6.4244176043494718</c:v>
                </c:pt>
                <c:pt idx="8">
                  <c:v>10.810020302123121</c:v>
                </c:pt>
                <c:pt idx="9">
                  <c:v>7.8679329685833244</c:v>
                </c:pt>
                <c:pt idx="10">
                  <c:v>36.032827500774232</c:v>
                </c:pt>
                <c:pt idx="11">
                  <c:v>0.41980661367468425</c:v>
                </c:pt>
              </c:numCache>
            </c:numRef>
          </c:val>
          <c:extLst>
            <c:ext xmlns:c16="http://schemas.microsoft.com/office/drawing/2014/chart" uri="{C3380CC4-5D6E-409C-BE32-E72D297353CC}">
              <c16:uniqueId val="{00000001-2750-8E47-A74D-61659A12B19D}"/>
            </c:ext>
          </c:extLst>
        </c:ser>
        <c:ser>
          <c:idx val="0"/>
          <c:order val="2"/>
          <c:tx>
            <c:strRef>
              <c:f>Sheet1!$A$4</c:f>
              <c:strCache>
                <c:ptCount val="1"/>
                <c:pt idx="0">
                  <c:v>75-84</c:v>
                </c:pt>
              </c:strCache>
            </c:strRef>
          </c:tx>
          <c:spPr>
            <a:solidFill>
              <a:srgbClr val="FFFF00"/>
            </a:solidFill>
            <a:ln>
              <a:solidFill>
                <a:schemeClr val="tx1"/>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Sheet1!$B$4:$M$4</c:f>
              <c:numCache>
                <c:formatCode>0.0_ </c:formatCode>
                <c:ptCount val="12"/>
                <c:pt idx="0">
                  <c:v>4.3913603204119589</c:v>
                </c:pt>
                <c:pt idx="1">
                  <c:v>1.0263195537119154</c:v>
                </c:pt>
                <c:pt idx="2">
                  <c:v>3.5760263195537115E-2</c:v>
                </c:pt>
                <c:pt idx="3">
                  <c:v>3.3114003719067373</c:v>
                </c:pt>
                <c:pt idx="4">
                  <c:v>3.7226433986554142</c:v>
                </c:pt>
                <c:pt idx="5">
                  <c:v>5.4641682162780718</c:v>
                </c:pt>
                <c:pt idx="6">
                  <c:v>8.042483192676297</c:v>
                </c:pt>
                <c:pt idx="7">
                  <c:v>6.4833357173508794</c:v>
                </c:pt>
                <c:pt idx="8">
                  <c:v>9.9949935631526259</c:v>
                </c:pt>
                <c:pt idx="9">
                  <c:v>7.4953511657845802</c:v>
                </c:pt>
                <c:pt idx="10">
                  <c:v>35.166642826491199</c:v>
                </c:pt>
                <c:pt idx="11">
                  <c:v>0.30038621084251182</c:v>
                </c:pt>
              </c:numCache>
            </c:numRef>
          </c:val>
          <c:extLst>
            <c:ext xmlns:c16="http://schemas.microsoft.com/office/drawing/2014/chart" uri="{C3380CC4-5D6E-409C-BE32-E72D297353CC}">
              <c16:uniqueId val="{00000002-2750-8E47-A74D-61659A12B19D}"/>
            </c:ext>
          </c:extLst>
        </c:ser>
        <c:ser>
          <c:idx val="3"/>
          <c:order val="3"/>
          <c:tx>
            <c:strRef>
              <c:f>Sheet1!$A$5</c:f>
              <c:strCache>
                <c:ptCount val="1"/>
                <c:pt idx="0">
                  <c:v>85-</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Sheet1!$B$5:$M$5</c:f>
              <c:numCache>
                <c:formatCode>0.0_ </c:formatCode>
                <c:ptCount val="12"/>
                <c:pt idx="0">
                  <c:v>4.8854192898514226</c:v>
                </c:pt>
                <c:pt idx="1">
                  <c:v>1.4102241249055654</c:v>
                </c:pt>
                <c:pt idx="2">
                  <c:v>2.518257365902795E-2</c:v>
                </c:pt>
                <c:pt idx="3">
                  <c:v>3.4248300176278015</c:v>
                </c:pt>
                <c:pt idx="4">
                  <c:v>2.4930747922437675</c:v>
                </c:pt>
                <c:pt idx="5">
                  <c:v>6.1445479728028207</c:v>
                </c:pt>
                <c:pt idx="6">
                  <c:v>9.8715688743389567</c:v>
                </c:pt>
                <c:pt idx="7">
                  <c:v>7.4792243767313016</c:v>
                </c:pt>
                <c:pt idx="8">
                  <c:v>9.1916393855452032</c:v>
                </c:pt>
                <c:pt idx="9">
                  <c:v>7.7814152606396378</c:v>
                </c:pt>
                <c:pt idx="10">
                  <c:v>33.03953664064467</c:v>
                </c:pt>
                <c:pt idx="11">
                  <c:v>0.25182573659027951</c:v>
                </c:pt>
              </c:numCache>
            </c:numRef>
          </c:val>
          <c:extLst>
            <c:ext xmlns:c16="http://schemas.microsoft.com/office/drawing/2014/chart" uri="{C3380CC4-5D6E-409C-BE32-E72D297353CC}">
              <c16:uniqueId val="{00000003-2750-8E47-A74D-61659A12B19D}"/>
            </c:ext>
          </c:extLst>
        </c:ser>
        <c:dLbls>
          <c:showLegendKey val="0"/>
          <c:showVal val="0"/>
          <c:showCatName val="0"/>
          <c:showSerName val="0"/>
          <c:showPercent val="0"/>
          <c:showBubbleSize val="0"/>
        </c:dLbls>
        <c:gapWidth val="150"/>
        <c:axId val="-2043526352"/>
        <c:axId val="-2043388880"/>
      </c:barChart>
      <c:catAx>
        <c:axId val="-20435263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388880"/>
        <c:crosses val="autoZero"/>
        <c:auto val="1"/>
        <c:lblAlgn val="ctr"/>
        <c:lblOffset val="100"/>
        <c:tickLblSkip val="1"/>
        <c:tickMarkSkip val="1"/>
        <c:noMultiLvlLbl val="0"/>
      </c:catAx>
      <c:valAx>
        <c:axId val="-2043388880"/>
        <c:scaling>
          <c:orientation val="minMax"/>
          <c:max val="4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526352"/>
        <c:crosses val="autoZero"/>
        <c:crossBetween val="between"/>
      </c:valAx>
      <c:spPr>
        <a:noFill/>
        <a:ln w="25394">
          <a:solidFill>
            <a:schemeClr val="tx1"/>
          </a:solidFill>
          <a:prstDash val="solid"/>
        </a:ln>
      </c:spPr>
    </c:plotArea>
    <c:legend>
      <c:legendPos val="t"/>
      <c:layout>
        <c:manualLayout>
          <c:xMode val="edge"/>
          <c:yMode val="edge"/>
          <c:x val="0.21606656739344338"/>
          <c:y val="3.4189757422190699E-3"/>
          <c:w val="0.74302184836756902"/>
          <c:h val="7.33275679928706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55-64</c:v>
                </c:pt>
              </c:strCache>
            </c:strRef>
          </c:tx>
          <c:spPr>
            <a:solidFill>
              <a:srgbClr val="0070C0"/>
            </a:solidFill>
            <a:ln>
              <a:solidFill>
                <a:srgbClr val="000000"/>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2.7397260273972601</c:v>
                </c:pt>
                <c:pt idx="1">
                  <c:v>5.0228310502283104</c:v>
                </c:pt>
                <c:pt idx="2">
                  <c:v>2.7397260273972601</c:v>
                </c:pt>
                <c:pt idx="3">
                  <c:v>3.6529680365296802</c:v>
                </c:pt>
                <c:pt idx="4">
                  <c:v>7.3059360730593603</c:v>
                </c:pt>
                <c:pt idx="5">
                  <c:v>3.4246575342465753</c:v>
                </c:pt>
                <c:pt idx="6">
                  <c:v>12.785388127853881</c:v>
                </c:pt>
                <c:pt idx="7">
                  <c:v>20.319634703196346</c:v>
                </c:pt>
                <c:pt idx="8">
                  <c:v>11.187214611872145</c:v>
                </c:pt>
                <c:pt idx="9">
                  <c:v>2.054794520547945</c:v>
                </c:pt>
                <c:pt idx="10">
                  <c:v>14.840182648401825</c:v>
                </c:pt>
                <c:pt idx="11">
                  <c:v>2.2831050228310499</c:v>
                </c:pt>
              </c:numCache>
            </c:numRef>
          </c:val>
          <c:extLst>
            <c:ext xmlns:c16="http://schemas.microsoft.com/office/drawing/2014/chart" uri="{C3380CC4-5D6E-409C-BE32-E72D297353CC}">
              <c16:uniqueId val="{00000000-2807-7647-8E3B-E35362C584BE}"/>
            </c:ext>
          </c:extLst>
        </c:ser>
        <c:ser>
          <c:idx val="1"/>
          <c:order val="1"/>
          <c:tx>
            <c:strRef>
              <c:f>Sheet1!$A$3</c:f>
              <c:strCache>
                <c:ptCount val="1"/>
                <c:pt idx="0">
                  <c:v>65-74</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2.8000000000000003</c:v>
                </c:pt>
                <c:pt idx="1">
                  <c:v>7.6</c:v>
                </c:pt>
                <c:pt idx="2">
                  <c:v>1</c:v>
                </c:pt>
                <c:pt idx="3">
                  <c:v>3.5999999999999996</c:v>
                </c:pt>
                <c:pt idx="4">
                  <c:v>7.3999999999999995</c:v>
                </c:pt>
                <c:pt idx="5">
                  <c:v>4</c:v>
                </c:pt>
                <c:pt idx="6">
                  <c:v>17.2</c:v>
                </c:pt>
                <c:pt idx="7">
                  <c:v>16.600000000000001</c:v>
                </c:pt>
                <c:pt idx="8">
                  <c:v>10.6</c:v>
                </c:pt>
                <c:pt idx="9">
                  <c:v>1.7999999999999998</c:v>
                </c:pt>
                <c:pt idx="10">
                  <c:v>10.6</c:v>
                </c:pt>
                <c:pt idx="11">
                  <c:v>1.2</c:v>
                </c:pt>
              </c:numCache>
            </c:numRef>
          </c:val>
          <c:extLst>
            <c:ext xmlns:c16="http://schemas.microsoft.com/office/drawing/2014/chart" uri="{C3380CC4-5D6E-409C-BE32-E72D297353CC}">
              <c16:uniqueId val="{00000001-2807-7647-8E3B-E35362C584BE}"/>
            </c:ext>
          </c:extLst>
        </c:ser>
        <c:ser>
          <c:idx val="0"/>
          <c:order val="2"/>
          <c:tx>
            <c:strRef>
              <c:f>Sheet1!$A$4</c:f>
              <c:strCache>
                <c:ptCount val="1"/>
                <c:pt idx="0">
                  <c:v>75-84</c:v>
                </c:pt>
              </c:strCache>
            </c:strRef>
          </c:tx>
          <c:spPr>
            <a:solidFill>
              <a:srgbClr val="FFFF00"/>
            </a:solidFill>
            <a:ln>
              <a:solidFill>
                <a:schemeClr val="tx1"/>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Sheet1!$B$4:$M$4</c:f>
              <c:numCache>
                <c:formatCode>0.0_ </c:formatCode>
                <c:ptCount val="12"/>
                <c:pt idx="0">
                  <c:v>2.7777777777777777</c:v>
                </c:pt>
                <c:pt idx="1">
                  <c:v>11.944444444444445</c:v>
                </c:pt>
                <c:pt idx="2">
                  <c:v>1.3888888888888888</c:v>
                </c:pt>
                <c:pt idx="3">
                  <c:v>5</c:v>
                </c:pt>
                <c:pt idx="4">
                  <c:v>3.8888888888888888</c:v>
                </c:pt>
                <c:pt idx="5">
                  <c:v>5.833333333333333</c:v>
                </c:pt>
                <c:pt idx="6">
                  <c:v>19.722222222222221</c:v>
                </c:pt>
                <c:pt idx="7">
                  <c:v>13.888888888888889</c:v>
                </c:pt>
                <c:pt idx="8">
                  <c:v>5.2777777777777777</c:v>
                </c:pt>
                <c:pt idx="9">
                  <c:v>1.3888888888888888</c:v>
                </c:pt>
                <c:pt idx="10">
                  <c:v>8.8888888888888893</c:v>
                </c:pt>
                <c:pt idx="11">
                  <c:v>0.27777777777777779</c:v>
                </c:pt>
              </c:numCache>
            </c:numRef>
          </c:val>
          <c:extLst>
            <c:ext xmlns:c16="http://schemas.microsoft.com/office/drawing/2014/chart" uri="{C3380CC4-5D6E-409C-BE32-E72D297353CC}">
              <c16:uniqueId val="{00000002-2807-7647-8E3B-E35362C584BE}"/>
            </c:ext>
          </c:extLst>
        </c:ser>
        <c:ser>
          <c:idx val="3"/>
          <c:order val="3"/>
          <c:tx>
            <c:strRef>
              <c:f>Sheet1!$A$5</c:f>
              <c:strCache>
                <c:ptCount val="1"/>
                <c:pt idx="0">
                  <c:v>85-</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Sheet1!$B$5:$M$5</c:f>
              <c:numCache>
                <c:formatCode>0.0_ </c:formatCode>
                <c:ptCount val="12"/>
                <c:pt idx="0">
                  <c:v>9</c:v>
                </c:pt>
                <c:pt idx="1">
                  <c:v>12</c:v>
                </c:pt>
                <c:pt idx="2">
                  <c:v>0</c:v>
                </c:pt>
                <c:pt idx="3">
                  <c:v>6</c:v>
                </c:pt>
                <c:pt idx="4">
                  <c:v>0</c:v>
                </c:pt>
                <c:pt idx="5">
                  <c:v>6</c:v>
                </c:pt>
                <c:pt idx="6">
                  <c:v>23</c:v>
                </c:pt>
                <c:pt idx="7">
                  <c:v>14.000000000000002</c:v>
                </c:pt>
                <c:pt idx="8">
                  <c:v>5</c:v>
                </c:pt>
                <c:pt idx="9">
                  <c:v>0</c:v>
                </c:pt>
                <c:pt idx="10">
                  <c:v>7.0000000000000009</c:v>
                </c:pt>
                <c:pt idx="11">
                  <c:v>1</c:v>
                </c:pt>
              </c:numCache>
            </c:numRef>
          </c:val>
          <c:extLst>
            <c:ext xmlns:c16="http://schemas.microsoft.com/office/drawing/2014/chart" uri="{C3380CC4-5D6E-409C-BE32-E72D297353CC}">
              <c16:uniqueId val="{00000003-2807-7647-8E3B-E35362C584BE}"/>
            </c:ext>
          </c:extLst>
        </c:ser>
        <c:dLbls>
          <c:showLegendKey val="0"/>
          <c:showVal val="0"/>
          <c:showCatName val="0"/>
          <c:showSerName val="0"/>
          <c:showPercent val="0"/>
          <c:showBubbleSize val="0"/>
        </c:dLbls>
        <c:gapWidth val="150"/>
        <c:axId val="-2043857632"/>
        <c:axId val="-2043854800"/>
      </c:barChart>
      <c:catAx>
        <c:axId val="-204385763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854800"/>
        <c:crosses val="autoZero"/>
        <c:auto val="1"/>
        <c:lblAlgn val="ctr"/>
        <c:lblOffset val="100"/>
        <c:tickLblSkip val="1"/>
        <c:tickMarkSkip val="1"/>
        <c:noMultiLvlLbl val="0"/>
      </c:catAx>
      <c:valAx>
        <c:axId val="-2043854800"/>
        <c:scaling>
          <c:orientation val="minMax"/>
          <c:max val="35"/>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857632"/>
        <c:crosses val="autoZero"/>
        <c:crossBetween val="between"/>
      </c:valAx>
      <c:spPr>
        <a:noFill/>
        <a:ln w="25394">
          <a:solidFill>
            <a:schemeClr val="tx1"/>
          </a:solidFill>
          <a:prstDash val="solid"/>
        </a:ln>
      </c:spPr>
    </c:plotArea>
    <c:legend>
      <c:legendPos val="t"/>
      <c:layout>
        <c:manualLayout>
          <c:xMode val="edge"/>
          <c:yMode val="edge"/>
          <c:x val="0.23315145698570755"/>
          <c:y val="3.4189757422190699E-3"/>
          <c:w val="0.71881825477852812"/>
          <c:h val="7.33275679928706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4234312918147"/>
          <c:y val="3.1416117154966901E-2"/>
          <c:w val="0.71411460719709863"/>
          <c:h val="0.80090463073741203"/>
        </c:manualLayout>
      </c:layout>
      <c:barChart>
        <c:barDir val="bar"/>
        <c:grouping val="percentStacked"/>
        <c:varyColors val="0"/>
        <c:ser>
          <c:idx val="0"/>
          <c:order val="0"/>
          <c:tx>
            <c:strRef>
              <c:f>Sheet1!$A$2</c:f>
              <c:strCache>
                <c:ptCount val="1"/>
                <c:pt idx="0">
                  <c:v>全損</c:v>
                </c:pt>
              </c:strCache>
            </c:strRef>
          </c:tx>
          <c:spPr>
            <a:solidFill>
              <a:srgbClr val="FF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Sheet1!$B$2:$E$2</c:f>
              <c:numCache>
                <c:formatCode>0_);[Red]\(0\)</c:formatCode>
                <c:ptCount val="4"/>
                <c:pt idx="0">
                  <c:v>101</c:v>
                </c:pt>
                <c:pt idx="1">
                  <c:v>44</c:v>
                </c:pt>
                <c:pt idx="2">
                  <c:v>23</c:v>
                </c:pt>
                <c:pt idx="3">
                  <c:v>108</c:v>
                </c:pt>
              </c:numCache>
            </c:numRef>
          </c:val>
          <c:extLst>
            <c:ext xmlns:c16="http://schemas.microsoft.com/office/drawing/2014/chart" uri="{C3380CC4-5D6E-409C-BE32-E72D297353CC}">
              <c16:uniqueId val="{00000000-D4AA-6447-956B-3EB6102D3131}"/>
            </c:ext>
          </c:extLst>
        </c:ser>
        <c:ser>
          <c:idx val="1"/>
          <c:order val="1"/>
          <c:tx>
            <c:strRef>
              <c:f>Sheet1!$A$3</c:f>
              <c:strCache>
                <c:ptCount val="1"/>
                <c:pt idx="0">
                  <c:v>頭部</c:v>
                </c:pt>
              </c:strCache>
            </c:strRef>
          </c:tx>
          <c:spPr>
            <a:solidFill>
              <a:srgbClr val="92D05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Sheet1!$B$3:$E$3</c:f>
              <c:numCache>
                <c:formatCode>0_);[Red]\(0\)</c:formatCode>
                <c:ptCount val="4"/>
                <c:pt idx="0">
                  <c:v>314</c:v>
                </c:pt>
                <c:pt idx="1">
                  <c:v>252</c:v>
                </c:pt>
                <c:pt idx="2">
                  <c:v>267</c:v>
                </c:pt>
                <c:pt idx="3">
                  <c:v>664</c:v>
                </c:pt>
              </c:numCache>
            </c:numRef>
          </c:val>
          <c:extLst>
            <c:ext xmlns:c16="http://schemas.microsoft.com/office/drawing/2014/chart" uri="{C3380CC4-5D6E-409C-BE32-E72D297353CC}">
              <c16:uniqueId val="{00000000-A028-FA4F-AD65-E0023367D9E2}"/>
            </c:ext>
          </c:extLst>
        </c:ser>
        <c:ser>
          <c:idx val="2"/>
          <c:order val="2"/>
          <c:tx>
            <c:strRef>
              <c:f>Sheet1!$A$4</c:f>
              <c:strCache>
                <c:ptCount val="1"/>
                <c:pt idx="0">
                  <c:v>顔部</c:v>
                </c:pt>
              </c:strCache>
            </c:strRef>
          </c:tx>
          <c:spPr>
            <a:solidFill>
              <a:srgbClr val="0070C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Sheet1!$B$4:$E$4</c:f>
              <c:numCache>
                <c:formatCode>0_);[Red]\(0\)</c:formatCode>
                <c:ptCount val="4"/>
                <c:pt idx="0">
                  <c:v>11</c:v>
                </c:pt>
                <c:pt idx="1">
                  <c:v>9</c:v>
                </c:pt>
                <c:pt idx="2">
                  <c:v>6</c:v>
                </c:pt>
                <c:pt idx="3">
                  <c:v>15</c:v>
                </c:pt>
              </c:numCache>
            </c:numRef>
          </c:val>
          <c:extLst>
            <c:ext xmlns:c16="http://schemas.microsoft.com/office/drawing/2014/chart" uri="{C3380CC4-5D6E-409C-BE32-E72D297353CC}">
              <c16:uniqueId val="{00000001-A028-FA4F-AD65-E0023367D9E2}"/>
            </c:ext>
          </c:extLst>
        </c:ser>
        <c:ser>
          <c:idx val="3"/>
          <c:order val="3"/>
          <c:tx>
            <c:strRef>
              <c:f>Sheet1!$A$5</c:f>
              <c:strCache>
                <c:ptCount val="1"/>
                <c:pt idx="0">
                  <c:v>頸部</c:v>
                </c:pt>
              </c:strCache>
            </c:strRef>
          </c:tx>
          <c:spPr>
            <a:solidFill>
              <a:schemeClr val="accent6">
                <a:lumMod val="40000"/>
                <a:lumOff val="6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Sheet1!$B$5:$E$5</c:f>
              <c:numCache>
                <c:formatCode>0_);[Red]\(0\)</c:formatCode>
                <c:ptCount val="4"/>
                <c:pt idx="0">
                  <c:v>84</c:v>
                </c:pt>
                <c:pt idx="1">
                  <c:v>51</c:v>
                </c:pt>
                <c:pt idx="2">
                  <c:v>33</c:v>
                </c:pt>
                <c:pt idx="3">
                  <c:v>54</c:v>
                </c:pt>
              </c:numCache>
            </c:numRef>
          </c:val>
          <c:extLst>
            <c:ext xmlns:c16="http://schemas.microsoft.com/office/drawing/2014/chart" uri="{C3380CC4-5D6E-409C-BE32-E72D297353CC}">
              <c16:uniqueId val="{00000002-A028-FA4F-AD65-E0023367D9E2}"/>
            </c:ext>
          </c:extLst>
        </c:ser>
        <c:ser>
          <c:idx val="4"/>
          <c:order val="4"/>
          <c:tx>
            <c:strRef>
              <c:f>Sheet1!$A$6</c:f>
              <c:strCache>
                <c:ptCount val="1"/>
                <c:pt idx="0">
                  <c:v>胸部</c:v>
                </c:pt>
              </c:strCache>
            </c:strRef>
          </c:tx>
          <c:spPr>
            <a:solidFill>
              <a:srgbClr val="00B0F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Sheet1!$B$6:$E$6</c:f>
              <c:numCache>
                <c:formatCode>0_);[Red]\(0\)</c:formatCode>
                <c:ptCount val="4"/>
                <c:pt idx="0">
                  <c:v>424</c:v>
                </c:pt>
                <c:pt idx="1">
                  <c:v>178</c:v>
                </c:pt>
                <c:pt idx="2">
                  <c:v>55</c:v>
                </c:pt>
                <c:pt idx="3">
                  <c:v>224</c:v>
                </c:pt>
              </c:numCache>
            </c:numRef>
          </c:val>
          <c:extLst>
            <c:ext xmlns:c16="http://schemas.microsoft.com/office/drawing/2014/chart" uri="{C3380CC4-5D6E-409C-BE32-E72D297353CC}">
              <c16:uniqueId val="{00000003-A028-FA4F-AD65-E0023367D9E2}"/>
            </c:ext>
          </c:extLst>
        </c:ser>
        <c:ser>
          <c:idx val="5"/>
          <c:order val="5"/>
          <c:tx>
            <c:strRef>
              <c:f>Sheet1!$A$7</c:f>
              <c:strCache>
                <c:ptCount val="1"/>
                <c:pt idx="0">
                  <c:v>腹部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Sheet1!$B$7:$E$7</c:f>
              <c:numCache>
                <c:formatCode>0_);[Red]\(0\)</c:formatCode>
                <c:ptCount val="4"/>
                <c:pt idx="0">
                  <c:v>122</c:v>
                </c:pt>
                <c:pt idx="1">
                  <c:v>40</c:v>
                </c:pt>
                <c:pt idx="2">
                  <c:v>12</c:v>
                </c:pt>
                <c:pt idx="3">
                  <c:v>48</c:v>
                </c:pt>
              </c:numCache>
            </c:numRef>
          </c:val>
          <c:extLst>
            <c:ext xmlns:c16="http://schemas.microsoft.com/office/drawing/2014/chart" uri="{C3380CC4-5D6E-409C-BE32-E72D297353CC}">
              <c16:uniqueId val="{00000004-A028-FA4F-AD65-E0023367D9E2}"/>
            </c:ext>
          </c:extLst>
        </c:ser>
        <c:ser>
          <c:idx val="6"/>
          <c:order val="6"/>
          <c:tx>
            <c:strRef>
              <c:f>Sheet1!$A$8</c:f>
              <c:strCache>
                <c:ptCount val="1"/>
                <c:pt idx="0">
                  <c:v>背部</c:v>
                </c:pt>
              </c:strCache>
            </c:strRef>
          </c:tx>
          <c:spPr>
            <a:solidFill>
              <a:srgbClr val="C0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Sheet1!$B$8:$E$8</c:f>
              <c:numCache>
                <c:formatCode>0_);[Red]\(0\)</c:formatCode>
                <c:ptCount val="4"/>
                <c:pt idx="0">
                  <c:v>2</c:v>
                </c:pt>
                <c:pt idx="1">
                  <c:v>4</c:v>
                </c:pt>
                <c:pt idx="2">
                  <c:v>3</c:v>
                </c:pt>
                <c:pt idx="3">
                  <c:v>6</c:v>
                </c:pt>
              </c:numCache>
            </c:numRef>
          </c:val>
          <c:extLst>
            <c:ext xmlns:c16="http://schemas.microsoft.com/office/drawing/2014/chart" uri="{C3380CC4-5D6E-409C-BE32-E72D297353CC}">
              <c16:uniqueId val="{00000005-A028-FA4F-AD65-E0023367D9E2}"/>
            </c:ext>
          </c:extLst>
        </c:ser>
        <c:ser>
          <c:idx val="7"/>
          <c:order val="7"/>
          <c:tx>
            <c:strRef>
              <c:f>Sheet1!$A$9</c:f>
              <c:strCache>
                <c:ptCount val="1"/>
                <c:pt idx="0">
                  <c:v>腰部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Sheet1!$B$9:$E$9</c:f>
              <c:numCache>
                <c:formatCode>0_);[Red]\(0\)</c:formatCode>
                <c:ptCount val="4"/>
                <c:pt idx="0">
                  <c:v>38</c:v>
                </c:pt>
                <c:pt idx="1">
                  <c:v>20</c:v>
                </c:pt>
                <c:pt idx="2">
                  <c:v>23</c:v>
                </c:pt>
                <c:pt idx="3">
                  <c:v>111</c:v>
                </c:pt>
              </c:numCache>
            </c:numRef>
          </c:val>
          <c:extLst>
            <c:ext xmlns:c16="http://schemas.microsoft.com/office/drawing/2014/chart" uri="{C3380CC4-5D6E-409C-BE32-E72D297353CC}">
              <c16:uniqueId val="{00000006-A028-FA4F-AD65-E0023367D9E2}"/>
            </c:ext>
          </c:extLst>
        </c:ser>
        <c:ser>
          <c:idx val="8"/>
          <c:order val="8"/>
          <c:tx>
            <c:strRef>
              <c:f>Sheet1!$A$10</c:f>
              <c:strCache>
                <c:ptCount val="1"/>
                <c:pt idx="0">
                  <c:v>腕部</c:v>
                </c:pt>
              </c:strCache>
            </c:strRef>
          </c:tx>
          <c:spPr>
            <a:solidFill>
              <a:srgbClr val="FFFF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Sheet1!$B$10:$E$10</c:f>
              <c:numCache>
                <c:formatCode>0_);[Red]\(0\)</c:formatCode>
                <c:ptCount val="4"/>
                <c:pt idx="0">
                  <c:v>3</c:v>
                </c:pt>
                <c:pt idx="1">
                  <c:v>3</c:v>
                </c:pt>
                <c:pt idx="2">
                  <c:v>2</c:v>
                </c:pt>
                <c:pt idx="3">
                  <c:v>2</c:v>
                </c:pt>
              </c:numCache>
            </c:numRef>
          </c:val>
          <c:extLst>
            <c:ext xmlns:c16="http://schemas.microsoft.com/office/drawing/2014/chart" uri="{C3380CC4-5D6E-409C-BE32-E72D297353CC}">
              <c16:uniqueId val="{00000007-A028-FA4F-AD65-E0023367D9E2}"/>
            </c:ext>
          </c:extLst>
        </c:ser>
        <c:ser>
          <c:idx val="9"/>
          <c:order val="9"/>
          <c:tx>
            <c:strRef>
              <c:f>Sheet1!$A$11</c:f>
              <c:strCache>
                <c:ptCount val="1"/>
                <c:pt idx="0">
                  <c:v>脚部</c:v>
                </c:pt>
              </c:strCache>
            </c:strRef>
          </c:tx>
          <c:spPr>
            <a:solidFill>
              <a:srgbClr val="7030A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Sheet1!$B$11:$E$11</c:f>
              <c:numCache>
                <c:formatCode>0_);[Red]\(0\)</c:formatCode>
                <c:ptCount val="4"/>
                <c:pt idx="0">
                  <c:v>25</c:v>
                </c:pt>
                <c:pt idx="1">
                  <c:v>10</c:v>
                </c:pt>
                <c:pt idx="2">
                  <c:v>4</c:v>
                </c:pt>
                <c:pt idx="3">
                  <c:v>20</c:v>
                </c:pt>
              </c:numCache>
            </c:numRef>
          </c:val>
          <c:extLst>
            <c:ext xmlns:c16="http://schemas.microsoft.com/office/drawing/2014/chart" uri="{C3380CC4-5D6E-409C-BE32-E72D297353CC}">
              <c16:uniqueId val="{00000008-A028-FA4F-AD65-E0023367D9E2}"/>
            </c:ext>
          </c:extLst>
        </c:ser>
        <c:ser>
          <c:idx val="10"/>
          <c:order val="10"/>
          <c:tx>
            <c:strRef>
              <c:f>Sheet1!$A$12</c:f>
              <c:strCache>
                <c:ptCount val="1"/>
                <c:pt idx="0">
                  <c:v>その他</c:v>
                </c:pt>
              </c:strCache>
            </c:strRef>
          </c:tx>
          <c:spPr>
            <a:solidFill>
              <a:schemeClr val="bg1">
                <a:lumMod val="5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Sheet1!$B$12:$E$12</c:f>
              <c:numCache>
                <c:formatCode>0_);[Red]\(0\)</c:formatCode>
                <c:ptCount val="4"/>
                <c:pt idx="0">
                  <c:v>73</c:v>
                </c:pt>
                <c:pt idx="1">
                  <c:v>2</c:v>
                </c:pt>
                <c:pt idx="2">
                  <c:v>25</c:v>
                </c:pt>
                <c:pt idx="3">
                  <c:v>6</c:v>
                </c:pt>
              </c:numCache>
            </c:numRef>
          </c:val>
          <c:extLst>
            <c:ext xmlns:c16="http://schemas.microsoft.com/office/drawing/2014/chart" uri="{C3380CC4-5D6E-409C-BE32-E72D297353CC}">
              <c16:uniqueId val="{00000009-A028-FA4F-AD65-E0023367D9E2}"/>
            </c:ext>
          </c:extLst>
        </c:ser>
        <c:dLbls>
          <c:showLegendKey val="0"/>
          <c:showVal val="0"/>
          <c:showCatName val="0"/>
          <c:showSerName val="0"/>
          <c:showPercent val="0"/>
          <c:showBubbleSize val="0"/>
        </c:dLbls>
        <c:gapWidth val="150"/>
        <c:overlap val="100"/>
        <c:serLines/>
        <c:axId val="-2045490512"/>
        <c:axId val="-2045477648"/>
      </c:barChart>
      <c:catAx>
        <c:axId val="-2045490512"/>
        <c:scaling>
          <c:orientation val="minMax"/>
        </c:scaling>
        <c:delete val="0"/>
        <c:axPos val="l"/>
        <c:numFmt formatCode="General" sourceLinked="1"/>
        <c:majorTickMark val="in"/>
        <c:minorTickMark val="none"/>
        <c:tickLblPos val="nextTo"/>
        <c:spPr>
          <a:ln w="467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77648"/>
        <c:crosses val="autoZero"/>
        <c:auto val="1"/>
        <c:lblAlgn val="ctr"/>
        <c:lblOffset val="100"/>
        <c:noMultiLvlLbl val="0"/>
      </c:catAx>
      <c:valAx>
        <c:axId val="-2045477648"/>
        <c:scaling>
          <c:orientation val="minMax"/>
        </c:scaling>
        <c:delete val="0"/>
        <c:axPos val="b"/>
        <c:majorGridlines>
          <c:spPr>
            <a:ln w="4671">
              <a:solidFill>
                <a:schemeClr val="bg1">
                  <a:lumMod val="65000"/>
                </a:schemeClr>
              </a:solidFill>
              <a:prstDash val="solid"/>
            </a:ln>
          </c:spPr>
        </c:majorGridlines>
        <c:numFmt formatCode="0%" sourceLinked="0"/>
        <c:majorTickMark val="in"/>
        <c:minorTickMark val="none"/>
        <c:tickLblPos val="nextTo"/>
        <c:spPr>
          <a:ln w="467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90512"/>
        <c:crosses val="autoZero"/>
        <c:crossBetween val="between"/>
        <c:majorUnit val="0.25"/>
      </c:valAx>
      <c:spPr>
        <a:noFill/>
        <a:ln w="25400">
          <a:solidFill>
            <a:schemeClr val="tx1"/>
          </a:solidFill>
          <a:prstDash val="solid"/>
        </a:ln>
      </c:spPr>
    </c:plotArea>
    <c:plotVisOnly val="1"/>
    <c:dispBlanksAs val="gap"/>
    <c:showDLblsOverMax val="0"/>
  </c:chart>
  <c:spPr>
    <a:noFill/>
    <a:ln>
      <a:noFill/>
    </a:ln>
  </c:spPr>
  <c:txPr>
    <a:bodyPr/>
    <a:lstStyle/>
    <a:p>
      <a:pPr>
        <a:defRPr sz="26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512298712562927"/>
          <c:y val="0.28546409807355499"/>
          <c:w val="0.71064094056059535"/>
          <c:h val="0.49387040280210498"/>
        </c:manualLayout>
      </c:layout>
      <c:barChart>
        <c:barDir val="col"/>
        <c:grouping val="stacked"/>
        <c:varyColors val="0"/>
        <c:ser>
          <c:idx val="0"/>
          <c:order val="0"/>
          <c:tx>
            <c:strRef>
              <c:f>Sheet1!$A$2</c:f>
              <c:strCache>
                <c:ptCount val="1"/>
                <c:pt idx="0">
                  <c:v>酒酔い</c:v>
                </c:pt>
              </c:strCache>
            </c:strRef>
          </c:tx>
          <c:spPr>
            <a:solidFill>
              <a:srgbClr val="FF0000"/>
            </a:solidFill>
            <a:ln w="12580">
              <a:solidFill>
                <a:schemeClr val="tx1"/>
              </a:solidFill>
              <a:prstDash val="solid"/>
            </a:ln>
          </c:spPr>
          <c:invertIfNegative val="0"/>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Sheet1!$B$2:$Y$2</c:f>
              <c:numCache>
                <c:formatCode>General</c:formatCode>
                <c:ptCount val="24"/>
                <c:pt idx="0">
                  <c:v>1901</c:v>
                </c:pt>
                <c:pt idx="1">
                  <c:v>1635</c:v>
                </c:pt>
                <c:pt idx="2">
                  <c:v>1425</c:v>
                </c:pt>
                <c:pt idx="3">
                  <c:v>1382</c:v>
                </c:pt>
                <c:pt idx="4">
                  <c:v>1269</c:v>
                </c:pt>
                <c:pt idx="5">
                  <c:v>1364</c:v>
                </c:pt>
                <c:pt idx="6">
                  <c:v>1188</c:v>
                </c:pt>
                <c:pt idx="7">
                  <c:v>1032</c:v>
                </c:pt>
                <c:pt idx="8">
                  <c:v>927</c:v>
                </c:pt>
                <c:pt idx="9" formatCode="#,##0_);[Red]\(#,##0\)">
                  <c:v>772</c:v>
                </c:pt>
                <c:pt idx="10" formatCode="#,##0_);[Red]\(#,##0\)">
                  <c:v>657</c:v>
                </c:pt>
                <c:pt idx="11" formatCode="#,##0_);[Red]\(#,##0\)">
                  <c:v>565</c:v>
                </c:pt>
                <c:pt idx="12" formatCode="#,##0_);[Red]\(#,##0\)">
                  <c:v>396</c:v>
                </c:pt>
                <c:pt idx="13" formatCode="#,##0_);[Red]\(#,##0\)">
                  <c:v>336</c:v>
                </c:pt>
                <c:pt idx="14" formatCode="#,##0_);[Red]\(#,##0\)">
                  <c:v>304</c:v>
                </c:pt>
                <c:pt idx="15" formatCode="#,##0_);[Red]\(#,##0\)">
                  <c:v>254</c:v>
                </c:pt>
                <c:pt idx="16" formatCode="#,##0_);[Red]\(#,##0\)">
                  <c:v>250</c:v>
                </c:pt>
                <c:pt idx="17" formatCode="#,##0_);[Red]\(#,##0\)">
                  <c:v>240</c:v>
                </c:pt>
                <c:pt idx="18" formatCode="#,##0_);[Red]\(#,##0\)">
                  <c:v>212</c:v>
                </c:pt>
                <c:pt idx="19" formatCode="#,##0_);[Red]\(#,##0\)">
                  <c:v>270</c:v>
                </c:pt>
                <c:pt idx="20" formatCode="#,##0_);[Red]\(#,##0\)">
                  <c:v>238</c:v>
                </c:pt>
                <c:pt idx="21" formatCode="#,##0_);[Red]\(#,##0\)">
                  <c:v>217</c:v>
                </c:pt>
                <c:pt idx="22" formatCode="#,##0_);[Red]\(#,##0\)">
                  <c:v>195</c:v>
                </c:pt>
                <c:pt idx="23" formatCode="#,##0_);[Red]\(#,##0\)">
                  <c:v>159</c:v>
                </c:pt>
              </c:numCache>
            </c:numRef>
          </c:val>
          <c:extLst>
            <c:ext xmlns:c16="http://schemas.microsoft.com/office/drawing/2014/chart" uri="{C3380CC4-5D6E-409C-BE32-E72D297353CC}">
              <c16:uniqueId val="{00000000-0BF4-7D42-BD2F-4BAD12F906A1}"/>
            </c:ext>
          </c:extLst>
        </c:ser>
        <c:ser>
          <c:idx val="1"/>
          <c:order val="1"/>
          <c:tx>
            <c:strRef>
              <c:f>Sheet1!$A$3</c:f>
              <c:strCache>
                <c:ptCount val="1"/>
                <c:pt idx="0">
                  <c:v>酒気帯び（0.25以上）</c:v>
                </c:pt>
              </c:strCache>
            </c:strRef>
          </c:tx>
          <c:spPr>
            <a:solidFill>
              <a:srgbClr val="FF9900"/>
            </a:solidFill>
            <a:ln w="12580">
              <a:solidFill>
                <a:schemeClr val="tx1"/>
              </a:solidFill>
              <a:prstDash val="solid"/>
            </a:ln>
          </c:spPr>
          <c:invertIfNegative val="0"/>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Sheet1!$B$3:$Y$3</c:f>
              <c:numCache>
                <c:formatCode>General</c:formatCode>
                <c:ptCount val="24"/>
                <c:pt idx="0">
                  <c:v>11647</c:v>
                </c:pt>
                <c:pt idx="1">
                  <c:v>11409</c:v>
                </c:pt>
                <c:pt idx="2">
                  <c:v>11246</c:v>
                </c:pt>
                <c:pt idx="3">
                  <c:v>11153</c:v>
                </c:pt>
                <c:pt idx="4">
                  <c:v>11571</c:v>
                </c:pt>
                <c:pt idx="5">
                  <c:v>12463</c:v>
                </c:pt>
                <c:pt idx="6">
                  <c:v>11136</c:v>
                </c:pt>
                <c:pt idx="7">
                  <c:v>9849</c:v>
                </c:pt>
                <c:pt idx="8">
                  <c:v>8067</c:v>
                </c:pt>
                <c:pt idx="9" formatCode="#,##0_);[Red]\(#,##0\)">
                  <c:v>7757</c:v>
                </c:pt>
                <c:pt idx="10" formatCode="#,##0_);[Red]\(#,##0\)">
                  <c:v>7235</c:v>
                </c:pt>
                <c:pt idx="11" formatCode="#,##0_);[Red]\(#,##0\)">
                  <c:v>6055</c:v>
                </c:pt>
                <c:pt idx="12" formatCode="#,##0_);[Red]\(#,##0\)">
                  <c:v>3959</c:v>
                </c:pt>
                <c:pt idx="13" formatCode="#,##0_);[Red]\(#,##0\)">
                  <c:v>3351</c:v>
                </c:pt>
                <c:pt idx="14" formatCode="#,##0_);[Red]\(#,##0\)">
                  <c:v>3191</c:v>
                </c:pt>
                <c:pt idx="15" formatCode="#,##0_);[Red]\(#,##0\)">
                  <c:v>3184</c:v>
                </c:pt>
                <c:pt idx="16" formatCode="#,##0_);[Red]\(#,##0\)">
                  <c:v>2786</c:v>
                </c:pt>
                <c:pt idx="17" formatCode="#,##0_);[Red]\(#,##0\)">
                  <c:v>2655</c:v>
                </c:pt>
                <c:pt idx="18" formatCode="#,##0_);[Red]\(#,##0\)">
                  <c:v>2528</c:v>
                </c:pt>
                <c:pt idx="19" formatCode="#,##0_);[Red]\(#,##0\)">
                  <c:v>2421</c:v>
                </c:pt>
                <c:pt idx="20" formatCode="#,##0_);[Red]\(#,##0\)">
                  <c:v>2189</c:v>
                </c:pt>
                <c:pt idx="21" formatCode="#,##0_);[Red]\(#,##0\)">
                  <c:v>2238</c:v>
                </c:pt>
                <c:pt idx="22" formatCode="#,##0_);[Red]\(#,##0\)">
                  <c:v>2085</c:v>
                </c:pt>
                <c:pt idx="23" formatCode="#,##0_);[Red]\(#,##0\)">
                  <c:v>2024</c:v>
                </c:pt>
              </c:numCache>
            </c:numRef>
          </c:val>
          <c:extLst>
            <c:ext xmlns:c16="http://schemas.microsoft.com/office/drawing/2014/chart" uri="{C3380CC4-5D6E-409C-BE32-E72D297353CC}">
              <c16:uniqueId val="{00000001-0BF4-7D42-BD2F-4BAD12F906A1}"/>
            </c:ext>
          </c:extLst>
        </c:ser>
        <c:ser>
          <c:idx val="2"/>
          <c:order val="2"/>
          <c:tx>
            <c:strRef>
              <c:f>Sheet1!$A$4</c:f>
              <c:strCache>
                <c:ptCount val="1"/>
                <c:pt idx="0">
                  <c:v>酒気帯び（0.25未満）</c:v>
                </c:pt>
              </c:strCache>
            </c:strRef>
          </c:tx>
          <c:spPr>
            <a:solidFill>
              <a:srgbClr val="FFFF00"/>
            </a:solidFill>
            <a:ln w="12580">
              <a:solidFill>
                <a:schemeClr val="tx1"/>
              </a:solidFill>
              <a:prstDash val="solid"/>
            </a:ln>
          </c:spPr>
          <c:invertIfNegative val="0"/>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Sheet1!$B$4:$Y$4</c:f>
              <c:numCache>
                <c:formatCode>General</c:formatCode>
                <c:ptCount val="24"/>
                <c:pt idx="7">
                  <c:v>1284</c:v>
                </c:pt>
                <c:pt idx="8">
                  <c:v>2219</c:v>
                </c:pt>
                <c:pt idx="9" formatCode="#,##0_);[Red]\(#,##0\)">
                  <c:v>2195</c:v>
                </c:pt>
                <c:pt idx="10" formatCode="#,##0_);[Red]\(#,##0\)">
                  <c:v>2087</c:v>
                </c:pt>
                <c:pt idx="11" formatCode="#,##0_);[Red]\(#,##0\)">
                  <c:v>1743</c:v>
                </c:pt>
                <c:pt idx="12" formatCode="#,##0_);[Red]\(#,##0\)">
                  <c:v>1247</c:v>
                </c:pt>
                <c:pt idx="13" formatCode="#,##0_);[Red]\(#,##0\)">
                  <c:v>1019</c:v>
                </c:pt>
                <c:pt idx="14" formatCode="#,##0_);[Red]\(#,##0\)">
                  <c:v>943</c:v>
                </c:pt>
                <c:pt idx="15" formatCode="#,##0_);[Red]\(#,##0\)">
                  <c:v>890</c:v>
                </c:pt>
                <c:pt idx="16" formatCode="#,##0_);[Red]\(#,##0\)">
                  <c:v>826</c:v>
                </c:pt>
                <c:pt idx="17" formatCode="#,##0_);[Red]\(#,##0\)">
                  <c:v>703</c:v>
                </c:pt>
                <c:pt idx="18" formatCode="#,##0_);[Red]\(#,##0\)">
                  <c:v>636</c:v>
                </c:pt>
                <c:pt idx="19" formatCode="#,##0_);[Red]\(#,##0\)">
                  <c:v>571</c:v>
                </c:pt>
                <c:pt idx="20" formatCode="#,##0_);[Red]\(#,##0\)">
                  <c:v>565</c:v>
                </c:pt>
                <c:pt idx="21" formatCode="#,##0_);[Red]\(#,##0\)">
                  <c:v>496</c:v>
                </c:pt>
                <c:pt idx="22" formatCode="#,##0_);[Red]\(#,##0\)">
                  <c:v>510</c:v>
                </c:pt>
                <c:pt idx="23" formatCode="#,##0_);[Red]\(#,##0\)">
                  <c:v>457</c:v>
                </c:pt>
              </c:numCache>
            </c:numRef>
          </c:val>
          <c:extLst>
            <c:ext xmlns:c16="http://schemas.microsoft.com/office/drawing/2014/chart" uri="{C3380CC4-5D6E-409C-BE32-E72D297353CC}">
              <c16:uniqueId val="{00000002-0BF4-7D42-BD2F-4BAD12F906A1}"/>
            </c:ext>
          </c:extLst>
        </c:ser>
        <c:ser>
          <c:idx val="3"/>
          <c:order val="3"/>
          <c:tx>
            <c:strRef>
              <c:f>Sheet1!$A$5</c:f>
              <c:strCache>
                <c:ptCount val="1"/>
                <c:pt idx="0">
                  <c:v>基準以下</c:v>
                </c:pt>
              </c:strCache>
            </c:strRef>
          </c:tx>
          <c:spPr>
            <a:solidFill>
              <a:srgbClr val="00FF00"/>
            </a:solidFill>
            <a:ln w="12580">
              <a:solidFill>
                <a:schemeClr val="tx1"/>
              </a:solidFill>
              <a:prstDash val="solid"/>
            </a:ln>
          </c:spPr>
          <c:invertIfNegative val="0"/>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Sheet1!$B$5:$Y$5</c:f>
              <c:numCache>
                <c:formatCode>General</c:formatCode>
                <c:ptCount val="24"/>
                <c:pt idx="0">
                  <c:v>7344</c:v>
                </c:pt>
                <c:pt idx="1">
                  <c:v>7188</c:v>
                </c:pt>
                <c:pt idx="2">
                  <c:v>7300</c:v>
                </c:pt>
                <c:pt idx="3">
                  <c:v>7298</c:v>
                </c:pt>
                <c:pt idx="4">
                  <c:v>7483</c:v>
                </c:pt>
                <c:pt idx="5">
                  <c:v>9446</c:v>
                </c:pt>
                <c:pt idx="6">
                  <c:v>9433</c:v>
                </c:pt>
                <c:pt idx="7">
                  <c:v>5876</c:v>
                </c:pt>
                <c:pt idx="8">
                  <c:v>3111</c:v>
                </c:pt>
                <c:pt idx="9" formatCode="#,##0_);[Red]\(#,##0\)">
                  <c:v>2885</c:v>
                </c:pt>
                <c:pt idx="10" formatCode="#,##0_);[Red]\(#,##0\)">
                  <c:v>2631</c:v>
                </c:pt>
                <c:pt idx="11" formatCode="#,##0_);[Red]\(#,##0\)">
                  <c:v>2369</c:v>
                </c:pt>
                <c:pt idx="12" formatCode="#,##0_);[Red]\(#,##0\)">
                  <c:v>1432</c:v>
                </c:pt>
                <c:pt idx="13" formatCode="#,##0_);[Red]\(#,##0\)">
                  <c:v>1188</c:v>
                </c:pt>
                <c:pt idx="14" formatCode="#,##0_);[Red]\(#,##0\)">
                  <c:v>1024</c:v>
                </c:pt>
                <c:pt idx="15" formatCode="#,##0_);[Red]\(#,##0\)">
                  <c:v>1025</c:v>
                </c:pt>
                <c:pt idx="16" formatCode="#,##0_);[Red]\(#,##0\)">
                  <c:v>961</c:v>
                </c:pt>
                <c:pt idx="17" formatCode="#,##0_);[Red]\(#,##0\)">
                  <c:v>835</c:v>
                </c:pt>
                <c:pt idx="18" formatCode="#,##0_);[Red]\(#,##0\)">
                  <c:v>787</c:v>
                </c:pt>
                <c:pt idx="19" formatCode="#,##0_);[Red]\(#,##0\)">
                  <c:v>722</c:v>
                </c:pt>
                <c:pt idx="20" formatCode="#,##0_);[Red]\(#,##0\)">
                  <c:v>697</c:v>
                </c:pt>
                <c:pt idx="21" formatCode="#,##0_);[Red]\(#,##0\)">
                  <c:v>643</c:v>
                </c:pt>
                <c:pt idx="22" formatCode="#,##0_);[Red]\(#,##0\)">
                  <c:v>616</c:v>
                </c:pt>
                <c:pt idx="23" formatCode="#,##0_);[Red]\(#,##0\)">
                  <c:v>547</c:v>
                </c:pt>
              </c:numCache>
            </c:numRef>
          </c:val>
          <c:extLst>
            <c:ext xmlns:c16="http://schemas.microsoft.com/office/drawing/2014/chart" uri="{C3380CC4-5D6E-409C-BE32-E72D297353CC}">
              <c16:uniqueId val="{00000003-0BF4-7D42-BD2F-4BAD12F906A1}"/>
            </c:ext>
          </c:extLst>
        </c:ser>
        <c:ser>
          <c:idx val="4"/>
          <c:order val="4"/>
          <c:tx>
            <c:strRef>
              <c:f>Sheet1!$A$6</c:f>
              <c:strCache>
                <c:ptCount val="1"/>
                <c:pt idx="0">
                  <c:v>検知不能</c:v>
                </c:pt>
              </c:strCache>
            </c:strRef>
          </c:tx>
          <c:spPr>
            <a:solidFill>
              <a:schemeClr val="bg2"/>
            </a:solidFill>
            <a:ln w="12580">
              <a:solidFill>
                <a:schemeClr val="tx1"/>
              </a:solidFill>
              <a:prstDash val="solid"/>
            </a:ln>
          </c:spPr>
          <c:invertIfNegative val="0"/>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Sheet1!$B$6:$Y$6</c:f>
              <c:numCache>
                <c:formatCode>General</c:formatCode>
                <c:ptCount val="24"/>
                <c:pt idx="0">
                  <c:v>1454</c:v>
                </c:pt>
                <c:pt idx="1">
                  <c:v>1396</c:v>
                </c:pt>
                <c:pt idx="2">
                  <c:v>1318</c:v>
                </c:pt>
                <c:pt idx="3">
                  <c:v>1227</c:v>
                </c:pt>
                <c:pt idx="4">
                  <c:v>1279</c:v>
                </c:pt>
                <c:pt idx="5">
                  <c:v>3007</c:v>
                </c:pt>
                <c:pt idx="6">
                  <c:v>3643</c:v>
                </c:pt>
                <c:pt idx="7">
                  <c:v>2290</c:v>
                </c:pt>
                <c:pt idx="8">
                  <c:v>2052</c:v>
                </c:pt>
                <c:pt idx="9" formatCode="#,##0_);[Red]\(#,##0\)">
                  <c:v>1571</c:v>
                </c:pt>
                <c:pt idx="10" formatCode="#,##0_);[Red]\(#,##0\)">
                  <c:v>1268</c:v>
                </c:pt>
                <c:pt idx="11" formatCode="#,##0_);[Red]\(#,##0\)">
                  <c:v>894</c:v>
                </c:pt>
                <c:pt idx="12" formatCode="#,##0_);[Red]\(#,##0\)">
                  <c:v>527</c:v>
                </c:pt>
                <c:pt idx="13" formatCode="#,##0_);[Red]\(#,##0\)">
                  <c:v>325</c:v>
                </c:pt>
                <c:pt idx="14" formatCode="#,##0_);[Red]\(#,##0\)">
                  <c:v>264</c:v>
                </c:pt>
                <c:pt idx="15" formatCode="#,##0_);[Red]\(#,##0\)">
                  <c:v>203</c:v>
                </c:pt>
                <c:pt idx="16" formatCode="#,##0_);[Red]\(#,##0\)">
                  <c:v>207</c:v>
                </c:pt>
                <c:pt idx="17" formatCode="#,##0_);[Red]\(#,##0\)">
                  <c:v>170</c:v>
                </c:pt>
                <c:pt idx="18" formatCode="#,##0_);[Red]\(#,##0\)">
                  <c:v>171</c:v>
                </c:pt>
                <c:pt idx="19" formatCode="#,##0_);[Red]\(#,##0\)">
                  <c:v>171</c:v>
                </c:pt>
                <c:pt idx="20" formatCode="#,##0_);[Red]\(#,##0\)">
                  <c:v>175</c:v>
                </c:pt>
                <c:pt idx="21" formatCode="#,##0_);[Red]\(#,##0\)">
                  <c:v>163</c:v>
                </c:pt>
                <c:pt idx="22" formatCode="#,##0_);[Red]\(#,##0\)">
                  <c:v>176</c:v>
                </c:pt>
                <c:pt idx="23" formatCode="#,##0_);[Red]\(#,##0\)">
                  <c:v>168</c:v>
                </c:pt>
              </c:numCache>
            </c:numRef>
          </c:val>
          <c:extLst>
            <c:ext xmlns:c16="http://schemas.microsoft.com/office/drawing/2014/chart" uri="{C3380CC4-5D6E-409C-BE32-E72D297353CC}">
              <c16:uniqueId val="{00000004-0BF4-7D42-BD2F-4BAD12F906A1}"/>
            </c:ext>
          </c:extLst>
        </c:ser>
        <c:dLbls>
          <c:showLegendKey val="0"/>
          <c:showVal val="0"/>
          <c:showCatName val="0"/>
          <c:showSerName val="0"/>
          <c:showPercent val="0"/>
          <c:showBubbleSize val="0"/>
        </c:dLbls>
        <c:gapWidth val="150"/>
        <c:overlap val="100"/>
        <c:serLines/>
        <c:axId val="254040496"/>
        <c:axId val="252066288"/>
      </c:barChart>
      <c:catAx>
        <c:axId val="254040496"/>
        <c:scaling>
          <c:orientation val="minMax"/>
        </c:scaling>
        <c:delete val="0"/>
        <c:axPos val="b"/>
        <c:title>
          <c:tx>
            <c:rich>
              <a:bodyPr/>
              <a:lstStyle/>
              <a:p>
                <a:pPr>
                  <a:defRPr sz="236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8401880141010598"/>
              <c:y val="0.89842381786339798"/>
            </c:manualLayout>
          </c:layout>
          <c:overlay val="0"/>
          <c:spPr>
            <a:noFill/>
            <a:ln w="25175">
              <a:noFill/>
            </a:ln>
          </c:spPr>
        </c:title>
        <c:numFmt formatCode="General" sourceLinked="1"/>
        <c:majorTickMark val="none"/>
        <c:minorTickMark val="none"/>
        <c:tickLblPos val="nextTo"/>
        <c:spPr>
          <a:ln w="3145">
            <a:solidFill>
              <a:schemeClr val="tx1"/>
            </a:solidFill>
            <a:prstDash val="solid"/>
          </a:ln>
        </c:spPr>
        <c:txPr>
          <a:bodyPr rot="0" vert="horz"/>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66288"/>
        <c:crosses val="autoZero"/>
        <c:auto val="1"/>
        <c:lblAlgn val="ctr"/>
        <c:lblOffset val="100"/>
        <c:tickLblSkip val="2"/>
        <c:tickMarkSkip val="2"/>
        <c:noMultiLvlLbl val="0"/>
      </c:catAx>
      <c:valAx>
        <c:axId val="252066288"/>
        <c:scaling>
          <c:orientation val="minMax"/>
        </c:scaling>
        <c:delete val="0"/>
        <c:axPos val="l"/>
        <c:majorGridlines>
          <c:spPr>
            <a:ln w="3145">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69" b="0" i="0" u="none" strike="noStrike" baseline="0" dirty="0">
                    <a:solidFill>
                      <a:srgbClr val="000000"/>
                    </a:solidFill>
                    <a:latin typeface="HGMaruGothicMPRO" panose="020F0600000000000000" pitchFamily="34" charset="-128"/>
                    <a:ea typeface="HGMaruGothicMPRO" panose="020F0600000000000000" pitchFamily="34" charset="-128"/>
                  </a:rPr>
                  <a:t>飲酒による事故</a:t>
                </a:r>
                <a:r>
                  <a:rPr lang="ja-JP" altLang="en-US" sz="2369" b="0" i="0" u="none" strike="noStrike" baseline="0">
                    <a:solidFill>
                      <a:srgbClr val="000000"/>
                    </a:solidFill>
                    <a:latin typeface="HGMaruGothicMPRO" panose="020F0600000000000000" pitchFamily="34" charset="-128"/>
                    <a:ea typeface="HGMaruGothicMPRO" panose="020F0600000000000000" pitchFamily="34" charset="-128"/>
                  </a:rPr>
                  <a:t>件数（件</a:t>
                </a:r>
                <a:r>
                  <a:rPr lang="ja-JP" altLang="en-US" sz="2369" b="0" i="0" u="none" strike="noStrike" baseline="0" dirty="0">
                    <a:solidFill>
                      <a:srgbClr val="000000"/>
                    </a:solidFill>
                    <a:latin typeface="HGMaruGothicMPRO" panose="020F0600000000000000" pitchFamily="34" charset="-128"/>
                    <a:ea typeface="HGMaruGothicMPRO" panose="020F0600000000000000" pitchFamily="34" charset="-128"/>
                  </a:rPr>
                  <a:t>）</a:t>
                </a:r>
              </a:p>
            </c:rich>
          </c:tx>
          <c:layout>
            <c:manualLayout>
              <c:xMode val="edge"/>
              <c:yMode val="edge"/>
              <c:x val="1.7248137985103901E-2"/>
              <c:y val="0.153700603321721"/>
            </c:manualLayout>
          </c:layout>
          <c:overlay val="0"/>
          <c:spPr>
            <a:noFill/>
            <a:ln w="25175">
              <a:noFill/>
            </a:ln>
          </c:spPr>
        </c:title>
        <c:numFmt formatCode="#,##0_ " sourceLinked="0"/>
        <c:majorTickMark val="in"/>
        <c:minorTickMark val="none"/>
        <c:tickLblPos val="nextTo"/>
        <c:spPr>
          <a:ln w="3145">
            <a:solidFill>
              <a:schemeClr val="tx1"/>
            </a:solidFill>
            <a:prstDash val="solid"/>
          </a:ln>
        </c:spPr>
        <c:txPr>
          <a:bodyPr rot="0" vert="horz"/>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4040496"/>
        <c:crosses val="autoZero"/>
        <c:crossBetween val="between"/>
      </c:valAx>
      <c:spPr>
        <a:noFill/>
        <a:ln w="31617">
          <a:solidFill>
            <a:srgbClr val="000000"/>
          </a:solidFill>
          <a:prstDash val="solid"/>
        </a:ln>
      </c:spPr>
    </c:plotArea>
    <c:legend>
      <c:legendPos val="t"/>
      <c:layout>
        <c:manualLayout>
          <c:xMode val="edge"/>
          <c:yMode val="edge"/>
          <c:x val="8.3220722458693053E-2"/>
          <c:y val="1.9566906150741699E-2"/>
          <c:w val="0.89709578149066138"/>
          <c:h val="0.220665499124343"/>
        </c:manualLayout>
      </c:layout>
      <c:overlay val="0"/>
      <c:spPr>
        <a:noFill/>
        <a:ln w="3145">
          <a:noFill/>
          <a:prstDash val="solid"/>
        </a:ln>
      </c:spPr>
      <c:txPr>
        <a:bodyPr/>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10"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16919410945838"/>
          <c:y val="0.30327962016796101"/>
          <c:w val="0.72066856597844908"/>
          <c:h val="0.49036777583187802"/>
        </c:manualLayout>
      </c:layout>
      <c:barChart>
        <c:barDir val="col"/>
        <c:grouping val="stacked"/>
        <c:varyColors val="0"/>
        <c:ser>
          <c:idx val="0"/>
          <c:order val="0"/>
          <c:tx>
            <c:strRef>
              <c:f>Sheet1!$A$2</c:f>
              <c:strCache>
                <c:ptCount val="1"/>
                <c:pt idx="0">
                  <c:v>酒酔い</c:v>
                </c:pt>
              </c:strCache>
            </c:strRef>
          </c:tx>
          <c:spPr>
            <a:solidFill>
              <a:srgbClr val="FF0000"/>
            </a:solidFill>
            <a:ln w="12596">
              <a:solidFill>
                <a:schemeClr val="tx1"/>
              </a:solidFill>
              <a:prstDash val="solid"/>
            </a:ln>
          </c:spPr>
          <c:invertIfNegative val="0"/>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Sheet1!$B$2:$Y$2</c:f>
              <c:numCache>
                <c:formatCode>General</c:formatCode>
                <c:ptCount val="24"/>
                <c:pt idx="0">
                  <c:v>407</c:v>
                </c:pt>
                <c:pt idx="1">
                  <c:v>335</c:v>
                </c:pt>
                <c:pt idx="2">
                  <c:v>341</c:v>
                </c:pt>
                <c:pt idx="3">
                  <c:v>337</c:v>
                </c:pt>
                <c:pt idx="4">
                  <c:v>338</c:v>
                </c:pt>
                <c:pt idx="5">
                  <c:v>359</c:v>
                </c:pt>
                <c:pt idx="6">
                  <c:v>298</c:v>
                </c:pt>
                <c:pt idx="7">
                  <c:v>239</c:v>
                </c:pt>
                <c:pt idx="8">
                  <c:v>174</c:v>
                </c:pt>
                <c:pt idx="9" formatCode="#,##0_);[Red]\(#,##0\)">
                  <c:v>155</c:v>
                </c:pt>
                <c:pt idx="10" formatCode="#,##0_);[Red]\(#,##0\)">
                  <c:v>146</c:v>
                </c:pt>
                <c:pt idx="11" formatCode="#,##0_);[Red]\(#,##0\)">
                  <c:v>129</c:v>
                </c:pt>
                <c:pt idx="12" formatCode="#,##0_);[Red]\(#,##0\)">
                  <c:v>82</c:v>
                </c:pt>
                <c:pt idx="13" formatCode="#,##0_);[Red]\(#,##0\)">
                  <c:v>54</c:v>
                </c:pt>
                <c:pt idx="14" formatCode="#,##0_);[Red]\(#,##0\)">
                  <c:v>57</c:v>
                </c:pt>
                <c:pt idx="15" formatCode="#,##0_);[Red]\(#,##0\)">
                  <c:v>35</c:v>
                </c:pt>
                <c:pt idx="16" formatCode="#,##0_);[Red]\(#,##0\)">
                  <c:v>44</c:v>
                </c:pt>
                <c:pt idx="17" formatCode="#,##0_);[Red]\(#,##0\)">
                  <c:v>36</c:v>
                </c:pt>
                <c:pt idx="18" formatCode="#,##0_);[Red]\(#,##0\)">
                  <c:v>25</c:v>
                </c:pt>
                <c:pt idx="19" formatCode="#,##0_);[Red]\(#,##0\)">
                  <c:v>31</c:v>
                </c:pt>
                <c:pt idx="20" formatCode="#,##0_);[Red]\(#,##0\)">
                  <c:v>21</c:v>
                </c:pt>
                <c:pt idx="21" formatCode="#,##0_);[Red]\(#,##0\)">
                  <c:v>25</c:v>
                </c:pt>
                <c:pt idx="22" formatCode="#,##0_);[Red]\(#,##0\)">
                  <c:v>19</c:v>
                </c:pt>
                <c:pt idx="23" formatCode="#,##0_);[Red]\(#,##0\)">
                  <c:v>13</c:v>
                </c:pt>
              </c:numCache>
            </c:numRef>
          </c:val>
          <c:extLst>
            <c:ext xmlns:c16="http://schemas.microsoft.com/office/drawing/2014/chart" uri="{C3380CC4-5D6E-409C-BE32-E72D297353CC}">
              <c16:uniqueId val="{00000000-7D62-3645-8625-A0FF751B982F}"/>
            </c:ext>
          </c:extLst>
        </c:ser>
        <c:ser>
          <c:idx val="1"/>
          <c:order val="1"/>
          <c:tx>
            <c:strRef>
              <c:f>Sheet1!$A$3</c:f>
              <c:strCache>
                <c:ptCount val="1"/>
                <c:pt idx="0">
                  <c:v>酒気帯び（0.25以上）</c:v>
                </c:pt>
              </c:strCache>
            </c:strRef>
          </c:tx>
          <c:spPr>
            <a:solidFill>
              <a:srgbClr val="FF9900"/>
            </a:solidFill>
            <a:ln w="12596">
              <a:solidFill>
                <a:schemeClr val="tx1"/>
              </a:solidFill>
              <a:prstDash val="solid"/>
            </a:ln>
          </c:spPr>
          <c:invertIfNegative val="0"/>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Sheet1!$B$3:$Y$3</c:f>
              <c:numCache>
                <c:formatCode>General</c:formatCode>
                <c:ptCount val="24"/>
                <c:pt idx="0">
                  <c:v>510</c:v>
                </c:pt>
                <c:pt idx="1">
                  <c:v>527</c:v>
                </c:pt>
                <c:pt idx="2">
                  <c:v>485</c:v>
                </c:pt>
                <c:pt idx="3">
                  <c:v>538</c:v>
                </c:pt>
                <c:pt idx="4">
                  <c:v>545</c:v>
                </c:pt>
                <c:pt idx="5">
                  <c:v>513</c:v>
                </c:pt>
                <c:pt idx="6">
                  <c:v>445</c:v>
                </c:pt>
                <c:pt idx="7">
                  <c:v>383</c:v>
                </c:pt>
                <c:pt idx="8">
                  <c:v>310</c:v>
                </c:pt>
                <c:pt idx="9" formatCode="#,##0_);[Red]\(#,##0\)">
                  <c:v>308</c:v>
                </c:pt>
                <c:pt idx="10" formatCode="#,##0_);[Red]\(#,##0\)">
                  <c:v>301</c:v>
                </c:pt>
                <c:pt idx="11" formatCode="#,##0_);[Red]\(#,##0\)">
                  <c:v>275</c:v>
                </c:pt>
                <c:pt idx="12" formatCode="#,##0_);[Red]\(#,##0\)">
                  <c:v>230</c:v>
                </c:pt>
                <c:pt idx="13" formatCode="#,##0_);[Red]\(#,##0\)">
                  <c:v>167</c:v>
                </c:pt>
                <c:pt idx="14" formatCode="#,##0_);[Red]\(#,##0\)">
                  <c:v>171</c:v>
                </c:pt>
                <c:pt idx="15" formatCode="#,##0_);[Red]\(#,##0\)">
                  <c:v>170</c:v>
                </c:pt>
                <c:pt idx="16" formatCode="#,##0_);[Red]\(#,##0\)">
                  <c:v>143</c:v>
                </c:pt>
                <c:pt idx="17" formatCode="#,##0_);[Red]\(#,##0\)">
                  <c:v>146</c:v>
                </c:pt>
                <c:pt idx="18" formatCode="#,##0_);[Red]\(#,##0\)">
                  <c:v>151</c:v>
                </c:pt>
                <c:pt idx="19" formatCode="#,##0_);[Red]\(#,##0\)">
                  <c:v>120</c:v>
                </c:pt>
                <c:pt idx="20" formatCode="#,##0_);[Red]\(#,##0\)">
                  <c:v>105</c:v>
                </c:pt>
                <c:pt idx="21" formatCode="#,##0_);[Red]\(#,##0\)">
                  <c:v>130</c:v>
                </c:pt>
                <c:pt idx="22" formatCode="#,##0_);[Red]\(#,##0\)">
                  <c:v>128</c:v>
                </c:pt>
                <c:pt idx="23" formatCode="#,##0_);[Red]\(#,##0\)">
                  <c:v>121</c:v>
                </c:pt>
              </c:numCache>
            </c:numRef>
          </c:val>
          <c:extLst>
            <c:ext xmlns:c16="http://schemas.microsoft.com/office/drawing/2014/chart" uri="{C3380CC4-5D6E-409C-BE32-E72D297353CC}">
              <c16:uniqueId val="{00000001-7D62-3645-8625-A0FF751B982F}"/>
            </c:ext>
          </c:extLst>
        </c:ser>
        <c:ser>
          <c:idx val="2"/>
          <c:order val="2"/>
          <c:tx>
            <c:strRef>
              <c:f>Sheet1!$A$4</c:f>
              <c:strCache>
                <c:ptCount val="1"/>
                <c:pt idx="0">
                  <c:v>酒気帯び（0.25未満）</c:v>
                </c:pt>
              </c:strCache>
            </c:strRef>
          </c:tx>
          <c:spPr>
            <a:solidFill>
              <a:srgbClr val="FFFF00"/>
            </a:solidFill>
            <a:ln w="12596">
              <a:solidFill>
                <a:schemeClr val="tx1"/>
              </a:solidFill>
              <a:prstDash val="solid"/>
            </a:ln>
          </c:spPr>
          <c:invertIfNegative val="0"/>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Sheet1!$B$4:$Y$4</c:f>
              <c:numCache>
                <c:formatCode>General</c:formatCode>
                <c:ptCount val="24"/>
                <c:pt idx="7">
                  <c:v>50</c:v>
                </c:pt>
                <c:pt idx="8">
                  <c:v>68</c:v>
                </c:pt>
                <c:pt idx="9" formatCode="#,##0_);[Red]\(#,##0\)">
                  <c:v>56</c:v>
                </c:pt>
                <c:pt idx="10" formatCode="#,##0_);[Red]\(#,##0\)">
                  <c:v>77</c:v>
                </c:pt>
                <c:pt idx="11" formatCode="#,##0_);[Red]\(#,##0\)">
                  <c:v>54</c:v>
                </c:pt>
                <c:pt idx="12" formatCode="#,##0_);[Red]\(#,##0\)">
                  <c:v>40</c:v>
                </c:pt>
                <c:pt idx="13" formatCode="#,##0_);[Red]\(#,##0\)">
                  <c:v>30</c:v>
                </c:pt>
                <c:pt idx="14" formatCode="#,##0_);[Red]\(#,##0\)">
                  <c:v>19</c:v>
                </c:pt>
                <c:pt idx="15" formatCode="#,##0_);[Red]\(#,##0\)">
                  <c:v>23</c:v>
                </c:pt>
                <c:pt idx="16" formatCode="#,##0_);[Red]\(#,##0\)">
                  <c:v>21</c:v>
                </c:pt>
                <c:pt idx="17" formatCode="#,##0_);[Red]\(#,##0\)">
                  <c:v>21</c:v>
                </c:pt>
                <c:pt idx="18" formatCode="#,##0_);[Red]\(#,##0\)">
                  <c:v>14</c:v>
                </c:pt>
                <c:pt idx="19" formatCode="#,##0_);[Red]\(#,##0\)">
                  <c:v>25</c:v>
                </c:pt>
                <c:pt idx="20" formatCode="#,##0_);[Red]\(#,##0\)">
                  <c:v>24</c:v>
                </c:pt>
                <c:pt idx="21" formatCode="#,##0_);[Red]\(#,##0\)">
                  <c:v>14</c:v>
                </c:pt>
                <c:pt idx="22" formatCode="#,##0_);[Red]\(#,##0\)">
                  <c:v>18</c:v>
                </c:pt>
                <c:pt idx="23" formatCode="#,##0_);[Red]\(#,##0\)">
                  <c:v>17</c:v>
                </c:pt>
              </c:numCache>
            </c:numRef>
          </c:val>
          <c:extLst>
            <c:ext xmlns:c16="http://schemas.microsoft.com/office/drawing/2014/chart" uri="{C3380CC4-5D6E-409C-BE32-E72D297353CC}">
              <c16:uniqueId val="{00000002-7D62-3645-8625-A0FF751B982F}"/>
            </c:ext>
          </c:extLst>
        </c:ser>
        <c:ser>
          <c:idx val="3"/>
          <c:order val="3"/>
          <c:tx>
            <c:strRef>
              <c:f>Sheet1!$A$5</c:f>
              <c:strCache>
                <c:ptCount val="1"/>
                <c:pt idx="0">
                  <c:v>基準以下</c:v>
                </c:pt>
              </c:strCache>
            </c:strRef>
          </c:tx>
          <c:spPr>
            <a:solidFill>
              <a:srgbClr val="00FF00"/>
            </a:solidFill>
            <a:ln w="12596">
              <a:solidFill>
                <a:schemeClr val="tx1"/>
              </a:solidFill>
              <a:prstDash val="solid"/>
            </a:ln>
          </c:spPr>
          <c:invertIfNegative val="0"/>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Sheet1!$B$5:$Y$5</c:f>
              <c:numCache>
                <c:formatCode>General</c:formatCode>
                <c:ptCount val="24"/>
                <c:pt idx="0">
                  <c:v>251</c:v>
                </c:pt>
                <c:pt idx="1">
                  <c:v>205</c:v>
                </c:pt>
                <c:pt idx="2">
                  <c:v>218</c:v>
                </c:pt>
                <c:pt idx="3">
                  <c:v>192</c:v>
                </c:pt>
                <c:pt idx="4">
                  <c:v>217</c:v>
                </c:pt>
                <c:pt idx="5">
                  <c:v>238</c:v>
                </c:pt>
                <c:pt idx="6">
                  <c:v>249</c:v>
                </c:pt>
                <c:pt idx="7">
                  <c:v>162</c:v>
                </c:pt>
                <c:pt idx="8">
                  <c:v>85</c:v>
                </c:pt>
                <c:pt idx="9" formatCode="#,##0_);[Red]\(#,##0\)">
                  <c:v>83</c:v>
                </c:pt>
                <c:pt idx="10" formatCode="#,##0_);[Red]\(#,##0\)">
                  <c:v>78</c:v>
                </c:pt>
                <c:pt idx="11" formatCode="#,##0_);[Red]\(#,##0\)">
                  <c:v>82</c:v>
                </c:pt>
                <c:pt idx="12" formatCode="#,##0_);[Red]\(#,##0\)">
                  <c:v>38</c:v>
                </c:pt>
                <c:pt idx="13" formatCode="#,##0_);[Red]\(#,##0\)">
                  <c:v>23</c:v>
                </c:pt>
                <c:pt idx="14" formatCode="#,##0_);[Red]\(#,##0\)">
                  <c:v>23</c:v>
                </c:pt>
                <c:pt idx="15" formatCode="#,##0_);[Red]\(#,##0\)">
                  <c:v>31</c:v>
                </c:pt>
                <c:pt idx="16" formatCode="#,##0_);[Red]\(#,##0\)">
                  <c:v>36</c:v>
                </c:pt>
                <c:pt idx="17" formatCode="#,##0_);[Red]\(#,##0\)">
                  <c:v>27</c:v>
                </c:pt>
                <c:pt idx="18" formatCode="#,##0_);[Red]\(#,##0\)">
                  <c:v>20</c:v>
                </c:pt>
                <c:pt idx="19" formatCode="#,##0_);[Red]\(#,##0\)">
                  <c:v>30</c:v>
                </c:pt>
                <c:pt idx="20" formatCode="#,##0_);[Red]\(#,##0\)">
                  <c:v>32</c:v>
                </c:pt>
                <c:pt idx="21" formatCode="#,##0_);[Red]\(#,##0\)">
                  <c:v>18</c:v>
                </c:pt>
                <c:pt idx="22" formatCode="#,##0_);[Red]\(#,##0\)">
                  <c:v>18</c:v>
                </c:pt>
                <c:pt idx="23" formatCode="#,##0_);[Red]\(#,##0\)">
                  <c:v>25</c:v>
                </c:pt>
              </c:numCache>
            </c:numRef>
          </c:val>
          <c:extLst>
            <c:ext xmlns:c16="http://schemas.microsoft.com/office/drawing/2014/chart" uri="{C3380CC4-5D6E-409C-BE32-E72D297353CC}">
              <c16:uniqueId val="{00000003-7D62-3645-8625-A0FF751B982F}"/>
            </c:ext>
          </c:extLst>
        </c:ser>
        <c:ser>
          <c:idx val="4"/>
          <c:order val="4"/>
          <c:tx>
            <c:strRef>
              <c:f>Sheet1!$A$6</c:f>
              <c:strCache>
                <c:ptCount val="1"/>
                <c:pt idx="0">
                  <c:v>検知不能</c:v>
                </c:pt>
              </c:strCache>
            </c:strRef>
          </c:tx>
          <c:spPr>
            <a:solidFill>
              <a:schemeClr val="bg2"/>
            </a:solidFill>
            <a:ln w="12596">
              <a:solidFill>
                <a:schemeClr val="tx1"/>
              </a:solidFill>
              <a:prstDash val="solid"/>
            </a:ln>
          </c:spPr>
          <c:invertIfNegative val="0"/>
          <c:cat>
            <c:numRef>
              <c:f>Sheet1!$B$1:$Y$1</c:f>
              <c:numCache>
                <c:formatCode>General</c:formatCode>
                <c:ptCount val="2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numCache>
            </c:numRef>
          </c:cat>
          <c:val>
            <c:numRef>
              <c:f>Sheet1!$B$6:$Y$6</c:f>
              <c:numCache>
                <c:formatCode>General</c:formatCode>
                <c:ptCount val="24"/>
                <c:pt idx="0">
                  <c:v>223</c:v>
                </c:pt>
                <c:pt idx="1">
                  <c:v>229</c:v>
                </c:pt>
                <c:pt idx="2">
                  <c:v>196</c:v>
                </c:pt>
                <c:pt idx="3">
                  <c:v>200</c:v>
                </c:pt>
                <c:pt idx="4">
                  <c:v>157</c:v>
                </c:pt>
                <c:pt idx="5">
                  <c:v>166</c:v>
                </c:pt>
                <c:pt idx="6">
                  <c:v>199</c:v>
                </c:pt>
                <c:pt idx="7">
                  <c:v>166</c:v>
                </c:pt>
                <c:pt idx="8">
                  <c:v>144</c:v>
                </c:pt>
                <c:pt idx="9" formatCode="#,##0_);[Red]\(#,##0\)">
                  <c:v>110</c:v>
                </c:pt>
                <c:pt idx="10" formatCode="#,##0_);[Red]\(#,##0\)">
                  <c:v>107</c:v>
                </c:pt>
                <c:pt idx="11" formatCode="#,##0_);[Red]\(#,##0\)">
                  <c:v>71</c:v>
                </c:pt>
                <c:pt idx="12" formatCode="#,##0_);[Red]\(#,##0\)">
                  <c:v>43</c:v>
                </c:pt>
                <c:pt idx="13" formatCode="#,##0_);[Red]\(#,##0\)">
                  <c:v>31</c:v>
                </c:pt>
                <c:pt idx="14" formatCode="#,##0_);[Red]\(#,##0\)">
                  <c:v>22</c:v>
                </c:pt>
                <c:pt idx="15" formatCode="#,##0_);[Red]\(#,##0\)">
                  <c:v>31</c:v>
                </c:pt>
                <c:pt idx="16" formatCode="#,##0_);[Red]\(#,##0\)">
                  <c:v>26</c:v>
                </c:pt>
                <c:pt idx="17" formatCode="#,##0_);[Red]\(#,##0\)">
                  <c:v>26</c:v>
                </c:pt>
                <c:pt idx="18" formatCode="#,##0_);[Red]\(#,##0\)">
                  <c:v>28</c:v>
                </c:pt>
                <c:pt idx="19" formatCode="#,##0_);[Red]\(#,##0\)">
                  <c:v>21</c:v>
                </c:pt>
                <c:pt idx="20" formatCode="#,##0_);[Red]\(#,##0\)">
                  <c:v>19</c:v>
                </c:pt>
                <c:pt idx="21" formatCode="#,##0_);[Red]\(#,##0\)">
                  <c:v>26</c:v>
                </c:pt>
                <c:pt idx="22" formatCode="#,##0_);[Red]\(#,##0\)">
                  <c:v>21</c:v>
                </c:pt>
                <c:pt idx="23" formatCode="#,##0_);[Red]\(#,##0\)">
                  <c:v>22</c:v>
                </c:pt>
              </c:numCache>
            </c:numRef>
          </c:val>
          <c:extLst>
            <c:ext xmlns:c16="http://schemas.microsoft.com/office/drawing/2014/chart" uri="{C3380CC4-5D6E-409C-BE32-E72D297353CC}">
              <c16:uniqueId val="{00000004-7D62-3645-8625-A0FF751B982F}"/>
            </c:ext>
          </c:extLst>
        </c:ser>
        <c:dLbls>
          <c:showLegendKey val="0"/>
          <c:showVal val="0"/>
          <c:showCatName val="0"/>
          <c:showSerName val="0"/>
          <c:showPercent val="0"/>
          <c:showBubbleSize val="0"/>
        </c:dLbls>
        <c:gapWidth val="150"/>
        <c:overlap val="100"/>
        <c:serLines/>
        <c:axId val="256237744"/>
        <c:axId val="256241776"/>
      </c:barChart>
      <c:catAx>
        <c:axId val="256237744"/>
        <c:scaling>
          <c:orientation val="minMax"/>
        </c:scaling>
        <c:delete val="0"/>
        <c:axPos val="b"/>
        <c:title>
          <c:tx>
            <c:rich>
              <a:bodyPr/>
              <a:lstStyle/>
              <a:p>
                <a:pPr>
                  <a:defRPr sz="237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6874265569917803"/>
              <c:y val="0.89667250437828405"/>
            </c:manualLayout>
          </c:layout>
          <c:overlay val="0"/>
          <c:spPr>
            <a:noFill/>
            <a:ln w="25205">
              <a:noFill/>
            </a:ln>
          </c:spPr>
        </c:title>
        <c:numFmt formatCode="General" sourceLinked="1"/>
        <c:majorTickMark val="none"/>
        <c:minorTickMark val="none"/>
        <c:tickLblPos val="nextTo"/>
        <c:spPr>
          <a:ln w="3149">
            <a:solidFill>
              <a:schemeClr val="tx1"/>
            </a:solidFill>
            <a:prstDash val="solid"/>
          </a:ln>
        </c:spPr>
        <c:txPr>
          <a:bodyPr rot="0" vert="horz"/>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241776"/>
        <c:crosses val="autoZero"/>
        <c:auto val="1"/>
        <c:lblAlgn val="ctr"/>
        <c:lblOffset val="100"/>
        <c:tickLblSkip val="2"/>
        <c:tickMarkSkip val="2"/>
        <c:noMultiLvlLbl val="0"/>
      </c:catAx>
      <c:valAx>
        <c:axId val="256241776"/>
        <c:scaling>
          <c:orientation val="minMax"/>
          <c:max val="1400"/>
        </c:scaling>
        <c:delete val="0"/>
        <c:axPos val="l"/>
        <c:majorGridlines>
          <c:spPr>
            <a:ln w="3149">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79" b="0" i="0" u="none" strike="noStrike" baseline="0" dirty="0">
                    <a:solidFill>
                      <a:srgbClr val="000000"/>
                    </a:solidFill>
                    <a:latin typeface="HGMaruGothicMPRO" panose="020F0600000000000000" pitchFamily="34" charset="-128"/>
                    <a:ea typeface="HGMaruGothicMPRO" panose="020F0600000000000000" pitchFamily="34" charset="-128"/>
                  </a:rPr>
                  <a:t>飲酒による死亡事故件数（件）</a:t>
                </a:r>
              </a:p>
            </c:rich>
          </c:tx>
          <c:layout>
            <c:manualLayout>
              <c:xMode val="edge"/>
              <c:yMode val="edge"/>
              <c:x val="0"/>
              <c:y val="0.16644629240164399"/>
            </c:manualLayout>
          </c:layout>
          <c:overlay val="0"/>
          <c:spPr>
            <a:noFill/>
            <a:ln w="25205">
              <a:noFill/>
            </a:ln>
          </c:spPr>
        </c:title>
        <c:numFmt formatCode="#,##0_ " sourceLinked="0"/>
        <c:majorTickMark val="in"/>
        <c:minorTickMark val="none"/>
        <c:tickLblPos val="nextTo"/>
        <c:spPr>
          <a:ln w="3149">
            <a:solidFill>
              <a:schemeClr val="tx1"/>
            </a:solidFill>
            <a:prstDash val="solid"/>
          </a:ln>
        </c:spPr>
        <c:txPr>
          <a:bodyPr rot="0" vert="horz"/>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237744"/>
        <c:crosses val="autoZero"/>
        <c:crossBetween val="between"/>
      </c:valAx>
      <c:spPr>
        <a:noFill/>
        <a:ln w="31655">
          <a:solidFill>
            <a:srgbClr val="000000"/>
          </a:solidFill>
          <a:prstDash val="solid"/>
        </a:ln>
      </c:spPr>
    </c:plotArea>
    <c:legend>
      <c:legendPos val="t"/>
      <c:layout>
        <c:manualLayout>
          <c:xMode val="edge"/>
          <c:yMode val="edge"/>
          <c:x val="0.11933958274815806"/>
          <c:y val="1.9023217544391902E-2"/>
          <c:w val="0.86103149297635329"/>
          <c:h val="0.220665499124343"/>
        </c:manualLayout>
      </c:layout>
      <c:overlay val="0"/>
      <c:spPr>
        <a:noFill/>
        <a:ln w="3149">
          <a:noFill/>
          <a:prstDash val="solid"/>
        </a:ln>
      </c:spPr>
      <c:txPr>
        <a:bodyPr/>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12"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9254</c:v>
                </c:pt>
                <c:pt idx="1">
                  <c:v>12</c:v>
                </c:pt>
              </c:numCache>
            </c:numRef>
          </c:val>
          <c:extLst>
            <c:ext xmlns:c16="http://schemas.microsoft.com/office/drawing/2014/chart" uri="{C3380CC4-5D6E-409C-BE32-E72D297353CC}">
              <c16:uniqueId val="{00000000-A12A-944D-BCBD-180673BA4FE6}"/>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15906</c:v>
                </c:pt>
                <c:pt idx="1">
                  <c:v>20</c:v>
                </c:pt>
              </c:numCache>
            </c:numRef>
          </c:val>
          <c:extLst>
            <c:ext xmlns:c16="http://schemas.microsoft.com/office/drawing/2014/chart" uri="{C3380CC4-5D6E-409C-BE32-E72D297353CC}">
              <c16:uniqueId val="{00000001-A12A-944D-BCBD-180673BA4FE6}"/>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11279</c:v>
                </c:pt>
                <c:pt idx="1">
                  <c:v>22</c:v>
                </c:pt>
              </c:numCache>
            </c:numRef>
          </c:val>
          <c:extLst>
            <c:ext xmlns:c16="http://schemas.microsoft.com/office/drawing/2014/chart" uri="{C3380CC4-5D6E-409C-BE32-E72D297353CC}">
              <c16:uniqueId val="{00000002-A12A-944D-BCBD-180673BA4FE6}"/>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9544</c:v>
                </c:pt>
                <c:pt idx="1">
                  <c:v>9</c:v>
                </c:pt>
              </c:numCache>
            </c:numRef>
          </c:val>
          <c:extLst>
            <c:ext xmlns:c16="http://schemas.microsoft.com/office/drawing/2014/chart" uri="{C3380CC4-5D6E-409C-BE32-E72D297353CC}">
              <c16:uniqueId val="{00000003-A12A-944D-BCBD-180673BA4FE6}"/>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10161</c:v>
                </c:pt>
                <c:pt idx="1">
                  <c:v>19</c:v>
                </c:pt>
              </c:numCache>
            </c:numRef>
          </c:val>
          <c:extLst>
            <c:ext xmlns:c16="http://schemas.microsoft.com/office/drawing/2014/chart" uri="{C3380CC4-5D6E-409C-BE32-E72D297353CC}">
              <c16:uniqueId val="{00000004-A12A-944D-BCBD-180673BA4FE6}"/>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8025</c:v>
                </c:pt>
                <c:pt idx="1">
                  <c:v>49</c:v>
                </c:pt>
              </c:numCache>
            </c:numRef>
          </c:val>
          <c:extLst>
            <c:ext xmlns:c16="http://schemas.microsoft.com/office/drawing/2014/chart" uri="{C3380CC4-5D6E-409C-BE32-E72D297353CC}">
              <c16:uniqueId val="{00000005-A12A-944D-BCBD-180673BA4FE6}"/>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7628</c:v>
                </c:pt>
                <c:pt idx="1">
                  <c:v>71</c:v>
                </c:pt>
              </c:numCache>
            </c:numRef>
          </c:val>
          <c:extLst>
            <c:ext xmlns:c16="http://schemas.microsoft.com/office/drawing/2014/chart" uri="{C3380CC4-5D6E-409C-BE32-E72D297353CC}">
              <c16:uniqueId val="{00000006-A12A-944D-BCBD-180673BA4FE6}"/>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8121</c:v>
                </c:pt>
                <c:pt idx="1">
                  <c:v>131</c:v>
                </c:pt>
              </c:numCache>
            </c:numRef>
          </c:val>
          <c:extLst>
            <c:ext xmlns:c16="http://schemas.microsoft.com/office/drawing/2014/chart" uri="{C3380CC4-5D6E-409C-BE32-E72D297353CC}">
              <c16:uniqueId val="{00000007-A12A-944D-BCBD-180673BA4FE6}"/>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4012</c:v>
                </c:pt>
                <c:pt idx="1">
                  <c:v>120</c:v>
                </c:pt>
              </c:numCache>
            </c:numRef>
          </c:val>
          <c:extLst>
            <c:ext xmlns:c16="http://schemas.microsoft.com/office/drawing/2014/chart" uri="{C3380CC4-5D6E-409C-BE32-E72D297353CC}">
              <c16:uniqueId val="{00000008-A12A-944D-BCBD-180673BA4FE6}"/>
            </c:ext>
          </c:extLst>
        </c:ser>
        <c:dLbls>
          <c:showLegendKey val="0"/>
          <c:showVal val="0"/>
          <c:showCatName val="0"/>
          <c:showSerName val="0"/>
          <c:showPercent val="0"/>
          <c:showBubbleSize val="0"/>
        </c:dLbls>
        <c:gapWidth val="75"/>
        <c:overlap val="100"/>
        <c:serLines/>
        <c:axId val="257680800"/>
        <c:axId val="257683120"/>
      </c:barChart>
      <c:catAx>
        <c:axId val="257680800"/>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3120"/>
        <c:crosses val="autoZero"/>
        <c:auto val="1"/>
        <c:lblAlgn val="ctr"/>
        <c:lblOffset val="100"/>
        <c:noMultiLvlLbl val="0"/>
      </c:catAx>
      <c:valAx>
        <c:axId val="25768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0800"/>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227376636571"/>
          <c:y val="0.33034763309953502"/>
          <c:w val="0.80143244741034902"/>
          <c:h val="0.48812867318138897"/>
        </c:manualLayout>
      </c:layout>
      <c:lineChart>
        <c:grouping val="standard"/>
        <c:varyColors val="0"/>
        <c:ser>
          <c:idx val="0"/>
          <c:order val="0"/>
          <c:tx>
            <c:strRef>
              <c:f>Sheet1!$D$2</c:f>
              <c:strCache>
                <c:ptCount val="1"/>
                <c:pt idx="0">
                  <c:v>人対車両</c:v>
                </c:pt>
              </c:strCache>
            </c:strRef>
          </c:tx>
          <c:spPr>
            <a:ln w="38027">
              <a:solidFill>
                <a:srgbClr val="FF0000"/>
              </a:solidFill>
              <a:prstDash val="solid"/>
            </a:ln>
          </c:spPr>
          <c:marker>
            <c:symbol val="none"/>
          </c:marker>
          <c:cat>
            <c:numRef>
              <c:f>Sheet1!$E$1:$R$1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Sheet1!$E$2:$R$2</c:f>
              <c:numCache>
                <c:formatCode>#,##0_);[Red]\(#,##0\)</c:formatCode>
                <c:ptCount val="14"/>
                <c:pt idx="0">
                  <c:v>2617</c:v>
                </c:pt>
                <c:pt idx="1">
                  <c:v>2783</c:v>
                </c:pt>
                <c:pt idx="2">
                  <c:v>2869</c:v>
                </c:pt>
                <c:pt idx="3">
                  <c:v>2959</c:v>
                </c:pt>
                <c:pt idx="4">
                  <c:v>2946</c:v>
                </c:pt>
                <c:pt idx="5">
                  <c:v>2770</c:v>
                </c:pt>
                <c:pt idx="6">
                  <c:v>2806</c:v>
                </c:pt>
                <c:pt idx="7">
                  <c:v>2625</c:v>
                </c:pt>
                <c:pt idx="8">
                  <c:v>2605</c:v>
                </c:pt>
                <c:pt idx="9">
                  <c:v>2551</c:v>
                </c:pt>
                <c:pt idx="10">
                  <c:v>2506</c:v>
                </c:pt>
                <c:pt idx="11">
                  <c:v>2281</c:v>
                </c:pt>
                <c:pt idx="12">
                  <c:v>2550</c:v>
                </c:pt>
                <c:pt idx="13">
                  <c:v>2756</c:v>
                </c:pt>
              </c:numCache>
            </c:numRef>
          </c:val>
          <c:smooth val="0"/>
          <c:extLst>
            <c:ext xmlns:c16="http://schemas.microsoft.com/office/drawing/2014/chart" uri="{C3380CC4-5D6E-409C-BE32-E72D297353CC}">
              <c16:uniqueId val="{00000000-0F7D-AD48-A5F9-83BE1E186C93}"/>
            </c:ext>
          </c:extLst>
        </c:ser>
        <c:ser>
          <c:idx val="1"/>
          <c:order val="1"/>
          <c:tx>
            <c:strRef>
              <c:f>Sheet1!$D$3</c:f>
              <c:strCache>
                <c:ptCount val="1"/>
                <c:pt idx="0">
                  <c:v>正面衝突</c:v>
                </c:pt>
              </c:strCache>
            </c:strRef>
          </c:tx>
          <c:marker>
            <c:symbol val="none"/>
          </c:marker>
          <c:cat>
            <c:numRef>
              <c:f>Sheet1!$E$1:$R$1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Sheet1!$E$3:$R$3</c:f>
              <c:numCache>
                <c:formatCode>#,##0_);[Red]\(#,##0\)</c:formatCode>
                <c:ptCount val="14"/>
                <c:pt idx="0">
                  <c:v>4441</c:v>
                </c:pt>
                <c:pt idx="1">
                  <c:v>3969</c:v>
                </c:pt>
                <c:pt idx="2">
                  <c:v>3902</c:v>
                </c:pt>
                <c:pt idx="3">
                  <c:v>3668</c:v>
                </c:pt>
                <c:pt idx="4">
                  <c:v>3275</c:v>
                </c:pt>
                <c:pt idx="5">
                  <c:v>3098</c:v>
                </c:pt>
                <c:pt idx="6">
                  <c:v>2904</c:v>
                </c:pt>
                <c:pt idx="7">
                  <c:v>2437</c:v>
                </c:pt>
                <c:pt idx="8">
                  <c:v>2112</c:v>
                </c:pt>
                <c:pt idx="9">
                  <c:v>1786</c:v>
                </c:pt>
                <c:pt idx="10">
                  <c:v>1585</c:v>
                </c:pt>
                <c:pt idx="11">
                  <c:v>1412</c:v>
                </c:pt>
                <c:pt idx="12">
                  <c:v>1387</c:v>
                </c:pt>
                <c:pt idx="13">
                  <c:v>1291</c:v>
                </c:pt>
              </c:numCache>
            </c:numRef>
          </c:val>
          <c:smooth val="0"/>
          <c:extLst>
            <c:ext xmlns:c16="http://schemas.microsoft.com/office/drawing/2014/chart" uri="{C3380CC4-5D6E-409C-BE32-E72D297353CC}">
              <c16:uniqueId val="{00000001-0F7D-AD48-A5F9-83BE1E186C93}"/>
            </c:ext>
          </c:extLst>
        </c:ser>
        <c:ser>
          <c:idx val="2"/>
          <c:order val="2"/>
          <c:tx>
            <c:strRef>
              <c:f>Sheet1!$D$4</c:f>
              <c:strCache>
                <c:ptCount val="1"/>
                <c:pt idx="0">
                  <c:v>出会い頭衝突</c:v>
                </c:pt>
              </c:strCache>
            </c:strRef>
          </c:tx>
          <c:spPr>
            <a:ln w="38027">
              <a:solidFill>
                <a:srgbClr val="FF00FF"/>
              </a:solidFill>
              <a:prstDash val="solid"/>
            </a:ln>
          </c:spPr>
          <c:marker>
            <c:symbol val="square"/>
            <c:size val="2"/>
            <c:spPr>
              <a:solidFill>
                <a:srgbClr val="FF00FF"/>
              </a:solidFill>
              <a:ln>
                <a:solidFill>
                  <a:srgbClr val="FF00FF"/>
                </a:solidFill>
                <a:prstDash val="solid"/>
              </a:ln>
            </c:spPr>
          </c:marker>
          <c:cat>
            <c:numRef>
              <c:f>Sheet1!$E$1:$R$1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Sheet1!$E$4:$R$4</c:f>
              <c:numCache>
                <c:formatCode>#,##0_);[Red]\(#,##0\)</c:formatCode>
                <c:ptCount val="14"/>
                <c:pt idx="0">
                  <c:v>97857</c:v>
                </c:pt>
                <c:pt idx="1">
                  <c:v>92107</c:v>
                </c:pt>
                <c:pt idx="2">
                  <c:v>91067</c:v>
                </c:pt>
                <c:pt idx="3">
                  <c:v>87457</c:v>
                </c:pt>
                <c:pt idx="4">
                  <c:v>84532</c:v>
                </c:pt>
                <c:pt idx="5">
                  <c:v>81415</c:v>
                </c:pt>
                <c:pt idx="6">
                  <c:v>77214</c:v>
                </c:pt>
                <c:pt idx="7">
                  <c:v>70156</c:v>
                </c:pt>
                <c:pt idx="8">
                  <c:v>64137</c:v>
                </c:pt>
                <c:pt idx="9">
                  <c:v>57009</c:v>
                </c:pt>
                <c:pt idx="10">
                  <c:v>51394</c:v>
                </c:pt>
                <c:pt idx="11">
                  <c:v>47008</c:v>
                </c:pt>
                <c:pt idx="12">
                  <c:v>46266</c:v>
                </c:pt>
                <c:pt idx="13">
                  <c:v>43232</c:v>
                </c:pt>
              </c:numCache>
            </c:numRef>
          </c:val>
          <c:smooth val="0"/>
          <c:extLst>
            <c:ext xmlns:c16="http://schemas.microsoft.com/office/drawing/2014/chart" uri="{C3380CC4-5D6E-409C-BE32-E72D297353CC}">
              <c16:uniqueId val="{00000002-0F7D-AD48-A5F9-83BE1E186C93}"/>
            </c:ext>
          </c:extLst>
        </c:ser>
        <c:ser>
          <c:idx val="3"/>
          <c:order val="3"/>
          <c:tx>
            <c:strRef>
              <c:f>Sheet1!$D$5</c:f>
              <c:strCache>
                <c:ptCount val="1"/>
                <c:pt idx="0">
                  <c:v>追越・追抜時衝突</c:v>
                </c:pt>
              </c:strCache>
            </c:strRef>
          </c:tx>
          <c:spPr>
            <a:ln w="38027">
              <a:solidFill>
                <a:srgbClr val="00FFFF"/>
              </a:solidFill>
              <a:prstDash val="solid"/>
            </a:ln>
          </c:spPr>
          <c:marker>
            <c:symbol val="none"/>
          </c:marker>
          <c:cat>
            <c:numRef>
              <c:f>Sheet1!$E$1:$R$1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Sheet1!$E$5:$R$5</c:f>
              <c:numCache>
                <c:formatCode>#,##0_);[Red]\(#,##0\)</c:formatCode>
                <c:ptCount val="14"/>
                <c:pt idx="0">
                  <c:v>4322</c:v>
                </c:pt>
                <c:pt idx="1">
                  <c:v>3811</c:v>
                </c:pt>
                <c:pt idx="2">
                  <c:v>4120</c:v>
                </c:pt>
                <c:pt idx="3">
                  <c:v>4024</c:v>
                </c:pt>
                <c:pt idx="4">
                  <c:v>4149</c:v>
                </c:pt>
                <c:pt idx="5">
                  <c:v>4073</c:v>
                </c:pt>
                <c:pt idx="6">
                  <c:v>3702</c:v>
                </c:pt>
                <c:pt idx="7">
                  <c:v>3473</c:v>
                </c:pt>
                <c:pt idx="8">
                  <c:v>3329</c:v>
                </c:pt>
                <c:pt idx="9">
                  <c:v>3121</c:v>
                </c:pt>
                <c:pt idx="10">
                  <c:v>2871</c:v>
                </c:pt>
                <c:pt idx="11">
                  <c:v>2739</c:v>
                </c:pt>
                <c:pt idx="12">
                  <c:v>2699</c:v>
                </c:pt>
                <c:pt idx="13">
                  <c:v>2585</c:v>
                </c:pt>
              </c:numCache>
            </c:numRef>
          </c:val>
          <c:smooth val="0"/>
          <c:extLst>
            <c:ext xmlns:c16="http://schemas.microsoft.com/office/drawing/2014/chart" uri="{C3380CC4-5D6E-409C-BE32-E72D297353CC}">
              <c16:uniqueId val="{00000003-0F7D-AD48-A5F9-83BE1E186C93}"/>
            </c:ext>
          </c:extLst>
        </c:ser>
        <c:ser>
          <c:idx val="4"/>
          <c:order val="4"/>
          <c:tx>
            <c:strRef>
              <c:f>Sheet1!$D$6</c:f>
              <c:strCache>
                <c:ptCount val="1"/>
                <c:pt idx="0">
                  <c:v>左折時衝突</c:v>
                </c:pt>
              </c:strCache>
            </c:strRef>
          </c:tx>
          <c:spPr>
            <a:ln w="38027">
              <a:solidFill>
                <a:srgbClr val="0066FF"/>
              </a:solidFill>
              <a:prstDash val="solid"/>
            </a:ln>
          </c:spPr>
          <c:marker>
            <c:symbol val="none"/>
          </c:marker>
          <c:cat>
            <c:numRef>
              <c:f>Sheet1!$E$1:$R$1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Sheet1!$E$6:$R$6</c:f>
              <c:numCache>
                <c:formatCode>#,##0_);[Red]\(#,##0\)</c:formatCode>
                <c:ptCount val="14"/>
                <c:pt idx="0">
                  <c:v>18649</c:v>
                </c:pt>
                <c:pt idx="1">
                  <c:v>18036</c:v>
                </c:pt>
                <c:pt idx="2">
                  <c:v>18182</c:v>
                </c:pt>
                <c:pt idx="3">
                  <c:v>17483</c:v>
                </c:pt>
                <c:pt idx="4">
                  <c:v>17598</c:v>
                </c:pt>
                <c:pt idx="5">
                  <c:v>17566</c:v>
                </c:pt>
                <c:pt idx="6">
                  <c:v>17071</c:v>
                </c:pt>
                <c:pt idx="7">
                  <c:v>16195</c:v>
                </c:pt>
                <c:pt idx="8">
                  <c:v>15317</c:v>
                </c:pt>
                <c:pt idx="9">
                  <c:v>14236</c:v>
                </c:pt>
                <c:pt idx="10">
                  <c:v>13166</c:v>
                </c:pt>
                <c:pt idx="11">
                  <c:v>12502</c:v>
                </c:pt>
                <c:pt idx="12">
                  <c:v>12587</c:v>
                </c:pt>
                <c:pt idx="13">
                  <c:v>12025</c:v>
                </c:pt>
              </c:numCache>
            </c:numRef>
          </c:val>
          <c:smooth val="0"/>
          <c:extLst>
            <c:ext xmlns:c16="http://schemas.microsoft.com/office/drawing/2014/chart" uri="{C3380CC4-5D6E-409C-BE32-E72D297353CC}">
              <c16:uniqueId val="{00000004-0F7D-AD48-A5F9-83BE1E186C93}"/>
            </c:ext>
          </c:extLst>
        </c:ser>
        <c:ser>
          <c:idx val="5"/>
          <c:order val="5"/>
          <c:tx>
            <c:strRef>
              <c:f>Sheet1!$D$7</c:f>
              <c:strCache>
                <c:ptCount val="1"/>
                <c:pt idx="0">
                  <c:v>右折時衝突</c:v>
                </c:pt>
              </c:strCache>
            </c:strRef>
          </c:tx>
          <c:spPr>
            <a:ln>
              <a:solidFill>
                <a:srgbClr val="FF40FF"/>
              </a:solidFill>
            </a:ln>
          </c:spPr>
          <c:marker>
            <c:symbol val="none"/>
          </c:marker>
          <c:cat>
            <c:numRef>
              <c:f>Sheet1!$E$1:$R$1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Sheet1!$E$7:$R$7</c:f>
              <c:numCache>
                <c:formatCode>#,##0_);[Red]\(#,##0\)</c:formatCode>
                <c:ptCount val="14"/>
                <c:pt idx="0">
                  <c:v>20414</c:v>
                </c:pt>
                <c:pt idx="1">
                  <c:v>19944</c:v>
                </c:pt>
                <c:pt idx="2">
                  <c:v>19898</c:v>
                </c:pt>
                <c:pt idx="3">
                  <c:v>19027</c:v>
                </c:pt>
                <c:pt idx="4">
                  <c:v>18424</c:v>
                </c:pt>
                <c:pt idx="5">
                  <c:v>18446</c:v>
                </c:pt>
                <c:pt idx="6">
                  <c:v>17418</c:v>
                </c:pt>
                <c:pt idx="7">
                  <c:v>16208</c:v>
                </c:pt>
                <c:pt idx="8">
                  <c:v>15006</c:v>
                </c:pt>
                <c:pt idx="9">
                  <c:v>14251</c:v>
                </c:pt>
                <c:pt idx="10">
                  <c:v>13247</c:v>
                </c:pt>
                <c:pt idx="11">
                  <c:v>12152</c:v>
                </c:pt>
                <c:pt idx="12">
                  <c:v>12082</c:v>
                </c:pt>
                <c:pt idx="13">
                  <c:v>11358</c:v>
                </c:pt>
              </c:numCache>
            </c:numRef>
          </c:val>
          <c:smooth val="0"/>
          <c:extLst>
            <c:ext xmlns:c16="http://schemas.microsoft.com/office/drawing/2014/chart" uri="{C3380CC4-5D6E-409C-BE32-E72D297353CC}">
              <c16:uniqueId val="{00000005-0F7D-AD48-A5F9-83BE1E186C93}"/>
            </c:ext>
          </c:extLst>
        </c:ser>
        <c:ser>
          <c:idx val="6"/>
          <c:order val="6"/>
          <c:tx>
            <c:strRef>
              <c:f>Sheet1!$D$8</c:f>
              <c:strCache>
                <c:ptCount val="1"/>
                <c:pt idx="0">
                  <c:v>後退時衝突</c:v>
                </c:pt>
              </c:strCache>
            </c:strRef>
          </c:tx>
          <c:spPr>
            <a:ln w="38027">
              <a:solidFill>
                <a:srgbClr val="FF9900"/>
              </a:solidFill>
              <a:prstDash val="solid"/>
            </a:ln>
          </c:spPr>
          <c:marker>
            <c:symbol val="none"/>
          </c:marker>
          <c:cat>
            <c:numRef>
              <c:f>Sheet1!$E$1:$R$1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Sheet1!$E$8:$R$8</c:f>
              <c:numCache>
                <c:formatCode>#,##0_);[Red]\(#,##0\)</c:formatCode>
                <c:ptCount val="14"/>
                <c:pt idx="0">
                  <c:v>3480</c:v>
                </c:pt>
                <c:pt idx="1">
                  <c:v>3466</c:v>
                </c:pt>
                <c:pt idx="2">
                  <c:v>3242</c:v>
                </c:pt>
                <c:pt idx="3">
                  <c:v>3126</c:v>
                </c:pt>
                <c:pt idx="4">
                  <c:v>2969</c:v>
                </c:pt>
                <c:pt idx="5">
                  <c:v>2956</c:v>
                </c:pt>
                <c:pt idx="6">
                  <c:v>2665</c:v>
                </c:pt>
                <c:pt idx="7">
                  <c:v>2522</c:v>
                </c:pt>
                <c:pt idx="8">
                  <c:v>2403</c:v>
                </c:pt>
                <c:pt idx="9">
                  <c:v>2164</c:v>
                </c:pt>
                <c:pt idx="10">
                  <c:v>2009</c:v>
                </c:pt>
                <c:pt idx="11">
                  <c:v>1862</c:v>
                </c:pt>
                <c:pt idx="12">
                  <c:v>1826</c:v>
                </c:pt>
                <c:pt idx="13">
                  <c:v>1744</c:v>
                </c:pt>
              </c:numCache>
            </c:numRef>
          </c:val>
          <c:smooth val="0"/>
          <c:extLst>
            <c:ext xmlns:c16="http://schemas.microsoft.com/office/drawing/2014/chart" uri="{C3380CC4-5D6E-409C-BE32-E72D297353CC}">
              <c16:uniqueId val="{00000006-0F7D-AD48-A5F9-83BE1E186C93}"/>
            </c:ext>
          </c:extLst>
        </c:ser>
        <c:ser>
          <c:idx val="7"/>
          <c:order val="7"/>
          <c:tx>
            <c:strRef>
              <c:f>Sheet1!$D$9</c:f>
              <c:strCache>
                <c:ptCount val="1"/>
                <c:pt idx="0">
                  <c:v>車両その他</c:v>
                </c:pt>
              </c:strCache>
            </c:strRef>
          </c:tx>
          <c:spPr>
            <a:ln>
              <a:solidFill>
                <a:srgbClr val="00B050"/>
              </a:solidFill>
            </a:ln>
          </c:spPr>
          <c:marker>
            <c:symbol val="none"/>
          </c:marker>
          <c:cat>
            <c:numRef>
              <c:f>Sheet1!$E$1:$R$1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Sheet1!$E$9:$R$9</c:f>
              <c:numCache>
                <c:formatCode>#,##0_);[Red]\(#,##0\)</c:formatCode>
                <c:ptCount val="14"/>
                <c:pt idx="0">
                  <c:v>14387</c:v>
                </c:pt>
                <c:pt idx="1">
                  <c:v>13848</c:v>
                </c:pt>
                <c:pt idx="2">
                  <c:v>11650</c:v>
                </c:pt>
                <c:pt idx="3">
                  <c:v>10531</c:v>
                </c:pt>
                <c:pt idx="4">
                  <c:v>9754</c:v>
                </c:pt>
                <c:pt idx="5">
                  <c:v>9441</c:v>
                </c:pt>
                <c:pt idx="6">
                  <c:v>9218</c:v>
                </c:pt>
                <c:pt idx="7">
                  <c:v>8433</c:v>
                </c:pt>
                <c:pt idx="8">
                  <c:v>7316</c:v>
                </c:pt>
                <c:pt idx="9">
                  <c:v>6499</c:v>
                </c:pt>
                <c:pt idx="10">
                  <c:v>5289</c:v>
                </c:pt>
                <c:pt idx="11">
                  <c:v>4898</c:v>
                </c:pt>
                <c:pt idx="12">
                  <c:v>5011</c:v>
                </c:pt>
                <c:pt idx="13">
                  <c:v>4768</c:v>
                </c:pt>
              </c:numCache>
            </c:numRef>
          </c:val>
          <c:smooth val="0"/>
          <c:extLst>
            <c:ext xmlns:c16="http://schemas.microsoft.com/office/drawing/2014/chart" uri="{C3380CC4-5D6E-409C-BE32-E72D297353CC}">
              <c16:uniqueId val="{00000007-0F7D-AD48-A5F9-83BE1E186C93}"/>
            </c:ext>
          </c:extLst>
        </c:ser>
        <c:ser>
          <c:idx val="8"/>
          <c:order val="8"/>
          <c:tx>
            <c:strRef>
              <c:f>Sheet1!$D$10</c:f>
              <c:strCache>
                <c:ptCount val="1"/>
                <c:pt idx="0">
                  <c:v>車両単独</c:v>
                </c:pt>
              </c:strCache>
            </c:strRef>
          </c:tx>
          <c:spPr>
            <a:ln w="38027">
              <a:solidFill>
                <a:srgbClr val="993300"/>
              </a:solidFill>
              <a:prstDash val="solid"/>
            </a:ln>
          </c:spPr>
          <c:marker>
            <c:symbol val="none"/>
          </c:marker>
          <c:cat>
            <c:numRef>
              <c:f>Sheet1!$E$1:$R$1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Sheet1!$E$10:$R$10</c:f>
              <c:numCache>
                <c:formatCode>#,##0_);[Red]\(#,##0\)</c:formatCode>
                <c:ptCount val="14"/>
                <c:pt idx="0">
                  <c:v>5926</c:v>
                </c:pt>
                <c:pt idx="1">
                  <c:v>5772</c:v>
                </c:pt>
                <c:pt idx="2">
                  <c:v>5485</c:v>
                </c:pt>
                <c:pt idx="3">
                  <c:v>5016</c:v>
                </c:pt>
                <c:pt idx="4">
                  <c:v>4372</c:v>
                </c:pt>
                <c:pt idx="5">
                  <c:v>3747</c:v>
                </c:pt>
                <c:pt idx="6">
                  <c:v>3182</c:v>
                </c:pt>
                <c:pt idx="7">
                  <c:v>2819</c:v>
                </c:pt>
                <c:pt idx="8">
                  <c:v>2498</c:v>
                </c:pt>
                <c:pt idx="9">
                  <c:v>2212</c:v>
                </c:pt>
                <c:pt idx="10">
                  <c:v>1881</c:v>
                </c:pt>
                <c:pt idx="11">
                  <c:v>1559</c:v>
                </c:pt>
                <c:pt idx="12">
                  <c:v>1626</c:v>
                </c:pt>
                <c:pt idx="13">
                  <c:v>1774</c:v>
                </c:pt>
              </c:numCache>
            </c:numRef>
          </c:val>
          <c:smooth val="0"/>
          <c:extLst>
            <c:ext xmlns:c16="http://schemas.microsoft.com/office/drawing/2014/chart" uri="{C3380CC4-5D6E-409C-BE32-E72D297353CC}">
              <c16:uniqueId val="{00000008-0F7D-AD48-A5F9-83BE1E186C93}"/>
            </c:ext>
          </c:extLst>
        </c:ser>
        <c:dLbls>
          <c:showLegendKey val="0"/>
          <c:showVal val="0"/>
          <c:showCatName val="0"/>
          <c:showSerName val="0"/>
          <c:showPercent val="0"/>
          <c:showBubbleSize val="0"/>
        </c:dLbls>
        <c:smooth val="0"/>
        <c:axId val="-2041150016"/>
        <c:axId val="-2041145984"/>
      </c:lineChart>
      <c:catAx>
        <c:axId val="-2041150016"/>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145984"/>
        <c:crosses val="autoZero"/>
        <c:auto val="1"/>
        <c:lblAlgn val="ctr"/>
        <c:lblOffset val="100"/>
        <c:tickLblSkip val="1"/>
        <c:tickMarkSkip val="1"/>
        <c:noMultiLvlLbl val="0"/>
      </c:catAx>
      <c:valAx>
        <c:axId val="-2041145984"/>
        <c:scaling>
          <c:orientation val="minMax"/>
          <c:max val="2000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dirty="0">
                    <a:latin typeface="HGMaruGothicMPRO" panose="020F0600000000000000" pitchFamily="34" charset="-128"/>
                    <a:ea typeface="HGMaruGothicMPRO" panose="020F0600000000000000" pitchFamily="34" charset="-128"/>
                  </a:rPr>
                  <a:t>事故件数（</a:t>
                </a:r>
                <a:r>
                  <a:rPr lang="ja-JP" altLang="en-US" b="0" dirty="0">
                    <a:latin typeface="HGMaruGothicMPRO" panose="020F0600000000000000" pitchFamily="34" charset="-128"/>
                    <a:ea typeface="HGMaruGothicMPRO" panose="020F0600000000000000" pitchFamily="34" charset="-128"/>
                  </a:rPr>
                  <a:t>千</a:t>
                </a:r>
                <a:r>
                  <a:rPr lang="zh-CN" altLang="en-US" b="0" dirty="0">
                    <a:latin typeface="HGMaruGothicMPRO" panose="020F0600000000000000" pitchFamily="34" charset="-128"/>
                    <a:ea typeface="HGMaruGothicMPRO" panose="020F0600000000000000" pitchFamily="34" charset="-128"/>
                  </a:rPr>
                  <a:t>件）</a:t>
                </a:r>
              </a:p>
            </c:rich>
          </c:tx>
          <c:layout>
            <c:manualLayout>
              <c:xMode val="edge"/>
              <c:yMode val="edge"/>
              <c:x val="2.6245179763086799E-2"/>
              <c:y val="0.3410336723018370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150016"/>
        <c:crosses val="autoZero"/>
        <c:crossBetween val="midCat"/>
        <c:majorUnit val="5000"/>
        <c:dispUnits>
          <c:custUnit val="1000"/>
        </c:dispUnits>
      </c:valAx>
      <c:spPr>
        <a:noFill/>
        <a:ln w="38027">
          <a:solidFill>
            <a:schemeClr val="tx1"/>
          </a:solidFill>
          <a:prstDash val="solid"/>
        </a:ln>
      </c:spPr>
    </c:plotArea>
    <c:legend>
      <c:legendPos val="t"/>
      <c:layout>
        <c:manualLayout>
          <c:xMode val="edge"/>
          <c:yMode val="edge"/>
          <c:x val="4.3938853797121501E-2"/>
          <c:y val="5.6284411816943901E-3"/>
          <c:w val="0.90571847507331404"/>
          <c:h val="0.26849170215116702"/>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82995820537095"/>
          <c:y val="0.33034763309953502"/>
          <c:w val="0.78823596647193284"/>
          <c:h val="0.48812867318138897"/>
        </c:manualLayout>
      </c:layout>
      <c:lineChart>
        <c:grouping val="standard"/>
        <c:varyColors val="0"/>
        <c:ser>
          <c:idx val="0"/>
          <c:order val="0"/>
          <c:tx>
            <c:strRef>
              <c:f>Sheet1!$B$2</c:f>
              <c:strCache>
                <c:ptCount val="1"/>
                <c:pt idx="0">
                  <c:v>追突</c:v>
                </c:pt>
              </c:strCache>
            </c:strRef>
          </c:tx>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Sheet1!$C$2:$P$2</c:f>
              <c:numCache>
                <c:formatCode>#,##0_);[Red]\(#,##0\)</c:formatCode>
                <c:ptCount val="14"/>
                <c:pt idx="0">
                  <c:v>80</c:v>
                </c:pt>
                <c:pt idx="1">
                  <c:v>52</c:v>
                </c:pt>
                <c:pt idx="2">
                  <c:v>66</c:v>
                </c:pt>
                <c:pt idx="3">
                  <c:v>68</c:v>
                </c:pt>
                <c:pt idx="4">
                  <c:v>63</c:v>
                </c:pt>
                <c:pt idx="5">
                  <c:v>73</c:v>
                </c:pt>
                <c:pt idx="6">
                  <c:v>99</c:v>
                </c:pt>
                <c:pt idx="7">
                  <c:v>55</c:v>
                </c:pt>
                <c:pt idx="8">
                  <c:v>73</c:v>
                </c:pt>
                <c:pt idx="9">
                  <c:v>66</c:v>
                </c:pt>
                <c:pt idx="10">
                  <c:v>56</c:v>
                </c:pt>
                <c:pt idx="11">
                  <c:v>53</c:v>
                </c:pt>
                <c:pt idx="12">
                  <c:v>39</c:v>
                </c:pt>
                <c:pt idx="13">
                  <c:v>47</c:v>
                </c:pt>
              </c:numCache>
            </c:numRef>
          </c:val>
          <c:smooth val="0"/>
          <c:extLst>
            <c:ext xmlns:c16="http://schemas.microsoft.com/office/drawing/2014/chart" uri="{C3380CC4-5D6E-409C-BE32-E72D297353CC}">
              <c16:uniqueId val="{00000000-D5E2-114B-B2AF-0E18D96E0067}"/>
            </c:ext>
          </c:extLst>
        </c:ser>
        <c:ser>
          <c:idx val="1"/>
          <c:order val="1"/>
          <c:tx>
            <c:strRef>
              <c:f>Sheet1!$B$3</c:f>
              <c:strCache>
                <c:ptCount val="1"/>
                <c:pt idx="0">
                  <c:v>出会い頭衝突</c:v>
                </c:pt>
              </c:strCache>
            </c:strRef>
          </c:tx>
          <c:spPr>
            <a:ln w="38027">
              <a:solidFill>
                <a:srgbClr val="FF0000"/>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Sheet1!$C$3:$P$3</c:f>
              <c:numCache>
                <c:formatCode>#,##0_);[Red]\(#,##0\)</c:formatCode>
                <c:ptCount val="14"/>
                <c:pt idx="0">
                  <c:v>425</c:v>
                </c:pt>
                <c:pt idx="1">
                  <c:v>438</c:v>
                </c:pt>
                <c:pt idx="2">
                  <c:v>395</c:v>
                </c:pt>
                <c:pt idx="3">
                  <c:v>382</c:v>
                </c:pt>
                <c:pt idx="4">
                  <c:v>350</c:v>
                </c:pt>
                <c:pt idx="5">
                  <c:v>322</c:v>
                </c:pt>
                <c:pt idx="6">
                  <c:v>300</c:v>
                </c:pt>
                <c:pt idx="7">
                  <c:v>282</c:v>
                </c:pt>
                <c:pt idx="8">
                  <c:v>260</c:v>
                </c:pt>
                <c:pt idx="9">
                  <c:v>232</c:v>
                </c:pt>
                <c:pt idx="10">
                  <c:v>251</c:v>
                </c:pt>
                <c:pt idx="11">
                  <c:v>213</c:v>
                </c:pt>
                <c:pt idx="12">
                  <c:v>207</c:v>
                </c:pt>
                <c:pt idx="13">
                  <c:v>163</c:v>
                </c:pt>
              </c:numCache>
            </c:numRef>
          </c:val>
          <c:smooth val="0"/>
          <c:extLst>
            <c:ext xmlns:c16="http://schemas.microsoft.com/office/drawing/2014/chart" uri="{C3380CC4-5D6E-409C-BE32-E72D297353CC}">
              <c16:uniqueId val="{00000001-D5E2-114B-B2AF-0E18D96E0067}"/>
            </c:ext>
          </c:extLst>
        </c:ser>
        <c:ser>
          <c:idx val="2"/>
          <c:order val="2"/>
          <c:tx>
            <c:strRef>
              <c:f>Sheet1!$B$4</c:f>
              <c:strCache>
                <c:ptCount val="1"/>
                <c:pt idx="0">
                  <c:v>左折時衝突</c:v>
                </c:pt>
              </c:strCache>
            </c:strRef>
          </c:tx>
          <c:spPr>
            <a:ln w="38027">
              <a:solidFill>
                <a:srgbClr val="0066FF"/>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Sheet1!$C$4:$P$4</c:f>
              <c:numCache>
                <c:formatCode>#,##0_);[Red]\(#,##0\)</c:formatCode>
                <c:ptCount val="14"/>
                <c:pt idx="0">
                  <c:v>58</c:v>
                </c:pt>
                <c:pt idx="1">
                  <c:v>55</c:v>
                </c:pt>
                <c:pt idx="2">
                  <c:v>54</c:v>
                </c:pt>
                <c:pt idx="3">
                  <c:v>38</c:v>
                </c:pt>
                <c:pt idx="4">
                  <c:v>44</c:v>
                </c:pt>
                <c:pt idx="5">
                  <c:v>50</c:v>
                </c:pt>
                <c:pt idx="6">
                  <c:v>43</c:v>
                </c:pt>
                <c:pt idx="7">
                  <c:v>41</c:v>
                </c:pt>
                <c:pt idx="8">
                  <c:v>38</c:v>
                </c:pt>
                <c:pt idx="9">
                  <c:v>45</c:v>
                </c:pt>
                <c:pt idx="10">
                  <c:v>36</c:v>
                </c:pt>
                <c:pt idx="11">
                  <c:v>45</c:v>
                </c:pt>
                <c:pt idx="12">
                  <c:v>36</c:v>
                </c:pt>
                <c:pt idx="13">
                  <c:v>47</c:v>
                </c:pt>
              </c:numCache>
            </c:numRef>
          </c:val>
          <c:smooth val="0"/>
          <c:extLst>
            <c:ext xmlns:c16="http://schemas.microsoft.com/office/drawing/2014/chart" uri="{C3380CC4-5D6E-409C-BE32-E72D297353CC}">
              <c16:uniqueId val="{00000002-D5E2-114B-B2AF-0E18D96E0067}"/>
            </c:ext>
          </c:extLst>
        </c:ser>
        <c:ser>
          <c:idx val="3"/>
          <c:order val="3"/>
          <c:tx>
            <c:strRef>
              <c:f>Sheet1!$B$5</c:f>
              <c:strCache>
                <c:ptCount val="1"/>
                <c:pt idx="0">
                  <c:v>右折時衝突</c:v>
                </c:pt>
              </c:strCache>
            </c:strRef>
          </c:tx>
          <c:spPr>
            <a:ln>
              <a:solidFill>
                <a:srgbClr val="FF40FF"/>
              </a:solidFill>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Sheet1!$C$5:$P$5</c:f>
              <c:numCache>
                <c:formatCode>#,##0_);[Red]\(#,##0\)</c:formatCode>
                <c:ptCount val="14"/>
                <c:pt idx="0">
                  <c:v>60</c:v>
                </c:pt>
                <c:pt idx="1">
                  <c:v>48</c:v>
                </c:pt>
                <c:pt idx="2">
                  <c:v>51</c:v>
                </c:pt>
                <c:pt idx="3">
                  <c:v>50</c:v>
                </c:pt>
                <c:pt idx="4">
                  <c:v>55</c:v>
                </c:pt>
                <c:pt idx="5">
                  <c:v>49</c:v>
                </c:pt>
                <c:pt idx="6">
                  <c:v>39</c:v>
                </c:pt>
                <c:pt idx="7">
                  <c:v>50</c:v>
                </c:pt>
                <c:pt idx="8">
                  <c:v>40</c:v>
                </c:pt>
                <c:pt idx="9">
                  <c:v>33</c:v>
                </c:pt>
                <c:pt idx="10">
                  <c:v>50</c:v>
                </c:pt>
                <c:pt idx="11">
                  <c:v>15</c:v>
                </c:pt>
                <c:pt idx="12">
                  <c:v>24</c:v>
                </c:pt>
                <c:pt idx="13">
                  <c:v>37</c:v>
                </c:pt>
              </c:numCache>
            </c:numRef>
          </c:val>
          <c:smooth val="0"/>
          <c:extLst>
            <c:ext xmlns:c16="http://schemas.microsoft.com/office/drawing/2014/chart" uri="{C3380CC4-5D6E-409C-BE32-E72D297353CC}">
              <c16:uniqueId val="{00000003-D5E2-114B-B2AF-0E18D96E0067}"/>
            </c:ext>
          </c:extLst>
        </c:ser>
        <c:ser>
          <c:idx val="4"/>
          <c:order val="4"/>
          <c:tx>
            <c:strRef>
              <c:f>Sheet1!$B$6</c:f>
              <c:strCache>
                <c:ptCount val="1"/>
                <c:pt idx="0">
                  <c:v>横断時衝突</c:v>
                </c:pt>
              </c:strCache>
            </c:strRef>
          </c:tx>
          <c:spPr>
            <a:ln w="38027">
              <a:solidFill>
                <a:srgbClr val="FF9900"/>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Sheet1!$C$6:$P$6</c:f>
              <c:numCache>
                <c:formatCode>#,##0_);[Red]\(#,##0\)</c:formatCode>
                <c:ptCount val="14"/>
                <c:pt idx="0">
                  <c:v>52</c:v>
                </c:pt>
                <c:pt idx="1">
                  <c:v>58</c:v>
                </c:pt>
                <c:pt idx="2">
                  <c:v>46</c:v>
                </c:pt>
                <c:pt idx="3">
                  <c:v>38</c:v>
                </c:pt>
                <c:pt idx="4">
                  <c:v>37</c:v>
                </c:pt>
                <c:pt idx="5">
                  <c:v>31</c:v>
                </c:pt>
                <c:pt idx="6">
                  <c:v>28</c:v>
                </c:pt>
                <c:pt idx="7">
                  <c:v>16</c:v>
                </c:pt>
                <c:pt idx="8">
                  <c:v>38</c:v>
                </c:pt>
                <c:pt idx="9">
                  <c:v>21</c:v>
                </c:pt>
                <c:pt idx="10">
                  <c:v>14</c:v>
                </c:pt>
                <c:pt idx="11">
                  <c:v>13</c:v>
                </c:pt>
                <c:pt idx="12">
                  <c:v>9</c:v>
                </c:pt>
                <c:pt idx="13">
                  <c:v>9</c:v>
                </c:pt>
              </c:numCache>
            </c:numRef>
          </c:val>
          <c:smooth val="0"/>
          <c:extLst>
            <c:ext xmlns:c16="http://schemas.microsoft.com/office/drawing/2014/chart" uri="{C3380CC4-5D6E-409C-BE32-E72D297353CC}">
              <c16:uniqueId val="{00000004-D5E2-114B-B2AF-0E18D96E0067}"/>
            </c:ext>
          </c:extLst>
        </c:ser>
        <c:ser>
          <c:idx val="5"/>
          <c:order val="5"/>
          <c:tx>
            <c:strRef>
              <c:f>Sheet1!$B$7</c:f>
              <c:strCache>
                <c:ptCount val="1"/>
                <c:pt idx="0">
                  <c:v>車両単独</c:v>
                </c:pt>
              </c:strCache>
            </c:strRef>
          </c:tx>
          <c:spPr>
            <a:ln w="38027">
              <a:solidFill>
                <a:srgbClr val="993300"/>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Sheet1!$C$7:$P$7</c:f>
              <c:numCache>
                <c:formatCode>#,##0_);[Red]\(#,##0\)</c:formatCode>
                <c:ptCount val="14"/>
                <c:pt idx="0">
                  <c:v>43</c:v>
                </c:pt>
                <c:pt idx="1">
                  <c:v>51</c:v>
                </c:pt>
                <c:pt idx="2">
                  <c:v>46</c:v>
                </c:pt>
                <c:pt idx="3">
                  <c:v>53</c:v>
                </c:pt>
                <c:pt idx="4">
                  <c:v>65</c:v>
                </c:pt>
                <c:pt idx="5">
                  <c:v>50</c:v>
                </c:pt>
                <c:pt idx="6">
                  <c:v>53</c:v>
                </c:pt>
                <c:pt idx="7">
                  <c:v>50</c:v>
                </c:pt>
                <c:pt idx="8">
                  <c:v>86</c:v>
                </c:pt>
                <c:pt idx="9">
                  <c:v>78</c:v>
                </c:pt>
                <c:pt idx="10">
                  <c:v>113</c:v>
                </c:pt>
                <c:pt idx="11">
                  <c:v>122</c:v>
                </c:pt>
                <c:pt idx="12">
                  <c:v>109</c:v>
                </c:pt>
                <c:pt idx="13">
                  <c:v>87</c:v>
                </c:pt>
              </c:numCache>
            </c:numRef>
          </c:val>
          <c:smooth val="0"/>
          <c:extLst>
            <c:ext xmlns:c16="http://schemas.microsoft.com/office/drawing/2014/chart" uri="{C3380CC4-5D6E-409C-BE32-E72D297353CC}">
              <c16:uniqueId val="{00000005-D5E2-114B-B2AF-0E18D96E0067}"/>
            </c:ext>
          </c:extLst>
        </c:ser>
        <c:dLbls>
          <c:showLegendKey val="0"/>
          <c:showVal val="0"/>
          <c:showCatName val="0"/>
          <c:showSerName val="0"/>
          <c:showPercent val="0"/>
          <c:showBubbleSize val="0"/>
        </c:dLbls>
        <c:smooth val="0"/>
        <c:axId val="-2041310400"/>
        <c:axId val="-2041308208"/>
      </c:lineChart>
      <c:catAx>
        <c:axId val="-204131040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308208"/>
        <c:crosses val="autoZero"/>
        <c:auto val="1"/>
        <c:lblAlgn val="ctr"/>
        <c:lblOffset val="100"/>
        <c:tickLblSkip val="1"/>
        <c:tickMarkSkip val="1"/>
        <c:noMultiLvlLbl val="0"/>
      </c:catAx>
      <c:valAx>
        <c:axId val="-2041308208"/>
        <c:scaling>
          <c:orientation val="minMax"/>
          <c:max val="30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死亡</a:t>
                </a:r>
                <a:r>
                  <a:rPr lang="zh-CN" altLang="en-US" b="0" dirty="0">
                    <a:latin typeface="HGMaruGothicMPRO" panose="020F0600000000000000" pitchFamily="34" charset="-128"/>
                    <a:ea typeface="HGMaruGothicMPRO" panose="020F0600000000000000" pitchFamily="34" charset="-128"/>
                  </a:rPr>
                  <a:t>事故件数（件）</a:t>
                </a:r>
              </a:p>
            </c:rich>
          </c:tx>
          <c:layout>
            <c:manualLayout>
              <c:xMode val="edge"/>
              <c:yMode val="edge"/>
              <c:x val="2.7847692059020501E-3"/>
              <c:y val="0.30278701789593299"/>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310400"/>
        <c:crosses val="autoZero"/>
        <c:crossBetween val="midCat"/>
      </c:valAx>
      <c:spPr>
        <a:noFill/>
        <a:ln w="38027">
          <a:solidFill>
            <a:schemeClr val="tx1"/>
          </a:solidFill>
          <a:prstDash val="solid"/>
        </a:ln>
      </c:spPr>
    </c:plotArea>
    <c:legend>
      <c:legendPos val="t"/>
      <c:layout>
        <c:manualLayout>
          <c:xMode val="edge"/>
          <c:yMode val="edge"/>
          <c:x val="4.3938853797121501E-2"/>
          <c:y val="5.6284411816943901E-3"/>
          <c:w val="0.90425219941349"/>
          <c:h val="0.26849170215116702"/>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227376636571"/>
          <c:y val="0.33034763309953502"/>
          <c:w val="0.80143244741034902"/>
          <c:h val="0.48812867318138897"/>
        </c:manualLayout>
      </c:layout>
      <c:lineChart>
        <c:grouping val="standard"/>
        <c:varyColors val="0"/>
        <c:ser>
          <c:idx val="0"/>
          <c:order val="0"/>
          <c:tx>
            <c:strRef>
              <c:f>Sheet1!$C$2</c:f>
              <c:strCache>
                <c:ptCount val="1"/>
                <c:pt idx="0">
                  <c:v>信号無視</c:v>
                </c:pt>
              </c:strCache>
            </c:strRef>
          </c:tx>
          <c:spPr>
            <a:ln w="38027">
              <a:solidFill>
                <a:srgbClr val="FF0000"/>
              </a:solidFill>
              <a:prstDash val="solid"/>
            </a:ln>
          </c:spPr>
          <c:marker>
            <c:symbol val="none"/>
          </c:marker>
          <c:cat>
            <c:numRef>
              <c:f>Sheet1!$D$1:$Q$1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Sheet1!$D$2:$Q$2</c:f>
              <c:numCache>
                <c:formatCode>#,##0_);[Red]\(#,##0\)</c:formatCode>
                <c:ptCount val="14"/>
                <c:pt idx="0">
                  <c:v>5654</c:v>
                </c:pt>
                <c:pt idx="1">
                  <c:v>4917</c:v>
                </c:pt>
                <c:pt idx="2">
                  <c:v>4760</c:v>
                </c:pt>
                <c:pt idx="3">
                  <c:v>4576</c:v>
                </c:pt>
                <c:pt idx="4">
                  <c:v>4415</c:v>
                </c:pt>
                <c:pt idx="5">
                  <c:v>4144</c:v>
                </c:pt>
                <c:pt idx="6">
                  <c:v>3952</c:v>
                </c:pt>
                <c:pt idx="7">
                  <c:v>3273</c:v>
                </c:pt>
                <c:pt idx="8">
                  <c:v>2764</c:v>
                </c:pt>
                <c:pt idx="9">
                  <c:v>2432</c:v>
                </c:pt>
                <c:pt idx="10">
                  <c:v>2010</c:v>
                </c:pt>
                <c:pt idx="11">
                  <c:v>1719</c:v>
                </c:pt>
                <c:pt idx="12">
                  <c:v>1680</c:v>
                </c:pt>
                <c:pt idx="13">
                  <c:v>1531</c:v>
                </c:pt>
              </c:numCache>
            </c:numRef>
          </c:val>
          <c:smooth val="0"/>
          <c:extLst>
            <c:ext xmlns:c16="http://schemas.microsoft.com/office/drawing/2014/chart" uri="{C3380CC4-5D6E-409C-BE32-E72D297353CC}">
              <c16:uniqueId val="{00000000-EDAA-2F46-B95E-6316AA623DA5}"/>
            </c:ext>
          </c:extLst>
        </c:ser>
        <c:ser>
          <c:idx val="1"/>
          <c:order val="1"/>
          <c:tx>
            <c:strRef>
              <c:f>Sheet1!$C$3</c:f>
              <c:strCache>
                <c:ptCount val="1"/>
                <c:pt idx="0">
                  <c:v>通行区分</c:v>
                </c:pt>
              </c:strCache>
            </c:strRef>
          </c:tx>
          <c:marker>
            <c:symbol val="none"/>
          </c:marker>
          <c:cat>
            <c:numRef>
              <c:f>Sheet1!$D$1:$Q$1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Sheet1!$D$3:$Q$3</c:f>
              <c:numCache>
                <c:formatCode>#,##0_);[Red]\(#,##0\)</c:formatCode>
                <c:ptCount val="14"/>
                <c:pt idx="0">
                  <c:v>3882</c:v>
                </c:pt>
                <c:pt idx="1">
                  <c:v>3743</c:v>
                </c:pt>
                <c:pt idx="2">
                  <c:v>4109</c:v>
                </c:pt>
                <c:pt idx="3">
                  <c:v>3345</c:v>
                </c:pt>
                <c:pt idx="4">
                  <c:v>3009</c:v>
                </c:pt>
                <c:pt idx="5">
                  <c:v>3024</c:v>
                </c:pt>
                <c:pt idx="6">
                  <c:v>3039</c:v>
                </c:pt>
                <c:pt idx="7">
                  <c:v>2587</c:v>
                </c:pt>
                <c:pt idx="8">
                  <c:v>2373</c:v>
                </c:pt>
                <c:pt idx="9">
                  <c:v>2198</c:v>
                </c:pt>
                <c:pt idx="10">
                  <c:v>1997</c:v>
                </c:pt>
                <c:pt idx="11">
                  <c:v>1699</c:v>
                </c:pt>
                <c:pt idx="12">
                  <c:v>1600</c:v>
                </c:pt>
                <c:pt idx="13">
                  <c:v>1449</c:v>
                </c:pt>
              </c:numCache>
            </c:numRef>
          </c:val>
          <c:smooth val="0"/>
          <c:extLst>
            <c:ext xmlns:c16="http://schemas.microsoft.com/office/drawing/2014/chart" uri="{C3380CC4-5D6E-409C-BE32-E72D297353CC}">
              <c16:uniqueId val="{00000001-EDAA-2F46-B95E-6316AA623DA5}"/>
            </c:ext>
          </c:extLst>
        </c:ser>
        <c:ser>
          <c:idx val="2"/>
          <c:order val="2"/>
          <c:tx>
            <c:strRef>
              <c:f>Sheet1!$C$4</c:f>
              <c:strCache>
                <c:ptCount val="1"/>
                <c:pt idx="0">
                  <c:v>交差点安全進行</c:v>
                </c:pt>
              </c:strCache>
            </c:strRef>
          </c:tx>
          <c:spPr>
            <a:ln w="38027">
              <a:solidFill>
                <a:srgbClr val="FF00FF"/>
              </a:solidFill>
              <a:prstDash val="solid"/>
            </a:ln>
          </c:spPr>
          <c:marker>
            <c:symbol val="none"/>
          </c:marker>
          <c:cat>
            <c:numRef>
              <c:f>Sheet1!$D$1:$Q$1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Sheet1!$D$4:$Q$4</c:f>
              <c:numCache>
                <c:formatCode>#,##0_);[Red]\(#,##0\)</c:formatCode>
                <c:ptCount val="14"/>
                <c:pt idx="0">
                  <c:v>14888</c:v>
                </c:pt>
                <c:pt idx="1">
                  <c:v>13882</c:v>
                </c:pt>
                <c:pt idx="2">
                  <c:v>14079</c:v>
                </c:pt>
                <c:pt idx="3">
                  <c:v>13542</c:v>
                </c:pt>
                <c:pt idx="4">
                  <c:v>13303</c:v>
                </c:pt>
                <c:pt idx="5">
                  <c:v>13355</c:v>
                </c:pt>
                <c:pt idx="6">
                  <c:v>13830</c:v>
                </c:pt>
                <c:pt idx="7">
                  <c:v>13369</c:v>
                </c:pt>
                <c:pt idx="8">
                  <c:v>12295</c:v>
                </c:pt>
                <c:pt idx="9">
                  <c:v>11454</c:v>
                </c:pt>
                <c:pt idx="10">
                  <c:v>10955</c:v>
                </c:pt>
                <c:pt idx="11">
                  <c:v>10409</c:v>
                </c:pt>
                <c:pt idx="12">
                  <c:v>10470</c:v>
                </c:pt>
                <c:pt idx="13">
                  <c:v>10339</c:v>
                </c:pt>
              </c:numCache>
            </c:numRef>
          </c:val>
          <c:smooth val="0"/>
          <c:extLst>
            <c:ext xmlns:c16="http://schemas.microsoft.com/office/drawing/2014/chart" uri="{C3380CC4-5D6E-409C-BE32-E72D297353CC}">
              <c16:uniqueId val="{00000002-EDAA-2F46-B95E-6316AA623DA5}"/>
            </c:ext>
          </c:extLst>
        </c:ser>
        <c:ser>
          <c:idx val="3"/>
          <c:order val="3"/>
          <c:tx>
            <c:strRef>
              <c:f>Sheet1!$C$5</c:f>
              <c:strCache>
                <c:ptCount val="1"/>
                <c:pt idx="0">
                  <c:v>一時不停止</c:v>
                </c:pt>
              </c:strCache>
            </c:strRef>
          </c:tx>
          <c:spPr>
            <a:ln w="38027">
              <a:solidFill>
                <a:srgbClr val="00FFFF"/>
              </a:solidFill>
              <a:prstDash val="solid"/>
            </a:ln>
          </c:spPr>
          <c:marker>
            <c:symbol val="none"/>
          </c:marker>
          <c:cat>
            <c:numRef>
              <c:f>Sheet1!$D$1:$Q$1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Sheet1!$D$5:$Q$5</c:f>
              <c:numCache>
                <c:formatCode>#,##0_);[Red]\(#,##0\)</c:formatCode>
                <c:ptCount val="14"/>
                <c:pt idx="0">
                  <c:v>10995</c:v>
                </c:pt>
                <c:pt idx="1">
                  <c:v>10263</c:v>
                </c:pt>
                <c:pt idx="2">
                  <c:v>9681</c:v>
                </c:pt>
                <c:pt idx="3">
                  <c:v>9279</c:v>
                </c:pt>
                <c:pt idx="4">
                  <c:v>9171</c:v>
                </c:pt>
                <c:pt idx="5">
                  <c:v>8714</c:v>
                </c:pt>
                <c:pt idx="6">
                  <c:v>7988</c:v>
                </c:pt>
                <c:pt idx="7">
                  <c:v>7240</c:v>
                </c:pt>
                <c:pt idx="8">
                  <c:v>6511</c:v>
                </c:pt>
                <c:pt idx="9">
                  <c:v>5678</c:v>
                </c:pt>
                <c:pt idx="10">
                  <c:v>5044</c:v>
                </c:pt>
                <c:pt idx="11">
                  <c:v>4457</c:v>
                </c:pt>
                <c:pt idx="12">
                  <c:v>4703</c:v>
                </c:pt>
                <c:pt idx="13">
                  <c:v>4490</c:v>
                </c:pt>
              </c:numCache>
            </c:numRef>
          </c:val>
          <c:smooth val="0"/>
          <c:extLst>
            <c:ext xmlns:c16="http://schemas.microsoft.com/office/drawing/2014/chart" uri="{C3380CC4-5D6E-409C-BE32-E72D297353CC}">
              <c16:uniqueId val="{00000003-EDAA-2F46-B95E-6316AA623DA5}"/>
            </c:ext>
          </c:extLst>
        </c:ser>
        <c:ser>
          <c:idx val="4"/>
          <c:order val="4"/>
          <c:tx>
            <c:strRef>
              <c:f>Sheet1!$C$6</c:f>
              <c:strCache>
                <c:ptCount val="1"/>
                <c:pt idx="0">
                  <c:v>運転操作不適</c:v>
                </c:pt>
              </c:strCache>
            </c:strRef>
          </c:tx>
          <c:spPr>
            <a:ln w="38027">
              <a:solidFill>
                <a:srgbClr val="0066FF"/>
              </a:solidFill>
              <a:prstDash val="solid"/>
            </a:ln>
          </c:spPr>
          <c:marker>
            <c:symbol val="none"/>
          </c:marker>
          <c:cat>
            <c:numRef>
              <c:f>Sheet1!$D$1:$Q$1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Sheet1!$D$6:$Q$6</c:f>
              <c:numCache>
                <c:formatCode>#,##0_);[Red]\(#,##0\)</c:formatCode>
                <c:ptCount val="14"/>
                <c:pt idx="0">
                  <c:v>4837</c:v>
                </c:pt>
                <c:pt idx="1">
                  <c:v>4755</c:v>
                </c:pt>
                <c:pt idx="2">
                  <c:v>4518</c:v>
                </c:pt>
                <c:pt idx="3">
                  <c:v>4045</c:v>
                </c:pt>
                <c:pt idx="4">
                  <c:v>3508</c:v>
                </c:pt>
                <c:pt idx="5">
                  <c:v>3033</c:v>
                </c:pt>
                <c:pt idx="6">
                  <c:v>2608</c:v>
                </c:pt>
                <c:pt idx="7">
                  <c:v>2267</c:v>
                </c:pt>
                <c:pt idx="8">
                  <c:v>1991</c:v>
                </c:pt>
                <c:pt idx="9">
                  <c:v>1780</c:v>
                </c:pt>
                <c:pt idx="10">
                  <c:v>1523</c:v>
                </c:pt>
                <c:pt idx="11">
                  <c:v>1340</c:v>
                </c:pt>
                <c:pt idx="12">
                  <c:v>1344</c:v>
                </c:pt>
                <c:pt idx="13">
                  <c:v>1414</c:v>
                </c:pt>
              </c:numCache>
            </c:numRef>
          </c:val>
          <c:smooth val="0"/>
          <c:extLst>
            <c:ext xmlns:c16="http://schemas.microsoft.com/office/drawing/2014/chart" uri="{C3380CC4-5D6E-409C-BE32-E72D297353CC}">
              <c16:uniqueId val="{00000004-EDAA-2F46-B95E-6316AA623DA5}"/>
            </c:ext>
          </c:extLst>
        </c:ser>
        <c:ser>
          <c:idx val="5"/>
          <c:order val="5"/>
          <c:tx>
            <c:strRef>
              <c:f>Sheet1!$C$7</c:f>
              <c:strCache>
                <c:ptCount val="1"/>
                <c:pt idx="0">
                  <c:v>前方不注意</c:v>
                </c:pt>
              </c:strCache>
            </c:strRef>
          </c:tx>
          <c:marker>
            <c:symbol val="none"/>
          </c:marker>
          <c:cat>
            <c:numRef>
              <c:f>Sheet1!$D$1:$Q$1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Sheet1!$D$7:$Q$7</c:f>
              <c:numCache>
                <c:formatCode>#,##0_);[Red]\(#,##0\)</c:formatCode>
                <c:ptCount val="14"/>
                <c:pt idx="0">
                  <c:v>3574</c:v>
                </c:pt>
                <c:pt idx="1">
                  <c:v>3828</c:v>
                </c:pt>
                <c:pt idx="2">
                  <c:v>3517</c:v>
                </c:pt>
                <c:pt idx="3">
                  <c:v>3238</c:v>
                </c:pt>
                <c:pt idx="4">
                  <c:v>3055</c:v>
                </c:pt>
                <c:pt idx="5">
                  <c:v>2837</c:v>
                </c:pt>
                <c:pt idx="6">
                  <c:v>2547</c:v>
                </c:pt>
                <c:pt idx="7">
                  <c:v>2132</c:v>
                </c:pt>
                <c:pt idx="8">
                  <c:v>2052</c:v>
                </c:pt>
                <c:pt idx="9">
                  <c:v>1950</c:v>
                </c:pt>
                <c:pt idx="10">
                  <c:v>1787</c:v>
                </c:pt>
                <c:pt idx="11">
                  <c:v>1445</c:v>
                </c:pt>
                <c:pt idx="12">
                  <c:v>1597</c:v>
                </c:pt>
                <c:pt idx="13">
                  <c:v>1598</c:v>
                </c:pt>
              </c:numCache>
            </c:numRef>
          </c:val>
          <c:smooth val="0"/>
          <c:extLst>
            <c:ext xmlns:c16="http://schemas.microsoft.com/office/drawing/2014/chart" uri="{C3380CC4-5D6E-409C-BE32-E72D297353CC}">
              <c16:uniqueId val="{00000005-EDAA-2F46-B95E-6316AA623DA5}"/>
            </c:ext>
          </c:extLst>
        </c:ser>
        <c:ser>
          <c:idx val="6"/>
          <c:order val="6"/>
          <c:tx>
            <c:strRef>
              <c:f>Sheet1!$C$8</c:f>
              <c:strCache>
                <c:ptCount val="1"/>
                <c:pt idx="0">
                  <c:v>動静不注視</c:v>
                </c:pt>
              </c:strCache>
            </c:strRef>
          </c:tx>
          <c:spPr>
            <a:ln w="38027">
              <a:solidFill>
                <a:srgbClr val="FF9900"/>
              </a:solidFill>
              <a:prstDash val="solid"/>
            </a:ln>
          </c:spPr>
          <c:marker>
            <c:symbol val="none"/>
          </c:marker>
          <c:cat>
            <c:numRef>
              <c:f>Sheet1!$D$1:$Q$1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Sheet1!$D$8:$Q$8</c:f>
              <c:numCache>
                <c:formatCode>#,##0_);[Red]\(#,##0\)</c:formatCode>
                <c:ptCount val="14"/>
                <c:pt idx="0">
                  <c:v>19250</c:v>
                </c:pt>
                <c:pt idx="1">
                  <c:v>18709</c:v>
                </c:pt>
                <c:pt idx="2">
                  <c:v>18790</c:v>
                </c:pt>
                <c:pt idx="3">
                  <c:v>18173</c:v>
                </c:pt>
                <c:pt idx="4">
                  <c:v>17541</c:v>
                </c:pt>
                <c:pt idx="5">
                  <c:v>17122</c:v>
                </c:pt>
                <c:pt idx="6">
                  <c:v>16541</c:v>
                </c:pt>
                <c:pt idx="7">
                  <c:v>14894</c:v>
                </c:pt>
                <c:pt idx="8">
                  <c:v>14259</c:v>
                </c:pt>
                <c:pt idx="9">
                  <c:v>12989</c:v>
                </c:pt>
                <c:pt idx="10">
                  <c:v>12110</c:v>
                </c:pt>
                <c:pt idx="11">
                  <c:v>11107</c:v>
                </c:pt>
                <c:pt idx="12">
                  <c:v>11272</c:v>
                </c:pt>
                <c:pt idx="13">
                  <c:v>10974</c:v>
                </c:pt>
              </c:numCache>
            </c:numRef>
          </c:val>
          <c:smooth val="0"/>
          <c:extLst>
            <c:ext xmlns:c16="http://schemas.microsoft.com/office/drawing/2014/chart" uri="{C3380CC4-5D6E-409C-BE32-E72D297353CC}">
              <c16:uniqueId val="{00000006-EDAA-2F46-B95E-6316AA623DA5}"/>
            </c:ext>
          </c:extLst>
        </c:ser>
        <c:ser>
          <c:idx val="7"/>
          <c:order val="7"/>
          <c:tx>
            <c:strRef>
              <c:f>Sheet1!$C$9</c:f>
              <c:strCache>
                <c:ptCount val="1"/>
                <c:pt idx="0">
                  <c:v>安全不確認</c:v>
                </c:pt>
              </c:strCache>
            </c:strRef>
          </c:tx>
          <c:spPr>
            <a:ln>
              <a:solidFill>
                <a:srgbClr val="00B050"/>
              </a:solidFill>
            </a:ln>
          </c:spPr>
          <c:marker>
            <c:symbol val="none"/>
          </c:marker>
          <c:cat>
            <c:numRef>
              <c:f>Sheet1!$D$1:$Q$1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Sheet1!$D$9:$Q$9</c:f>
              <c:numCache>
                <c:formatCode>#,##0_);[Red]\(#,##0\)</c:formatCode>
                <c:ptCount val="14"/>
                <c:pt idx="0">
                  <c:v>49781</c:v>
                </c:pt>
                <c:pt idx="1">
                  <c:v>46430</c:v>
                </c:pt>
                <c:pt idx="2">
                  <c:v>45026</c:v>
                </c:pt>
                <c:pt idx="3">
                  <c:v>42303</c:v>
                </c:pt>
                <c:pt idx="4">
                  <c:v>39348</c:v>
                </c:pt>
                <c:pt idx="5">
                  <c:v>38008</c:v>
                </c:pt>
                <c:pt idx="6">
                  <c:v>35234</c:v>
                </c:pt>
                <c:pt idx="7">
                  <c:v>31302</c:v>
                </c:pt>
                <c:pt idx="8">
                  <c:v>28958</c:v>
                </c:pt>
                <c:pt idx="9">
                  <c:v>25780</c:v>
                </c:pt>
                <c:pt idx="10">
                  <c:v>22575</c:v>
                </c:pt>
                <c:pt idx="11">
                  <c:v>20804</c:v>
                </c:pt>
                <c:pt idx="12">
                  <c:v>19959</c:v>
                </c:pt>
                <c:pt idx="13">
                  <c:v>18593</c:v>
                </c:pt>
              </c:numCache>
            </c:numRef>
          </c:val>
          <c:smooth val="0"/>
          <c:extLst>
            <c:ext xmlns:c16="http://schemas.microsoft.com/office/drawing/2014/chart" uri="{C3380CC4-5D6E-409C-BE32-E72D297353CC}">
              <c16:uniqueId val="{00000007-EDAA-2F46-B95E-6316AA623DA5}"/>
            </c:ext>
          </c:extLst>
        </c:ser>
        <c:dLbls>
          <c:showLegendKey val="0"/>
          <c:showVal val="0"/>
          <c:showCatName val="0"/>
          <c:showSerName val="0"/>
          <c:showPercent val="0"/>
          <c:showBubbleSize val="0"/>
        </c:dLbls>
        <c:smooth val="0"/>
        <c:axId val="-2043316240"/>
        <c:axId val="-2043313520"/>
      </c:lineChart>
      <c:catAx>
        <c:axId val="-204331624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3520"/>
        <c:crosses val="autoZero"/>
        <c:auto val="1"/>
        <c:lblAlgn val="ctr"/>
        <c:lblOffset val="100"/>
        <c:tickLblSkip val="1"/>
        <c:tickMarkSkip val="1"/>
        <c:noMultiLvlLbl val="0"/>
      </c:catAx>
      <c:valAx>
        <c:axId val="-2043313520"/>
        <c:scaling>
          <c:orientation val="minMax"/>
          <c:max val="4000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dirty="0">
                    <a:latin typeface="HGMaruGothicMPRO" panose="020F0600000000000000" pitchFamily="34" charset="-128"/>
                    <a:ea typeface="HGMaruGothicMPRO" panose="020F0600000000000000" pitchFamily="34" charset="-128"/>
                  </a:rPr>
                  <a:t>事故件数（</a:t>
                </a:r>
                <a:r>
                  <a:rPr lang="ja-JP" altLang="en-US" b="0" dirty="0">
                    <a:latin typeface="HGMaruGothicMPRO" panose="020F0600000000000000" pitchFamily="34" charset="-128"/>
                    <a:ea typeface="HGMaruGothicMPRO" panose="020F0600000000000000" pitchFamily="34" charset="-128"/>
                  </a:rPr>
                  <a:t>万</a:t>
                </a:r>
                <a:r>
                  <a:rPr lang="zh-CN" altLang="en-US" b="0" dirty="0">
                    <a:latin typeface="HGMaruGothicMPRO" panose="020F0600000000000000" pitchFamily="34" charset="-128"/>
                    <a:ea typeface="HGMaruGothicMPRO" panose="020F0600000000000000" pitchFamily="34" charset="-128"/>
                  </a:rPr>
                  <a:t>件）</a:t>
                </a:r>
              </a:p>
            </c:rich>
          </c:tx>
          <c:layout>
            <c:manualLayout>
              <c:xMode val="edge"/>
              <c:yMode val="edge"/>
              <c:x val="2.6245179763086803E-2"/>
              <c:y val="0.329081592799992"/>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6240"/>
        <c:crosses val="autoZero"/>
        <c:crossBetween val="midCat"/>
        <c:dispUnits>
          <c:builtInUnit val="tenThousands"/>
        </c:dispUnits>
      </c:valAx>
      <c:spPr>
        <a:noFill/>
        <a:ln w="38027">
          <a:solidFill>
            <a:schemeClr val="tx1"/>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356408894636"/>
          <c:y val="0.33034757211856502"/>
          <c:w val="0.78530341515228475"/>
          <c:h val="0.48812867318138897"/>
        </c:manualLayout>
      </c:layout>
      <c:lineChart>
        <c:grouping val="standard"/>
        <c:varyColors val="0"/>
        <c:ser>
          <c:idx val="0"/>
          <c:order val="0"/>
          <c:tx>
            <c:strRef>
              <c:f>Sheet1!$B$2</c:f>
              <c:strCache>
                <c:ptCount val="1"/>
                <c:pt idx="0">
                  <c:v>信号無視</c:v>
                </c:pt>
              </c:strCache>
            </c:strRef>
          </c:tx>
          <c:spPr>
            <a:ln w="38027">
              <a:solidFill>
                <a:srgbClr val="FF0000"/>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Sheet1!$C$2:$P$2</c:f>
              <c:numCache>
                <c:formatCode>#,##0_);[Red]\(#,##0\)</c:formatCode>
                <c:ptCount val="14"/>
                <c:pt idx="0">
                  <c:v>77</c:v>
                </c:pt>
                <c:pt idx="1">
                  <c:v>95</c:v>
                </c:pt>
                <c:pt idx="2">
                  <c:v>73</c:v>
                </c:pt>
                <c:pt idx="3">
                  <c:v>73</c:v>
                </c:pt>
                <c:pt idx="4">
                  <c:v>73</c:v>
                </c:pt>
                <c:pt idx="5">
                  <c:v>59</c:v>
                </c:pt>
                <c:pt idx="6">
                  <c:v>53</c:v>
                </c:pt>
                <c:pt idx="7">
                  <c:v>50</c:v>
                </c:pt>
                <c:pt idx="8">
                  <c:v>58</c:v>
                </c:pt>
                <c:pt idx="9">
                  <c:v>32</c:v>
                </c:pt>
                <c:pt idx="10">
                  <c:v>48</c:v>
                </c:pt>
                <c:pt idx="11">
                  <c:v>45</c:v>
                </c:pt>
                <c:pt idx="12">
                  <c:v>39</c:v>
                </c:pt>
                <c:pt idx="13">
                  <c:v>31</c:v>
                </c:pt>
              </c:numCache>
            </c:numRef>
          </c:val>
          <c:smooth val="0"/>
          <c:extLst>
            <c:ext xmlns:c16="http://schemas.microsoft.com/office/drawing/2014/chart" uri="{C3380CC4-5D6E-409C-BE32-E72D297353CC}">
              <c16:uniqueId val="{00000000-53CD-9C4F-A5C1-BC8868DCC7C9}"/>
            </c:ext>
          </c:extLst>
        </c:ser>
        <c:ser>
          <c:idx val="1"/>
          <c:order val="1"/>
          <c:tx>
            <c:strRef>
              <c:f>Sheet1!$B$3</c:f>
              <c:strCache>
                <c:ptCount val="1"/>
                <c:pt idx="0">
                  <c:v>優先通行妨害</c:v>
                </c:pt>
              </c:strCache>
            </c:strRef>
          </c:tx>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Sheet1!$C$3:$P$3</c:f>
              <c:numCache>
                <c:formatCode>#,##0_);[Red]\(#,##0\)</c:formatCode>
                <c:ptCount val="14"/>
                <c:pt idx="0">
                  <c:v>30</c:v>
                </c:pt>
                <c:pt idx="1">
                  <c:v>35</c:v>
                </c:pt>
                <c:pt idx="2">
                  <c:v>36</c:v>
                </c:pt>
                <c:pt idx="3">
                  <c:v>25</c:v>
                </c:pt>
                <c:pt idx="4">
                  <c:v>24</c:v>
                </c:pt>
                <c:pt idx="5">
                  <c:v>15</c:v>
                </c:pt>
                <c:pt idx="6">
                  <c:v>27</c:v>
                </c:pt>
                <c:pt idx="7">
                  <c:v>18</c:v>
                </c:pt>
                <c:pt idx="8">
                  <c:v>17</c:v>
                </c:pt>
                <c:pt idx="9">
                  <c:v>14</c:v>
                </c:pt>
                <c:pt idx="10">
                  <c:v>21</c:v>
                </c:pt>
                <c:pt idx="11">
                  <c:v>20</c:v>
                </c:pt>
                <c:pt idx="12">
                  <c:v>20</c:v>
                </c:pt>
                <c:pt idx="13">
                  <c:v>19</c:v>
                </c:pt>
              </c:numCache>
            </c:numRef>
          </c:val>
          <c:smooth val="0"/>
          <c:extLst>
            <c:ext xmlns:c16="http://schemas.microsoft.com/office/drawing/2014/chart" uri="{C3380CC4-5D6E-409C-BE32-E72D297353CC}">
              <c16:uniqueId val="{00000001-53CD-9C4F-A5C1-BC8868DCC7C9}"/>
            </c:ext>
          </c:extLst>
        </c:ser>
        <c:ser>
          <c:idx val="2"/>
          <c:order val="2"/>
          <c:tx>
            <c:strRef>
              <c:f>Sheet1!$B$4</c:f>
              <c:strCache>
                <c:ptCount val="1"/>
                <c:pt idx="0">
                  <c:v>交差点安全進行</c:v>
                </c:pt>
              </c:strCache>
            </c:strRef>
          </c:tx>
          <c:spPr>
            <a:ln w="38027">
              <a:solidFill>
                <a:srgbClr val="FF00FF"/>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Sheet1!$C$4:$P$4</c:f>
              <c:numCache>
                <c:formatCode>#,##0_);[Red]\(#,##0\)</c:formatCode>
                <c:ptCount val="14"/>
                <c:pt idx="0">
                  <c:v>49</c:v>
                </c:pt>
                <c:pt idx="1">
                  <c:v>74</c:v>
                </c:pt>
                <c:pt idx="2">
                  <c:v>69</c:v>
                </c:pt>
                <c:pt idx="3">
                  <c:v>50</c:v>
                </c:pt>
                <c:pt idx="4">
                  <c:v>41</c:v>
                </c:pt>
                <c:pt idx="5">
                  <c:v>66</c:v>
                </c:pt>
                <c:pt idx="6">
                  <c:v>56</c:v>
                </c:pt>
                <c:pt idx="7">
                  <c:v>64</c:v>
                </c:pt>
                <c:pt idx="8">
                  <c:v>43</c:v>
                </c:pt>
                <c:pt idx="9">
                  <c:v>53</c:v>
                </c:pt>
                <c:pt idx="10">
                  <c:v>37</c:v>
                </c:pt>
                <c:pt idx="11">
                  <c:v>28</c:v>
                </c:pt>
                <c:pt idx="12">
                  <c:v>39</c:v>
                </c:pt>
                <c:pt idx="13">
                  <c:v>34</c:v>
                </c:pt>
              </c:numCache>
            </c:numRef>
          </c:val>
          <c:smooth val="0"/>
          <c:extLst>
            <c:ext xmlns:c16="http://schemas.microsoft.com/office/drawing/2014/chart" uri="{C3380CC4-5D6E-409C-BE32-E72D297353CC}">
              <c16:uniqueId val="{00000002-53CD-9C4F-A5C1-BC8868DCC7C9}"/>
            </c:ext>
          </c:extLst>
        </c:ser>
        <c:ser>
          <c:idx val="3"/>
          <c:order val="3"/>
          <c:tx>
            <c:strRef>
              <c:f>Sheet1!$B$5</c:f>
              <c:strCache>
                <c:ptCount val="1"/>
                <c:pt idx="0">
                  <c:v>一時不停止</c:v>
                </c:pt>
              </c:strCache>
            </c:strRef>
          </c:tx>
          <c:spPr>
            <a:ln w="38027">
              <a:solidFill>
                <a:srgbClr val="00FFFF"/>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Sheet1!$C$5:$P$5</c:f>
              <c:numCache>
                <c:formatCode>#,##0_);[Red]\(#,##0\)</c:formatCode>
                <c:ptCount val="14"/>
                <c:pt idx="0">
                  <c:v>89</c:v>
                </c:pt>
                <c:pt idx="1">
                  <c:v>72</c:v>
                </c:pt>
                <c:pt idx="2">
                  <c:v>57</c:v>
                </c:pt>
                <c:pt idx="3">
                  <c:v>71</c:v>
                </c:pt>
                <c:pt idx="4">
                  <c:v>62</c:v>
                </c:pt>
                <c:pt idx="5">
                  <c:v>43</c:v>
                </c:pt>
                <c:pt idx="6">
                  <c:v>49</c:v>
                </c:pt>
                <c:pt idx="7">
                  <c:v>55</c:v>
                </c:pt>
                <c:pt idx="8">
                  <c:v>46</c:v>
                </c:pt>
                <c:pt idx="9">
                  <c:v>49</c:v>
                </c:pt>
                <c:pt idx="10">
                  <c:v>42</c:v>
                </c:pt>
                <c:pt idx="11">
                  <c:v>24</c:v>
                </c:pt>
                <c:pt idx="12">
                  <c:v>35</c:v>
                </c:pt>
                <c:pt idx="13">
                  <c:v>24</c:v>
                </c:pt>
              </c:numCache>
            </c:numRef>
          </c:val>
          <c:smooth val="0"/>
          <c:extLst>
            <c:ext xmlns:c16="http://schemas.microsoft.com/office/drawing/2014/chart" uri="{C3380CC4-5D6E-409C-BE32-E72D297353CC}">
              <c16:uniqueId val="{00000003-53CD-9C4F-A5C1-BC8868DCC7C9}"/>
            </c:ext>
          </c:extLst>
        </c:ser>
        <c:ser>
          <c:idx val="4"/>
          <c:order val="4"/>
          <c:tx>
            <c:strRef>
              <c:f>Sheet1!$B$6</c:f>
              <c:strCache>
                <c:ptCount val="1"/>
                <c:pt idx="0">
                  <c:v>運転操作不適</c:v>
                </c:pt>
              </c:strCache>
            </c:strRef>
          </c:tx>
          <c:spPr>
            <a:ln w="38027">
              <a:solidFill>
                <a:srgbClr val="0066FF"/>
              </a:solidFill>
              <a:prstDash val="solid"/>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Sheet1!$C$6:$P$6</c:f>
              <c:numCache>
                <c:formatCode>#,##0_);[Red]\(#,##0\)</c:formatCode>
                <c:ptCount val="14"/>
                <c:pt idx="0">
                  <c:v>42</c:v>
                </c:pt>
                <c:pt idx="1">
                  <c:v>43</c:v>
                </c:pt>
                <c:pt idx="2">
                  <c:v>38</c:v>
                </c:pt>
                <c:pt idx="3">
                  <c:v>38</c:v>
                </c:pt>
                <c:pt idx="4">
                  <c:v>52</c:v>
                </c:pt>
                <c:pt idx="5">
                  <c:v>42</c:v>
                </c:pt>
                <c:pt idx="6">
                  <c:v>35</c:v>
                </c:pt>
                <c:pt idx="7">
                  <c:v>32</c:v>
                </c:pt>
                <c:pt idx="8">
                  <c:v>56</c:v>
                </c:pt>
                <c:pt idx="9">
                  <c:v>57</c:v>
                </c:pt>
                <c:pt idx="10">
                  <c:v>83</c:v>
                </c:pt>
                <c:pt idx="11">
                  <c:v>72</c:v>
                </c:pt>
                <c:pt idx="12">
                  <c:v>79</c:v>
                </c:pt>
                <c:pt idx="13">
                  <c:v>60</c:v>
                </c:pt>
              </c:numCache>
            </c:numRef>
          </c:val>
          <c:smooth val="0"/>
          <c:extLst>
            <c:ext xmlns:c16="http://schemas.microsoft.com/office/drawing/2014/chart" uri="{C3380CC4-5D6E-409C-BE32-E72D297353CC}">
              <c16:uniqueId val="{00000004-53CD-9C4F-A5C1-BC8868DCC7C9}"/>
            </c:ext>
          </c:extLst>
        </c:ser>
        <c:ser>
          <c:idx val="5"/>
          <c:order val="5"/>
          <c:tx>
            <c:strRef>
              <c:f>Sheet1!$B$7</c:f>
              <c:strCache>
                <c:ptCount val="1"/>
                <c:pt idx="0">
                  <c:v>安全不確認</c:v>
                </c:pt>
              </c:strCache>
            </c:strRef>
          </c:tx>
          <c:spPr>
            <a:ln>
              <a:solidFill>
                <a:srgbClr val="00B050"/>
              </a:solidFill>
            </a:ln>
          </c:spPr>
          <c:marker>
            <c:symbol val="none"/>
          </c:marker>
          <c:cat>
            <c:numRef>
              <c:f>Sheet1!$C$1:$P$1</c:f>
              <c:numCache>
                <c:formatCode>General</c:formatCode>
                <c:ptCount val="14"/>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numCache>
            </c:numRef>
          </c:cat>
          <c:val>
            <c:numRef>
              <c:f>Sheet1!$C$7:$P$7</c:f>
              <c:numCache>
                <c:formatCode>#,##0_);[Red]\(#,##0\)</c:formatCode>
                <c:ptCount val="14"/>
                <c:pt idx="0">
                  <c:v>208</c:v>
                </c:pt>
                <c:pt idx="1">
                  <c:v>185</c:v>
                </c:pt>
                <c:pt idx="2">
                  <c:v>199</c:v>
                </c:pt>
                <c:pt idx="3">
                  <c:v>184</c:v>
                </c:pt>
                <c:pt idx="4">
                  <c:v>159</c:v>
                </c:pt>
                <c:pt idx="5">
                  <c:v>132</c:v>
                </c:pt>
                <c:pt idx="6">
                  <c:v>146</c:v>
                </c:pt>
                <c:pt idx="7">
                  <c:v>105</c:v>
                </c:pt>
                <c:pt idx="8">
                  <c:v>108</c:v>
                </c:pt>
                <c:pt idx="9">
                  <c:v>104</c:v>
                </c:pt>
                <c:pt idx="10">
                  <c:v>103</c:v>
                </c:pt>
                <c:pt idx="11">
                  <c:v>95</c:v>
                </c:pt>
                <c:pt idx="12">
                  <c:v>72</c:v>
                </c:pt>
                <c:pt idx="13">
                  <c:v>75</c:v>
                </c:pt>
              </c:numCache>
            </c:numRef>
          </c:val>
          <c:smooth val="0"/>
          <c:extLst>
            <c:ext xmlns:c16="http://schemas.microsoft.com/office/drawing/2014/chart" uri="{C3380CC4-5D6E-409C-BE32-E72D297353CC}">
              <c16:uniqueId val="{00000005-53CD-9C4F-A5C1-BC8868DCC7C9}"/>
            </c:ext>
          </c:extLst>
        </c:ser>
        <c:dLbls>
          <c:showLegendKey val="0"/>
          <c:showVal val="0"/>
          <c:showCatName val="0"/>
          <c:showSerName val="0"/>
          <c:showPercent val="0"/>
          <c:showBubbleSize val="0"/>
        </c:dLbls>
        <c:smooth val="0"/>
        <c:axId val="-2041349056"/>
        <c:axId val="-2041345936"/>
      </c:lineChart>
      <c:catAx>
        <c:axId val="-2041349056"/>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345936"/>
        <c:crosses val="autoZero"/>
        <c:auto val="1"/>
        <c:lblAlgn val="ctr"/>
        <c:lblOffset val="100"/>
        <c:tickLblSkip val="1"/>
        <c:tickMarkSkip val="1"/>
        <c:noMultiLvlLbl val="0"/>
      </c:catAx>
      <c:valAx>
        <c:axId val="-2041345936"/>
        <c:scaling>
          <c:orientation val="minMax"/>
          <c:max val="20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dirty="0">
                    <a:latin typeface="HGMaruGothicMPRO" panose="020F0600000000000000" pitchFamily="34" charset="-128"/>
                    <a:ea typeface="HGMaruGothicMPRO" panose="020F0600000000000000" pitchFamily="34" charset="-128"/>
                  </a:rPr>
                  <a:t>死亡</a:t>
                </a:r>
                <a:r>
                  <a:rPr lang="zh-CN" altLang="en-US" b="0" dirty="0">
                    <a:latin typeface="HGMaruGothicMPRO" panose="020F0600000000000000" pitchFamily="34" charset="-128"/>
                    <a:ea typeface="HGMaruGothicMPRO" panose="020F0600000000000000" pitchFamily="34" charset="-128"/>
                  </a:rPr>
                  <a:t>事故件数（件）</a:t>
                </a:r>
              </a:p>
            </c:rich>
          </c:tx>
          <c:layout>
            <c:manualLayout>
              <c:xMode val="edge"/>
              <c:yMode val="edge"/>
              <c:x val="1.0116147505022283E-2"/>
              <c:y val="0.30278701789593332"/>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349056"/>
        <c:crosses val="autoZero"/>
        <c:crossBetween val="midCat"/>
        <c:majorUnit val="50"/>
      </c:valAx>
      <c:spPr>
        <a:noFill/>
        <a:ln w="38027">
          <a:solidFill>
            <a:schemeClr val="tx1"/>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6468</c:v>
                </c:pt>
                <c:pt idx="1">
                  <c:v>38</c:v>
                </c:pt>
              </c:numCache>
            </c:numRef>
          </c:val>
          <c:extLst>
            <c:ext xmlns:c16="http://schemas.microsoft.com/office/drawing/2014/chart" uri="{C3380CC4-5D6E-409C-BE32-E72D297353CC}">
              <c16:uniqueId val="{00000000-F325-004C-B87D-E4D3F9A3C9E1}"/>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1731</c:v>
                </c:pt>
                <c:pt idx="1">
                  <c:v>5</c:v>
                </c:pt>
              </c:numCache>
            </c:numRef>
          </c:val>
          <c:extLst>
            <c:ext xmlns:c16="http://schemas.microsoft.com/office/drawing/2014/chart" uri="{C3380CC4-5D6E-409C-BE32-E72D297353CC}">
              <c16:uniqueId val="{00000001-F325-004C-B87D-E4D3F9A3C9E1}"/>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4947</c:v>
                </c:pt>
                <c:pt idx="1">
                  <c:v>35</c:v>
                </c:pt>
              </c:numCache>
            </c:numRef>
          </c:val>
          <c:extLst>
            <c:ext xmlns:c16="http://schemas.microsoft.com/office/drawing/2014/chart" uri="{C3380CC4-5D6E-409C-BE32-E72D297353CC}">
              <c16:uniqueId val="{00000002-F325-004C-B87D-E4D3F9A3C9E1}"/>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5000</c:v>
                </c:pt>
                <c:pt idx="1">
                  <c:v>54</c:v>
                </c:pt>
              </c:numCache>
            </c:numRef>
          </c:val>
          <c:extLst>
            <c:ext xmlns:c16="http://schemas.microsoft.com/office/drawing/2014/chart" uri="{C3380CC4-5D6E-409C-BE32-E72D297353CC}">
              <c16:uniqueId val="{00000003-F325-004C-B87D-E4D3F9A3C9E1}"/>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6403</c:v>
                </c:pt>
                <c:pt idx="1">
                  <c:v>72</c:v>
                </c:pt>
              </c:numCache>
            </c:numRef>
          </c:val>
          <c:extLst>
            <c:ext xmlns:c16="http://schemas.microsoft.com/office/drawing/2014/chart" uri="{C3380CC4-5D6E-409C-BE32-E72D297353CC}">
              <c16:uniqueId val="{00000004-F325-004C-B87D-E4D3F9A3C9E1}"/>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6026</c:v>
                </c:pt>
                <c:pt idx="1">
                  <c:v>84</c:v>
                </c:pt>
              </c:numCache>
            </c:numRef>
          </c:val>
          <c:extLst>
            <c:ext xmlns:c16="http://schemas.microsoft.com/office/drawing/2014/chart" uri="{C3380CC4-5D6E-409C-BE32-E72D297353CC}">
              <c16:uniqueId val="{00000005-F325-004C-B87D-E4D3F9A3C9E1}"/>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6106</c:v>
                </c:pt>
                <c:pt idx="1">
                  <c:v>193</c:v>
                </c:pt>
              </c:numCache>
            </c:numRef>
          </c:val>
          <c:extLst>
            <c:ext xmlns:c16="http://schemas.microsoft.com/office/drawing/2014/chart" uri="{C3380CC4-5D6E-409C-BE32-E72D297353CC}">
              <c16:uniqueId val="{00000006-F325-004C-B87D-E4D3F9A3C9E1}"/>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7072</c:v>
                </c:pt>
                <c:pt idx="1">
                  <c:v>328</c:v>
                </c:pt>
              </c:numCache>
            </c:numRef>
          </c:val>
          <c:extLst>
            <c:ext xmlns:c16="http://schemas.microsoft.com/office/drawing/2014/chart" uri="{C3380CC4-5D6E-409C-BE32-E72D297353CC}">
              <c16:uniqueId val="{00000007-F325-004C-B87D-E4D3F9A3C9E1}"/>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5332</c:v>
                </c:pt>
                <c:pt idx="1">
                  <c:v>449</c:v>
                </c:pt>
              </c:numCache>
            </c:numRef>
          </c:val>
          <c:extLst>
            <c:ext xmlns:c16="http://schemas.microsoft.com/office/drawing/2014/chart" uri="{C3380CC4-5D6E-409C-BE32-E72D297353CC}">
              <c16:uniqueId val="{00000008-F325-004C-B87D-E4D3F9A3C9E1}"/>
            </c:ext>
          </c:extLst>
        </c:ser>
        <c:dLbls>
          <c:showLegendKey val="0"/>
          <c:showVal val="0"/>
          <c:showCatName val="0"/>
          <c:showSerName val="0"/>
          <c:showPercent val="0"/>
          <c:showBubbleSize val="0"/>
        </c:dLbls>
        <c:gapWidth val="75"/>
        <c:overlap val="100"/>
        <c:serLines/>
        <c:axId val="209963696"/>
        <c:axId val="209965472"/>
      </c:barChart>
      <c:catAx>
        <c:axId val="209963696"/>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5472"/>
        <c:crosses val="autoZero"/>
        <c:auto val="1"/>
        <c:lblAlgn val="ctr"/>
        <c:lblOffset val="100"/>
        <c:noMultiLvlLbl val="0"/>
      </c:catAx>
      <c:valAx>
        <c:axId val="209965472"/>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3696"/>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4234312918147"/>
          <c:y val="0.29454887454501189"/>
          <c:w val="0.71411460719709863"/>
          <c:h val="0.69283207378373235"/>
        </c:manualLayout>
      </c:layout>
      <c:barChart>
        <c:barDir val="bar"/>
        <c:grouping val="percentStacked"/>
        <c:varyColors val="0"/>
        <c:ser>
          <c:idx val="0"/>
          <c:order val="0"/>
          <c:tx>
            <c:strRef>
              <c:f>Sheet1!$A$2</c:f>
              <c:strCache>
                <c:ptCount val="1"/>
                <c:pt idx="0">
                  <c:v>全損</c:v>
                </c:pt>
              </c:strCache>
            </c:strRef>
          </c:tx>
          <c:spPr>
            <a:solidFill>
              <a:srgbClr val="FF0000"/>
            </a:solidFill>
          </c:spPr>
          <c:invertIfNegative val="0"/>
          <c:cat>
            <c:strRef>
              <c:f>Sheet1!$B$1:$E$1</c:f>
              <c:strCache>
                <c:ptCount val="4"/>
                <c:pt idx="0">
                  <c:v>自動車</c:v>
                </c:pt>
                <c:pt idx="1">
                  <c:v>二輪車</c:v>
                </c:pt>
                <c:pt idx="2">
                  <c:v>自転車</c:v>
                </c:pt>
                <c:pt idx="3">
                  <c:v>歩行中</c:v>
                </c:pt>
              </c:strCache>
            </c:strRef>
          </c:cat>
          <c:val>
            <c:numRef>
              <c:f>Sheet1!$B$2:$E$2</c:f>
              <c:numCache>
                <c:formatCode>0_);[Red]\(0\)</c:formatCode>
                <c:ptCount val="4"/>
                <c:pt idx="0">
                  <c:v>0</c:v>
                </c:pt>
                <c:pt idx="1">
                  <c:v>0</c:v>
                </c:pt>
                <c:pt idx="2">
                  <c:v>0</c:v>
                </c:pt>
                <c:pt idx="3">
                  <c:v>0</c:v>
                </c:pt>
              </c:numCache>
            </c:numRef>
          </c:val>
          <c:extLst>
            <c:ext xmlns:c16="http://schemas.microsoft.com/office/drawing/2014/chart" uri="{C3380CC4-5D6E-409C-BE32-E72D297353CC}">
              <c16:uniqueId val="{00000000-BB36-D246-BDE7-84165558DF49}"/>
            </c:ext>
          </c:extLst>
        </c:ser>
        <c:ser>
          <c:idx val="1"/>
          <c:order val="1"/>
          <c:tx>
            <c:strRef>
              <c:f>Sheet1!$A$3</c:f>
              <c:strCache>
                <c:ptCount val="1"/>
                <c:pt idx="0">
                  <c:v>頭部</c:v>
                </c:pt>
              </c:strCache>
            </c:strRef>
          </c:tx>
          <c:spPr>
            <a:solidFill>
              <a:srgbClr val="92D05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Sheet1!$B$3:$E$3</c:f>
              <c:numCache>
                <c:formatCode>0_);[Red]\(0\)</c:formatCode>
                <c:ptCount val="4"/>
                <c:pt idx="0">
                  <c:v>8443</c:v>
                </c:pt>
                <c:pt idx="1">
                  <c:v>2713</c:v>
                </c:pt>
                <c:pt idx="2">
                  <c:v>9097</c:v>
                </c:pt>
                <c:pt idx="3">
                  <c:v>7163</c:v>
                </c:pt>
              </c:numCache>
            </c:numRef>
          </c:val>
          <c:extLst>
            <c:ext xmlns:c16="http://schemas.microsoft.com/office/drawing/2014/chart" uri="{C3380CC4-5D6E-409C-BE32-E72D297353CC}">
              <c16:uniqueId val="{00000001-BB36-D246-BDE7-84165558DF49}"/>
            </c:ext>
          </c:extLst>
        </c:ser>
        <c:ser>
          <c:idx val="2"/>
          <c:order val="2"/>
          <c:tx>
            <c:strRef>
              <c:f>Sheet1!$A$4</c:f>
              <c:strCache>
                <c:ptCount val="1"/>
                <c:pt idx="0">
                  <c:v>顔部</c:v>
                </c:pt>
              </c:strCache>
            </c:strRef>
          </c:tx>
          <c:spPr>
            <a:solidFill>
              <a:srgbClr val="0070C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Sheet1!$B$4:$E$4</c:f>
              <c:numCache>
                <c:formatCode>0_);[Red]\(0\)</c:formatCode>
                <c:ptCount val="4"/>
                <c:pt idx="0">
                  <c:v>3413</c:v>
                </c:pt>
                <c:pt idx="1">
                  <c:v>1763</c:v>
                </c:pt>
                <c:pt idx="2">
                  <c:v>3807</c:v>
                </c:pt>
                <c:pt idx="3">
                  <c:v>2406</c:v>
                </c:pt>
              </c:numCache>
            </c:numRef>
          </c:val>
          <c:extLst>
            <c:ext xmlns:c16="http://schemas.microsoft.com/office/drawing/2014/chart" uri="{C3380CC4-5D6E-409C-BE32-E72D297353CC}">
              <c16:uniqueId val="{00000002-BB36-D246-BDE7-84165558DF49}"/>
            </c:ext>
          </c:extLst>
        </c:ser>
        <c:ser>
          <c:idx val="3"/>
          <c:order val="3"/>
          <c:tx>
            <c:strRef>
              <c:f>Sheet1!$A$5</c:f>
              <c:strCache>
                <c:ptCount val="1"/>
                <c:pt idx="0">
                  <c:v>頸部</c:v>
                </c:pt>
              </c:strCache>
            </c:strRef>
          </c:tx>
          <c:spPr>
            <a:solidFill>
              <a:schemeClr val="accent6">
                <a:lumMod val="40000"/>
                <a:lumOff val="6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Sheet1!$B$5:$E$5</c:f>
              <c:numCache>
                <c:formatCode>0_);[Red]\(0\)</c:formatCode>
                <c:ptCount val="4"/>
                <c:pt idx="0">
                  <c:v>269051</c:v>
                </c:pt>
                <c:pt idx="1">
                  <c:v>8689</c:v>
                </c:pt>
                <c:pt idx="2">
                  <c:v>9290</c:v>
                </c:pt>
                <c:pt idx="3">
                  <c:v>3860</c:v>
                </c:pt>
              </c:numCache>
            </c:numRef>
          </c:val>
          <c:extLst>
            <c:ext xmlns:c16="http://schemas.microsoft.com/office/drawing/2014/chart" uri="{C3380CC4-5D6E-409C-BE32-E72D297353CC}">
              <c16:uniqueId val="{00000003-BB36-D246-BDE7-84165558DF49}"/>
            </c:ext>
          </c:extLst>
        </c:ser>
        <c:ser>
          <c:idx val="4"/>
          <c:order val="4"/>
          <c:tx>
            <c:strRef>
              <c:f>Sheet1!$A$6</c:f>
              <c:strCache>
                <c:ptCount val="1"/>
                <c:pt idx="0">
                  <c:v>胸部</c:v>
                </c:pt>
              </c:strCache>
            </c:strRef>
          </c:tx>
          <c:spPr>
            <a:solidFill>
              <a:srgbClr val="00B0F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Sheet1!$B$6:$E$6</c:f>
              <c:numCache>
                <c:formatCode>0_);[Red]\(0\)</c:formatCode>
                <c:ptCount val="4"/>
                <c:pt idx="0">
                  <c:v>14063</c:v>
                </c:pt>
                <c:pt idx="1">
                  <c:v>3933</c:v>
                </c:pt>
                <c:pt idx="2">
                  <c:v>4049</c:v>
                </c:pt>
                <c:pt idx="3">
                  <c:v>1974</c:v>
                </c:pt>
              </c:numCache>
            </c:numRef>
          </c:val>
          <c:extLst>
            <c:ext xmlns:c16="http://schemas.microsoft.com/office/drawing/2014/chart" uri="{C3380CC4-5D6E-409C-BE32-E72D297353CC}">
              <c16:uniqueId val="{00000004-BB36-D246-BDE7-84165558DF49}"/>
            </c:ext>
          </c:extLst>
        </c:ser>
        <c:ser>
          <c:idx val="5"/>
          <c:order val="5"/>
          <c:tx>
            <c:strRef>
              <c:f>Sheet1!$A$7</c:f>
              <c:strCache>
                <c:ptCount val="1"/>
                <c:pt idx="0">
                  <c:v>腹部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Sheet1!$B$7:$E$7</c:f>
              <c:numCache>
                <c:formatCode>0_);[Red]\(0\)</c:formatCode>
                <c:ptCount val="4"/>
                <c:pt idx="0">
                  <c:v>1994</c:v>
                </c:pt>
                <c:pt idx="1">
                  <c:v>673</c:v>
                </c:pt>
                <c:pt idx="2">
                  <c:v>867</c:v>
                </c:pt>
                <c:pt idx="3">
                  <c:v>492</c:v>
                </c:pt>
              </c:numCache>
            </c:numRef>
          </c:val>
          <c:extLst>
            <c:ext xmlns:c16="http://schemas.microsoft.com/office/drawing/2014/chart" uri="{C3380CC4-5D6E-409C-BE32-E72D297353CC}">
              <c16:uniqueId val="{00000005-BB36-D246-BDE7-84165558DF49}"/>
            </c:ext>
          </c:extLst>
        </c:ser>
        <c:ser>
          <c:idx val="6"/>
          <c:order val="6"/>
          <c:tx>
            <c:strRef>
              <c:f>Sheet1!$A$8</c:f>
              <c:strCache>
                <c:ptCount val="1"/>
                <c:pt idx="0">
                  <c:v>背部</c:v>
                </c:pt>
              </c:strCache>
            </c:strRef>
          </c:tx>
          <c:spPr>
            <a:solidFill>
              <a:srgbClr val="C0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Sheet1!$B$8:$E$8</c:f>
              <c:numCache>
                <c:formatCode>0_);[Red]\(0\)</c:formatCode>
                <c:ptCount val="4"/>
                <c:pt idx="0">
                  <c:v>2833</c:v>
                </c:pt>
                <c:pt idx="1">
                  <c:v>562</c:v>
                </c:pt>
                <c:pt idx="2">
                  <c:v>669</c:v>
                </c:pt>
                <c:pt idx="3">
                  <c:v>598</c:v>
                </c:pt>
              </c:numCache>
            </c:numRef>
          </c:val>
          <c:extLst>
            <c:ext xmlns:c16="http://schemas.microsoft.com/office/drawing/2014/chart" uri="{C3380CC4-5D6E-409C-BE32-E72D297353CC}">
              <c16:uniqueId val="{00000006-BB36-D246-BDE7-84165558DF49}"/>
            </c:ext>
          </c:extLst>
        </c:ser>
        <c:ser>
          <c:idx val="7"/>
          <c:order val="7"/>
          <c:tx>
            <c:strRef>
              <c:f>Sheet1!$A$9</c:f>
              <c:strCache>
                <c:ptCount val="1"/>
                <c:pt idx="0">
                  <c:v>腰部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Sheet1!$B$9:$E$9</c:f>
              <c:numCache>
                <c:formatCode>0_);[Red]\(0\)</c:formatCode>
                <c:ptCount val="4"/>
                <c:pt idx="0">
                  <c:v>21965</c:v>
                </c:pt>
                <c:pt idx="1">
                  <c:v>4653</c:v>
                </c:pt>
                <c:pt idx="2">
                  <c:v>7886</c:v>
                </c:pt>
                <c:pt idx="3">
                  <c:v>5828</c:v>
                </c:pt>
              </c:numCache>
            </c:numRef>
          </c:val>
          <c:extLst>
            <c:ext xmlns:c16="http://schemas.microsoft.com/office/drawing/2014/chart" uri="{C3380CC4-5D6E-409C-BE32-E72D297353CC}">
              <c16:uniqueId val="{00000007-BB36-D246-BDE7-84165558DF49}"/>
            </c:ext>
          </c:extLst>
        </c:ser>
        <c:ser>
          <c:idx val="8"/>
          <c:order val="8"/>
          <c:tx>
            <c:strRef>
              <c:f>Sheet1!$A$10</c:f>
              <c:strCache>
                <c:ptCount val="1"/>
                <c:pt idx="0">
                  <c:v>腕部</c:v>
                </c:pt>
              </c:strCache>
            </c:strRef>
          </c:tx>
          <c:spPr>
            <a:solidFill>
              <a:srgbClr val="FFFF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Sheet1!$B$10:$E$10</c:f>
              <c:numCache>
                <c:formatCode>0_);[Red]\(0\)</c:formatCode>
                <c:ptCount val="4"/>
                <c:pt idx="0">
                  <c:v>8688</c:v>
                </c:pt>
                <c:pt idx="1">
                  <c:v>11959</c:v>
                </c:pt>
                <c:pt idx="2">
                  <c:v>17602</c:v>
                </c:pt>
                <c:pt idx="3">
                  <c:v>10999</c:v>
                </c:pt>
              </c:numCache>
            </c:numRef>
          </c:val>
          <c:extLst>
            <c:ext xmlns:c16="http://schemas.microsoft.com/office/drawing/2014/chart" uri="{C3380CC4-5D6E-409C-BE32-E72D297353CC}">
              <c16:uniqueId val="{00000008-BB36-D246-BDE7-84165558DF49}"/>
            </c:ext>
          </c:extLst>
        </c:ser>
        <c:ser>
          <c:idx val="9"/>
          <c:order val="9"/>
          <c:tx>
            <c:strRef>
              <c:f>Sheet1!$A$11</c:f>
              <c:strCache>
                <c:ptCount val="1"/>
                <c:pt idx="0">
                  <c:v>脚部</c:v>
                </c:pt>
              </c:strCache>
            </c:strRef>
          </c:tx>
          <c:spPr>
            <a:solidFill>
              <a:srgbClr val="7030A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Sheet1!$B$11:$E$11</c:f>
              <c:numCache>
                <c:formatCode>0_);[Red]\(0\)</c:formatCode>
                <c:ptCount val="4"/>
                <c:pt idx="0">
                  <c:v>7873</c:v>
                </c:pt>
                <c:pt idx="1">
                  <c:v>18883</c:v>
                </c:pt>
                <c:pt idx="2">
                  <c:v>30659</c:v>
                </c:pt>
                <c:pt idx="3">
                  <c:v>15763</c:v>
                </c:pt>
              </c:numCache>
            </c:numRef>
          </c:val>
          <c:extLst>
            <c:ext xmlns:c16="http://schemas.microsoft.com/office/drawing/2014/chart" uri="{C3380CC4-5D6E-409C-BE32-E72D297353CC}">
              <c16:uniqueId val="{00000009-BB36-D246-BDE7-84165558DF49}"/>
            </c:ext>
          </c:extLst>
        </c:ser>
        <c:ser>
          <c:idx val="10"/>
          <c:order val="10"/>
          <c:tx>
            <c:strRef>
              <c:f>Sheet1!$A$12</c:f>
              <c:strCache>
                <c:ptCount val="1"/>
                <c:pt idx="0">
                  <c:v>その他</c:v>
                </c:pt>
              </c:strCache>
            </c:strRef>
          </c:tx>
          <c:spPr>
            <a:solidFill>
              <a:schemeClr val="bg1">
                <a:lumMod val="50000"/>
              </a:schemeClr>
            </a:solidFill>
          </c:spPr>
          <c:invertIfNegative val="0"/>
          <c:cat>
            <c:strRef>
              <c:f>Sheet1!$B$1:$E$1</c:f>
              <c:strCache>
                <c:ptCount val="4"/>
                <c:pt idx="0">
                  <c:v>自動車</c:v>
                </c:pt>
                <c:pt idx="1">
                  <c:v>二輪車</c:v>
                </c:pt>
                <c:pt idx="2">
                  <c:v>自転車</c:v>
                </c:pt>
                <c:pt idx="3">
                  <c:v>歩行中</c:v>
                </c:pt>
              </c:strCache>
            </c:strRef>
          </c:cat>
          <c:val>
            <c:numRef>
              <c:f>Sheet1!$B$12:$E$12</c:f>
              <c:numCache>
                <c:formatCode>0_);[Red]\(0\)</c:formatCode>
                <c:ptCount val="4"/>
                <c:pt idx="0">
                  <c:v>10</c:v>
                </c:pt>
                <c:pt idx="1">
                  <c:v>0</c:v>
                </c:pt>
                <c:pt idx="2">
                  <c:v>4</c:v>
                </c:pt>
                <c:pt idx="3">
                  <c:v>2</c:v>
                </c:pt>
              </c:numCache>
            </c:numRef>
          </c:val>
          <c:extLst>
            <c:ext xmlns:c16="http://schemas.microsoft.com/office/drawing/2014/chart" uri="{C3380CC4-5D6E-409C-BE32-E72D297353CC}">
              <c16:uniqueId val="{0000000A-BB36-D246-BDE7-84165558DF49}"/>
            </c:ext>
          </c:extLst>
        </c:ser>
        <c:dLbls>
          <c:showLegendKey val="0"/>
          <c:showVal val="0"/>
          <c:showCatName val="0"/>
          <c:showSerName val="0"/>
          <c:showPercent val="0"/>
          <c:showBubbleSize val="0"/>
        </c:dLbls>
        <c:gapWidth val="150"/>
        <c:overlap val="100"/>
        <c:serLines/>
        <c:axId val="-2045490512"/>
        <c:axId val="-2045477648"/>
      </c:barChart>
      <c:catAx>
        <c:axId val="-2045490512"/>
        <c:scaling>
          <c:orientation val="minMax"/>
        </c:scaling>
        <c:delete val="0"/>
        <c:axPos val="l"/>
        <c:numFmt formatCode="General" sourceLinked="1"/>
        <c:majorTickMark val="in"/>
        <c:minorTickMark val="none"/>
        <c:tickLblPos val="nextTo"/>
        <c:spPr>
          <a:ln w="467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77648"/>
        <c:crosses val="autoZero"/>
        <c:auto val="1"/>
        <c:lblAlgn val="ctr"/>
        <c:lblOffset val="100"/>
        <c:noMultiLvlLbl val="0"/>
      </c:catAx>
      <c:valAx>
        <c:axId val="-2045477648"/>
        <c:scaling>
          <c:orientation val="minMax"/>
        </c:scaling>
        <c:delete val="1"/>
        <c:axPos val="b"/>
        <c:majorGridlines>
          <c:spPr>
            <a:ln w="4671">
              <a:solidFill>
                <a:schemeClr val="bg1">
                  <a:lumMod val="65000"/>
                </a:schemeClr>
              </a:solidFill>
              <a:prstDash val="solid"/>
            </a:ln>
          </c:spPr>
        </c:majorGridlines>
        <c:numFmt formatCode="0%" sourceLinked="0"/>
        <c:majorTickMark val="in"/>
        <c:minorTickMark val="none"/>
        <c:tickLblPos val="nextTo"/>
        <c:crossAx val="-2045490512"/>
        <c:crosses val="autoZero"/>
        <c:crossBetween val="between"/>
        <c:majorUnit val="0.25"/>
      </c:valAx>
      <c:spPr>
        <a:noFill/>
        <a:ln w="25400">
          <a:solidFill>
            <a:schemeClr val="tx1"/>
          </a:solidFill>
          <a:prstDash val="solid"/>
        </a:ln>
      </c:spPr>
    </c:plotArea>
    <c:legend>
      <c:legendPos val="t"/>
      <c:layout>
        <c:manualLayout>
          <c:xMode val="edge"/>
          <c:yMode val="edge"/>
          <c:x val="8.6114532703351815E-2"/>
          <c:y val="2.8192797295267386E-2"/>
          <c:w val="0.87477123614971419"/>
          <c:h val="0.235363239404207"/>
        </c:manualLayout>
      </c:layout>
      <c:overlay val="0"/>
      <c:txPr>
        <a:bodyPr/>
        <a:lstStyle/>
        <a:p>
          <a:pPr>
            <a:defRPr sz="2000" b="0">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rgbClr val="000000"/>
              </a:solidFill>
            </a:ln>
          </c:spPr>
          <c:invertIfNegative val="0"/>
          <c:cat>
            <c:strRef>
              <c:f>Sheet1!$A$2:$A$3</c:f>
              <c:strCache>
                <c:ptCount val="2"/>
                <c:pt idx="0">
                  <c:v>負傷者</c:v>
                </c:pt>
                <c:pt idx="1">
                  <c:v>死者</c:v>
                </c:pt>
              </c:strCache>
            </c:strRef>
          </c:cat>
          <c:val>
            <c:numRef>
              <c:f>Sheet1!$B$2:$B$3</c:f>
              <c:numCache>
                <c:formatCode>#,##0_);[Red]\(#,##0\)</c:formatCode>
                <c:ptCount val="2"/>
                <c:pt idx="0">
                  <c:v>30208</c:v>
                </c:pt>
                <c:pt idx="1">
                  <c:v>69</c:v>
                </c:pt>
              </c:numCache>
            </c:numRef>
          </c:val>
          <c:extLst>
            <c:ext xmlns:c16="http://schemas.microsoft.com/office/drawing/2014/chart" uri="{C3380CC4-5D6E-409C-BE32-E72D297353CC}">
              <c16:uniqueId val="{00000000-E892-9447-A196-E6A563248352}"/>
            </c:ext>
          </c:extLst>
        </c:ser>
        <c:ser>
          <c:idx val="0"/>
          <c:order val="1"/>
          <c:tx>
            <c:strRef>
              <c:f>Sheet1!$C$1</c:f>
              <c:strCache>
                <c:ptCount val="1"/>
                <c:pt idx="0">
                  <c:v>15-19</c:v>
                </c:pt>
              </c:strCache>
            </c:strRef>
          </c:tx>
          <c:spPr>
            <a:ln>
              <a:solidFill>
                <a:srgbClr val="000000"/>
              </a:solidFill>
            </a:ln>
          </c:spPr>
          <c:invertIfNegative val="0"/>
          <c:cat>
            <c:strRef>
              <c:f>Sheet1!$A$2:$A$3</c:f>
              <c:strCache>
                <c:ptCount val="2"/>
                <c:pt idx="0">
                  <c:v>負傷者</c:v>
                </c:pt>
                <c:pt idx="1">
                  <c:v>死者</c:v>
                </c:pt>
              </c:strCache>
            </c:strRef>
          </c:cat>
          <c:val>
            <c:numRef>
              <c:f>Sheet1!$C$2:$C$3</c:f>
              <c:numCache>
                <c:formatCode>#,##0_);[Red]\(#,##0\)</c:formatCode>
                <c:ptCount val="2"/>
                <c:pt idx="0">
                  <c:v>32498</c:v>
                </c:pt>
                <c:pt idx="1">
                  <c:v>131</c:v>
                </c:pt>
              </c:numCache>
            </c:numRef>
          </c:val>
          <c:extLst>
            <c:ext xmlns:c16="http://schemas.microsoft.com/office/drawing/2014/chart" uri="{C3380CC4-5D6E-409C-BE32-E72D297353CC}">
              <c16:uniqueId val="{00000001-E892-9447-A196-E6A563248352}"/>
            </c:ext>
          </c:extLst>
        </c:ser>
        <c:ser>
          <c:idx val="1"/>
          <c:order val="2"/>
          <c:tx>
            <c:strRef>
              <c:f>Sheet1!$D$1</c:f>
              <c:strCache>
                <c:ptCount val="1"/>
                <c:pt idx="0">
                  <c:v>20代</c:v>
                </c:pt>
              </c:strCache>
            </c:strRef>
          </c:tx>
          <c:spPr>
            <a:ln>
              <a:solidFill>
                <a:srgbClr val="000000"/>
              </a:solidFill>
            </a:ln>
          </c:spPr>
          <c:invertIfNegative val="0"/>
          <c:cat>
            <c:strRef>
              <c:f>Sheet1!$A$2:$A$3</c:f>
              <c:strCache>
                <c:ptCount val="2"/>
                <c:pt idx="0">
                  <c:v>負傷者</c:v>
                </c:pt>
                <c:pt idx="1">
                  <c:v>死者</c:v>
                </c:pt>
              </c:strCache>
            </c:strRef>
          </c:cat>
          <c:val>
            <c:numRef>
              <c:f>Sheet1!$D$2:$D$3</c:f>
              <c:numCache>
                <c:formatCode>#,##0_);[Red]\(#,##0\)</c:formatCode>
                <c:ptCount val="2"/>
                <c:pt idx="0">
                  <c:v>86151</c:v>
                </c:pt>
                <c:pt idx="1">
                  <c:v>255</c:v>
                </c:pt>
              </c:numCache>
            </c:numRef>
          </c:val>
          <c:extLst>
            <c:ext xmlns:c16="http://schemas.microsoft.com/office/drawing/2014/chart" uri="{C3380CC4-5D6E-409C-BE32-E72D297353CC}">
              <c16:uniqueId val="{00000002-E892-9447-A196-E6A563248352}"/>
            </c:ext>
          </c:extLst>
        </c:ser>
        <c:ser>
          <c:idx val="2"/>
          <c:order val="3"/>
          <c:tx>
            <c:strRef>
              <c:f>Sheet1!$E$1</c:f>
              <c:strCache>
                <c:ptCount val="1"/>
                <c:pt idx="0">
                  <c:v>30代</c:v>
                </c:pt>
              </c:strCache>
            </c:strRef>
          </c:tx>
          <c:spPr>
            <a:solidFill>
              <a:srgbClr val="7030A0"/>
            </a:solidFill>
            <a:ln>
              <a:solidFill>
                <a:srgbClr val="000000"/>
              </a:solidFill>
            </a:ln>
          </c:spPr>
          <c:invertIfNegative val="0"/>
          <c:cat>
            <c:strRef>
              <c:f>Sheet1!$A$2:$A$3</c:f>
              <c:strCache>
                <c:ptCount val="2"/>
                <c:pt idx="0">
                  <c:v>負傷者</c:v>
                </c:pt>
                <c:pt idx="1">
                  <c:v>死者</c:v>
                </c:pt>
              </c:strCache>
            </c:strRef>
          </c:cat>
          <c:val>
            <c:numRef>
              <c:f>Sheet1!$E$2:$E$3</c:f>
              <c:numCache>
                <c:formatCode>#,##0_);[Red]\(#,##0\)</c:formatCode>
                <c:ptCount val="2"/>
                <c:pt idx="0">
                  <c:v>90122</c:v>
                </c:pt>
                <c:pt idx="1">
                  <c:v>211</c:v>
                </c:pt>
              </c:numCache>
            </c:numRef>
          </c:val>
          <c:extLst>
            <c:ext xmlns:c16="http://schemas.microsoft.com/office/drawing/2014/chart" uri="{C3380CC4-5D6E-409C-BE32-E72D297353CC}">
              <c16:uniqueId val="{00000003-E892-9447-A196-E6A563248352}"/>
            </c:ext>
          </c:extLst>
        </c:ser>
        <c:ser>
          <c:idx val="3"/>
          <c:order val="4"/>
          <c:tx>
            <c:strRef>
              <c:f>Sheet1!$F$1</c:f>
              <c:strCache>
                <c:ptCount val="1"/>
                <c:pt idx="0">
                  <c:v>40代</c:v>
                </c:pt>
              </c:strCache>
            </c:strRef>
          </c:tx>
          <c:spPr>
            <a:solidFill>
              <a:srgbClr val="00B050"/>
            </a:solidFill>
            <a:ln>
              <a:solidFill>
                <a:srgbClr val="000000"/>
              </a:solidFill>
            </a:ln>
          </c:spPr>
          <c:invertIfNegative val="0"/>
          <c:cat>
            <c:strRef>
              <c:f>Sheet1!$A$2:$A$3</c:f>
              <c:strCache>
                <c:ptCount val="2"/>
                <c:pt idx="0">
                  <c:v>負傷者</c:v>
                </c:pt>
                <c:pt idx="1">
                  <c:v>死者</c:v>
                </c:pt>
              </c:strCache>
            </c:strRef>
          </c:cat>
          <c:val>
            <c:numRef>
              <c:f>Sheet1!$F$2:$F$3</c:f>
              <c:numCache>
                <c:formatCode>#,##0_);[Red]\(#,##0\)</c:formatCode>
                <c:ptCount val="2"/>
                <c:pt idx="0">
                  <c:v>101395</c:v>
                </c:pt>
                <c:pt idx="1">
                  <c:v>317</c:v>
                </c:pt>
              </c:numCache>
            </c:numRef>
          </c:val>
          <c:extLst>
            <c:ext xmlns:c16="http://schemas.microsoft.com/office/drawing/2014/chart" uri="{C3380CC4-5D6E-409C-BE32-E72D297353CC}">
              <c16:uniqueId val="{00000004-E892-9447-A196-E6A563248352}"/>
            </c:ext>
          </c:extLst>
        </c:ser>
        <c:ser>
          <c:idx val="4"/>
          <c:order val="5"/>
          <c:tx>
            <c:strRef>
              <c:f>Sheet1!$G$1</c:f>
              <c:strCache>
                <c:ptCount val="1"/>
                <c:pt idx="0">
                  <c:v>50代</c:v>
                </c:pt>
              </c:strCache>
            </c:strRef>
          </c:tx>
          <c:spPr>
            <a:ln>
              <a:solidFill>
                <a:srgbClr val="000000"/>
              </a:solidFill>
            </a:ln>
          </c:spPr>
          <c:invertIfNegative val="0"/>
          <c:cat>
            <c:strRef>
              <c:f>Sheet1!$A$2:$A$3</c:f>
              <c:strCache>
                <c:ptCount val="2"/>
                <c:pt idx="0">
                  <c:v>負傷者</c:v>
                </c:pt>
                <c:pt idx="1">
                  <c:v>死者</c:v>
                </c:pt>
              </c:strCache>
            </c:strRef>
          </c:cat>
          <c:val>
            <c:numRef>
              <c:f>Sheet1!$G$2:$G$3</c:f>
              <c:numCache>
                <c:formatCode>#,##0_);[Red]\(#,##0\)</c:formatCode>
                <c:ptCount val="2"/>
                <c:pt idx="0">
                  <c:v>73855</c:v>
                </c:pt>
                <c:pt idx="1">
                  <c:v>368</c:v>
                </c:pt>
              </c:numCache>
            </c:numRef>
          </c:val>
          <c:extLst>
            <c:ext xmlns:c16="http://schemas.microsoft.com/office/drawing/2014/chart" uri="{C3380CC4-5D6E-409C-BE32-E72D297353CC}">
              <c16:uniqueId val="{00000005-E892-9447-A196-E6A563248352}"/>
            </c:ext>
          </c:extLst>
        </c:ser>
        <c:ser>
          <c:idx val="5"/>
          <c:order val="6"/>
          <c:tx>
            <c:strRef>
              <c:f>Sheet1!$H$1</c:f>
              <c:strCache>
                <c:ptCount val="1"/>
                <c:pt idx="0">
                  <c:v>60代</c:v>
                </c:pt>
              </c:strCache>
            </c:strRef>
          </c:tx>
          <c:spPr>
            <a:solidFill>
              <a:srgbClr val="C00000"/>
            </a:solidFill>
            <a:ln>
              <a:solidFill>
                <a:srgbClr val="000000"/>
              </a:solidFill>
            </a:ln>
          </c:spPr>
          <c:invertIfNegative val="0"/>
          <c:cat>
            <c:strRef>
              <c:f>Sheet1!$A$2:$A$3</c:f>
              <c:strCache>
                <c:ptCount val="2"/>
                <c:pt idx="0">
                  <c:v>負傷者</c:v>
                </c:pt>
                <c:pt idx="1">
                  <c:v>死者</c:v>
                </c:pt>
              </c:strCache>
            </c:strRef>
          </c:cat>
          <c:val>
            <c:numRef>
              <c:f>Sheet1!$H$2:$H$3</c:f>
              <c:numCache>
                <c:formatCode>#,##0_);[Red]\(#,##0\)</c:formatCode>
                <c:ptCount val="2"/>
                <c:pt idx="0">
                  <c:v>55806</c:v>
                </c:pt>
                <c:pt idx="1">
                  <c:v>529</c:v>
                </c:pt>
              </c:numCache>
            </c:numRef>
          </c:val>
          <c:extLst>
            <c:ext xmlns:c16="http://schemas.microsoft.com/office/drawing/2014/chart" uri="{C3380CC4-5D6E-409C-BE32-E72D297353CC}">
              <c16:uniqueId val="{00000006-E892-9447-A196-E6A563248352}"/>
            </c:ext>
          </c:extLst>
        </c:ser>
        <c:ser>
          <c:idx val="6"/>
          <c:order val="7"/>
          <c:tx>
            <c:strRef>
              <c:f>Sheet1!$I$1</c:f>
              <c:strCache>
                <c:ptCount val="1"/>
                <c:pt idx="0">
                  <c:v>70代</c:v>
                </c:pt>
              </c:strCache>
            </c:strRef>
          </c:tx>
          <c:spPr>
            <a:solidFill>
              <a:srgbClr val="99FFCC"/>
            </a:solidFill>
            <a:ln>
              <a:solidFill>
                <a:srgbClr val="000000"/>
              </a:solidFill>
            </a:ln>
          </c:spPr>
          <c:invertIfNegative val="0"/>
          <c:cat>
            <c:strRef>
              <c:f>Sheet1!$A$2:$A$3</c:f>
              <c:strCache>
                <c:ptCount val="2"/>
                <c:pt idx="0">
                  <c:v>負傷者</c:v>
                </c:pt>
                <c:pt idx="1">
                  <c:v>死者</c:v>
                </c:pt>
              </c:strCache>
            </c:strRef>
          </c:cat>
          <c:val>
            <c:numRef>
              <c:f>Sheet1!$I$2:$I$3</c:f>
              <c:numCache>
                <c:formatCode>#,##0_);[Red]\(#,##0\)</c:formatCode>
                <c:ptCount val="2"/>
                <c:pt idx="0">
                  <c:v>39166</c:v>
                </c:pt>
                <c:pt idx="1">
                  <c:v>806</c:v>
                </c:pt>
              </c:numCache>
            </c:numRef>
          </c:val>
          <c:extLst>
            <c:ext xmlns:c16="http://schemas.microsoft.com/office/drawing/2014/chart" uri="{C3380CC4-5D6E-409C-BE32-E72D297353CC}">
              <c16:uniqueId val="{00000007-E892-9447-A196-E6A563248352}"/>
            </c:ext>
          </c:extLst>
        </c:ser>
        <c:ser>
          <c:idx val="7"/>
          <c:order val="8"/>
          <c:tx>
            <c:strRef>
              <c:f>Sheet1!$J$1</c:f>
              <c:strCache>
                <c:ptCount val="1"/>
                <c:pt idx="0">
                  <c:v>80-</c:v>
                </c:pt>
              </c:strCache>
            </c:strRef>
          </c:tx>
          <c:spPr>
            <a:solidFill>
              <a:srgbClr val="FFC000"/>
            </a:solidFill>
            <a:ln>
              <a:solidFill>
                <a:srgbClr val="000000"/>
              </a:solidFill>
            </a:ln>
          </c:spPr>
          <c:invertIfNegative val="0"/>
          <c:cat>
            <c:strRef>
              <c:f>Sheet1!$A$2:$A$3</c:f>
              <c:strCache>
                <c:ptCount val="2"/>
                <c:pt idx="0">
                  <c:v>負傷者</c:v>
                </c:pt>
                <c:pt idx="1">
                  <c:v>死者</c:v>
                </c:pt>
              </c:strCache>
            </c:strRef>
          </c:cat>
          <c:val>
            <c:numRef>
              <c:f>Sheet1!$J$2:$J$3</c:f>
              <c:numCache>
                <c:formatCode>#,##0_);[Red]\(#,##0\)</c:formatCode>
                <c:ptCount val="2"/>
                <c:pt idx="0">
                  <c:v>16645</c:v>
                </c:pt>
                <c:pt idx="1">
                  <c:v>846</c:v>
                </c:pt>
              </c:numCache>
            </c:numRef>
          </c:val>
          <c:extLst>
            <c:ext xmlns:c16="http://schemas.microsoft.com/office/drawing/2014/chart" uri="{C3380CC4-5D6E-409C-BE32-E72D297353CC}">
              <c16:uniqueId val="{00000008-E892-9447-A196-E6A563248352}"/>
            </c:ext>
          </c:extLst>
        </c:ser>
        <c:dLbls>
          <c:showLegendKey val="0"/>
          <c:showVal val="0"/>
          <c:showCatName val="0"/>
          <c:showSerName val="0"/>
          <c:showPercent val="0"/>
          <c:showBubbleSize val="0"/>
        </c:dLbls>
        <c:gapWidth val="75"/>
        <c:overlap val="100"/>
        <c:serLines/>
        <c:axId val="256070288"/>
        <c:axId val="256039504"/>
      </c:barChart>
      <c:catAx>
        <c:axId val="256070288"/>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039504"/>
        <c:crosses val="autoZero"/>
        <c:auto val="1"/>
        <c:lblAlgn val="ctr"/>
        <c:lblOffset val="100"/>
        <c:noMultiLvlLbl val="0"/>
      </c:catAx>
      <c:valAx>
        <c:axId val="256039504"/>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070288"/>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自動車乗車中</c:v>
                </c:pt>
              </c:strCache>
            </c:strRef>
          </c:tx>
          <c:spPr>
            <a:solidFill>
              <a:srgbClr val="FF0000"/>
            </a:solidFill>
            <a:ln>
              <a:solidFill>
                <a:srgbClr val="000000"/>
              </a:solidFill>
            </a:ln>
          </c:spPr>
          <c:invertIfNegative val="0"/>
          <c:cat>
            <c:strRef>
              <c:f>Sheet1!$A$2:$A$4</c:f>
              <c:strCache>
                <c:ptCount val="3"/>
                <c:pt idx="0">
                  <c:v>軽傷者</c:v>
                </c:pt>
                <c:pt idx="1">
                  <c:v>重傷者</c:v>
                </c:pt>
                <c:pt idx="2">
                  <c:v>死者</c:v>
                </c:pt>
              </c:strCache>
            </c:strRef>
          </c:cat>
          <c:val>
            <c:numRef>
              <c:f>Sheet1!$B$2:$B$4</c:f>
              <c:numCache>
                <c:formatCode>#,##0_);[Red]\(#,##0\)</c:formatCode>
                <c:ptCount val="3"/>
                <c:pt idx="0">
                  <c:v>328918</c:v>
                </c:pt>
                <c:pt idx="1">
                  <c:v>9415</c:v>
                </c:pt>
                <c:pt idx="2">
                  <c:v>1197</c:v>
                </c:pt>
              </c:numCache>
            </c:numRef>
          </c:val>
          <c:extLst>
            <c:ext xmlns:c16="http://schemas.microsoft.com/office/drawing/2014/chart" uri="{C3380CC4-5D6E-409C-BE32-E72D297353CC}">
              <c16:uniqueId val="{00000000-03C9-914E-AE04-00217BA88174}"/>
            </c:ext>
          </c:extLst>
        </c:ser>
        <c:ser>
          <c:idx val="0"/>
          <c:order val="1"/>
          <c:tx>
            <c:strRef>
              <c:f>Sheet1!$C$1</c:f>
              <c:strCache>
                <c:ptCount val="1"/>
                <c:pt idx="0">
                  <c:v>自動二輪車乗車中</c:v>
                </c:pt>
              </c:strCache>
            </c:strRef>
          </c:tx>
          <c:spPr>
            <a:ln>
              <a:solidFill>
                <a:srgbClr val="000000"/>
              </a:solidFill>
            </a:ln>
          </c:spPr>
          <c:invertIfNegative val="0"/>
          <c:cat>
            <c:strRef>
              <c:f>Sheet1!$A$2:$A$4</c:f>
              <c:strCache>
                <c:ptCount val="3"/>
                <c:pt idx="0">
                  <c:v>軽傷者</c:v>
                </c:pt>
                <c:pt idx="1">
                  <c:v>重傷者</c:v>
                </c:pt>
                <c:pt idx="2">
                  <c:v>死者</c:v>
                </c:pt>
              </c:strCache>
            </c:strRef>
          </c:cat>
          <c:val>
            <c:numRef>
              <c:f>Sheet1!$C$2:$C$4</c:f>
              <c:numCache>
                <c:formatCode>#,##0_);[Red]\(#,##0\)</c:formatCode>
                <c:ptCount val="3"/>
                <c:pt idx="0">
                  <c:v>23077</c:v>
                </c:pt>
                <c:pt idx="1">
                  <c:v>4625</c:v>
                </c:pt>
                <c:pt idx="2">
                  <c:v>401</c:v>
                </c:pt>
              </c:numCache>
            </c:numRef>
          </c:val>
          <c:extLst>
            <c:ext xmlns:c16="http://schemas.microsoft.com/office/drawing/2014/chart" uri="{C3380CC4-5D6E-409C-BE32-E72D297353CC}">
              <c16:uniqueId val="{00000001-03C9-914E-AE04-00217BA88174}"/>
            </c:ext>
          </c:extLst>
        </c:ser>
        <c:ser>
          <c:idx val="1"/>
          <c:order val="2"/>
          <c:tx>
            <c:strRef>
              <c:f>Sheet1!$D$1</c:f>
              <c:strCache>
                <c:ptCount val="1"/>
                <c:pt idx="0">
                  <c:v>原付乗車中</c:v>
                </c:pt>
              </c:strCache>
            </c:strRef>
          </c:tx>
          <c:spPr>
            <a:ln>
              <a:solidFill>
                <a:srgbClr val="000000"/>
              </a:solidFill>
            </a:ln>
          </c:spPr>
          <c:invertIfNegative val="0"/>
          <c:cat>
            <c:strRef>
              <c:f>Sheet1!$A$2:$A$4</c:f>
              <c:strCache>
                <c:ptCount val="3"/>
                <c:pt idx="0">
                  <c:v>軽傷者</c:v>
                </c:pt>
                <c:pt idx="1">
                  <c:v>重傷者</c:v>
                </c:pt>
                <c:pt idx="2">
                  <c:v>死者</c:v>
                </c:pt>
              </c:strCache>
            </c:strRef>
          </c:cat>
          <c:val>
            <c:numRef>
              <c:f>Sheet1!$D$2:$D$4</c:f>
              <c:numCache>
                <c:formatCode>#,##0_);[Red]\(#,##0\)</c:formatCode>
                <c:ptCount val="3"/>
                <c:pt idx="0">
                  <c:v>22040</c:v>
                </c:pt>
                <c:pt idx="1">
                  <c:v>4086</c:v>
                </c:pt>
                <c:pt idx="2">
                  <c:v>212</c:v>
                </c:pt>
              </c:numCache>
            </c:numRef>
          </c:val>
          <c:extLst>
            <c:ext xmlns:c16="http://schemas.microsoft.com/office/drawing/2014/chart" uri="{C3380CC4-5D6E-409C-BE32-E72D297353CC}">
              <c16:uniqueId val="{00000002-03C9-914E-AE04-00217BA88174}"/>
            </c:ext>
          </c:extLst>
        </c:ser>
        <c:ser>
          <c:idx val="2"/>
          <c:order val="3"/>
          <c:tx>
            <c:strRef>
              <c:f>Sheet1!$E$1</c:f>
              <c:strCache>
                <c:ptCount val="1"/>
                <c:pt idx="0">
                  <c:v>自転車乗車中</c:v>
                </c:pt>
              </c:strCache>
            </c:strRef>
          </c:tx>
          <c:spPr>
            <a:solidFill>
              <a:srgbClr val="7030A0"/>
            </a:solidFill>
            <a:ln>
              <a:solidFill>
                <a:srgbClr val="000000"/>
              </a:solidFill>
            </a:ln>
          </c:spPr>
          <c:invertIfNegative val="0"/>
          <c:cat>
            <c:strRef>
              <c:f>Sheet1!$A$2:$A$4</c:f>
              <c:strCache>
                <c:ptCount val="3"/>
                <c:pt idx="0">
                  <c:v>軽傷者</c:v>
                </c:pt>
                <c:pt idx="1">
                  <c:v>重傷者</c:v>
                </c:pt>
                <c:pt idx="2">
                  <c:v>死者</c:v>
                </c:pt>
              </c:strCache>
            </c:strRef>
          </c:cat>
          <c:val>
            <c:numRef>
              <c:f>Sheet1!$E$2:$E$4</c:f>
              <c:numCache>
                <c:formatCode>#,##0_);[Red]\(#,##0\)</c:formatCode>
                <c:ptCount val="3"/>
                <c:pt idx="0">
                  <c:v>76141</c:v>
                </c:pt>
                <c:pt idx="1">
                  <c:v>7789</c:v>
                </c:pt>
                <c:pt idx="2">
                  <c:v>453</c:v>
                </c:pt>
              </c:numCache>
            </c:numRef>
          </c:val>
          <c:extLst>
            <c:ext xmlns:c16="http://schemas.microsoft.com/office/drawing/2014/chart" uri="{C3380CC4-5D6E-409C-BE32-E72D297353CC}">
              <c16:uniqueId val="{00000003-03C9-914E-AE04-00217BA88174}"/>
            </c:ext>
          </c:extLst>
        </c:ser>
        <c:ser>
          <c:idx val="3"/>
          <c:order val="4"/>
          <c:tx>
            <c:strRef>
              <c:f>Sheet1!$F$1</c:f>
              <c:strCache>
                <c:ptCount val="1"/>
                <c:pt idx="0">
                  <c:v>歩行中</c:v>
                </c:pt>
              </c:strCache>
            </c:strRef>
          </c:tx>
          <c:spPr>
            <a:solidFill>
              <a:srgbClr val="00B050"/>
            </a:solidFill>
            <a:ln>
              <a:solidFill>
                <a:srgbClr val="000000"/>
              </a:solidFill>
            </a:ln>
          </c:spPr>
          <c:invertIfNegative val="0"/>
          <c:cat>
            <c:strRef>
              <c:f>Sheet1!$A$2:$A$4</c:f>
              <c:strCache>
                <c:ptCount val="3"/>
                <c:pt idx="0">
                  <c:v>軽傷者</c:v>
                </c:pt>
                <c:pt idx="1">
                  <c:v>重傷者</c:v>
                </c:pt>
                <c:pt idx="2">
                  <c:v>死者</c:v>
                </c:pt>
              </c:strCache>
            </c:strRef>
          </c:cat>
          <c:val>
            <c:numRef>
              <c:f>Sheet1!$F$2:$F$4</c:f>
              <c:numCache>
                <c:formatCode>#,##0_);[Red]\(#,##0\)</c:formatCode>
                <c:ptCount val="3"/>
                <c:pt idx="0">
                  <c:v>40503</c:v>
                </c:pt>
                <c:pt idx="1">
                  <c:v>8582</c:v>
                </c:pt>
                <c:pt idx="2">
                  <c:v>1258</c:v>
                </c:pt>
              </c:numCache>
            </c:numRef>
          </c:val>
          <c:extLst>
            <c:ext xmlns:c16="http://schemas.microsoft.com/office/drawing/2014/chart" uri="{C3380CC4-5D6E-409C-BE32-E72D297353CC}">
              <c16:uniqueId val="{00000004-03C9-914E-AE04-00217BA88174}"/>
            </c:ext>
          </c:extLst>
        </c:ser>
        <c:ser>
          <c:idx val="4"/>
          <c:order val="5"/>
          <c:tx>
            <c:strRef>
              <c:f>Sheet1!$G$1</c:f>
              <c:strCache>
                <c:ptCount val="1"/>
                <c:pt idx="0">
                  <c:v>その他</c:v>
                </c:pt>
              </c:strCache>
            </c:strRef>
          </c:tx>
          <c:invertIfNegative val="0"/>
          <c:cat>
            <c:strRef>
              <c:f>Sheet1!$A$2:$A$4</c:f>
              <c:strCache>
                <c:ptCount val="3"/>
                <c:pt idx="0">
                  <c:v>軽傷者</c:v>
                </c:pt>
                <c:pt idx="1">
                  <c:v>重傷者</c:v>
                </c:pt>
                <c:pt idx="2">
                  <c:v>死者</c:v>
                </c:pt>
              </c:strCache>
            </c:strRef>
          </c:cat>
          <c:val>
            <c:numRef>
              <c:f>Sheet1!$G$2:$G$4</c:f>
              <c:numCache>
                <c:formatCode>#,##0_);[Red]\(#,##0\)</c:formatCode>
                <c:ptCount val="3"/>
                <c:pt idx="0">
                  <c:v>609</c:v>
                </c:pt>
                <c:pt idx="1">
                  <c:v>61</c:v>
                </c:pt>
                <c:pt idx="2">
                  <c:v>11</c:v>
                </c:pt>
              </c:numCache>
            </c:numRef>
          </c:val>
          <c:extLst>
            <c:ext xmlns:c16="http://schemas.microsoft.com/office/drawing/2014/chart" uri="{C3380CC4-5D6E-409C-BE32-E72D297353CC}">
              <c16:uniqueId val="{00000005-03C9-914E-AE04-00217BA88174}"/>
            </c:ext>
          </c:extLst>
        </c:ser>
        <c:dLbls>
          <c:showLegendKey val="0"/>
          <c:showVal val="0"/>
          <c:showCatName val="0"/>
          <c:showSerName val="0"/>
          <c:showPercent val="0"/>
          <c:showBubbleSize val="0"/>
        </c:dLbls>
        <c:gapWidth val="75"/>
        <c:overlap val="100"/>
        <c:serLines/>
        <c:axId val="252201072"/>
        <c:axId val="252203120"/>
      </c:barChart>
      <c:catAx>
        <c:axId val="252201072"/>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03120"/>
        <c:crosses val="autoZero"/>
        <c:auto val="1"/>
        <c:lblAlgn val="ctr"/>
        <c:lblOffset val="100"/>
        <c:noMultiLvlLbl val="0"/>
      </c:catAx>
      <c:valAx>
        <c:axId val="25220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01072"/>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88461555128944"/>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270671898346"/>
          <c:y val="0.51937594757177097"/>
          <c:w val="0.77394788429530703"/>
          <c:h val="0.37976289920281697"/>
        </c:manualLayout>
      </c:layout>
      <c:barChart>
        <c:barDir val="bar"/>
        <c:grouping val="percentStacked"/>
        <c:varyColors val="0"/>
        <c:ser>
          <c:idx val="0"/>
          <c:order val="0"/>
          <c:tx>
            <c:strRef>
              <c:f>Sheet1!$B$1</c:f>
              <c:strCache>
                <c:ptCount val="1"/>
                <c:pt idx="0">
                  <c:v>対面／背面通行中</c:v>
                </c:pt>
              </c:strCache>
            </c:strRef>
          </c:tx>
          <c:spPr>
            <a:solidFill>
              <a:schemeClr val="accent3">
                <a:lumMod val="50000"/>
              </a:schemeClr>
            </a:solidFill>
            <a:ln w="9525">
              <a:solidFill>
                <a:schemeClr val="tx1"/>
              </a:solidFill>
              <a:prstDash val="solid"/>
            </a:ln>
          </c:spPr>
          <c:invertIfNegative val="0"/>
          <c:dPt>
            <c:idx val="1"/>
            <c:invertIfNegative val="0"/>
            <c:bubble3D val="0"/>
            <c:extLst>
              <c:ext xmlns:c16="http://schemas.microsoft.com/office/drawing/2014/chart" uri="{C3380CC4-5D6E-409C-BE32-E72D297353CC}">
                <c16:uniqueId val="{00000000-F319-3E4B-8A5E-571C63534C75}"/>
              </c:ext>
            </c:extLst>
          </c:dPt>
          <c:dPt>
            <c:idx val="2"/>
            <c:invertIfNegative val="0"/>
            <c:bubble3D val="0"/>
            <c:extLst>
              <c:ext xmlns:c16="http://schemas.microsoft.com/office/drawing/2014/chart" uri="{C3380CC4-5D6E-409C-BE32-E72D297353CC}">
                <c16:uniqueId val="{00000001-F319-3E4B-8A5E-571C63534C75}"/>
              </c:ext>
            </c:extLst>
          </c:dPt>
          <c:dPt>
            <c:idx val="3"/>
            <c:invertIfNegative val="0"/>
            <c:bubble3D val="0"/>
            <c:extLst>
              <c:ext xmlns:c16="http://schemas.microsoft.com/office/drawing/2014/chart" uri="{C3380CC4-5D6E-409C-BE32-E72D297353CC}">
                <c16:uniqueId val="{00000002-F319-3E4B-8A5E-571C63534C75}"/>
              </c:ext>
            </c:extLst>
          </c:dPt>
          <c:dPt>
            <c:idx val="4"/>
            <c:invertIfNegative val="0"/>
            <c:bubble3D val="0"/>
            <c:extLst>
              <c:ext xmlns:c16="http://schemas.microsoft.com/office/drawing/2014/chart" uri="{C3380CC4-5D6E-409C-BE32-E72D297353CC}">
                <c16:uniqueId val="{00000003-F319-3E4B-8A5E-571C63534C75}"/>
              </c:ext>
            </c:extLst>
          </c:dPt>
          <c:dPt>
            <c:idx val="5"/>
            <c:invertIfNegative val="0"/>
            <c:bubble3D val="0"/>
            <c:extLst>
              <c:ext xmlns:c16="http://schemas.microsoft.com/office/drawing/2014/chart" uri="{C3380CC4-5D6E-409C-BE32-E72D297353CC}">
                <c16:uniqueId val="{00000004-F319-3E4B-8A5E-571C63534C75}"/>
              </c:ext>
            </c:extLst>
          </c:dPt>
          <c:dPt>
            <c:idx val="6"/>
            <c:invertIfNegative val="0"/>
            <c:bubble3D val="0"/>
            <c:extLst>
              <c:ext xmlns:c16="http://schemas.microsoft.com/office/drawing/2014/chart" uri="{C3380CC4-5D6E-409C-BE32-E72D297353CC}">
                <c16:uniqueId val="{00000005-F319-3E4B-8A5E-571C63534C75}"/>
              </c:ext>
            </c:extLst>
          </c:dPt>
          <c:dPt>
            <c:idx val="7"/>
            <c:invertIfNegative val="0"/>
            <c:bubble3D val="0"/>
            <c:extLst>
              <c:ext xmlns:c16="http://schemas.microsoft.com/office/drawing/2014/chart" uri="{C3380CC4-5D6E-409C-BE32-E72D297353CC}">
                <c16:uniqueId val="{00000006-F319-3E4B-8A5E-571C63534C75}"/>
              </c:ext>
            </c:extLst>
          </c:dPt>
          <c:dPt>
            <c:idx val="8"/>
            <c:invertIfNegative val="0"/>
            <c:bubble3D val="0"/>
            <c:extLst>
              <c:ext xmlns:c16="http://schemas.microsoft.com/office/drawing/2014/chart" uri="{C3380CC4-5D6E-409C-BE32-E72D297353CC}">
                <c16:uniqueId val="{00000007-F319-3E4B-8A5E-571C63534C75}"/>
              </c:ext>
            </c:extLst>
          </c:dPt>
          <c:dPt>
            <c:idx val="9"/>
            <c:invertIfNegative val="0"/>
            <c:bubble3D val="0"/>
            <c:extLst>
              <c:ext xmlns:c16="http://schemas.microsoft.com/office/drawing/2014/chart" uri="{C3380CC4-5D6E-409C-BE32-E72D297353CC}">
                <c16:uniqueId val="{00000008-F319-3E4B-8A5E-571C63534C75}"/>
              </c:ext>
            </c:extLst>
          </c:dPt>
          <c:dPt>
            <c:idx val="10"/>
            <c:invertIfNegative val="0"/>
            <c:bubble3D val="0"/>
            <c:extLst>
              <c:ext xmlns:c16="http://schemas.microsoft.com/office/drawing/2014/chart" uri="{C3380CC4-5D6E-409C-BE32-E72D297353CC}">
                <c16:uniqueId val="{00000009-F319-3E4B-8A5E-571C63534C75}"/>
              </c:ext>
            </c:extLst>
          </c:dPt>
          <c:dPt>
            <c:idx val="11"/>
            <c:invertIfNegative val="0"/>
            <c:bubble3D val="0"/>
            <c:extLst>
              <c:ext xmlns:c16="http://schemas.microsoft.com/office/drawing/2014/chart" uri="{C3380CC4-5D6E-409C-BE32-E72D297353CC}">
                <c16:uniqueId val="{0000000A-F319-3E4B-8A5E-571C63534C75}"/>
              </c:ext>
            </c:extLst>
          </c:dPt>
          <c:dPt>
            <c:idx val="12"/>
            <c:invertIfNegative val="0"/>
            <c:bubble3D val="0"/>
            <c:extLst>
              <c:ext xmlns:c16="http://schemas.microsoft.com/office/drawing/2014/chart" uri="{C3380CC4-5D6E-409C-BE32-E72D297353CC}">
                <c16:uniqueId val="{0000000B-F319-3E4B-8A5E-571C63534C75}"/>
              </c:ext>
            </c:extLst>
          </c:dPt>
          <c:dPt>
            <c:idx val="13"/>
            <c:invertIfNegative val="0"/>
            <c:bubble3D val="0"/>
            <c:extLst>
              <c:ext xmlns:c16="http://schemas.microsoft.com/office/drawing/2014/chart" uri="{C3380CC4-5D6E-409C-BE32-E72D297353CC}">
                <c16:uniqueId val="{0000000C-F319-3E4B-8A5E-571C63534C75}"/>
              </c:ext>
            </c:extLst>
          </c:dPt>
          <c:dPt>
            <c:idx val="14"/>
            <c:invertIfNegative val="0"/>
            <c:bubble3D val="0"/>
            <c:extLst>
              <c:ext xmlns:c16="http://schemas.microsoft.com/office/drawing/2014/chart" uri="{C3380CC4-5D6E-409C-BE32-E72D297353CC}">
                <c16:uniqueId val="{0000000D-F319-3E4B-8A5E-571C63534C75}"/>
              </c:ext>
            </c:extLst>
          </c:dPt>
          <c:cat>
            <c:strRef>
              <c:f>Sheet1!$A$2:$A$3</c:f>
              <c:strCache>
                <c:ptCount val="2"/>
                <c:pt idx="0">
                  <c:v>負傷者</c:v>
                </c:pt>
                <c:pt idx="1">
                  <c:v>死者</c:v>
                </c:pt>
              </c:strCache>
            </c:strRef>
          </c:cat>
          <c:val>
            <c:numRef>
              <c:f>Sheet1!$B$2:$B$3</c:f>
              <c:numCache>
                <c:formatCode>#,##0_);[Red]\(#,##0\)</c:formatCode>
                <c:ptCount val="2"/>
                <c:pt idx="0" formatCode="#,##0">
                  <c:v>7586</c:v>
                </c:pt>
                <c:pt idx="1">
                  <c:v>111</c:v>
                </c:pt>
              </c:numCache>
            </c:numRef>
          </c:val>
          <c:extLst>
            <c:ext xmlns:c16="http://schemas.microsoft.com/office/drawing/2014/chart" uri="{C3380CC4-5D6E-409C-BE32-E72D297353CC}">
              <c16:uniqueId val="{0000000E-F319-3E4B-8A5E-571C63534C75}"/>
            </c:ext>
          </c:extLst>
        </c:ser>
        <c:ser>
          <c:idx val="1"/>
          <c:order val="1"/>
          <c:tx>
            <c:strRef>
              <c:f>Sheet1!$C$1</c:f>
              <c:strCache>
                <c:ptCount val="1"/>
                <c:pt idx="0">
                  <c:v>横断歩道横断中</c:v>
                </c:pt>
              </c:strCache>
            </c:strRef>
          </c:tx>
          <c:spPr>
            <a:solidFill>
              <a:srgbClr val="92D050"/>
            </a:solidFill>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formatCode="#,##0">
                  <c:v>15544</c:v>
                </c:pt>
                <c:pt idx="1">
                  <c:v>265</c:v>
                </c:pt>
              </c:numCache>
            </c:numRef>
          </c:val>
          <c:extLst>
            <c:ext xmlns:c16="http://schemas.microsoft.com/office/drawing/2014/chart" uri="{C3380CC4-5D6E-409C-BE32-E72D297353CC}">
              <c16:uniqueId val="{0000000F-F319-3E4B-8A5E-571C63534C75}"/>
            </c:ext>
          </c:extLst>
        </c:ser>
        <c:ser>
          <c:idx val="2"/>
          <c:order val="2"/>
          <c:tx>
            <c:strRef>
              <c:f>Sheet1!$D$1</c:f>
              <c:strCache>
                <c:ptCount val="1"/>
                <c:pt idx="0">
                  <c:v>横断歩道以外横断中</c:v>
                </c:pt>
              </c:strCache>
            </c:strRef>
          </c:tx>
          <c:spPr>
            <a:solidFill>
              <a:schemeClr val="tx2">
                <a:lumMod val="60000"/>
                <a:lumOff val="40000"/>
              </a:schemeClr>
            </a:solidFill>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11865</c:v>
                </c:pt>
                <c:pt idx="1">
                  <c:v>562</c:v>
                </c:pt>
              </c:numCache>
            </c:numRef>
          </c:val>
          <c:extLst>
            <c:ext xmlns:c16="http://schemas.microsoft.com/office/drawing/2014/chart" uri="{C3380CC4-5D6E-409C-BE32-E72D297353CC}">
              <c16:uniqueId val="{00000010-F319-3E4B-8A5E-571C63534C75}"/>
            </c:ext>
          </c:extLst>
        </c:ser>
        <c:ser>
          <c:idx val="3"/>
          <c:order val="3"/>
          <c:tx>
            <c:strRef>
              <c:f>Sheet1!$E$1</c:f>
              <c:strCache>
                <c:ptCount val="1"/>
                <c:pt idx="0">
                  <c:v>対人その他</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formatCode="#,##0">
                  <c:v>13623</c:v>
                </c:pt>
                <c:pt idx="1">
                  <c:v>248</c:v>
                </c:pt>
              </c:numCache>
            </c:numRef>
          </c:val>
          <c:extLst>
            <c:ext xmlns:c16="http://schemas.microsoft.com/office/drawing/2014/chart" uri="{C3380CC4-5D6E-409C-BE32-E72D297353CC}">
              <c16:uniqueId val="{00000011-F319-3E4B-8A5E-571C63534C75}"/>
            </c:ext>
          </c:extLst>
        </c:ser>
        <c:ser>
          <c:idx val="4"/>
          <c:order val="4"/>
          <c:tx>
            <c:strRef>
              <c:f>Sheet1!$F$1</c:f>
              <c:strCache>
                <c:ptCount val="1"/>
                <c:pt idx="0">
                  <c:v>正面衝突</c:v>
                </c:pt>
              </c:strCache>
            </c:strRef>
          </c:tx>
          <c:spPr>
            <a:solidFill>
              <a:schemeClr val="accent6">
                <a:lumMod val="60000"/>
                <a:lumOff val="40000"/>
              </a:schemeClr>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formatCode="#,##0">
                  <c:v>9241</c:v>
                </c:pt>
                <c:pt idx="1">
                  <c:v>333</c:v>
                </c:pt>
              </c:numCache>
            </c:numRef>
          </c:val>
          <c:extLst>
            <c:ext xmlns:c16="http://schemas.microsoft.com/office/drawing/2014/chart" uri="{C3380CC4-5D6E-409C-BE32-E72D297353CC}">
              <c16:uniqueId val="{00000012-F319-3E4B-8A5E-571C63534C75}"/>
            </c:ext>
          </c:extLst>
        </c:ser>
        <c:ser>
          <c:idx val="5"/>
          <c:order val="5"/>
          <c:tx>
            <c:strRef>
              <c:f>Sheet1!$G$1</c:f>
              <c:strCache>
                <c:ptCount val="1"/>
                <c:pt idx="0">
                  <c:v>追突</c:v>
                </c:pt>
              </c:strCache>
            </c:strRef>
          </c:tx>
          <c:spPr>
            <a:solidFill>
              <a:srgbClr val="FF6699"/>
            </a:solidFill>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formatCode="#,##0">
                  <c:v>149561</c:v>
                </c:pt>
                <c:pt idx="1">
                  <c:v>197</c:v>
                </c:pt>
              </c:numCache>
            </c:numRef>
          </c:val>
          <c:extLst>
            <c:ext xmlns:c16="http://schemas.microsoft.com/office/drawing/2014/chart" uri="{C3380CC4-5D6E-409C-BE32-E72D297353CC}">
              <c16:uniqueId val="{00000013-F319-3E4B-8A5E-571C63534C75}"/>
            </c:ext>
          </c:extLst>
        </c:ser>
        <c:ser>
          <c:idx val="6"/>
          <c:order val="6"/>
          <c:tx>
            <c:strRef>
              <c:f>Sheet1!$H$1</c:f>
              <c:strCache>
                <c:ptCount val="1"/>
                <c:pt idx="0">
                  <c:v>出会い頭</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Sheet1!$H$2:$H$3</c:f>
              <c:numCache>
                <c:formatCode>#,##0</c:formatCode>
                <c:ptCount val="2"/>
                <c:pt idx="0">
                  <c:v>106631</c:v>
                </c:pt>
                <c:pt idx="1">
                  <c:v>412</c:v>
                </c:pt>
              </c:numCache>
            </c:numRef>
          </c:val>
          <c:extLst>
            <c:ext xmlns:c16="http://schemas.microsoft.com/office/drawing/2014/chart" uri="{C3380CC4-5D6E-409C-BE32-E72D297353CC}">
              <c16:uniqueId val="{00000014-F319-3E4B-8A5E-571C63534C75}"/>
            </c:ext>
          </c:extLst>
        </c:ser>
        <c:ser>
          <c:idx val="7"/>
          <c:order val="7"/>
          <c:tx>
            <c:strRef>
              <c:f>Sheet1!$I$1</c:f>
              <c:strCache>
                <c:ptCount val="1"/>
                <c:pt idx="0">
                  <c:v>追越・追抜</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formatCode="#,##0">
                  <c:v>7399</c:v>
                </c:pt>
                <c:pt idx="1">
                  <c:v>42</c:v>
                </c:pt>
              </c:numCache>
            </c:numRef>
          </c:val>
          <c:extLst>
            <c:ext xmlns:c16="http://schemas.microsoft.com/office/drawing/2014/chart" uri="{C3380CC4-5D6E-409C-BE32-E72D297353CC}">
              <c16:uniqueId val="{00000015-F319-3E4B-8A5E-571C63534C75}"/>
            </c:ext>
          </c:extLst>
        </c:ser>
        <c:ser>
          <c:idx val="8"/>
          <c:order val="8"/>
          <c:tx>
            <c:strRef>
              <c:f>Sheet1!$J$1</c:f>
              <c:strCache>
                <c:ptCount val="1"/>
                <c:pt idx="0">
                  <c:v>左折</c:v>
                </c:pt>
              </c:strCache>
            </c:strRef>
          </c:tx>
          <c:spPr>
            <a:solidFill>
              <a:srgbClr val="FFFF99"/>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formatCode="#,##0">
                  <c:v>19149</c:v>
                </c:pt>
                <c:pt idx="1">
                  <c:v>54</c:v>
                </c:pt>
              </c:numCache>
            </c:numRef>
          </c:val>
          <c:extLst>
            <c:ext xmlns:c16="http://schemas.microsoft.com/office/drawing/2014/chart" uri="{C3380CC4-5D6E-409C-BE32-E72D297353CC}">
              <c16:uniqueId val="{00000016-F319-3E4B-8A5E-571C63534C75}"/>
            </c:ext>
          </c:extLst>
        </c:ser>
        <c:ser>
          <c:idx val="9"/>
          <c:order val="9"/>
          <c:tx>
            <c:strRef>
              <c:f>Sheet1!$K$1</c:f>
              <c:strCache>
                <c:ptCount val="1"/>
                <c:pt idx="0">
                  <c:v>右折</c:v>
                </c:pt>
              </c:strCache>
            </c:strRef>
          </c:tx>
          <c:spPr>
            <a:solidFill>
              <a:srgbClr val="FF99CC"/>
            </a:solidFill>
            <a:ln>
              <a:solidFill>
                <a:schemeClr val="tx1"/>
              </a:solidFill>
            </a:ln>
          </c:spPr>
          <c:invertIfNegative val="0"/>
          <c:cat>
            <c:strRef>
              <c:f>Sheet1!$A$2:$A$3</c:f>
              <c:strCache>
                <c:ptCount val="2"/>
                <c:pt idx="0">
                  <c:v>負傷者</c:v>
                </c:pt>
                <c:pt idx="1">
                  <c:v>死者</c:v>
                </c:pt>
              </c:strCache>
            </c:strRef>
          </c:cat>
          <c:val>
            <c:numRef>
              <c:f>Sheet1!$K$2:$K$3</c:f>
              <c:numCache>
                <c:formatCode>#,##0_);[Red]\(#,##0\)</c:formatCode>
                <c:ptCount val="2"/>
                <c:pt idx="0" formatCode="#,##0">
                  <c:v>35037</c:v>
                </c:pt>
                <c:pt idx="1">
                  <c:v>179</c:v>
                </c:pt>
              </c:numCache>
            </c:numRef>
          </c:val>
          <c:extLst>
            <c:ext xmlns:c16="http://schemas.microsoft.com/office/drawing/2014/chart" uri="{C3380CC4-5D6E-409C-BE32-E72D297353CC}">
              <c16:uniqueId val="{00000017-F319-3E4B-8A5E-571C63534C75}"/>
            </c:ext>
          </c:extLst>
        </c:ser>
        <c:ser>
          <c:idx val="10"/>
          <c:order val="10"/>
          <c:tx>
            <c:strRef>
              <c:f>Sheet1!$L$1</c:f>
              <c:strCache>
                <c:ptCount val="1"/>
                <c:pt idx="0">
                  <c:v>車両相互その他</c:v>
                </c:pt>
              </c:strCache>
            </c:strRef>
          </c:tx>
          <c:spPr>
            <a:solidFill>
              <a:srgbClr val="FF6600"/>
            </a:solidFill>
            <a:ln>
              <a:solidFill>
                <a:schemeClr val="tx1"/>
              </a:solidFill>
            </a:ln>
          </c:spPr>
          <c:invertIfNegative val="0"/>
          <c:cat>
            <c:strRef>
              <c:f>Sheet1!$A$2:$A$3</c:f>
              <c:strCache>
                <c:ptCount val="2"/>
                <c:pt idx="0">
                  <c:v>負傷者</c:v>
                </c:pt>
                <c:pt idx="1">
                  <c:v>死者</c:v>
                </c:pt>
              </c:strCache>
            </c:strRef>
          </c:cat>
          <c:val>
            <c:numRef>
              <c:f>Sheet1!$L$2:$L$3</c:f>
              <c:numCache>
                <c:formatCode>#,##0_);[Red]\(#,##0\)</c:formatCode>
                <c:ptCount val="2"/>
                <c:pt idx="0" formatCode="#,##0">
                  <c:v>43596</c:v>
                </c:pt>
                <c:pt idx="1">
                  <c:v>125</c:v>
                </c:pt>
              </c:numCache>
            </c:numRef>
          </c:val>
          <c:extLst>
            <c:ext xmlns:c16="http://schemas.microsoft.com/office/drawing/2014/chart" uri="{C3380CC4-5D6E-409C-BE32-E72D297353CC}">
              <c16:uniqueId val="{00000018-F319-3E4B-8A5E-571C63534C75}"/>
            </c:ext>
          </c:extLst>
        </c:ser>
        <c:ser>
          <c:idx val="11"/>
          <c:order val="11"/>
          <c:tx>
            <c:strRef>
              <c:f>Sheet1!$M$1</c:f>
              <c:strCache>
                <c:ptCount val="1"/>
                <c:pt idx="0">
                  <c:v>工作物衝突</c:v>
                </c:pt>
              </c:strCache>
            </c:strRef>
          </c:tx>
          <c:spPr>
            <a:solidFill>
              <a:schemeClr val="tx2">
                <a:lumMod val="75000"/>
              </a:schemeClr>
            </a:solidFill>
            <a:ln>
              <a:solidFill>
                <a:schemeClr val="tx1"/>
              </a:solidFill>
            </a:ln>
          </c:spPr>
          <c:invertIfNegative val="0"/>
          <c:cat>
            <c:strRef>
              <c:f>Sheet1!$A$2:$A$3</c:f>
              <c:strCache>
                <c:ptCount val="2"/>
                <c:pt idx="0">
                  <c:v>負傷者</c:v>
                </c:pt>
                <c:pt idx="1">
                  <c:v>死者</c:v>
                </c:pt>
              </c:strCache>
            </c:strRef>
          </c:cat>
          <c:val>
            <c:numRef>
              <c:f>Sheet1!$M$2:$M$3</c:f>
              <c:numCache>
                <c:formatCode>#,##0</c:formatCode>
                <c:ptCount val="2"/>
                <c:pt idx="0">
                  <c:v>4963</c:v>
                </c:pt>
                <c:pt idx="1">
                  <c:v>516</c:v>
                </c:pt>
              </c:numCache>
            </c:numRef>
          </c:val>
          <c:extLst>
            <c:ext xmlns:c16="http://schemas.microsoft.com/office/drawing/2014/chart" uri="{C3380CC4-5D6E-409C-BE32-E72D297353CC}">
              <c16:uniqueId val="{00000019-F319-3E4B-8A5E-571C63534C75}"/>
            </c:ext>
          </c:extLst>
        </c:ser>
        <c:ser>
          <c:idx val="12"/>
          <c:order val="12"/>
          <c:tx>
            <c:strRef>
              <c:f>Sheet1!$N$1</c:f>
              <c:strCache>
                <c:ptCount val="1"/>
                <c:pt idx="0">
                  <c:v>路外逸脱</c:v>
                </c:pt>
              </c:strCache>
            </c:strRef>
          </c:tx>
          <c:spPr>
            <a:solidFill>
              <a:schemeClr val="tx2">
                <a:lumMod val="60000"/>
                <a:lumOff val="40000"/>
              </a:schemeClr>
            </a:solidFill>
            <a:ln>
              <a:solidFill>
                <a:schemeClr val="tx1"/>
              </a:solidFill>
            </a:ln>
          </c:spPr>
          <c:invertIfNegative val="0"/>
          <c:cat>
            <c:strRef>
              <c:f>Sheet1!$A$2:$A$3</c:f>
              <c:strCache>
                <c:ptCount val="2"/>
                <c:pt idx="0">
                  <c:v>負傷者</c:v>
                </c:pt>
                <c:pt idx="1">
                  <c:v>死者</c:v>
                </c:pt>
              </c:strCache>
            </c:strRef>
          </c:cat>
          <c:val>
            <c:numRef>
              <c:f>Sheet1!$N$2:$N$3</c:f>
              <c:numCache>
                <c:formatCode>#,##0_);[Red]\(#,##0\)</c:formatCode>
                <c:ptCount val="2"/>
                <c:pt idx="0" formatCode="#,##0">
                  <c:v>708</c:v>
                </c:pt>
                <c:pt idx="1">
                  <c:v>203</c:v>
                </c:pt>
              </c:numCache>
            </c:numRef>
          </c:val>
          <c:extLst>
            <c:ext xmlns:c16="http://schemas.microsoft.com/office/drawing/2014/chart" uri="{C3380CC4-5D6E-409C-BE32-E72D297353CC}">
              <c16:uniqueId val="{0000001A-F319-3E4B-8A5E-571C63534C75}"/>
            </c:ext>
          </c:extLst>
        </c:ser>
        <c:ser>
          <c:idx val="13"/>
          <c:order val="13"/>
          <c:tx>
            <c:strRef>
              <c:f>Sheet1!$O$1</c:f>
              <c:strCache>
                <c:ptCount val="1"/>
                <c:pt idx="0">
                  <c:v>単独その他</c:v>
                </c:pt>
              </c:strCache>
            </c:strRef>
          </c:tx>
          <c:spPr>
            <a:solidFill>
              <a:srgbClr val="00CCFF"/>
            </a:solidFill>
            <a:ln>
              <a:solidFill>
                <a:schemeClr val="tx1"/>
              </a:solidFill>
            </a:ln>
          </c:spPr>
          <c:invertIfNegative val="0"/>
          <c:cat>
            <c:strRef>
              <c:f>Sheet1!$A$2:$A$3</c:f>
              <c:strCache>
                <c:ptCount val="2"/>
                <c:pt idx="0">
                  <c:v>負傷者</c:v>
                </c:pt>
                <c:pt idx="1">
                  <c:v>死者</c:v>
                </c:pt>
              </c:strCache>
            </c:strRef>
          </c:cat>
          <c:val>
            <c:numRef>
              <c:f>Sheet1!$O$2:$O$3</c:f>
              <c:numCache>
                <c:formatCode>#,##0_);[Red]\(#,##0\)</c:formatCode>
                <c:ptCount val="2"/>
                <c:pt idx="0" formatCode="#,##0">
                  <c:v>5615</c:v>
                </c:pt>
                <c:pt idx="1">
                  <c:v>141</c:v>
                </c:pt>
              </c:numCache>
            </c:numRef>
          </c:val>
          <c:extLst>
            <c:ext xmlns:c16="http://schemas.microsoft.com/office/drawing/2014/chart" uri="{C3380CC4-5D6E-409C-BE32-E72D297353CC}">
              <c16:uniqueId val="{0000001B-F319-3E4B-8A5E-571C63534C75}"/>
            </c:ext>
          </c:extLst>
        </c:ser>
        <c:ser>
          <c:idx val="14"/>
          <c:order val="14"/>
          <c:tx>
            <c:strRef>
              <c:f>Sheet1!$P$1</c:f>
              <c:strCache>
                <c:ptCount val="1"/>
                <c:pt idx="0">
                  <c:v>列車</c:v>
                </c:pt>
              </c:strCache>
            </c:strRef>
          </c:tx>
          <c:spPr>
            <a:solidFill>
              <a:schemeClr val="tx1"/>
            </a:solidFill>
            <a:ln>
              <a:solidFill>
                <a:schemeClr val="tx1"/>
              </a:solidFill>
            </a:ln>
          </c:spPr>
          <c:invertIfNegative val="0"/>
          <c:cat>
            <c:strRef>
              <c:f>Sheet1!$A$2:$A$3</c:f>
              <c:strCache>
                <c:ptCount val="2"/>
                <c:pt idx="0">
                  <c:v>負傷者</c:v>
                </c:pt>
                <c:pt idx="1">
                  <c:v>死者</c:v>
                </c:pt>
              </c:strCache>
            </c:strRef>
          </c:cat>
          <c:val>
            <c:numRef>
              <c:f>Sheet1!$P$2:$P$3</c:f>
              <c:numCache>
                <c:formatCode>#,##0_);[Red]\(#,##0\)</c:formatCode>
                <c:ptCount val="2"/>
                <c:pt idx="0">
                  <c:v>83</c:v>
                </c:pt>
                <c:pt idx="1">
                  <c:v>61</c:v>
                </c:pt>
              </c:numCache>
            </c:numRef>
          </c:val>
          <c:extLst>
            <c:ext xmlns:c16="http://schemas.microsoft.com/office/drawing/2014/chart" uri="{C3380CC4-5D6E-409C-BE32-E72D297353CC}">
              <c16:uniqueId val="{0000001C-F319-3E4B-8A5E-571C63534C75}"/>
            </c:ext>
          </c:extLst>
        </c:ser>
        <c:dLbls>
          <c:showLegendKey val="0"/>
          <c:showVal val="0"/>
          <c:showCatName val="0"/>
          <c:showSerName val="0"/>
          <c:showPercent val="0"/>
          <c:showBubbleSize val="0"/>
        </c:dLbls>
        <c:gapWidth val="100"/>
        <c:overlap val="100"/>
        <c:serLines/>
        <c:axId val="186231632"/>
        <c:axId val="150018352"/>
      </c:barChart>
      <c:catAx>
        <c:axId val="186231632"/>
        <c:scaling>
          <c:orientation val="minMax"/>
        </c:scaling>
        <c:delete val="0"/>
        <c:axPos val="l"/>
        <c:numFmt formatCode="General" sourceLinked="1"/>
        <c:majorTickMark val="none"/>
        <c:minorTickMark val="none"/>
        <c:tickLblPos val="nextTo"/>
        <c:spPr>
          <a:ln>
            <a:solidFill>
              <a:schemeClr val="tx1"/>
            </a:solidFill>
          </a:ln>
        </c:spPr>
        <c:txPr>
          <a:bodyPr/>
          <a:lstStyle/>
          <a:p>
            <a:pPr>
              <a:defRPr sz="2061" b="0">
                <a:solidFill>
                  <a:srgbClr val="000000"/>
                </a:solidFill>
                <a:latin typeface="HGMaruGothicMPRO" panose="020F0600000000000000" pitchFamily="34" charset="-128"/>
                <a:ea typeface="HGMaruGothicMPRO" panose="020F0600000000000000" pitchFamily="34" charset="-128"/>
              </a:defRPr>
            </a:pPr>
            <a:endParaRPr lang="ja-JP"/>
          </a:p>
        </c:txPr>
        <c:crossAx val="150018352"/>
        <c:crosses val="autoZero"/>
        <c:auto val="1"/>
        <c:lblAlgn val="ctr"/>
        <c:lblOffset val="100"/>
        <c:noMultiLvlLbl val="0"/>
      </c:catAx>
      <c:valAx>
        <c:axId val="150018352"/>
        <c:scaling>
          <c:orientation val="minMax"/>
        </c:scaling>
        <c:delete val="0"/>
        <c:axPos val="b"/>
        <c:majorGridlines/>
        <c:numFmt formatCode="0%" sourceLinked="1"/>
        <c:majorTickMark val="out"/>
        <c:minorTickMark val="none"/>
        <c:tickLblPos val="nextTo"/>
        <c:spPr>
          <a:ln>
            <a:solidFill>
              <a:schemeClr val="tx1"/>
            </a:solidFill>
          </a:ln>
        </c:spPr>
        <c:txPr>
          <a:bodyPr/>
          <a:lstStyle/>
          <a:p>
            <a:pPr>
              <a:defRPr sz="2061" b="0">
                <a:solidFill>
                  <a:srgbClr val="000000"/>
                </a:solidFill>
                <a:latin typeface="HGMaruGothicMPRO" panose="020F0600000000000000" pitchFamily="34" charset="-128"/>
                <a:ea typeface="HGMaruGothicMPRO" panose="020F0600000000000000" pitchFamily="34" charset="-128"/>
              </a:defRPr>
            </a:pPr>
            <a:endParaRPr lang="ja-JP"/>
          </a:p>
        </c:txPr>
        <c:crossAx val="186231632"/>
        <c:crosses val="autoZero"/>
        <c:crossBetween val="between"/>
      </c:valAx>
      <c:spPr>
        <a:noFill/>
        <a:ln w="25400">
          <a:solidFill>
            <a:schemeClr val="tx1"/>
          </a:solidFill>
        </a:ln>
      </c:spPr>
    </c:plotArea>
    <c:legend>
      <c:legendPos val="t"/>
      <c:layout>
        <c:manualLayout>
          <c:xMode val="edge"/>
          <c:yMode val="edge"/>
          <c:x val="1.7308408964244001E-2"/>
          <c:y val="1.4619557783392301E-2"/>
          <c:w val="0.93496261249448498"/>
          <c:h val="0.47609525598862701"/>
        </c:manualLayout>
      </c:layout>
      <c:overlay val="0"/>
      <c:txPr>
        <a:bodyPr/>
        <a:lstStyle/>
        <a:p>
          <a:pPr>
            <a:defRPr sz="2405"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zero"/>
    <c:showDLblsOverMax val="0"/>
  </c:chart>
  <c:spPr>
    <a:noFill/>
    <a:ln>
      <a:noFill/>
    </a:ln>
  </c:spPr>
  <c:txPr>
    <a:bodyPr/>
    <a:lstStyle/>
    <a:p>
      <a:pPr>
        <a:defRPr sz="1842"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13463304177035301"/>
          <c:y val="3.4750713948318399E-2"/>
          <c:w val="0.71505096105094301"/>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7904</c:v>
                </c:pt>
                <c:pt idx="1">
                  <c:v>13</c:v>
                </c:pt>
                <c:pt idx="2">
                  <c:v>0</c:v>
                </c:pt>
                <c:pt idx="3">
                  <c:v>3026</c:v>
                </c:pt>
                <c:pt idx="4">
                  <c:v>4125</c:v>
                </c:pt>
              </c:numCache>
            </c:numRef>
          </c:val>
          <c:extLst>
            <c:ext xmlns:c16="http://schemas.microsoft.com/office/drawing/2014/chart" uri="{C3380CC4-5D6E-409C-BE32-E72D297353CC}">
              <c16:uniqueId val="{00000000-F21D-C541-B277-48236D5F0B2D}"/>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8865</c:v>
                </c:pt>
                <c:pt idx="1">
                  <c:v>1490</c:v>
                </c:pt>
                <c:pt idx="2">
                  <c:v>1856</c:v>
                </c:pt>
                <c:pt idx="3">
                  <c:v>17267</c:v>
                </c:pt>
                <c:pt idx="4">
                  <c:v>2364</c:v>
                </c:pt>
              </c:numCache>
            </c:numRef>
          </c:val>
          <c:extLst>
            <c:ext xmlns:c16="http://schemas.microsoft.com/office/drawing/2014/chart" uri="{C3380CC4-5D6E-409C-BE32-E72D297353CC}">
              <c16:uniqueId val="{00000001-F21D-C541-B277-48236D5F0B2D}"/>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38934</c:v>
                </c:pt>
                <c:pt idx="1">
                  <c:v>4168</c:v>
                </c:pt>
                <c:pt idx="2">
                  <c:v>3810</c:v>
                </c:pt>
                <c:pt idx="3">
                  <c:v>7815</c:v>
                </c:pt>
                <c:pt idx="4">
                  <c:v>2177</c:v>
                </c:pt>
              </c:numCache>
            </c:numRef>
          </c:val>
          <c:extLst>
            <c:ext xmlns:c16="http://schemas.microsoft.com/office/drawing/2014/chart" uri="{C3380CC4-5D6E-409C-BE32-E72D297353CC}">
              <c16:uniqueId val="{00000002-F21D-C541-B277-48236D5F0B2D}"/>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49431</c:v>
                </c:pt>
                <c:pt idx="1">
                  <c:v>3455</c:v>
                </c:pt>
                <c:pt idx="2">
                  <c:v>2402</c:v>
                </c:pt>
                <c:pt idx="3">
                  <c:v>6903</c:v>
                </c:pt>
                <c:pt idx="4">
                  <c:v>2501</c:v>
                </c:pt>
              </c:numCache>
            </c:numRef>
          </c:val>
          <c:extLst>
            <c:ext xmlns:c16="http://schemas.microsoft.com/office/drawing/2014/chart" uri="{C3380CC4-5D6E-409C-BE32-E72D297353CC}">
              <c16:uniqueId val="{00000003-F21D-C541-B277-48236D5F0B2D}"/>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55512</c:v>
                </c:pt>
                <c:pt idx="1">
                  <c:v>4521</c:v>
                </c:pt>
                <c:pt idx="2">
                  <c:v>2880</c:v>
                </c:pt>
                <c:pt idx="3">
                  <c:v>7559</c:v>
                </c:pt>
                <c:pt idx="4">
                  <c:v>3347</c:v>
                </c:pt>
              </c:numCache>
            </c:numRef>
          </c:val>
          <c:extLst>
            <c:ext xmlns:c16="http://schemas.microsoft.com/office/drawing/2014/chart" uri="{C3380CC4-5D6E-409C-BE32-E72D297353CC}">
              <c16:uniqueId val="{00000004-F21D-C541-B277-48236D5F0B2D}"/>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39015</c:v>
                </c:pt>
                <c:pt idx="1">
                  <c:v>3377</c:v>
                </c:pt>
                <c:pt idx="2">
                  <c:v>2368</c:v>
                </c:pt>
                <c:pt idx="3">
                  <c:v>5991</c:v>
                </c:pt>
                <c:pt idx="4">
                  <c:v>3147</c:v>
                </c:pt>
              </c:numCache>
            </c:numRef>
          </c:val>
          <c:extLst>
            <c:ext xmlns:c16="http://schemas.microsoft.com/office/drawing/2014/chart" uri="{C3380CC4-5D6E-409C-BE32-E72D297353CC}">
              <c16:uniqueId val="{00000005-F21D-C541-B277-48236D5F0B2D}"/>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29724</c:v>
                </c:pt>
                <c:pt idx="1">
                  <c:v>1457</c:v>
                </c:pt>
                <c:pt idx="2">
                  <c:v>2542</c:v>
                </c:pt>
                <c:pt idx="3">
                  <c:v>6134</c:v>
                </c:pt>
                <c:pt idx="4">
                  <c:v>3674</c:v>
                </c:pt>
              </c:numCache>
            </c:numRef>
          </c:val>
          <c:extLst>
            <c:ext xmlns:c16="http://schemas.microsoft.com/office/drawing/2014/chart" uri="{C3380CC4-5D6E-409C-BE32-E72D297353CC}">
              <c16:uniqueId val="{00000006-F21D-C541-B277-48236D5F0B2D}"/>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17864</c:v>
                </c:pt>
                <c:pt idx="1">
                  <c:v>531</c:v>
                </c:pt>
                <c:pt idx="2">
                  <c:v>2540</c:v>
                </c:pt>
                <c:pt idx="3">
                  <c:v>7167</c:v>
                </c:pt>
                <c:pt idx="4">
                  <c:v>4828</c:v>
                </c:pt>
              </c:numCache>
            </c:numRef>
          </c:val>
          <c:extLst>
            <c:ext xmlns:c16="http://schemas.microsoft.com/office/drawing/2014/chart" uri="{C3380CC4-5D6E-409C-BE32-E72D297353CC}">
              <c16:uniqueId val="{00000007-F21D-C541-B277-48236D5F0B2D}"/>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5910</c:v>
                </c:pt>
                <c:pt idx="1">
                  <c:v>153</c:v>
                </c:pt>
                <c:pt idx="2">
                  <c:v>866</c:v>
                </c:pt>
                <c:pt idx="3">
                  <c:v>3750</c:v>
                </c:pt>
                <c:pt idx="4">
                  <c:v>4007</c:v>
                </c:pt>
              </c:numCache>
            </c:numRef>
          </c:val>
          <c:extLst>
            <c:ext xmlns:c16="http://schemas.microsoft.com/office/drawing/2014/chart" uri="{C3380CC4-5D6E-409C-BE32-E72D297353CC}">
              <c16:uniqueId val="{00000008-F21D-C541-B277-48236D5F0B2D}"/>
            </c:ext>
          </c:extLst>
        </c:ser>
        <c:dLbls>
          <c:showLegendKey val="0"/>
          <c:showVal val="0"/>
          <c:showCatName val="0"/>
          <c:showSerName val="0"/>
          <c:showPercent val="0"/>
          <c:showBubbleSize val="0"/>
        </c:dLbls>
        <c:gapWidth val="150"/>
        <c:shape val="box"/>
        <c:axId val="252264080"/>
        <c:axId val="252053952"/>
        <c:axId val="252268672"/>
      </c:bar3DChart>
      <c:catAx>
        <c:axId val="252264080"/>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53952"/>
        <c:crosses val="autoZero"/>
        <c:auto val="1"/>
        <c:lblAlgn val="ctr"/>
        <c:lblOffset val="100"/>
        <c:tickLblSkip val="1"/>
        <c:tickMarkSkip val="1"/>
        <c:noMultiLvlLbl val="0"/>
      </c:catAx>
      <c:valAx>
        <c:axId val="252053952"/>
        <c:scaling>
          <c:orientation val="minMax"/>
          <c:max val="6000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死傷者数（万人）</a:t>
                </a:r>
              </a:p>
            </c:rich>
          </c:tx>
          <c:layout>
            <c:manualLayout>
              <c:xMode val="edge"/>
              <c:yMode val="edge"/>
              <c:x val="0"/>
              <c:y val="0.31189093383139999"/>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64080"/>
        <c:crosses val="autoZero"/>
        <c:crossBetween val="between"/>
        <c:majorUnit val="20000"/>
        <c:minorUnit val="100"/>
        <c:dispUnits>
          <c:builtInUnit val="tenThousands"/>
        </c:dispUnits>
      </c:valAx>
      <c:serAx>
        <c:axId val="252268672"/>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5395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r>
              <a:rPr lang="ja-JP" altLang="en-US"/>
              <a:t>自動車安全文化論</a:t>
            </a:r>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endParaRPr lang="ja-JP" altLang="en-US"/>
          </a:p>
        </p:txBody>
      </p:sp>
      <p:sp>
        <p:nvSpPr>
          <p:cNvPr id="4" name="フッター プレースホルダ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35B4A301-BDB9-4026-ABF5-DE4763497CBB}" type="slidenum">
              <a:rPr lang="ja-JP" altLang="en-US"/>
              <a:pPr>
                <a:defRPr/>
              </a:pPr>
              <a:t>‹#›</a:t>
            </a:fld>
            <a:endParaRPr lang="ja-JP" altLang="en-US"/>
          </a:p>
        </p:txBody>
      </p:sp>
    </p:spTree>
    <p:extLst>
      <p:ext uri="{BB962C8B-B14F-4D97-AF65-F5344CB8AC3E}">
        <p14:creationId xmlns:p14="http://schemas.microsoft.com/office/powerpoint/2010/main" val="212973148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r>
              <a:rPr lang="ja-JP" altLang="en-US"/>
              <a:t>自動車安全文化論</a:t>
            </a:r>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810529D5-47E8-4812-8F5F-7DC3F3040376}" type="datetimeFigureOut">
              <a:rPr lang="ja-JP" altLang="en-US"/>
              <a:pPr>
                <a:defRPr/>
              </a:pPr>
              <a:t>2019/4/26</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47180B5C-4121-433D-B4A7-63FFA6EC6E8D}" type="slidenum">
              <a:rPr lang="ja-JP" altLang="en-US"/>
              <a:pPr>
                <a:defRPr/>
              </a:pPr>
              <a:t>‹#›</a:t>
            </a:fld>
            <a:endParaRPr lang="ja-JP" altLang="en-US"/>
          </a:p>
        </p:txBody>
      </p:sp>
    </p:spTree>
    <p:extLst>
      <p:ext uri="{BB962C8B-B14F-4D97-AF65-F5344CB8AC3E}">
        <p14:creationId xmlns:p14="http://schemas.microsoft.com/office/powerpoint/2010/main" val="96550991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8C0B9A-7984-403E-BDC9-AA10FFCD2BAC}" type="slidenum">
              <a:rPr lang="ja-JP" altLang="en-US" smtClean="0"/>
              <a:pPr/>
              <a:t>1</a:t>
            </a:fld>
            <a:endParaRPr lang="ja-JP" altLang="en-US"/>
          </a:p>
        </p:txBody>
      </p:sp>
      <p:sp>
        <p:nvSpPr>
          <p:cNvPr id="2" name="ヘッダー プレースホルダー 1">
            <a:extLst>
              <a:ext uri="{FF2B5EF4-FFF2-40B4-BE49-F238E27FC236}">
                <a16:creationId xmlns:a16="http://schemas.microsoft.com/office/drawing/2014/main" id="{CD90512C-F01B-A84A-A65E-7D553F682B1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400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23</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7E6E7D0C-D279-6046-BCD9-9F3C61470A3D}"/>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859896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24</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31A1B05E-86CD-C04D-8C57-35A8DAA6D8E9}"/>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630025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27</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59366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28</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125FD47C-5F7F-E04B-B74C-EB278DA8B24F}"/>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801568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29</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59338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30</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01A6A8EB-C286-AC46-88EC-6D75439DB09E}"/>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90894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11A0881E-2DB6-49FC-98A0-F4539301DCD2}" type="slidenum">
              <a:rPr lang="en-US" altLang="ja-JP" sz="1200" smtClean="0"/>
              <a:pPr eaLnBrk="1" hangingPunct="1"/>
              <a:t>31</a:t>
            </a:fld>
            <a:endParaRPr lang="en-US" altLang="ja-JP"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124E1C09-847F-3846-82CB-17ECDC2CA03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1220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7B1CC6FC-5B1C-44B2-8EF0-5CCC0B291DB9}" type="slidenum">
              <a:rPr lang="en-US" altLang="ja-JP" sz="1200" smtClean="0"/>
              <a:pPr eaLnBrk="1" hangingPunct="1"/>
              <a:t>32</a:t>
            </a:fld>
            <a:endParaRPr lang="en-US" altLang="ja-JP"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864631D1-D929-4744-8E13-3E5FB73EC27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08157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37</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05DFB358-643E-4345-9E58-0DD035CF6BA4}"/>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139158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38</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28079871-C357-4841-8920-2C0B3A3E5274}"/>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47706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ja-JP" altLang="en-US">
                <a:ea typeface="ＭＳ Ｐ明朝" charset="-128"/>
              </a:rPr>
              <a:t>１　昭和</a:t>
            </a:r>
            <a:r>
              <a:rPr lang="en-US" altLang="ja-JP">
                <a:ea typeface="ＭＳ Ｐ明朝" charset="-128"/>
              </a:rPr>
              <a:t>34</a:t>
            </a:r>
            <a:r>
              <a:rPr lang="ja-JP" altLang="en-US">
                <a:ea typeface="ＭＳ Ｐ明朝" charset="-128"/>
              </a:rPr>
              <a:t>年までは、軽微な被害事故（８日未満の負傷、２万円以下の物的損害）は含まない。 </a:t>
            </a:r>
            <a:endParaRPr lang="en-US" altLang="ja-JP">
              <a:ea typeface="ＭＳ Ｐ明朝" charset="-128"/>
            </a:endParaRPr>
          </a:p>
          <a:p>
            <a:r>
              <a:rPr lang="ja-JP" altLang="en-US">
                <a:ea typeface="ＭＳ Ｐ明朝" charset="-128"/>
              </a:rPr>
              <a:t>２　昭和</a:t>
            </a:r>
            <a:r>
              <a:rPr lang="en-US" altLang="ja-JP">
                <a:ea typeface="ＭＳ Ｐ明朝" charset="-128"/>
              </a:rPr>
              <a:t>40</a:t>
            </a:r>
            <a:r>
              <a:rPr lang="ja-JP" altLang="en-US">
                <a:ea typeface="ＭＳ Ｐ明朝" charset="-128"/>
              </a:rPr>
              <a:t>年までの件数は、物損事故を含む。</a:t>
            </a:r>
            <a:endParaRPr lang="en-US" altLang="ja-JP">
              <a:ea typeface="ＭＳ Ｐ明朝" charset="-128"/>
            </a:endParaRPr>
          </a:p>
          <a:p>
            <a:r>
              <a:rPr lang="ja-JP" altLang="en-US">
                <a:ea typeface="ＭＳ Ｐ明朝" charset="-128"/>
              </a:rPr>
              <a:t>３　昭和</a:t>
            </a:r>
            <a:r>
              <a:rPr lang="en-US" altLang="ja-JP">
                <a:ea typeface="ＭＳ Ｐ明朝" charset="-128"/>
              </a:rPr>
              <a:t>46</a:t>
            </a:r>
            <a:r>
              <a:rPr lang="ja-JP" altLang="en-US">
                <a:ea typeface="ＭＳ Ｐ明朝" charset="-128"/>
              </a:rPr>
              <a:t>年以前は、沖縄県を含まない。 </a:t>
            </a:r>
          </a:p>
        </p:txBody>
      </p:sp>
      <p:sp>
        <p:nvSpPr>
          <p:cNvPr id="51204" name="スライド番号プレースホル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396E3AC5-82D1-4CCC-B1DC-C43CB8FD492E}" type="slidenum">
              <a:rPr lang="en-US" altLang="ja-JP" sz="1300"/>
              <a:pPr eaLnBrk="1" hangingPunct="1"/>
              <a:t>6</a:t>
            </a:fld>
            <a:endParaRPr lang="en-US" altLang="ja-JP" sz="1300"/>
          </a:p>
        </p:txBody>
      </p:sp>
      <p:sp>
        <p:nvSpPr>
          <p:cNvPr id="2" name="ヘッダー プレースホルダー 1">
            <a:extLst>
              <a:ext uri="{FF2B5EF4-FFF2-40B4-BE49-F238E27FC236}">
                <a16:creationId xmlns:a16="http://schemas.microsoft.com/office/drawing/2014/main" id="{B0A3C824-F155-CD40-B4DA-68B572C5BCBE}"/>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854278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39</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C74D8AB0-660F-3F4B-AF31-56EEC79246AF}"/>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046521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40</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29559FAA-0109-FB42-ADD2-13F39CF63F54}"/>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917557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41</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CE1DE09C-3E12-984E-BB6B-31F64C87B69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08833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42</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949E5679-1AA1-5F48-8038-0CA0D88CF6AD}"/>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440897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7180B5C-4121-433D-B4A7-63FFA6EC6E8D}" type="slidenum">
              <a:rPr lang="ja-JP" altLang="en-US" smtClean="0"/>
              <a:pPr>
                <a:defRPr/>
              </a:pPr>
              <a:t>43</a:t>
            </a:fld>
            <a:endParaRPr lang="ja-JP" altLang="en-US"/>
          </a:p>
        </p:txBody>
      </p:sp>
      <p:sp>
        <p:nvSpPr>
          <p:cNvPr id="5" name="ヘッダー プレースホルダー 4">
            <a:extLst>
              <a:ext uri="{FF2B5EF4-FFF2-40B4-BE49-F238E27FC236}">
                <a16:creationId xmlns:a16="http://schemas.microsoft.com/office/drawing/2014/main" id="{519E46C8-9C2E-8A4A-8E53-21BFF863EDC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264622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48</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31B9685F-5B5D-4242-87D9-9849FB4F0D0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786610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49</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CF23DCEC-1C3B-F94C-B215-855A93832549}"/>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59172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50</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2824C7B4-E696-D945-90CE-9CCEB56F88A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990278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51</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6B0F1DFA-5AD5-7C4E-8B9A-65ECC9D0596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9374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ea typeface="ＭＳ Ｐ明朝" charset="-128"/>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00147780-D355-4A4E-A89D-B5D959C9BFE2}" type="slidenum">
              <a:rPr lang="en-US" altLang="ja-JP" sz="1200" smtClean="0"/>
              <a:pPr eaLnBrk="1" hangingPunct="1"/>
              <a:t>7</a:t>
            </a:fld>
            <a:endParaRPr lang="en-US" altLang="ja-JP" sz="1200"/>
          </a:p>
        </p:txBody>
      </p:sp>
      <p:sp>
        <p:nvSpPr>
          <p:cNvPr id="2" name="ヘッダー プレースホルダー 1">
            <a:extLst>
              <a:ext uri="{FF2B5EF4-FFF2-40B4-BE49-F238E27FC236}">
                <a16:creationId xmlns:a16="http://schemas.microsoft.com/office/drawing/2014/main" id="{237074CD-EDC2-E848-A33C-C147F2FDF46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86242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a:ln/>
        </p:spPr>
      </p:sp>
      <p:sp>
        <p:nvSpPr>
          <p:cNvPr id="53251" name="ノート プレースホルダー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ea typeface="ＭＳ Ｐ明朝" charset="-128"/>
            </a:endParaRPr>
          </a:p>
        </p:txBody>
      </p:sp>
      <p:sp>
        <p:nvSpPr>
          <p:cNvPr id="53252" name="スライド番号プレースホルダー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1D78C828-ED69-4920-BEFD-94035ECFDD1F}" type="slidenum">
              <a:rPr lang="en-US" altLang="ja-JP" sz="1200" smtClean="0"/>
              <a:pPr eaLnBrk="1" hangingPunct="1"/>
              <a:t>8</a:t>
            </a:fld>
            <a:endParaRPr lang="en-US" altLang="ja-JP" sz="1200"/>
          </a:p>
        </p:txBody>
      </p:sp>
      <p:sp>
        <p:nvSpPr>
          <p:cNvPr id="2" name="ヘッダー プレースホルダー 1">
            <a:extLst>
              <a:ext uri="{FF2B5EF4-FFF2-40B4-BE49-F238E27FC236}">
                <a16:creationId xmlns:a16="http://schemas.microsoft.com/office/drawing/2014/main" id="{78BCF46E-2824-C74E-91E4-3F1CACED2B0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8568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7180B5C-4121-433D-B4A7-63FFA6EC6E8D}" type="slidenum">
              <a:rPr lang="ja-JP" altLang="en-US" smtClean="0"/>
              <a:pPr>
                <a:defRPr/>
              </a:pPr>
              <a:t>10</a:t>
            </a:fld>
            <a:endParaRPr lang="ja-JP" altLang="en-US"/>
          </a:p>
        </p:txBody>
      </p:sp>
      <p:sp>
        <p:nvSpPr>
          <p:cNvPr id="5" name="ヘッダー プレースホルダー 4">
            <a:extLst>
              <a:ext uri="{FF2B5EF4-FFF2-40B4-BE49-F238E27FC236}">
                <a16:creationId xmlns:a16="http://schemas.microsoft.com/office/drawing/2014/main" id="{1A33580B-E7DA-5F4B-86C4-76AA22ED1A78}"/>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1492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19</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DC42D459-E8AA-F64D-839F-DBC6166CE24B}"/>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87548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20</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AC5F6192-403F-C24D-9359-6BF7AB4DE099}"/>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6204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21</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A39046E7-0C53-B540-A008-487718D85A7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30523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22</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3132A392-80A3-454C-AB25-6AAF2FF38DE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3989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solidFill>
                  <a:srgbClr val="FF0000"/>
                </a:solidFill>
                <a:latin typeface="HGMaruGothicMPRO" panose="020F0600000000000000" pitchFamily="34" charset="-128"/>
                <a:ea typeface="HGMaruGothicMPRO" panose="020F0600000000000000" pitchFamily="34" charset="-128"/>
              </a:defRPr>
            </a:lvl1pPr>
          </a:lstStyle>
          <a:p>
            <a:r>
              <a:rPr lang="ja-JP" altLang="en-US" dirty="0"/>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GMaruGothicMPRO" panose="020F0600000000000000" pitchFamily="34" charset="-128"/>
                <a:ea typeface="HGMaruGothicMPRO" panose="020F0600000000000000"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A255F7EA-7E6F-431D-81A2-8182D41E67A7}" type="slidenum">
              <a:rPr lang="ja-JP" altLang="en-US" smtClean="0"/>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E35C89B7-A5AE-4F7F-A26A-5E09F9780193}" type="slidenum">
              <a:rPr lang="ja-JP" altLang="en-US" smtClean="0"/>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7A2A2F8-0B9A-4545-9587-448D7A387BD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40072" y="252422"/>
            <a:ext cx="8229600" cy="654032"/>
          </a:xfrm>
        </p:spPr>
        <p:txBody>
          <a:bodyPr>
            <a:normAutofit/>
          </a:bodyPr>
          <a:lstStyle>
            <a:lvl1pPr>
              <a:defRPr sz="3200">
                <a:solidFill>
                  <a:srgbClr val="FF0000"/>
                </a:solidFill>
              </a:defRPr>
            </a:lvl1pPr>
          </a:lstStyle>
          <a:p>
            <a:r>
              <a:rPr lang="ja-JP" altLang="en-US" dirty="0"/>
              <a:t>マスタ タイトルの書式設定</a:t>
            </a:r>
          </a:p>
        </p:txBody>
      </p:sp>
      <p:sp>
        <p:nvSpPr>
          <p:cNvPr id="3" name="日付プレースホルダ 2"/>
          <p:cNvSpPr>
            <a:spLocks noGrp="1"/>
          </p:cNvSpPr>
          <p:nvPr>
            <p:ph type="dt" sz="half" idx="10"/>
          </p:nvPr>
        </p:nvSpPr>
        <p:spPr/>
        <p:txBody>
          <a:bodyPr/>
          <a:lstStyle>
            <a:lvl1pPr>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a:xfrm>
            <a:off x="6858000" y="214313"/>
            <a:ext cx="2133600" cy="365125"/>
          </a:xfrm>
        </p:spPr>
        <p:txBody>
          <a:bodyPr/>
          <a:lstStyle>
            <a:lvl1pPr>
              <a:defRPr>
                <a:solidFill>
                  <a:srgbClr val="000000"/>
                </a:solidFill>
              </a:defRPr>
            </a:lvl1pPr>
          </a:lstStyle>
          <a:p>
            <a:pPr>
              <a:defRPr/>
            </a:pPr>
            <a:fld id="{38D351DA-A223-45E8-93CD-4D6A0E967B41}" type="slidenum">
              <a:rPr lang="ja-JP" altLang="en-US" smtClean="0"/>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43BC8439-7D48-427F-94AA-43DA2A506905}" type="slidenum">
              <a:rPr lang="ja-JP" altLang="en-US" smtClean="0"/>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75407"/>
            <a:ext cx="7772400" cy="585765"/>
          </a:xfrm>
        </p:spPr>
        <p:txBody>
          <a:bodyPr/>
          <a:lstStyle>
            <a:lvl1pPr>
              <a:defRPr>
                <a:solidFill>
                  <a:srgbClr val="FF0000"/>
                </a:solidFill>
              </a:defRPr>
            </a:lvl1pPr>
          </a:lstStyle>
          <a:p>
            <a:r>
              <a:rPr lang="ja-JP" altLang="en-US" dirty="0"/>
              <a:t>マスタ タイトルの書式設定</a:t>
            </a:r>
          </a:p>
        </p:txBody>
      </p:sp>
      <p:sp>
        <p:nvSpPr>
          <p:cNvPr id="3" name="グラフ プレースホルダ 2"/>
          <p:cNvSpPr>
            <a:spLocks noGrp="1"/>
          </p:cNvSpPr>
          <p:nvPr>
            <p:ph type="chart" idx="1"/>
          </p:nvPr>
        </p:nvSpPr>
        <p:spPr>
          <a:xfrm>
            <a:off x="685800" y="1981200"/>
            <a:ext cx="7772400" cy="4114800"/>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858016" y="285728"/>
            <a:ext cx="2133600" cy="365125"/>
          </a:xfrm>
        </p:spPr>
        <p:txBody>
          <a:bodyPr/>
          <a:lstStyle>
            <a:lvl1pPr>
              <a:defRPr>
                <a:solidFill>
                  <a:srgbClr val="000000"/>
                </a:solidFill>
              </a:defRPr>
            </a:lvl1pPr>
          </a:lstStyle>
          <a:p>
            <a:pPr>
              <a:defRPr/>
            </a:pPr>
            <a:fld id="{193094B2-65AF-4A3E-9840-17AC782055BE}" type="slidenum">
              <a:rPr lang="en-US" altLang="ja-JP" smtClean="0"/>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B2C99A1-0A93-46FC-9FFA-05EFA50C20DC}"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88640"/>
            <a:ext cx="7772400" cy="627608"/>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7F78985-B1D3-4EDC-8530-25C43EE8DF5F}" type="slidenum">
              <a:rPr lang="en-US" altLang="ja-JP"/>
              <a:pPr>
                <a:defRPr/>
              </a:pPr>
              <a:t>‹#›</a:t>
            </a:fld>
            <a:endParaRPr lang="en-US" altLang="ja-JP"/>
          </a:p>
        </p:txBody>
      </p:sp>
    </p:spTree>
    <p:extLst>
      <p:ext uri="{BB962C8B-B14F-4D97-AF65-F5344CB8AC3E}">
        <p14:creationId xmlns:p14="http://schemas.microsoft.com/office/powerpoint/2010/main" val="86145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57200" y="274638"/>
            <a:ext cx="8229600"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7171" name="テキスト プレースホルダ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33621E1-330F-45B9-A907-580EDF16F8A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873" r:id="rId1"/>
    <p:sldLayoutId id="2147483876" r:id="rId2"/>
    <p:sldLayoutId id="2147483877" r:id="rId3"/>
    <p:sldLayoutId id="2147483883" r:id="rId4"/>
    <p:sldLayoutId id="2147483878" r:id="rId5"/>
    <p:sldLayoutId id="2147483884" r:id="rId6"/>
    <p:sldLayoutId id="2147483885" r:id="rId7"/>
    <p:sldLayoutId id="2147483886" r:id="rId8"/>
  </p:sldLayoutIdLst>
  <p:hf hdr="0" ftr="0" dt="0"/>
  <p:txStyles>
    <p:titleStyle>
      <a:lvl1pPr algn="ctr" rtl="0" eaLnBrk="0" fontAlgn="base" hangingPunct="0">
        <a:spcBef>
          <a:spcPct val="0"/>
        </a:spcBef>
        <a:spcAft>
          <a:spcPct val="0"/>
        </a:spcAft>
        <a:defRPr kumimoji="1" sz="3200" kern="1200">
          <a:solidFill>
            <a:srgbClr val="FF0000"/>
          </a:solidFill>
          <a:latin typeface="HGMaruGothicMPRO" panose="020F0600000000000000" pitchFamily="34" charset="-128"/>
          <a:ea typeface="HGMaruGothicMPRO" panose="020F0600000000000000" pitchFamily="34" charset="-128"/>
          <a:cs typeface="+mj-cs"/>
        </a:defRPr>
      </a:lvl1pPr>
      <a:lvl2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32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32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32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32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HGMaruGothicMPRO" panose="020F0600000000000000" pitchFamily="34" charset="-128"/>
          <a:ea typeface="HGMaruGothicMPRO" panose="020F0600000000000000" pitchFamily="34" charset="-128"/>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HGMaruGothicMPRO" panose="020F0600000000000000" pitchFamily="34" charset="-128"/>
          <a:ea typeface="HGMaruGothicMPRO" panose="020F0600000000000000" pitchFamily="34" charset="-128"/>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HGMaruGothicMPRO" panose="020F0600000000000000" pitchFamily="34" charset="-128"/>
          <a:ea typeface="HGMaruGothicMPRO" panose="020F0600000000000000" pitchFamily="34" charset="-128"/>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HGMaruGothicMPRO" panose="020F0600000000000000" pitchFamily="34" charset="-128"/>
          <a:ea typeface="HGMaruGothicMPRO" panose="020F0600000000000000" pitchFamily="34" charset="-128"/>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HGMaruGothicMPRO" panose="020F0600000000000000" pitchFamily="34" charset="-128"/>
          <a:ea typeface="HGMaruGothicMPRO" panose="020F0600000000000000"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ctrTitle"/>
          </p:nvPr>
        </p:nvSpPr>
        <p:spPr>
          <a:xfrm>
            <a:off x="728690" y="1571625"/>
            <a:ext cx="7772400" cy="1470025"/>
          </a:xfrm>
        </p:spPr>
        <p:txBody>
          <a:bodyPr/>
          <a:lstStyle/>
          <a:p>
            <a:pPr eaLnBrk="1" hangingPunct="1"/>
            <a:r>
              <a:rPr lang="ja-JP" altLang="en-US" sz="4400"/>
              <a:t>交通事故統計</a:t>
            </a:r>
            <a:br>
              <a:rPr lang="ja-JP" altLang="en-US" sz="4400"/>
            </a:br>
            <a:r>
              <a:rPr lang="ja-JP" altLang="en-US" sz="4400"/>
              <a:t>（Ｈ２９全国）</a:t>
            </a:r>
            <a:endParaRPr lang="ja-JP" altLang="en-US" sz="4400" dirty="0"/>
          </a:p>
        </p:txBody>
      </p:sp>
      <p:sp>
        <p:nvSpPr>
          <p:cNvPr id="7" name="サブタイトル 6"/>
          <p:cNvSpPr>
            <a:spLocks noGrp="1"/>
          </p:cNvSpPr>
          <p:nvPr>
            <p:ph type="subTitle" idx="1"/>
          </p:nvPr>
        </p:nvSpPr>
        <p:spPr/>
        <p:txBody>
          <a:bodyPr/>
          <a:lstStyle/>
          <a:p>
            <a:pPr eaLnBrk="1" hangingPunct="1"/>
            <a:r>
              <a:rPr lang="ja-JP" altLang="en-US">
                <a:solidFill>
                  <a:schemeClr val="tx1"/>
                </a:solidFill>
              </a:rPr>
              <a:t>九州大学大学院</a:t>
            </a:r>
          </a:p>
          <a:p>
            <a:pPr eaLnBrk="1" hangingPunct="1"/>
            <a:r>
              <a:rPr lang="ja-JP" altLang="en-US">
                <a:solidFill>
                  <a:schemeClr val="tx1"/>
                </a:solidFill>
              </a:rPr>
              <a:t>システム情報科学研究院</a:t>
            </a:r>
          </a:p>
          <a:p>
            <a:pPr eaLnBrk="1" hangingPunct="1"/>
            <a:r>
              <a:rPr lang="ja-JP" altLang="en-US">
                <a:solidFill>
                  <a:schemeClr val="tx1"/>
                </a:solidFill>
              </a:rPr>
              <a:t>志堂寺　和則</a:t>
            </a:r>
            <a:endParaRPr kumimoji="1" lang="ja-JP" altLang="en-US">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736798"/>
          </a:xfrm>
        </p:spPr>
        <p:txBody>
          <a:bodyPr/>
          <a:lstStyle/>
          <a:p>
            <a:pPr eaLnBrk="1" hangingPunct="1"/>
            <a:r>
              <a:rPr lang="en-US" altLang="ja-JP" dirty="0"/>
              <a:t>H30</a:t>
            </a:r>
            <a:r>
              <a:rPr lang="ja-JP" altLang="en-US"/>
              <a:t>年</a:t>
            </a:r>
            <a:r>
              <a:rPr lang="ja-JP" altLang="en-US" dirty="0"/>
              <a:t>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295468890"/>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6032560" y="6333629"/>
            <a:ext cx="33965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800350" y="6586538"/>
            <a:ext cx="66994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
        <p:nvSpPr>
          <p:cNvPr id="3" name="スライド番号プレースホルダー 2">
            <a:extLst>
              <a:ext uri="{FF2B5EF4-FFF2-40B4-BE49-F238E27FC236}">
                <a16:creationId xmlns:a16="http://schemas.microsoft.com/office/drawing/2014/main" id="{BADEB5A8-B70E-524A-81FE-AB3432E230D6}"/>
              </a:ext>
            </a:extLst>
          </p:cNvPr>
          <p:cNvSpPr>
            <a:spLocks noGrp="1"/>
          </p:cNvSpPr>
          <p:nvPr>
            <p:ph type="sldNum" sz="quarter" idx="12"/>
          </p:nvPr>
        </p:nvSpPr>
        <p:spPr/>
        <p:txBody>
          <a:bodyPr/>
          <a:lstStyle/>
          <a:p>
            <a:pPr>
              <a:defRPr/>
            </a:pPr>
            <a:fld id="{193094B2-65AF-4A3E-9840-17AC782055BE}" type="slidenum">
              <a:rPr lang="en-US" altLang="ja-JP" smtClean="0"/>
              <a:pPr>
                <a:defRPr/>
              </a:pPr>
              <a:t>10</a:t>
            </a:fld>
            <a:endParaRPr lang="en-US" altLang="ja-JP" dirty="0"/>
          </a:p>
        </p:txBody>
      </p:sp>
    </p:spTree>
    <p:extLst>
      <p:ext uri="{BB962C8B-B14F-4D97-AF65-F5344CB8AC3E}">
        <p14:creationId xmlns:p14="http://schemas.microsoft.com/office/powerpoint/2010/main" val="393794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773113"/>
          </a:xfrm>
        </p:spPr>
        <p:txBody>
          <a:bodyPr/>
          <a:lstStyle/>
          <a:p>
            <a:pPr eaLnBrk="1" hangingPunct="1"/>
            <a:r>
              <a:rPr lang="en-US" altLang="ja-JP" dirty="0"/>
              <a:t>H30</a:t>
            </a:r>
            <a:r>
              <a:rPr lang="ja-JP" altLang="en-US"/>
              <a:t>年</a:t>
            </a:r>
            <a:r>
              <a:rPr lang="ja-JP" altLang="en-US" dirty="0"/>
              <a:t>の状態別負傷者、死者内訳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618034486"/>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91502" y="6550223"/>
            <a:ext cx="33233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3" name="スライド番号プレースホルダー 2">
            <a:extLst>
              <a:ext uri="{FF2B5EF4-FFF2-40B4-BE49-F238E27FC236}">
                <a16:creationId xmlns:a16="http://schemas.microsoft.com/office/drawing/2014/main" id="{105DFB69-9027-5145-8218-E4FD9FFA6CD7}"/>
              </a:ext>
            </a:extLst>
          </p:cNvPr>
          <p:cNvSpPr>
            <a:spLocks noGrp="1"/>
          </p:cNvSpPr>
          <p:nvPr>
            <p:ph type="sldNum" sz="quarter" idx="12"/>
          </p:nvPr>
        </p:nvSpPr>
        <p:spPr/>
        <p:txBody>
          <a:bodyPr/>
          <a:lstStyle/>
          <a:p>
            <a:pPr>
              <a:defRPr/>
            </a:pPr>
            <a:fld id="{193094B2-65AF-4A3E-9840-17AC782055BE}" type="slidenum">
              <a:rPr lang="en-US" altLang="ja-JP" smtClean="0"/>
              <a:pPr>
                <a:defRPr/>
              </a:pPr>
              <a:t>11</a:t>
            </a:fld>
            <a:endParaRPr lang="en-US" altLang="ja-JP" dirty="0"/>
          </a:p>
        </p:txBody>
      </p:sp>
    </p:spTree>
    <p:extLst>
      <p:ext uri="{BB962C8B-B14F-4D97-AF65-F5344CB8AC3E}">
        <p14:creationId xmlns:p14="http://schemas.microsoft.com/office/powerpoint/2010/main" val="167943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4375" y="0"/>
            <a:ext cx="7772400" cy="830907"/>
          </a:xfrm>
        </p:spPr>
        <p:txBody>
          <a:bodyPr/>
          <a:lstStyle/>
          <a:p>
            <a:pPr eaLnBrk="1" hangingPunct="1"/>
            <a:r>
              <a:rPr lang="en-US" altLang="ja-JP" dirty="0"/>
              <a:t>H30</a:t>
            </a:r>
            <a:r>
              <a:rPr lang="ja-JP" altLang="en-US"/>
              <a:t>年</a:t>
            </a:r>
            <a:r>
              <a:rPr lang="ja-JP" altLang="en-US" dirty="0"/>
              <a:t>の類型別事故発生状況</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772140421"/>
              </p:ext>
            </p:extLst>
          </p:nvPr>
        </p:nvGraphicFramePr>
        <p:xfrm>
          <a:off x="271463" y="1128142"/>
          <a:ext cx="8501062" cy="5111750"/>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Text Box 8"/>
          <p:cNvSpPr txBox="1">
            <a:spLocks noChangeArrowheads="1"/>
          </p:cNvSpPr>
          <p:nvPr/>
        </p:nvSpPr>
        <p:spPr bwMode="auto">
          <a:xfrm>
            <a:off x="5947867" y="6252988"/>
            <a:ext cx="33233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12293" name="Text Box 9"/>
          <p:cNvSpPr txBox="1">
            <a:spLocks noChangeArrowheads="1"/>
          </p:cNvSpPr>
          <p:nvPr/>
        </p:nvSpPr>
        <p:spPr bwMode="auto">
          <a:xfrm>
            <a:off x="2716213" y="6550223"/>
            <a:ext cx="6555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
        <p:nvSpPr>
          <p:cNvPr id="3" name="スライド番号プレースホルダー 2">
            <a:extLst>
              <a:ext uri="{FF2B5EF4-FFF2-40B4-BE49-F238E27FC236}">
                <a16:creationId xmlns:a16="http://schemas.microsoft.com/office/drawing/2014/main" id="{6B52F17C-411F-694E-9EC0-07DEBB7CDE3C}"/>
              </a:ext>
            </a:extLst>
          </p:cNvPr>
          <p:cNvSpPr>
            <a:spLocks noGrp="1"/>
          </p:cNvSpPr>
          <p:nvPr>
            <p:ph type="sldNum" sz="quarter" idx="12"/>
          </p:nvPr>
        </p:nvSpPr>
        <p:spPr/>
        <p:txBody>
          <a:bodyPr/>
          <a:lstStyle/>
          <a:p>
            <a:pPr>
              <a:defRPr/>
            </a:pPr>
            <a:fld id="{193094B2-65AF-4A3E-9840-17AC782055BE}" type="slidenum">
              <a:rPr lang="en-US" altLang="ja-JP" smtClean="0"/>
              <a:pPr>
                <a:defRPr/>
              </a:pPr>
              <a:t>12</a:t>
            </a:fld>
            <a:endParaRPr lang="en-US" altLang="ja-JP" dirty="0"/>
          </a:p>
        </p:txBody>
      </p:sp>
    </p:spTree>
    <p:extLst>
      <p:ext uri="{BB962C8B-B14F-4D97-AF65-F5344CB8AC3E}">
        <p14:creationId xmlns:p14="http://schemas.microsoft.com/office/powerpoint/2010/main" val="96370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6095"/>
            <a:ext cx="9069407" cy="889199"/>
          </a:xfrm>
        </p:spPr>
        <p:txBody>
          <a:bodyPr/>
          <a:lstStyle/>
          <a:p>
            <a:pPr eaLnBrk="1" hangingPunct="1"/>
            <a:r>
              <a:rPr lang="en-US" altLang="ja-JP" dirty="0"/>
              <a:t>H30</a:t>
            </a:r>
            <a:r>
              <a:rPr lang="ja-JP" altLang="en-US"/>
              <a:t>年</a:t>
            </a:r>
            <a:r>
              <a:rPr lang="ja-JP" altLang="en-US" dirty="0"/>
              <a:t>の年齢別・状態</a:t>
            </a:r>
            <a:r>
              <a:rPr lang="ja-JP" altLang="en-US"/>
              <a:t>別死傷者数</a:t>
            </a:r>
            <a:endParaRPr lang="ja-JP" altLang="en-US" sz="3200" dirty="0"/>
          </a:p>
        </p:txBody>
      </p:sp>
      <p:graphicFrame>
        <p:nvGraphicFramePr>
          <p:cNvPr id="2" name="Object 3"/>
          <p:cNvGraphicFramePr>
            <a:graphicFrameLocks noGrp="1" noChangeAspect="1"/>
          </p:cNvGraphicFramePr>
          <p:nvPr>
            <p:ph idx="1"/>
            <p:extLst/>
          </p:nvPr>
        </p:nvGraphicFramePr>
        <p:xfrm>
          <a:off x="0" y="963613"/>
          <a:ext cx="4920915"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Text Box 5"/>
          <p:cNvSpPr txBox="1">
            <a:spLocks noChangeArrowheads="1"/>
          </p:cNvSpPr>
          <p:nvPr/>
        </p:nvSpPr>
        <p:spPr bwMode="auto">
          <a:xfrm>
            <a:off x="0" y="6553200"/>
            <a:ext cx="14414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400">
                <a:solidFill>
                  <a:srgbClr val="000000"/>
                </a:solidFill>
                <a:latin typeface="HGMaruGothicMPRO" panose="020F0600000000000000" pitchFamily="34" charset="-128"/>
                <a:ea typeface="HGMaruGothicMPRO" panose="020F0600000000000000" pitchFamily="34" charset="-128"/>
              </a:rPr>
              <a:t>※</a:t>
            </a:r>
            <a:r>
              <a:rPr lang="ja-JP" altLang="en-US" sz="1400">
                <a:solidFill>
                  <a:srgbClr val="000000"/>
                </a:solidFill>
                <a:latin typeface="HGMaruGothicMPRO" panose="020F0600000000000000" pitchFamily="34" charset="-128"/>
                <a:ea typeface="HGMaruGothicMPRO" panose="020F0600000000000000" pitchFamily="34" charset="-128"/>
              </a:rPr>
              <a:t>その他を除く</a:t>
            </a:r>
          </a:p>
        </p:txBody>
      </p:sp>
      <p:sp>
        <p:nvSpPr>
          <p:cNvPr id="6" name="Text Box 6"/>
          <p:cNvSpPr txBox="1">
            <a:spLocks noChangeArrowheads="1"/>
          </p:cNvSpPr>
          <p:nvPr/>
        </p:nvSpPr>
        <p:spPr bwMode="auto">
          <a:xfrm>
            <a:off x="6012160" y="6553200"/>
            <a:ext cx="33233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graphicFrame>
        <p:nvGraphicFramePr>
          <p:cNvPr id="7" name="Object 3"/>
          <p:cNvGraphicFramePr>
            <a:graphicFrameLocks noChangeAspect="1"/>
          </p:cNvGraphicFramePr>
          <p:nvPr>
            <p:extLst/>
          </p:nvPr>
        </p:nvGraphicFramePr>
        <p:xfrm>
          <a:off x="4562972" y="838201"/>
          <a:ext cx="4920915"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86149"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昼</a:t>
            </a:r>
          </a:p>
        </p:txBody>
      </p:sp>
      <p:sp>
        <p:nvSpPr>
          <p:cNvPr id="8" name="テキスト ボックス 7"/>
          <p:cNvSpPr txBox="1"/>
          <p:nvPr/>
        </p:nvSpPr>
        <p:spPr>
          <a:xfrm>
            <a:off x="4922798"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夜</a:t>
            </a:r>
            <a:endParaRPr kumimoji="1" lang="en-US" altLang="ja-JP" sz="2800" dirty="0">
              <a:solidFill>
                <a:srgbClr val="000000"/>
              </a:solidFill>
              <a:latin typeface="HGMaruGothicMPRO" panose="020F0600000000000000" pitchFamily="34" charset="-128"/>
              <a:ea typeface="HGMaruGothicMPRO" panose="020F0600000000000000" pitchFamily="34" charset="-128"/>
            </a:endParaRPr>
          </a:p>
        </p:txBody>
      </p:sp>
      <p:sp>
        <p:nvSpPr>
          <p:cNvPr id="4" name="スライド番号プレースホルダー 3">
            <a:extLst>
              <a:ext uri="{FF2B5EF4-FFF2-40B4-BE49-F238E27FC236}">
                <a16:creationId xmlns:a16="http://schemas.microsoft.com/office/drawing/2014/main" id="{677686A6-F1BE-6947-82B1-18382C7BBD03}"/>
              </a:ext>
            </a:extLst>
          </p:cNvPr>
          <p:cNvSpPr>
            <a:spLocks noGrp="1"/>
          </p:cNvSpPr>
          <p:nvPr>
            <p:ph type="sldNum" sz="quarter" idx="12"/>
          </p:nvPr>
        </p:nvSpPr>
        <p:spPr/>
        <p:txBody>
          <a:bodyPr/>
          <a:lstStyle/>
          <a:p>
            <a:pPr>
              <a:defRPr/>
            </a:pPr>
            <a:fld id="{193094B2-65AF-4A3E-9840-17AC782055BE}" type="slidenum">
              <a:rPr lang="en-US" altLang="ja-JP" smtClean="0"/>
              <a:pPr>
                <a:defRPr/>
              </a:pPr>
              <a:t>13</a:t>
            </a:fld>
            <a:endParaRPr lang="en-US" altLang="ja-JP" dirty="0"/>
          </a:p>
        </p:txBody>
      </p:sp>
    </p:spTree>
    <p:extLst>
      <p:ext uri="{BB962C8B-B14F-4D97-AF65-F5344CB8AC3E}">
        <p14:creationId xmlns:p14="http://schemas.microsoft.com/office/powerpoint/2010/main" val="24630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3"/>
          <p:cNvGraphicFramePr>
            <a:graphicFrameLocks noChangeAspect="1"/>
          </p:cNvGraphicFramePr>
          <p:nvPr>
            <p:extLst/>
          </p:nvPr>
        </p:nvGraphicFramePr>
        <p:xfrm>
          <a:off x="0" y="963613"/>
          <a:ext cx="4714875"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15362" name="Rectangle 2"/>
          <p:cNvSpPr>
            <a:spLocks noGrp="1" noChangeArrowheads="1"/>
          </p:cNvSpPr>
          <p:nvPr>
            <p:ph type="title"/>
          </p:nvPr>
        </p:nvSpPr>
        <p:spPr>
          <a:xfrm>
            <a:off x="228601" y="-36095"/>
            <a:ext cx="8710862" cy="902593"/>
          </a:xfrm>
        </p:spPr>
        <p:txBody>
          <a:bodyPr/>
          <a:lstStyle/>
          <a:p>
            <a:pPr eaLnBrk="1" hangingPunct="1"/>
            <a:r>
              <a:rPr lang="en-US" altLang="ja-JP" dirty="0"/>
              <a:t>H30</a:t>
            </a:r>
            <a:r>
              <a:rPr lang="ja-JP" altLang="en-US"/>
              <a:t>年</a:t>
            </a:r>
            <a:r>
              <a:rPr lang="ja-JP" altLang="en-US" dirty="0"/>
              <a:t>の年齢別・状態</a:t>
            </a:r>
            <a:r>
              <a:rPr lang="ja-JP" altLang="en-US"/>
              <a:t>別死者数</a:t>
            </a:r>
            <a:endParaRPr lang="ja-JP" altLang="en-US" dirty="0"/>
          </a:p>
        </p:txBody>
      </p:sp>
      <p:sp>
        <p:nvSpPr>
          <p:cNvPr id="15364" name="Text Box 5"/>
          <p:cNvSpPr txBox="1">
            <a:spLocks noChangeArrowheads="1"/>
          </p:cNvSpPr>
          <p:nvPr/>
        </p:nvSpPr>
        <p:spPr bwMode="auto">
          <a:xfrm>
            <a:off x="0" y="6553200"/>
            <a:ext cx="14414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400" dirty="0">
                <a:solidFill>
                  <a:srgbClr val="000000"/>
                </a:solidFill>
                <a:latin typeface="HGMaruGothicMPRO" panose="020F0600000000000000" pitchFamily="34" charset="-128"/>
                <a:ea typeface="HGMaruGothicMPRO" panose="020F0600000000000000" pitchFamily="34" charset="-128"/>
              </a:rPr>
              <a:t>※</a:t>
            </a:r>
            <a:r>
              <a:rPr lang="ja-JP" altLang="en-US" sz="1400">
                <a:solidFill>
                  <a:srgbClr val="000000"/>
                </a:solidFill>
                <a:latin typeface="HGMaruGothicMPRO" panose="020F0600000000000000" pitchFamily="34" charset="-128"/>
                <a:ea typeface="HGMaruGothicMPRO" panose="020F0600000000000000" pitchFamily="34" charset="-128"/>
              </a:rPr>
              <a:t>その他を除く</a:t>
            </a:r>
          </a:p>
        </p:txBody>
      </p:sp>
      <p:graphicFrame>
        <p:nvGraphicFramePr>
          <p:cNvPr id="7" name="Object 3"/>
          <p:cNvGraphicFramePr>
            <a:graphicFrameLocks noChangeAspect="1"/>
          </p:cNvGraphicFramePr>
          <p:nvPr>
            <p:extLst/>
          </p:nvPr>
        </p:nvGraphicFramePr>
        <p:xfrm>
          <a:off x="4486276" y="838201"/>
          <a:ext cx="4883308"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86149"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昼</a:t>
            </a:r>
          </a:p>
        </p:txBody>
      </p:sp>
      <p:sp>
        <p:nvSpPr>
          <p:cNvPr id="8" name="テキスト ボックス 7"/>
          <p:cNvSpPr txBox="1"/>
          <p:nvPr/>
        </p:nvSpPr>
        <p:spPr>
          <a:xfrm>
            <a:off x="4922798"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夜</a:t>
            </a:r>
            <a:endParaRPr kumimoji="1" lang="en-US" altLang="ja-JP" sz="2800" dirty="0">
              <a:solidFill>
                <a:srgbClr val="000000"/>
              </a:solidFill>
              <a:latin typeface="HGMaruGothicMPRO" panose="020F0600000000000000" pitchFamily="34" charset="-128"/>
              <a:ea typeface="HGMaruGothicMPRO" panose="020F0600000000000000" pitchFamily="34" charset="-128"/>
            </a:endParaRPr>
          </a:p>
        </p:txBody>
      </p:sp>
      <p:sp>
        <p:nvSpPr>
          <p:cNvPr id="11" name="Text Box 5"/>
          <p:cNvSpPr txBox="1">
            <a:spLocks noChangeArrowheads="1"/>
          </p:cNvSpPr>
          <p:nvPr/>
        </p:nvSpPr>
        <p:spPr bwMode="auto">
          <a:xfrm>
            <a:off x="2814583" y="6539806"/>
            <a:ext cx="6555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
        <p:nvSpPr>
          <p:cNvPr id="2" name="スライド番号プレースホルダー 1">
            <a:extLst>
              <a:ext uri="{FF2B5EF4-FFF2-40B4-BE49-F238E27FC236}">
                <a16:creationId xmlns:a16="http://schemas.microsoft.com/office/drawing/2014/main" id="{C73A2FA6-281E-734E-BDD6-D854036B0B7A}"/>
              </a:ext>
            </a:extLst>
          </p:cNvPr>
          <p:cNvSpPr>
            <a:spLocks noGrp="1"/>
          </p:cNvSpPr>
          <p:nvPr>
            <p:ph type="sldNum" sz="quarter" idx="12"/>
          </p:nvPr>
        </p:nvSpPr>
        <p:spPr/>
        <p:txBody>
          <a:bodyPr/>
          <a:lstStyle/>
          <a:p>
            <a:pPr>
              <a:defRPr/>
            </a:pPr>
            <a:fld id="{193094B2-65AF-4A3E-9840-17AC782055BE}" type="slidenum">
              <a:rPr lang="en-US" altLang="ja-JP" smtClean="0"/>
              <a:pPr>
                <a:defRPr/>
              </a:pPr>
              <a:t>14</a:t>
            </a:fld>
            <a:endParaRPr lang="en-US" altLang="ja-JP" dirty="0"/>
          </a:p>
        </p:txBody>
      </p:sp>
    </p:spTree>
    <p:extLst>
      <p:ext uri="{BB962C8B-B14F-4D97-AF65-F5344CB8AC3E}">
        <p14:creationId xmlns:p14="http://schemas.microsoft.com/office/powerpoint/2010/main" val="256652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65088"/>
            <a:ext cx="8497887" cy="987648"/>
          </a:xfrm>
        </p:spPr>
        <p:txBody>
          <a:bodyPr/>
          <a:lstStyle/>
          <a:p>
            <a:pPr eaLnBrk="1" hangingPunct="1"/>
            <a:r>
              <a:rPr lang="ja-JP" altLang="en-US" sz="1800" u="sng"/>
              <a:t>原付以上運転者</a:t>
            </a:r>
            <a:r>
              <a:rPr lang="ja-JP" altLang="en-US" sz="1800"/>
              <a:t>の</a:t>
            </a:r>
            <a:r>
              <a:rPr lang="ja-JP" altLang="en-US"/>
              <a:t>年齢別事故件数の推移</a:t>
            </a:r>
          </a:p>
        </p:txBody>
      </p:sp>
      <p:graphicFrame>
        <p:nvGraphicFramePr>
          <p:cNvPr id="2" name="Object 3"/>
          <p:cNvGraphicFramePr>
            <a:graphicFrameLocks noGrp="1" noChangeAspect="1"/>
          </p:cNvGraphicFramePr>
          <p:nvPr>
            <p:ph idx="1"/>
            <p:extLst/>
          </p:nvPr>
        </p:nvGraphicFramePr>
        <p:xfrm>
          <a:off x="474663" y="1168400"/>
          <a:ext cx="8418512" cy="5381625"/>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Text Box 6"/>
          <p:cNvSpPr txBox="1">
            <a:spLocks noChangeArrowheads="1"/>
          </p:cNvSpPr>
          <p:nvPr/>
        </p:nvSpPr>
        <p:spPr bwMode="auto">
          <a:xfrm>
            <a:off x="5840413" y="6550025"/>
            <a:ext cx="35028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16389" name="テキスト ボックス 2"/>
          <p:cNvSpPr txBox="1">
            <a:spLocks noChangeArrowheads="1"/>
          </p:cNvSpPr>
          <p:nvPr/>
        </p:nvSpPr>
        <p:spPr bwMode="auto">
          <a:xfrm>
            <a:off x="1763688" y="742268"/>
            <a:ext cx="15700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800">
                <a:solidFill>
                  <a:srgbClr val="FF0000"/>
                </a:solidFill>
              </a:rPr>
              <a:t>（第一当事者）</a:t>
            </a:r>
          </a:p>
        </p:txBody>
      </p:sp>
    </p:spTree>
    <p:extLst>
      <p:ext uri="{BB962C8B-B14F-4D97-AF65-F5344CB8AC3E}">
        <p14:creationId xmlns:p14="http://schemas.microsoft.com/office/powerpoint/2010/main" val="219303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1800" dirty="0"/>
              <a:t>原付以上運転者の</a:t>
            </a:r>
            <a:r>
              <a:rPr lang="ja-JP" altLang="en-US" sz="3200" dirty="0"/>
              <a:t>年齢別事故件数の推移</a:t>
            </a:r>
            <a:br>
              <a:rPr lang="ja-JP" altLang="en-US" sz="3200" dirty="0"/>
            </a:br>
            <a:r>
              <a:rPr lang="ja-JP" altLang="en-US" sz="2400" dirty="0"/>
              <a:t>（免許保有者１０万人当たり）</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210819733"/>
              </p:ext>
            </p:extLst>
          </p:nvPr>
        </p:nvGraphicFramePr>
        <p:xfrm>
          <a:off x="265113" y="1122363"/>
          <a:ext cx="8627367" cy="5114949"/>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Text Box 9"/>
          <p:cNvSpPr txBox="1">
            <a:spLocks noChangeArrowheads="1"/>
          </p:cNvSpPr>
          <p:nvPr/>
        </p:nvSpPr>
        <p:spPr bwMode="auto">
          <a:xfrm>
            <a:off x="5796136" y="6560839"/>
            <a:ext cx="35028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3" name="テキスト ボックス 2"/>
          <p:cNvSpPr txBox="1"/>
          <p:nvPr/>
        </p:nvSpPr>
        <p:spPr>
          <a:xfrm>
            <a:off x="0" y="6473727"/>
            <a:ext cx="4108817"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各年齢層は前半と後半の値の平均値</a:t>
            </a:r>
          </a:p>
        </p:txBody>
      </p:sp>
    </p:spTree>
    <p:extLst>
      <p:ext uri="{BB962C8B-B14F-4D97-AF65-F5344CB8AC3E}">
        <p14:creationId xmlns:p14="http://schemas.microsoft.com/office/powerpoint/2010/main" val="196189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65088"/>
            <a:ext cx="8424862" cy="771624"/>
          </a:xfrm>
        </p:spPr>
        <p:txBody>
          <a:bodyPr/>
          <a:lstStyle/>
          <a:p>
            <a:pPr eaLnBrk="1" hangingPunct="1"/>
            <a:r>
              <a:rPr lang="ja-JP" altLang="en-US" sz="1800" dirty="0"/>
              <a:t>原付以上運転者の</a:t>
            </a:r>
            <a:r>
              <a:rPr lang="ja-JP" altLang="en-US" sz="3200" dirty="0"/>
              <a:t>年齢別死亡事故件数の推移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625902314"/>
              </p:ext>
            </p:extLst>
          </p:nvPr>
        </p:nvGraphicFramePr>
        <p:xfrm>
          <a:off x="550863" y="1193800"/>
          <a:ext cx="8342312" cy="5449888"/>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Text Box 6"/>
          <p:cNvSpPr txBox="1">
            <a:spLocks noChangeArrowheads="1"/>
          </p:cNvSpPr>
          <p:nvPr/>
        </p:nvSpPr>
        <p:spPr bwMode="auto">
          <a:xfrm>
            <a:off x="2555776" y="6550223"/>
            <a:ext cx="673453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257456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65113" y="65088"/>
            <a:ext cx="8627367" cy="1143000"/>
          </a:xfrm>
        </p:spPr>
        <p:txBody>
          <a:bodyPr/>
          <a:lstStyle/>
          <a:p>
            <a:pPr eaLnBrk="1" hangingPunct="1"/>
            <a:r>
              <a:rPr lang="ja-JP" altLang="en-US" sz="1800" dirty="0"/>
              <a:t>原付以上運転者の</a:t>
            </a:r>
            <a:r>
              <a:rPr lang="ja-JP" altLang="en-US" dirty="0"/>
              <a:t>年齢別死亡事故件数の推移</a:t>
            </a:r>
            <a:br>
              <a:rPr lang="ja-JP" altLang="en-US" dirty="0"/>
            </a:br>
            <a:r>
              <a:rPr lang="ja-JP" altLang="en-US" sz="2400" dirty="0"/>
              <a:t>（免許保有者１０万人当たり）</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056984830"/>
              </p:ext>
            </p:extLst>
          </p:nvPr>
        </p:nvGraphicFramePr>
        <p:xfrm>
          <a:off x="265113" y="1122363"/>
          <a:ext cx="8627367" cy="5114949"/>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0" y="6180693"/>
            <a:ext cx="4108817"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各年齢層は前半と後半の値の平均値</a:t>
            </a:r>
          </a:p>
        </p:txBody>
      </p:sp>
      <p:sp>
        <p:nvSpPr>
          <p:cNvPr id="6" name="Text Box 7"/>
          <p:cNvSpPr txBox="1">
            <a:spLocks noChangeArrowheads="1"/>
          </p:cNvSpPr>
          <p:nvPr/>
        </p:nvSpPr>
        <p:spPr bwMode="auto">
          <a:xfrm>
            <a:off x="2555776" y="6550223"/>
            <a:ext cx="673453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47862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主な法令違反別事故件数の推移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178394033"/>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5750054" y="6550223"/>
            <a:ext cx="35028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の交通事故の発生状況他）</a:t>
            </a:r>
          </a:p>
        </p:txBody>
      </p:sp>
      <p:sp>
        <p:nvSpPr>
          <p:cNvPr id="3" name="スライド番号プレースホルダー 2">
            <a:extLst>
              <a:ext uri="{FF2B5EF4-FFF2-40B4-BE49-F238E27FC236}">
                <a16:creationId xmlns:a16="http://schemas.microsoft.com/office/drawing/2014/main" id="{C379A14D-A117-BA48-B22D-EDA23A12AD9D}"/>
              </a:ext>
            </a:extLst>
          </p:cNvPr>
          <p:cNvSpPr>
            <a:spLocks noGrp="1"/>
          </p:cNvSpPr>
          <p:nvPr>
            <p:ph type="sldNum" sz="quarter" idx="12"/>
          </p:nvPr>
        </p:nvSpPr>
        <p:spPr/>
        <p:txBody>
          <a:bodyPr/>
          <a:lstStyle/>
          <a:p>
            <a:pPr>
              <a:defRPr/>
            </a:pPr>
            <a:fld id="{193094B2-65AF-4A3E-9840-17AC782055BE}" type="slidenum">
              <a:rPr lang="en-US" altLang="ja-JP" smtClean="0"/>
              <a:pPr>
                <a:defRPr/>
              </a:pPr>
              <a:t>19</a:t>
            </a:fld>
            <a:endParaRPr lang="en-US" altLang="ja-JP" dirty="0"/>
          </a:p>
        </p:txBody>
      </p:sp>
    </p:spTree>
    <p:extLst>
      <p:ext uri="{BB962C8B-B14F-4D97-AF65-F5344CB8AC3E}">
        <p14:creationId xmlns:p14="http://schemas.microsoft.com/office/powerpoint/2010/main" val="9196931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ja-JP" altLang="en-US"/>
              <a:t>目　　次</a:t>
            </a:r>
            <a:endParaRPr lang="ja-JP" altLang="en-US" dirty="0"/>
          </a:p>
        </p:txBody>
      </p:sp>
      <p:sp>
        <p:nvSpPr>
          <p:cNvPr id="3075" name="Rectangle 9"/>
          <p:cNvSpPr>
            <a:spLocks noChangeArrowheads="1"/>
          </p:cNvSpPr>
          <p:nvPr/>
        </p:nvSpPr>
        <p:spPr bwMode="auto">
          <a:xfrm>
            <a:off x="827088" y="908720"/>
            <a:ext cx="7561262" cy="5615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概略</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若者の事故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高齢者の事故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飲酒運転</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自転車の事故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歩行中</a:t>
            </a:r>
            <a:r>
              <a:rPr lang="ja-JP" altLang="en-US" sz="2800">
                <a:latin typeface="HGMaruGothicMPRO" panose="020F0600000000000000" pitchFamily="34" charset="-128"/>
                <a:ea typeface="HGMaruGothicMPRO" panose="020F0600000000000000" pitchFamily="34" charset="-128"/>
              </a:rPr>
              <a:t>の事故</a:t>
            </a:r>
            <a:endParaRPr lang="en-US" altLang="ja-JP" sz="28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0854348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a:t>主な法令違反別死亡事故件数の推移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33009942"/>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21508" name="Text Box 6"/>
          <p:cNvSpPr txBox="1">
            <a:spLocks noChangeArrowheads="1"/>
          </p:cNvSpPr>
          <p:nvPr/>
        </p:nvSpPr>
        <p:spPr bwMode="auto">
          <a:xfrm>
            <a:off x="2627784" y="6550223"/>
            <a:ext cx="673453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
        <p:nvSpPr>
          <p:cNvPr id="3" name="スライド番号プレースホルダー 2">
            <a:extLst>
              <a:ext uri="{FF2B5EF4-FFF2-40B4-BE49-F238E27FC236}">
                <a16:creationId xmlns:a16="http://schemas.microsoft.com/office/drawing/2014/main" id="{CE7B0CFE-894B-C74B-89B0-8E59B7D25A65}"/>
              </a:ext>
            </a:extLst>
          </p:cNvPr>
          <p:cNvSpPr>
            <a:spLocks noGrp="1"/>
          </p:cNvSpPr>
          <p:nvPr>
            <p:ph type="sldNum" sz="quarter" idx="12"/>
          </p:nvPr>
        </p:nvSpPr>
        <p:spPr/>
        <p:txBody>
          <a:bodyPr/>
          <a:lstStyle/>
          <a:p>
            <a:pPr>
              <a:defRPr/>
            </a:pPr>
            <a:fld id="{193094B2-65AF-4A3E-9840-17AC782055BE}" type="slidenum">
              <a:rPr lang="en-US" altLang="ja-JP" smtClean="0"/>
              <a:pPr>
                <a:defRPr/>
              </a:pPr>
              <a:t>20</a:t>
            </a:fld>
            <a:endParaRPr lang="en-US" altLang="ja-JP" dirty="0"/>
          </a:p>
        </p:txBody>
      </p:sp>
    </p:spTree>
    <p:extLst>
      <p:ext uri="{BB962C8B-B14F-4D97-AF65-F5344CB8AC3E}">
        <p14:creationId xmlns:p14="http://schemas.microsoft.com/office/powerpoint/2010/main" val="13358927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898997"/>
          </a:xfrm>
        </p:spPr>
        <p:txBody>
          <a:bodyPr/>
          <a:lstStyle/>
          <a:p>
            <a:pPr eaLnBrk="1" hangingPunct="1"/>
            <a:r>
              <a:rPr lang="ja-JP" altLang="en-US" sz="1800" dirty="0"/>
              <a:t>原付以上運転者の</a:t>
            </a:r>
            <a:r>
              <a:rPr lang="ja-JP" altLang="en-US" dirty="0"/>
              <a:t>類型別事故の特徴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938083111"/>
              </p:ext>
            </p:extLst>
          </p:nvPr>
        </p:nvGraphicFramePr>
        <p:xfrm>
          <a:off x="203554" y="908720"/>
          <a:ext cx="8940446" cy="56415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5820654" y="6550223"/>
            <a:ext cx="33233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44076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898997"/>
          </a:xfrm>
        </p:spPr>
        <p:txBody>
          <a:bodyPr/>
          <a:lstStyle/>
          <a:p>
            <a:pPr eaLnBrk="1" hangingPunct="1"/>
            <a:r>
              <a:rPr lang="ja-JP" altLang="en-US" sz="1800" dirty="0"/>
              <a:t>原付以上運転者の</a:t>
            </a:r>
            <a:r>
              <a:rPr lang="ja-JP" altLang="en-US" dirty="0"/>
              <a:t>類型別死亡事故の特徴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990339640"/>
              </p:ext>
            </p:extLst>
          </p:nvPr>
        </p:nvGraphicFramePr>
        <p:xfrm>
          <a:off x="203554" y="908720"/>
          <a:ext cx="8940446" cy="56415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2771800" y="6575660"/>
            <a:ext cx="6555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418326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836712"/>
          </a:xfrm>
        </p:spPr>
        <p:txBody>
          <a:bodyPr/>
          <a:lstStyle/>
          <a:p>
            <a:pPr eaLnBrk="1" hangingPunct="1"/>
            <a:r>
              <a:rPr lang="ja-JP" altLang="en-US" sz="1800" dirty="0"/>
              <a:t>原付以上運転者の</a:t>
            </a:r>
            <a:r>
              <a:rPr lang="ja-JP" altLang="en-US" dirty="0"/>
              <a:t>法令違反別事故の特徴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158133333"/>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5958767" y="6553200"/>
            <a:ext cx="33233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524875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836712"/>
          </a:xfrm>
        </p:spPr>
        <p:txBody>
          <a:bodyPr/>
          <a:lstStyle/>
          <a:p>
            <a:pPr eaLnBrk="1" hangingPunct="1"/>
            <a:r>
              <a:rPr lang="ja-JP" altLang="en-US" sz="1800" dirty="0"/>
              <a:t>原付以上運転者の</a:t>
            </a:r>
            <a:r>
              <a:rPr lang="ja-JP" altLang="en-US" dirty="0"/>
              <a:t>法令違反別死亡事故の特徴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156618825"/>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2726423" y="6550223"/>
            <a:ext cx="6555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774355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5088"/>
            <a:ext cx="7918648" cy="756002"/>
          </a:xfrm>
        </p:spPr>
        <p:txBody>
          <a:bodyPr/>
          <a:lstStyle/>
          <a:p>
            <a:pPr eaLnBrk="1" hangingPunct="1"/>
            <a:r>
              <a:rPr lang="en-US" altLang="ja-JP" dirty="0"/>
              <a:t>H30</a:t>
            </a:r>
            <a:r>
              <a:rPr lang="ja-JP" altLang="en-US"/>
              <a:t>年</a:t>
            </a:r>
            <a:r>
              <a:rPr lang="ja-JP" altLang="en-US" dirty="0"/>
              <a:t>の年齢層別の昼夜比率</a:t>
            </a:r>
          </a:p>
        </p:txBody>
      </p:sp>
      <p:sp>
        <p:nvSpPr>
          <p:cNvPr id="22531" name="Text Box 3"/>
          <p:cNvSpPr txBox="1">
            <a:spLocks noChangeArrowheads="1"/>
          </p:cNvSpPr>
          <p:nvPr/>
        </p:nvSpPr>
        <p:spPr bwMode="auto">
          <a:xfrm>
            <a:off x="5940152" y="6316329"/>
            <a:ext cx="33233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a:t>
            </a:r>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val="3922002371"/>
              </p:ext>
            </p:extLst>
          </p:nvPr>
        </p:nvGraphicFramePr>
        <p:xfrm>
          <a:off x="107504" y="1373416"/>
          <a:ext cx="4283791" cy="509680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6"/>
          <p:cNvSpPr txBox="1">
            <a:spLocks noChangeArrowheads="1"/>
          </p:cNvSpPr>
          <p:nvPr/>
        </p:nvSpPr>
        <p:spPr bwMode="auto">
          <a:xfrm>
            <a:off x="2771800" y="6583489"/>
            <a:ext cx="6555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
        <p:nvSpPr>
          <p:cNvPr id="3" name="テキスト ボックス 2"/>
          <p:cNvSpPr txBox="1"/>
          <p:nvPr/>
        </p:nvSpPr>
        <p:spPr>
          <a:xfrm>
            <a:off x="123833" y="964849"/>
            <a:ext cx="1620957" cy="523220"/>
          </a:xfrm>
          <a:prstGeom prst="rect">
            <a:avLst/>
          </a:prstGeom>
          <a:noFill/>
        </p:spPr>
        <p:txBody>
          <a:bodyPr wrap="none" rtlCol="0">
            <a:spAutoFit/>
          </a:bodyPr>
          <a:lstStyle/>
          <a:p>
            <a:r>
              <a:rPr kumimoji="1" lang="ja-JP" altLang="en-US" sz="2800">
                <a:latin typeface="HGMaruGothicMPRO" panose="020F0600000000000000" pitchFamily="34" charset="-128"/>
                <a:ea typeface="HGMaruGothicMPRO" panose="020F0600000000000000" pitchFamily="34" charset="-128"/>
              </a:rPr>
              <a:t>死傷者数</a:t>
            </a:r>
            <a:endParaRPr kumimoji="1" lang="ja-JP" altLang="en-US" sz="2800" dirty="0">
              <a:latin typeface="HGMaruGothicMPRO" panose="020F0600000000000000" pitchFamily="34" charset="-128"/>
              <a:ea typeface="HGMaruGothicMPRO" panose="020F0600000000000000" pitchFamily="34" charset="-128"/>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3311203175"/>
              </p:ext>
            </p:extLst>
          </p:nvPr>
        </p:nvGraphicFramePr>
        <p:xfrm>
          <a:off x="4572000" y="1342928"/>
          <a:ext cx="4464496" cy="509680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4588329" y="934361"/>
            <a:ext cx="1261884" cy="523220"/>
          </a:xfrm>
          <a:prstGeom prst="rect">
            <a:avLst/>
          </a:prstGeom>
          <a:noFill/>
        </p:spPr>
        <p:txBody>
          <a:bodyPr wrap="none" rtlCol="0">
            <a:spAutoFit/>
          </a:bodyPr>
          <a:lstStyle/>
          <a:p>
            <a:r>
              <a:rPr kumimoji="1" lang="ja-JP" altLang="en-US" sz="2800" dirty="0">
                <a:latin typeface="HGMaruGothicMPRO" panose="020F0600000000000000" pitchFamily="34" charset="-128"/>
                <a:ea typeface="HGMaruGothicMPRO" panose="020F0600000000000000" pitchFamily="34" charset="-128"/>
              </a:rPr>
              <a:t>死者数</a:t>
            </a:r>
          </a:p>
        </p:txBody>
      </p:sp>
    </p:spTree>
    <p:extLst>
      <p:ext uri="{BB962C8B-B14F-4D97-AF65-F5344CB8AC3E}">
        <p14:creationId xmlns:p14="http://schemas.microsoft.com/office/powerpoint/2010/main" val="32527651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ja-JP" dirty="0"/>
              <a:t>2</a:t>
            </a:r>
            <a:r>
              <a:rPr lang="ja-JP" altLang="en-US" dirty="0" err="1"/>
              <a:t>．</a:t>
            </a:r>
            <a:r>
              <a:rPr lang="ja-JP" altLang="en-US" dirty="0"/>
              <a:t>若者の事故</a:t>
            </a:r>
          </a:p>
        </p:txBody>
      </p:sp>
      <p:sp>
        <p:nvSpPr>
          <p:cNvPr id="29699" name="Text Box 6"/>
          <p:cNvSpPr txBox="1">
            <a:spLocks noChangeArrowheads="1"/>
          </p:cNvSpPr>
          <p:nvPr/>
        </p:nvSpPr>
        <p:spPr bwMode="auto">
          <a:xfrm>
            <a:off x="900113" y="1484313"/>
            <a:ext cx="20185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a:latin typeface="HGMaruGothicMPRO" panose="020F0600000000000000" pitchFamily="34" charset="-128"/>
                <a:ea typeface="HGMaruGothicMPRO" panose="020F0600000000000000" pitchFamily="34" charset="-128"/>
              </a:rPr>
              <a:t>16-24</a:t>
            </a:r>
            <a:r>
              <a:rPr lang="ja-JP" altLang="en-US" sz="3200">
                <a:latin typeface="HGMaruGothicMPRO" panose="020F0600000000000000" pitchFamily="34" charset="-128"/>
                <a:ea typeface="HGMaruGothicMPRO" panose="020F0600000000000000" pitchFamily="34" charset="-128"/>
              </a:rPr>
              <a:t>歳</a:t>
            </a:r>
          </a:p>
        </p:txBody>
      </p:sp>
    </p:spTree>
    <p:extLst>
      <p:ext uri="{BB962C8B-B14F-4D97-AF65-F5344CB8AC3E}">
        <p14:creationId xmlns:p14="http://schemas.microsoft.com/office/powerpoint/2010/main" val="362163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dirty="0"/>
              <a:t>類型別事故の特徴（若者）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047418607"/>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3233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2616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0974" y="0"/>
            <a:ext cx="8920163" cy="908720"/>
          </a:xfrm>
        </p:spPr>
        <p:txBody>
          <a:bodyPr/>
          <a:lstStyle/>
          <a:p>
            <a:pPr eaLnBrk="1" hangingPunct="1"/>
            <a:r>
              <a:rPr lang="ja-JP" altLang="en-US" sz="1800" dirty="0"/>
              <a:t>原付以上運転者の</a:t>
            </a:r>
            <a:r>
              <a:rPr lang="ja-JP" altLang="en-US" dirty="0"/>
              <a:t>類型別死亡事故の特徴（若者）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402808150"/>
              </p:ext>
            </p:extLst>
          </p:nvPr>
        </p:nvGraphicFramePr>
        <p:xfrm>
          <a:off x="180975" y="1123950"/>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27652" name="Text Box 8"/>
          <p:cNvSpPr txBox="1">
            <a:spLocks noChangeArrowheads="1"/>
          </p:cNvSpPr>
          <p:nvPr/>
        </p:nvSpPr>
        <p:spPr bwMode="auto">
          <a:xfrm>
            <a:off x="2624790" y="6550223"/>
            <a:ext cx="6555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272244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法令違反別事故の特徴（若者）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83136857"/>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3233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327922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a:t>データの出典</a:t>
            </a:r>
          </a:p>
        </p:txBody>
      </p:sp>
      <p:sp>
        <p:nvSpPr>
          <p:cNvPr id="4099" name="Text Box 5"/>
          <p:cNvSpPr txBox="1">
            <a:spLocks noChangeArrowheads="1"/>
          </p:cNvSpPr>
          <p:nvPr/>
        </p:nvSpPr>
        <p:spPr bwMode="auto">
          <a:xfrm>
            <a:off x="1037716" y="2810904"/>
            <a:ext cx="8214804" cy="2240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「平成</a:t>
            </a:r>
            <a:r>
              <a:rPr lang="en-US" altLang="ja-JP" dirty="0">
                <a:latin typeface="HGMaruGothicMPRO" panose="020F0600000000000000" pitchFamily="34" charset="-128"/>
                <a:ea typeface="HGMaruGothicMPRO" panose="020F0600000000000000" pitchFamily="34" charset="-128"/>
              </a:rPr>
              <a:t>30</a:t>
            </a:r>
            <a:r>
              <a:rPr lang="ja-JP" altLang="en-US">
                <a:latin typeface="HGMaruGothicMPRO" panose="020F0600000000000000" pitchFamily="34" charset="-128"/>
                <a:ea typeface="HGMaruGothicMPRO" panose="020F0600000000000000" pitchFamily="34" charset="-128"/>
              </a:rPr>
              <a:t>年中</a:t>
            </a:r>
            <a:r>
              <a:rPr lang="ja-JP" altLang="en-US" dirty="0">
                <a:latin typeface="HGMaruGothicMPRO" panose="020F0600000000000000" pitchFamily="34" charset="-128"/>
                <a:ea typeface="HGMaruGothicMPRO" panose="020F0600000000000000" pitchFamily="34" charset="-128"/>
              </a:rPr>
              <a:t>の交通事故の発生状況」</a:t>
            </a:r>
          </a:p>
          <a:p>
            <a:pPr marL="277813" indent="-263525"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「平成</a:t>
            </a:r>
            <a:r>
              <a:rPr lang="en-US" altLang="ja-JP" dirty="0">
                <a:latin typeface="HGMaruGothicMPRO" panose="020F0600000000000000" pitchFamily="34" charset="-128"/>
                <a:ea typeface="HGMaruGothicMPRO" panose="020F0600000000000000" pitchFamily="34" charset="-128"/>
              </a:rPr>
              <a:t>30</a:t>
            </a:r>
            <a:r>
              <a:rPr lang="ja-JP" altLang="en-US">
                <a:latin typeface="HGMaruGothicMPRO" panose="020F0600000000000000" pitchFamily="34" charset="-128"/>
                <a:ea typeface="HGMaruGothicMPRO" panose="020F0600000000000000" pitchFamily="34" charset="-128"/>
              </a:rPr>
              <a:t>年中</a:t>
            </a:r>
            <a:r>
              <a:rPr lang="ja-JP" altLang="en-US" dirty="0">
                <a:latin typeface="HGMaruGothicMPRO" panose="020F0600000000000000" pitchFamily="34" charset="-128"/>
                <a:ea typeface="HGMaruGothicMPRO" panose="020F0600000000000000" pitchFamily="34" charset="-128"/>
              </a:rPr>
              <a:t>の交通死亡事故の特徴及び道路交通法違反取締り状況について」</a:t>
            </a:r>
            <a:endParaRPr lang="en-US" altLang="ja-JP" dirty="0">
              <a:latin typeface="HGMaruGothicMPRO" panose="020F0600000000000000" pitchFamily="34" charset="-128"/>
              <a:ea typeface="HGMaruGothicMPRO" panose="020F0600000000000000" pitchFamily="34" charset="-128"/>
            </a:endParaRPr>
          </a:p>
          <a:p>
            <a:pPr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「平成</a:t>
            </a:r>
            <a:r>
              <a:rPr lang="en-US" altLang="ja-JP" dirty="0">
                <a:latin typeface="HGMaruGothicMPRO" panose="020F0600000000000000" pitchFamily="34" charset="-128"/>
                <a:ea typeface="HGMaruGothicMPRO" panose="020F0600000000000000" pitchFamily="34" charset="-128"/>
              </a:rPr>
              <a:t>30</a:t>
            </a:r>
            <a:r>
              <a:rPr lang="ja-JP" altLang="en-US">
                <a:latin typeface="HGMaruGothicMPRO" panose="020F0600000000000000" pitchFamily="34" charset="-128"/>
                <a:ea typeface="HGMaruGothicMPRO" panose="020F0600000000000000" pitchFamily="34" charset="-128"/>
              </a:rPr>
              <a:t>年中の</a:t>
            </a:r>
            <a:r>
              <a:rPr lang="en-US" altLang="ja-JP" dirty="0">
                <a:latin typeface="HGMaruGothicMPRO" panose="020F0600000000000000" pitchFamily="34" charset="-128"/>
                <a:ea typeface="HGMaruGothicMPRO" panose="020F0600000000000000" pitchFamily="34" charset="-128"/>
              </a:rPr>
              <a:t>30</a:t>
            </a:r>
            <a:r>
              <a:rPr lang="ja-JP" altLang="en-US">
                <a:latin typeface="HGMaruGothicMPRO" panose="020F0600000000000000" pitchFamily="34" charset="-128"/>
                <a:ea typeface="HGMaruGothicMPRO" panose="020F0600000000000000" pitchFamily="34" charset="-128"/>
              </a:rPr>
              <a:t>日</a:t>
            </a:r>
            <a:r>
              <a:rPr lang="ja-JP" altLang="en-US" dirty="0">
                <a:latin typeface="HGMaruGothicMPRO" panose="020F0600000000000000" pitchFamily="34" charset="-128"/>
                <a:ea typeface="HGMaruGothicMPRO" panose="020F0600000000000000" pitchFamily="34" charset="-128"/>
              </a:rPr>
              <a:t>以内交通事故死者の状況」</a:t>
            </a:r>
          </a:p>
        </p:txBody>
      </p:sp>
      <p:sp>
        <p:nvSpPr>
          <p:cNvPr id="4100" name="Text Box 6"/>
          <p:cNvSpPr txBox="1">
            <a:spLocks noChangeArrowheads="1"/>
          </p:cNvSpPr>
          <p:nvPr/>
        </p:nvSpPr>
        <p:spPr bwMode="auto">
          <a:xfrm>
            <a:off x="395288" y="981075"/>
            <a:ext cx="7848600" cy="1133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sz="2800" dirty="0">
                <a:latin typeface="HGMaruGothicMPRO" panose="020F0600000000000000" pitchFamily="34" charset="-128"/>
                <a:ea typeface="HGMaruGothicMPRO" panose="020F0600000000000000" pitchFamily="34" charset="-128"/>
              </a:rPr>
              <a:t>警察庁ホームページ</a:t>
            </a:r>
            <a:r>
              <a:rPr lang="ja-JP" altLang="en-US" sz="2800">
                <a:latin typeface="HGMaruGothicMPRO" panose="020F0600000000000000" pitchFamily="34" charset="-128"/>
                <a:ea typeface="HGMaruGothicMPRO" panose="020F0600000000000000" pitchFamily="34" charset="-128"/>
              </a:rPr>
              <a:t>　</a:t>
            </a:r>
            <a:r>
              <a:rPr lang="en-US" altLang="ja-JP" sz="2800" dirty="0">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http://</a:t>
            </a:r>
            <a:r>
              <a:rPr lang="en-US" altLang="ja-JP" dirty="0" err="1">
                <a:latin typeface="HGMaruGothicMPRO" panose="020F0600000000000000" pitchFamily="34" charset="-128"/>
                <a:ea typeface="HGMaruGothicMPRO" panose="020F0600000000000000" pitchFamily="34" charset="-128"/>
              </a:rPr>
              <a:t>www.npa.go.jp</a:t>
            </a:r>
            <a:r>
              <a:rPr lang="en-US" altLang="ja-JP" dirty="0">
                <a:latin typeface="HGMaruGothicMPRO" panose="020F0600000000000000" pitchFamily="34" charset="-128"/>
                <a:ea typeface="HGMaruGothicMPRO" panose="020F0600000000000000" pitchFamily="34" charset="-128"/>
              </a:rPr>
              <a:t>/</a:t>
            </a:r>
            <a:r>
              <a:rPr lang="en-US" altLang="ja-JP" dirty="0" err="1">
                <a:latin typeface="HGMaruGothicMPRO" panose="020F0600000000000000" pitchFamily="34" charset="-128"/>
                <a:ea typeface="HGMaruGothicMPRO" panose="020F0600000000000000" pitchFamily="34" charset="-128"/>
              </a:rPr>
              <a:t>toukei</a:t>
            </a:r>
            <a:r>
              <a:rPr lang="en-US" altLang="ja-JP" dirty="0">
                <a:latin typeface="HGMaruGothicMPRO" panose="020F0600000000000000" pitchFamily="34" charset="-128"/>
                <a:ea typeface="HGMaruGothicMPRO" panose="020F0600000000000000" pitchFamily="34" charset="-128"/>
              </a:rPr>
              <a:t>/</a:t>
            </a:r>
          </a:p>
        </p:txBody>
      </p:sp>
      <p:sp>
        <p:nvSpPr>
          <p:cNvPr id="4101" name="テキスト ボックス 1"/>
          <p:cNvSpPr txBox="1">
            <a:spLocks noChangeArrowheads="1"/>
          </p:cNvSpPr>
          <p:nvPr/>
        </p:nvSpPr>
        <p:spPr bwMode="auto">
          <a:xfrm>
            <a:off x="1048191" y="5242806"/>
            <a:ext cx="35702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ja-JP" altLang="en-US" dirty="0">
                <a:latin typeface="HGMaruGothicMPRO" panose="020F0600000000000000" pitchFamily="34" charset="-128"/>
                <a:ea typeface="HGMaruGothicMPRO" panose="020F0600000000000000" pitchFamily="34" charset="-128"/>
              </a:rPr>
              <a:t>および上記の過去の資料</a:t>
            </a:r>
          </a:p>
        </p:txBody>
      </p:sp>
      <p:sp>
        <p:nvSpPr>
          <p:cNvPr id="4102" name="テキスト ボックス 1"/>
          <p:cNvSpPr txBox="1">
            <a:spLocks noChangeArrowheads="1"/>
          </p:cNvSpPr>
          <p:nvPr/>
        </p:nvSpPr>
        <p:spPr bwMode="auto">
          <a:xfrm flipH="1">
            <a:off x="0" y="5903632"/>
            <a:ext cx="901674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altLang="ja-JP" dirty="0">
                <a:latin typeface="HGMaruGothicMPRO" panose="020F0600000000000000" pitchFamily="34" charset="-128"/>
                <a:ea typeface="HGMaruGothicMPRO" panose="020F0600000000000000" pitchFamily="34" charset="-128"/>
              </a:rPr>
              <a:t>※</a:t>
            </a:r>
            <a:r>
              <a:rPr lang="ja-JP" altLang="en-US" dirty="0">
                <a:latin typeface="HGMaruGothicMPRO" panose="020F0600000000000000" pitchFamily="34" charset="-128"/>
                <a:ea typeface="HGMaruGothicMPRO" panose="020F0600000000000000" pitchFamily="34" charset="-128"/>
              </a:rPr>
              <a:t>　平成</a:t>
            </a:r>
            <a:r>
              <a:rPr lang="en-US" altLang="ja-JP" dirty="0">
                <a:latin typeface="HGMaruGothicMPRO" panose="020F0600000000000000" pitchFamily="34" charset="-128"/>
                <a:ea typeface="HGMaruGothicMPRO" panose="020F0600000000000000" pitchFamily="34" charset="-128"/>
              </a:rPr>
              <a:t>27</a:t>
            </a:r>
            <a:r>
              <a:rPr lang="ja-JP" altLang="en-US">
                <a:latin typeface="HGMaruGothicMPRO" panose="020F0600000000000000" pitchFamily="34" charset="-128"/>
                <a:ea typeface="HGMaruGothicMPRO" panose="020F0600000000000000" pitchFamily="34" charset="-128"/>
              </a:rPr>
              <a:t>年度以降の</a:t>
            </a:r>
            <a:r>
              <a:rPr lang="ja-JP" altLang="en-US" dirty="0">
                <a:latin typeface="HGMaruGothicMPRO" panose="020F0600000000000000" pitchFamily="34" charset="-128"/>
                <a:ea typeface="HGMaruGothicMPRO" panose="020F0600000000000000" pitchFamily="34" charset="-128"/>
              </a:rPr>
              <a:t>資料は従来の資料と項目が異なっている。</a:t>
            </a:r>
            <a:endParaRPr lang="en-US" altLang="ja-JP" dirty="0">
              <a:latin typeface="HGMaruGothicMPRO" panose="020F0600000000000000" pitchFamily="34" charset="-128"/>
              <a:ea typeface="HGMaruGothicMPRO" panose="020F0600000000000000" pitchFamily="34" charset="-128"/>
            </a:endParaRPr>
          </a:p>
          <a:p>
            <a:pPr eaLnBrk="1" hangingPunct="1"/>
            <a:r>
              <a:rPr lang="en-US" altLang="ja-JP" dirty="0">
                <a:latin typeface="HGMaruGothicMPRO" panose="020F0600000000000000" pitchFamily="34" charset="-128"/>
                <a:ea typeface="HGMaruGothicMPRO" panose="020F0600000000000000" pitchFamily="34" charset="-128"/>
              </a:rPr>
              <a:t>       </a:t>
            </a:r>
            <a:r>
              <a:rPr lang="ja-JP" altLang="en-US" dirty="0">
                <a:latin typeface="HGMaruGothicMPRO" panose="020F0600000000000000" pitchFamily="34" charset="-128"/>
                <a:ea typeface="HGMaruGothicMPRO" panose="020F0600000000000000" pitchFamily="34" charset="-128"/>
              </a:rPr>
              <a:t>このため、本資料も従来のものとは項目が異なっている。</a:t>
            </a:r>
          </a:p>
        </p:txBody>
      </p:sp>
      <p:sp>
        <p:nvSpPr>
          <p:cNvPr id="7" name="Text Box 6"/>
          <p:cNvSpPr txBox="1">
            <a:spLocks noChangeArrowheads="1"/>
          </p:cNvSpPr>
          <p:nvPr/>
        </p:nvSpPr>
        <p:spPr bwMode="auto">
          <a:xfrm>
            <a:off x="395288" y="2138282"/>
            <a:ext cx="8857232" cy="573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sz="2800" dirty="0">
                <a:latin typeface="HGMaruGothicMPRO" panose="020F0600000000000000" pitchFamily="34" charset="-128"/>
                <a:ea typeface="HGMaruGothicMPRO" panose="020F0600000000000000" pitchFamily="34" charset="-128"/>
              </a:rPr>
              <a:t>政府統計の総合窓口　</a:t>
            </a:r>
            <a:r>
              <a:rPr lang="en-US" altLang="ja-JP" dirty="0">
                <a:latin typeface="HGMaruGothicMPRO" panose="020F0600000000000000" pitchFamily="34" charset="-128"/>
                <a:ea typeface="HGMaruGothicMPRO" panose="020F0600000000000000" pitchFamily="34" charset="-128"/>
              </a:rPr>
              <a:t>https://</a:t>
            </a:r>
            <a:r>
              <a:rPr lang="en-US" altLang="ja-JP" dirty="0" err="1">
                <a:latin typeface="HGMaruGothicMPRO" panose="020F0600000000000000" pitchFamily="34" charset="-128"/>
                <a:ea typeface="HGMaruGothicMPRO" panose="020F0600000000000000" pitchFamily="34" charset="-128"/>
              </a:rPr>
              <a:t>www.e-stat.go.jp</a:t>
            </a:r>
            <a:r>
              <a:rPr lang="en-US" altLang="ja-JP" dirty="0">
                <a:latin typeface="HGMaruGothicMPRO" panose="020F0600000000000000" pitchFamily="34" charset="-128"/>
                <a:ea typeface="HGMaruGothicMPRO" panose="020F0600000000000000" pitchFamily="34" charset="-128"/>
              </a:rPr>
              <a:t>/</a:t>
            </a:r>
          </a:p>
        </p:txBody>
      </p:sp>
    </p:spTree>
    <p:extLst>
      <p:ext uri="{BB962C8B-B14F-4D97-AF65-F5344CB8AC3E}">
        <p14:creationId xmlns:p14="http://schemas.microsoft.com/office/powerpoint/2010/main" val="2247193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3252"/>
            <a:ext cx="9101138" cy="921972"/>
          </a:xfrm>
        </p:spPr>
        <p:txBody>
          <a:bodyPr/>
          <a:lstStyle/>
          <a:p>
            <a:pPr eaLnBrk="1" hangingPunct="1"/>
            <a:r>
              <a:rPr lang="ja-JP" altLang="en-US" sz="1800" dirty="0"/>
              <a:t>原付以上運転者の</a:t>
            </a:r>
            <a:r>
              <a:rPr lang="ja-JP" altLang="en-US" sz="2800" dirty="0"/>
              <a:t>法令違反別死亡事故の特徴（若者）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907665927"/>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2758832" y="6553200"/>
            <a:ext cx="6555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135496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2225"/>
            <a:ext cx="9144000" cy="1143000"/>
          </a:xfrm>
        </p:spPr>
        <p:txBody>
          <a:bodyPr/>
          <a:lstStyle/>
          <a:p>
            <a:pPr eaLnBrk="1" hangingPunct="1"/>
            <a:r>
              <a:rPr lang="ja-JP" altLang="en-US" sz="1800" dirty="0"/>
              <a:t>原付以上運転者の</a:t>
            </a:r>
            <a:br>
              <a:rPr lang="en-US" altLang="ja-JP" dirty="0"/>
            </a:br>
            <a:r>
              <a:rPr lang="ja-JP" altLang="en-US" dirty="0"/>
              <a:t>主な法令違反別死亡事故件数の推移（若者）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062235401"/>
              </p:ext>
            </p:extLst>
          </p:nvPr>
        </p:nvGraphicFramePr>
        <p:xfrm>
          <a:off x="230188" y="1168400"/>
          <a:ext cx="8662292" cy="5378450"/>
        </p:xfrm>
        <a:graphic>
          <a:graphicData uri="http://schemas.openxmlformats.org/drawingml/2006/chart">
            <c:chart xmlns:c="http://schemas.openxmlformats.org/drawingml/2006/chart" xmlns:r="http://schemas.openxmlformats.org/officeDocument/2006/relationships" r:id="rId3"/>
          </a:graphicData>
        </a:graphic>
      </p:graphicFrame>
      <p:sp>
        <p:nvSpPr>
          <p:cNvPr id="30724" name="Text Box 6"/>
          <p:cNvSpPr txBox="1">
            <a:spLocks noChangeArrowheads="1"/>
          </p:cNvSpPr>
          <p:nvPr/>
        </p:nvSpPr>
        <p:spPr bwMode="auto">
          <a:xfrm>
            <a:off x="2627784" y="6550223"/>
            <a:ext cx="673453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130282882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536" y="65088"/>
            <a:ext cx="8424936" cy="805060"/>
          </a:xfrm>
        </p:spPr>
        <p:txBody>
          <a:bodyPr/>
          <a:lstStyle/>
          <a:p>
            <a:pPr eaLnBrk="1" hangingPunct="1"/>
            <a:r>
              <a:rPr lang="ja-JP" altLang="en-US" dirty="0"/>
              <a:t>危険認知速度別死亡事故件数の推移（若者）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312808622"/>
              </p:ext>
            </p:extLst>
          </p:nvPr>
        </p:nvGraphicFramePr>
        <p:xfrm>
          <a:off x="231775" y="1177925"/>
          <a:ext cx="8588697" cy="5057775"/>
        </p:xfrm>
        <a:graphic>
          <a:graphicData uri="http://schemas.openxmlformats.org/drawingml/2006/chart">
            <c:chart xmlns:c="http://schemas.openxmlformats.org/drawingml/2006/chart" xmlns:r="http://schemas.openxmlformats.org/officeDocument/2006/relationships" r:id="rId3"/>
          </a:graphicData>
        </a:graphic>
      </p:graphicFrame>
      <p:sp>
        <p:nvSpPr>
          <p:cNvPr id="23556" name="Text Box 4"/>
          <p:cNvSpPr txBox="1">
            <a:spLocks noChangeArrowheads="1"/>
          </p:cNvSpPr>
          <p:nvPr/>
        </p:nvSpPr>
        <p:spPr bwMode="auto">
          <a:xfrm>
            <a:off x="4716463" y="6092825"/>
            <a:ext cx="793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latin typeface="HGMaruGothicMPRO" panose="020F0600000000000000" pitchFamily="34" charset="-128"/>
                <a:ea typeface="HGMaruGothicMPRO" panose="020F0600000000000000" pitchFamily="34" charset="-128"/>
              </a:rPr>
              <a:t>平成</a:t>
            </a:r>
          </a:p>
        </p:txBody>
      </p:sp>
      <p:sp>
        <p:nvSpPr>
          <p:cNvPr id="23557" name="Text Box 6"/>
          <p:cNvSpPr txBox="1">
            <a:spLocks noChangeArrowheads="1"/>
          </p:cNvSpPr>
          <p:nvPr/>
        </p:nvSpPr>
        <p:spPr bwMode="auto">
          <a:xfrm>
            <a:off x="2415440" y="6550025"/>
            <a:ext cx="673453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49057838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ja-JP" dirty="0"/>
              <a:t>3</a:t>
            </a:r>
            <a:r>
              <a:rPr lang="ja-JP" altLang="en-US" dirty="0" err="1"/>
              <a:t>．</a:t>
            </a:r>
            <a:r>
              <a:rPr lang="ja-JP" altLang="en-US" dirty="0"/>
              <a:t>高齢者の事故</a:t>
            </a:r>
          </a:p>
        </p:txBody>
      </p:sp>
      <p:sp>
        <p:nvSpPr>
          <p:cNvPr id="773123" name="Text Box 3"/>
          <p:cNvSpPr txBox="1">
            <a:spLocks noChangeArrowheads="1"/>
          </p:cNvSpPr>
          <p:nvPr/>
        </p:nvSpPr>
        <p:spPr bwMode="auto">
          <a:xfrm>
            <a:off x="1042988" y="1341438"/>
            <a:ext cx="202491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dirty="0">
                <a:latin typeface="HGMaruGothicMPRO" panose="020F0600000000000000" pitchFamily="34" charset="-128"/>
                <a:ea typeface="HGMaruGothicMPRO" panose="020F0600000000000000" pitchFamily="34" charset="-128"/>
              </a:rPr>
              <a:t>65</a:t>
            </a:r>
            <a:r>
              <a:rPr lang="ja-JP" altLang="en-US" sz="3200">
                <a:latin typeface="HGMaruGothicMPRO" panose="020F0600000000000000" pitchFamily="34" charset="-128"/>
                <a:ea typeface="HGMaruGothicMPRO" panose="020F0600000000000000" pitchFamily="34" charset="-128"/>
              </a:rPr>
              <a:t>歳以上</a:t>
            </a:r>
          </a:p>
        </p:txBody>
      </p:sp>
    </p:spTree>
    <p:extLst>
      <p:ext uri="{BB962C8B-B14F-4D97-AF65-F5344CB8AC3E}">
        <p14:creationId xmlns:p14="http://schemas.microsoft.com/office/powerpoint/2010/main" val="2253030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3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74638"/>
            <a:ext cx="9289032" cy="582612"/>
          </a:xfrm>
        </p:spPr>
        <p:txBody>
          <a:bodyPr/>
          <a:lstStyle/>
          <a:p>
            <a:r>
              <a:rPr kumimoji="1" lang="ja-JP" altLang="en-US" dirty="0"/>
              <a:t>年齢層別人口１０万人当たり死者数</a:t>
            </a:r>
          </a:p>
        </p:txBody>
      </p:sp>
      <p:graphicFrame>
        <p:nvGraphicFramePr>
          <p:cNvPr id="3" name="オブジェクト 4"/>
          <p:cNvGraphicFramePr>
            <a:graphicFrameLocks noChangeAspect="1"/>
          </p:cNvGraphicFramePr>
          <p:nvPr>
            <p:extLst>
              <p:ext uri="{D42A27DB-BD31-4B8C-83A1-F6EECF244321}">
                <p14:modId xmlns:p14="http://schemas.microsoft.com/office/powerpoint/2010/main" val="234073783"/>
              </p:ext>
            </p:extLst>
          </p:nvPr>
        </p:nvGraphicFramePr>
        <p:xfrm>
          <a:off x="515938" y="1028700"/>
          <a:ext cx="8221662"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8"/>
          <p:cNvSpPr txBox="1">
            <a:spLocks noChangeArrowheads="1"/>
          </p:cNvSpPr>
          <p:nvPr/>
        </p:nvSpPr>
        <p:spPr bwMode="auto">
          <a:xfrm>
            <a:off x="2555776" y="6540698"/>
            <a:ext cx="65882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485394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5088"/>
            <a:ext cx="9069407" cy="898525"/>
          </a:xfrm>
        </p:spPr>
        <p:txBody>
          <a:bodyPr/>
          <a:lstStyle/>
          <a:p>
            <a:pPr eaLnBrk="1" hangingPunct="1"/>
            <a:r>
              <a:rPr lang="en-US" altLang="ja-JP" sz="3000" dirty="0"/>
              <a:t>H30</a:t>
            </a:r>
            <a:r>
              <a:rPr lang="ja-JP" altLang="en-US" sz="3000"/>
              <a:t>年</a:t>
            </a:r>
            <a:r>
              <a:rPr lang="ja-JP" altLang="en-US" sz="3000" dirty="0"/>
              <a:t>の自転車乗車中の年齢別負傷者、死者内訳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031816859"/>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40152" y="6298824"/>
            <a:ext cx="332334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779163" y="6551733"/>
            <a:ext cx="6555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038879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898525"/>
          </a:xfrm>
        </p:spPr>
        <p:txBody>
          <a:bodyPr/>
          <a:lstStyle/>
          <a:p>
            <a:pPr eaLnBrk="1" hangingPunct="1"/>
            <a:r>
              <a:rPr lang="en-US" altLang="ja-JP" sz="3200" dirty="0"/>
              <a:t>H30</a:t>
            </a:r>
            <a:r>
              <a:rPr lang="ja-JP" altLang="en-US" sz="3200"/>
              <a:t>年</a:t>
            </a:r>
            <a:r>
              <a:rPr lang="ja-JP" altLang="en-US" sz="3200" dirty="0"/>
              <a:t>の歩行中の年齢別負傷者、死者内訳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255570291"/>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40152" y="6267827"/>
            <a:ext cx="332334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779163" y="6520736"/>
            <a:ext cx="6555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994948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0"/>
            <a:ext cx="8781217" cy="844946"/>
          </a:xfrm>
        </p:spPr>
        <p:txBody>
          <a:bodyPr/>
          <a:lstStyle/>
          <a:p>
            <a:pPr eaLnBrk="1" hangingPunct="1"/>
            <a:r>
              <a:rPr lang="ja-JP" altLang="en-US" sz="1800" u="sng" dirty="0"/>
              <a:t>原付以上運転者</a:t>
            </a:r>
            <a:r>
              <a:rPr lang="ja-JP" altLang="en-US" sz="1800" dirty="0"/>
              <a:t>の</a:t>
            </a:r>
            <a:r>
              <a:rPr lang="ja-JP" altLang="en-US" dirty="0"/>
              <a:t>類型別事故の特徴（高齢者）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874111046"/>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3233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03947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8964488" cy="908720"/>
          </a:xfrm>
        </p:spPr>
        <p:txBody>
          <a:bodyPr/>
          <a:lstStyle/>
          <a:p>
            <a:pPr eaLnBrk="1" hangingPunct="1"/>
            <a:r>
              <a:rPr lang="ja-JP" altLang="en-US" sz="1800" dirty="0"/>
              <a:t>原付以上運転者の</a:t>
            </a:r>
            <a:r>
              <a:rPr lang="ja-JP" altLang="en-US" dirty="0"/>
              <a:t>類型別死亡事故の特徴（高齢者）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755286976"/>
              </p:ext>
            </p:extLst>
          </p:nvPr>
        </p:nvGraphicFramePr>
        <p:xfrm>
          <a:off x="180975" y="1123950"/>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27652" name="Text Box 8"/>
          <p:cNvSpPr txBox="1">
            <a:spLocks noChangeArrowheads="1"/>
          </p:cNvSpPr>
          <p:nvPr/>
        </p:nvSpPr>
        <p:spPr bwMode="auto">
          <a:xfrm>
            <a:off x="2699792" y="6550223"/>
            <a:ext cx="6555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020936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1052513"/>
          </a:xfrm>
        </p:spPr>
        <p:txBody>
          <a:bodyPr/>
          <a:lstStyle/>
          <a:p>
            <a:pPr eaLnBrk="1" hangingPunct="1"/>
            <a:r>
              <a:rPr lang="ja-JP" altLang="en-US" sz="1800" dirty="0"/>
              <a:t>原付以上</a:t>
            </a:r>
            <a:r>
              <a:rPr lang="ja-JP" altLang="en-US" sz="1800"/>
              <a:t>運転者の</a:t>
            </a:r>
            <a:r>
              <a:rPr lang="ja-JP" altLang="en-US"/>
              <a:t>法令</a:t>
            </a:r>
            <a:r>
              <a:rPr lang="ja-JP" altLang="en-US" dirty="0"/>
              <a:t>違反別事故</a:t>
            </a:r>
            <a:r>
              <a:rPr lang="ja-JP" altLang="en-US"/>
              <a:t>の特徴（高齢者）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05603429"/>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3233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43955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a:t>1</a:t>
            </a:r>
            <a:r>
              <a:rPr lang="ja-JP" altLang="en-US" dirty="0" err="1"/>
              <a:t>．</a:t>
            </a:r>
            <a:r>
              <a:rPr lang="ja-JP" altLang="en-US" dirty="0"/>
              <a:t>概　略</a:t>
            </a:r>
          </a:p>
        </p:txBody>
      </p:sp>
    </p:spTree>
    <p:extLst>
      <p:ext uri="{BB962C8B-B14F-4D97-AF65-F5344CB8AC3E}">
        <p14:creationId xmlns:p14="http://schemas.microsoft.com/office/powerpoint/2010/main" val="393948293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a:t>
            </a:r>
            <a:r>
              <a:rPr lang="ja-JP" altLang="en-US" sz="1800"/>
              <a:t>運転者の</a:t>
            </a:r>
            <a:r>
              <a:rPr lang="ja-JP" altLang="en-US"/>
              <a:t>法令</a:t>
            </a:r>
            <a:r>
              <a:rPr lang="ja-JP" altLang="en-US" dirty="0"/>
              <a:t>違反別死亡事故</a:t>
            </a:r>
            <a:r>
              <a:rPr lang="ja-JP" altLang="en-US"/>
              <a:t>の特徴（高齢者）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613298042"/>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2727113" y="6553200"/>
            <a:ext cx="6555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990739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822" y="0"/>
            <a:ext cx="8993316" cy="908720"/>
          </a:xfrm>
        </p:spPr>
        <p:txBody>
          <a:bodyPr/>
          <a:lstStyle/>
          <a:p>
            <a:pPr eaLnBrk="1" hangingPunct="1"/>
            <a:r>
              <a:rPr lang="ja-JP" altLang="en-US" sz="1800" dirty="0"/>
              <a:t>原付以上運転者の</a:t>
            </a:r>
            <a:r>
              <a:rPr lang="ja-JP" altLang="en-US" dirty="0"/>
              <a:t>法令違反別事故の特徴（中高年）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128851367"/>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5850945" y="6553200"/>
            <a:ext cx="33233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0601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法令違反別死亡事故の特徴（中高年）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55167578"/>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2546138" y="6547640"/>
            <a:ext cx="6555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35</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700478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ja-JP" dirty="0"/>
              <a:t>4</a:t>
            </a:r>
            <a:r>
              <a:rPr lang="ja-JP" altLang="en-US" dirty="0" err="1"/>
              <a:t>．</a:t>
            </a:r>
            <a:r>
              <a:rPr lang="ja-JP" altLang="en-US" dirty="0"/>
              <a:t>飲酒運転</a:t>
            </a:r>
          </a:p>
        </p:txBody>
      </p:sp>
      <p:sp>
        <p:nvSpPr>
          <p:cNvPr id="39939" name="Rectangle 3"/>
          <p:cNvSpPr>
            <a:spLocks noGrp="1" noChangeArrowheads="1"/>
          </p:cNvSpPr>
          <p:nvPr>
            <p:ph type="body" idx="1"/>
          </p:nvPr>
        </p:nvSpPr>
        <p:spPr>
          <a:xfrm>
            <a:off x="755650" y="1125538"/>
            <a:ext cx="7772400" cy="4895850"/>
          </a:xfrm>
        </p:spPr>
        <p:txBody>
          <a:bodyPr/>
          <a:lstStyle/>
          <a:p>
            <a:pPr eaLnBrk="1" hangingPunct="1">
              <a:lnSpc>
                <a:spcPct val="90000"/>
              </a:lnSpc>
            </a:pPr>
            <a:r>
              <a:rPr lang="ja-JP" altLang="en-US" sz="2800"/>
              <a:t>酒酔い運転</a:t>
            </a:r>
          </a:p>
          <a:p>
            <a:pPr eaLnBrk="1" hangingPunct="1">
              <a:lnSpc>
                <a:spcPct val="90000"/>
              </a:lnSpc>
            </a:pPr>
            <a:endParaRPr lang="ja-JP" altLang="en-US" sz="2800"/>
          </a:p>
          <a:p>
            <a:pPr eaLnBrk="1" hangingPunct="1">
              <a:lnSpc>
                <a:spcPct val="90000"/>
              </a:lnSpc>
            </a:pPr>
            <a:r>
              <a:rPr lang="ja-JP" altLang="en-US" sz="2800"/>
              <a:t>酒気帯び運転</a:t>
            </a:r>
          </a:p>
          <a:p>
            <a:pPr eaLnBrk="1" hangingPunct="1">
              <a:lnSpc>
                <a:spcPct val="90000"/>
              </a:lnSpc>
            </a:pPr>
            <a:endParaRPr lang="ja-JP" altLang="en-US" sz="2800"/>
          </a:p>
          <a:p>
            <a:pPr eaLnBrk="1" hangingPunct="1">
              <a:lnSpc>
                <a:spcPct val="90000"/>
              </a:lnSpc>
            </a:pPr>
            <a:endParaRPr lang="ja-JP" altLang="en-US" sz="2800"/>
          </a:p>
          <a:p>
            <a:pPr eaLnBrk="1" hangingPunct="1">
              <a:lnSpc>
                <a:spcPct val="90000"/>
              </a:lnSpc>
            </a:pPr>
            <a:endParaRPr lang="ja-JP" altLang="en-US" sz="2800"/>
          </a:p>
          <a:p>
            <a:pPr eaLnBrk="1" hangingPunct="1">
              <a:lnSpc>
                <a:spcPct val="90000"/>
              </a:lnSpc>
            </a:pPr>
            <a:r>
              <a:rPr lang="ja-JP" altLang="en-US" sz="2800"/>
              <a:t>基準以下</a:t>
            </a:r>
          </a:p>
          <a:p>
            <a:pPr eaLnBrk="1" hangingPunct="1">
              <a:lnSpc>
                <a:spcPct val="90000"/>
              </a:lnSpc>
            </a:pPr>
            <a:endParaRPr lang="ja-JP" altLang="en-US" sz="2800"/>
          </a:p>
          <a:p>
            <a:pPr eaLnBrk="1" hangingPunct="1">
              <a:lnSpc>
                <a:spcPct val="90000"/>
              </a:lnSpc>
            </a:pPr>
            <a:r>
              <a:rPr lang="ja-JP" altLang="en-US" sz="2800"/>
              <a:t>検知不能</a:t>
            </a:r>
          </a:p>
        </p:txBody>
      </p:sp>
      <p:sp>
        <p:nvSpPr>
          <p:cNvPr id="39940" name="Text Box 4"/>
          <p:cNvSpPr txBox="1">
            <a:spLocks noChangeArrowheads="1"/>
          </p:cNvSpPr>
          <p:nvPr/>
        </p:nvSpPr>
        <p:spPr bwMode="auto">
          <a:xfrm>
            <a:off x="1547813" y="2624138"/>
            <a:ext cx="6894836" cy="1133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lnSpc>
                <a:spcPct val="130000"/>
              </a:lnSpc>
            </a:pPr>
            <a:r>
              <a:rPr lang="ja-JP" altLang="en-US" sz="2800">
                <a:latin typeface="HGMaruGothicMPRO" panose="020F0600000000000000" pitchFamily="34" charset="-128"/>
                <a:ea typeface="HGMaruGothicMPRO" panose="020F0600000000000000" pitchFamily="34" charset="-128"/>
              </a:rPr>
              <a:t>血液１ミリリットルにつき</a:t>
            </a:r>
            <a:r>
              <a:rPr lang="en-US" altLang="ja-JP" sz="2800">
                <a:latin typeface="HGMaruGothicMPRO" panose="020F0600000000000000" pitchFamily="34" charset="-128"/>
                <a:ea typeface="HGMaruGothicMPRO" panose="020F0600000000000000" pitchFamily="34" charset="-128"/>
              </a:rPr>
              <a:t>0.3</a:t>
            </a:r>
            <a:r>
              <a:rPr lang="ja-JP" altLang="en-US" sz="2800">
                <a:latin typeface="HGMaruGothicMPRO" panose="020F0600000000000000" pitchFamily="34" charset="-128"/>
                <a:ea typeface="HGMaruGothicMPRO" panose="020F0600000000000000" pitchFamily="34" charset="-128"/>
              </a:rPr>
              <a:t>ミリグラム</a:t>
            </a:r>
          </a:p>
          <a:p>
            <a:pPr eaLnBrk="1" hangingPunct="1">
              <a:lnSpc>
                <a:spcPct val="130000"/>
              </a:lnSpc>
            </a:pPr>
            <a:r>
              <a:rPr lang="ja-JP" altLang="en-US" sz="2800">
                <a:latin typeface="HGMaruGothicMPRO" panose="020F0600000000000000" pitchFamily="34" charset="-128"/>
                <a:ea typeface="HGMaruGothicMPRO" panose="020F0600000000000000" pitchFamily="34" charset="-128"/>
              </a:rPr>
              <a:t>呼気１リットルにつき</a:t>
            </a:r>
            <a:r>
              <a:rPr lang="en-US" altLang="ja-JP" sz="2800">
                <a:latin typeface="HGMaruGothicMPRO" panose="020F0600000000000000" pitchFamily="34" charset="-128"/>
                <a:ea typeface="HGMaruGothicMPRO" panose="020F0600000000000000" pitchFamily="34" charset="-128"/>
              </a:rPr>
              <a:t>0.15</a:t>
            </a:r>
            <a:r>
              <a:rPr lang="ja-JP" altLang="en-US" sz="2800">
                <a:latin typeface="HGMaruGothicMPRO" panose="020F0600000000000000" pitchFamily="34" charset="-128"/>
                <a:ea typeface="HGMaruGothicMPRO" panose="020F0600000000000000" pitchFamily="34" charset="-128"/>
              </a:rPr>
              <a:t>ミリグラム</a:t>
            </a:r>
          </a:p>
        </p:txBody>
      </p:sp>
    </p:spTree>
    <p:extLst>
      <p:ext uri="{BB962C8B-B14F-4D97-AF65-F5344CB8AC3E}">
        <p14:creationId xmlns:p14="http://schemas.microsoft.com/office/powerpoint/2010/main" val="3494703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ja-JP" altLang="en-US" dirty="0"/>
              <a:t>飲酒による交通事故件数の推移</a:t>
            </a:r>
          </a:p>
        </p:txBody>
      </p:sp>
      <p:sp>
        <p:nvSpPr>
          <p:cNvPr id="41987" name="Rectangle 3"/>
          <p:cNvSpPr>
            <a:spLocks noChangeArrowheads="1"/>
          </p:cNvSpPr>
          <p:nvPr/>
        </p:nvSpPr>
        <p:spPr bwMode="auto">
          <a:xfrm>
            <a:off x="0" y="22526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aphicFrame>
        <p:nvGraphicFramePr>
          <p:cNvPr id="2" name="Object 4"/>
          <p:cNvGraphicFramePr>
            <a:graphicFrameLocks noGrp="1" noChangeAspect="1"/>
          </p:cNvGraphicFramePr>
          <p:nvPr>
            <p:ph idx="1"/>
            <p:extLst/>
          </p:nvPr>
        </p:nvGraphicFramePr>
        <p:xfrm>
          <a:off x="320675" y="1147763"/>
          <a:ext cx="8099425" cy="5432425"/>
        </p:xfrm>
        <a:graphic>
          <a:graphicData uri="http://schemas.openxmlformats.org/drawingml/2006/chart">
            <c:chart xmlns:c="http://schemas.openxmlformats.org/drawingml/2006/chart" xmlns:r="http://schemas.openxmlformats.org/officeDocument/2006/relationships" r:id="rId2"/>
          </a:graphicData>
        </a:graphic>
      </p:graphicFrame>
      <p:sp>
        <p:nvSpPr>
          <p:cNvPr id="41989" name="Text Box 5"/>
          <p:cNvSpPr txBox="1">
            <a:spLocks noChangeArrowheads="1"/>
          </p:cNvSpPr>
          <p:nvPr/>
        </p:nvSpPr>
        <p:spPr bwMode="auto">
          <a:xfrm>
            <a:off x="5754165" y="6572448"/>
            <a:ext cx="35028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の交通事故の発生状況他）</a:t>
            </a:r>
          </a:p>
        </p:txBody>
      </p:sp>
      <p:sp>
        <p:nvSpPr>
          <p:cNvPr id="3" name="スライド番号プレースホルダー 2">
            <a:extLst>
              <a:ext uri="{FF2B5EF4-FFF2-40B4-BE49-F238E27FC236}">
                <a16:creationId xmlns:a16="http://schemas.microsoft.com/office/drawing/2014/main" id="{7BD0A774-D504-4541-900B-44ACBF2EAD6F}"/>
              </a:ext>
            </a:extLst>
          </p:cNvPr>
          <p:cNvSpPr>
            <a:spLocks noGrp="1"/>
          </p:cNvSpPr>
          <p:nvPr>
            <p:ph type="sldNum" sz="quarter" idx="12"/>
          </p:nvPr>
        </p:nvSpPr>
        <p:spPr/>
        <p:txBody>
          <a:bodyPr/>
          <a:lstStyle/>
          <a:p>
            <a:pPr>
              <a:defRPr/>
            </a:pPr>
            <a:fld id="{193094B2-65AF-4A3E-9840-17AC782055BE}" type="slidenum">
              <a:rPr lang="en-US" altLang="ja-JP" smtClean="0"/>
              <a:pPr>
                <a:defRPr/>
              </a:pPr>
              <a:t>44</a:t>
            </a:fld>
            <a:endParaRPr lang="en-US" altLang="ja-JP" dirty="0"/>
          </a:p>
        </p:txBody>
      </p:sp>
    </p:spTree>
    <p:extLst>
      <p:ext uri="{BB962C8B-B14F-4D97-AF65-F5344CB8AC3E}">
        <p14:creationId xmlns:p14="http://schemas.microsoft.com/office/powerpoint/2010/main" val="616176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ja-JP" altLang="en-US" dirty="0"/>
              <a:t>飲酒による交通死亡事故件数の推移</a:t>
            </a:r>
          </a:p>
        </p:txBody>
      </p:sp>
      <p:sp>
        <p:nvSpPr>
          <p:cNvPr id="43011" name="Rectangle 3"/>
          <p:cNvSpPr>
            <a:spLocks noChangeArrowheads="1"/>
          </p:cNvSpPr>
          <p:nvPr/>
        </p:nvSpPr>
        <p:spPr bwMode="auto">
          <a:xfrm>
            <a:off x="0" y="22526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aphicFrame>
        <p:nvGraphicFramePr>
          <p:cNvPr id="2" name="Object 4"/>
          <p:cNvGraphicFramePr>
            <a:graphicFrameLocks noGrp="1" noChangeAspect="1"/>
          </p:cNvGraphicFramePr>
          <p:nvPr>
            <p:ph idx="1"/>
            <p:extLst/>
          </p:nvPr>
        </p:nvGraphicFramePr>
        <p:xfrm>
          <a:off x="320675" y="1147763"/>
          <a:ext cx="8099425" cy="5432425"/>
        </p:xfrm>
        <a:graphic>
          <a:graphicData uri="http://schemas.openxmlformats.org/drawingml/2006/chart">
            <c:chart xmlns:c="http://schemas.openxmlformats.org/drawingml/2006/chart" xmlns:r="http://schemas.openxmlformats.org/officeDocument/2006/relationships" r:id="rId2"/>
          </a:graphicData>
        </a:graphic>
      </p:graphicFrame>
      <p:sp>
        <p:nvSpPr>
          <p:cNvPr id="43013" name="Text Box 6"/>
          <p:cNvSpPr txBox="1">
            <a:spLocks noChangeArrowheads="1"/>
          </p:cNvSpPr>
          <p:nvPr/>
        </p:nvSpPr>
        <p:spPr bwMode="auto">
          <a:xfrm>
            <a:off x="2457089" y="6550223"/>
            <a:ext cx="673453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
        <p:nvSpPr>
          <p:cNvPr id="3" name="スライド番号プレースホルダー 2">
            <a:extLst>
              <a:ext uri="{FF2B5EF4-FFF2-40B4-BE49-F238E27FC236}">
                <a16:creationId xmlns:a16="http://schemas.microsoft.com/office/drawing/2014/main" id="{B40155EB-3003-BE48-9EB5-53BFBDB5A11D}"/>
              </a:ext>
            </a:extLst>
          </p:cNvPr>
          <p:cNvSpPr>
            <a:spLocks noGrp="1"/>
          </p:cNvSpPr>
          <p:nvPr>
            <p:ph type="sldNum" sz="quarter" idx="12"/>
          </p:nvPr>
        </p:nvSpPr>
        <p:spPr/>
        <p:txBody>
          <a:bodyPr/>
          <a:lstStyle/>
          <a:p>
            <a:pPr>
              <a:defRPr/>
            </a:pPr>
            <a:fld id="{193094B2-65AF-4A3E-9840-17AC782055BE}" type="slidenum">
              <a:rPr lang="en-US" altLang="ja-JP" smtClean="0"/>
              <a:pPr>
                <a:defRPr/>
              </a:pPr>
              <a:t>45</a:t>
            </a:fld>
            <a:endParaRPr lang="en-US" altLang="ja-JP" dirty="0"/>
          </a:p>
        </p:txBody>
      </p:sp>
    </p:spTree>
    <p:extLst>
      <p:ext uri="{BB962C8B-B14F-4D97-AF65-F5344CB8AC3E}">
        <p14:creationId xmlns:p14="http://schemas.microsoft.com/office/powerpoint/2010/main" val="2220324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ja-JP" dirty="0"/>
              <a:t>5</a:t>
            </a:r>
            <a:r>
              <a:rPr lang="ja-JP" altLang="en-US"/>
              <a:t>．自転車</a:t>
            </a:r>
            <a:r>
              <a:rPr lang="ja-JP" altLang="en-US" dirty="0"/>
              <a:t>の事故</a:t>
            </a:r>
          </a:p>
        </p:txBody>
      </p:sp>
    </p:spTree>
    <p:extLst>
      <p:ext uri="{BB962C8B-B14F-4D97-AF65-F5344CB8AC3E}">
        <p14:creationId xmlns:p14="http://schemas.microsoft.com/office/powerpoint/2010/main" val="279645116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5088"/>
            <a:ext cx="9069407" cy="898525"/>
          </a:xfrm>
        </p:spPr>
        <p:txBody>
          <a:bodyPr/>
          <a:lstStyle/>
          <a:p>
            <a:pPr eaLnBrk="1" hangingPunct="1"/>
            <a:r>
              <a:rPr lang="en-US" altLang="ja-JP" sz="3000" dirty="0"/>
              <a:t>H30</a:t>
            </a:r>
            <a:r>
              <a:rPr lang="ja-JP" altLang="en-US" sz="3000"/>
              <a:t>年</a:t>
            </a:r>
            <a:r>
              <a:rPr lang="ja-JP" altLang="en-US" sz="3000" dirty="0"/>
              <a:t>の自転車乗車中の年齢別負傷者、死者内訳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446695601"/>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40152" y="6298824"/>
            <a:ext cx="332334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779163" y="6551733"/>
            <a:ext cx="6555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864683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主な類型別事故件数の推移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208473116"/>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5796136" y="6550223"/>
            <a:ext cx="350288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の交通事故の発生状況他）</a:t>
            </a:r>
          </a:p>
        </p:txBody>
      </p:sp>
    </p:spTree>
    <p:extLst>
      <p:ext uri="{BB962C8B-B14F-4D97-AF65-F5344CB8AC3E}">
        <p14:creationId xmlns:p14="http://schemas.microsoft.com/office/powerpoint/2010/main" val="88110230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主な類型別死亡事故件数の推移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807430187"/>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5"/>
          <p:cNvSpPr txBox="1">
            <a:spLocks noChangeArrowheads="1"/>
          </p:cNvSpPr>
          <p:nvPr/>
        </p:nvSpPr>
        <p:spPr bwMode="auto">
          <a:xfrm>
            <a:off x="2627784" y="6550223"/>
            <a:ext cx="673453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2503290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a:t>平成</a:t>
            </a:r>
            <a:r>
              <a:rPr lang="en-US" altLang="ja-JP" dirty="0"/>
              <a:t>30</a:t>
            </a:r>
            <a:r>
              <a:rPr lang="ja-JP" altLang="en-US"/>
              <a:t>年</a:t>
            </a:r>
            <a:r>
              <a:rPr lang="ja-JP" altLang="en-US" dirty="0"/>
              <a:t>の事故</a:t>
            </a:r>
          </a:p>
        </p:txBody>
      </p:sp>
      <p:graphicFrame>
        <p:nvGraphicFramePr>
          <p:cNvPr id="577578" name="Group 42"/>
          <p:cNvGraphicFramePr>
            <a:graphicFrameLocks noGrp="1"/>
          </p:cNvGraphicFramePr>
          <p:nvPr>
            <p:ph idx="1"/>
            <p:extLst>
              <p:ext uri="{D42A27DB-BD31-4B8C-83A1-F6EECF244321}">
                <p14:modId xmlns:p14="http://schemas.microsoft.com/office/powerpoint/2010/main" val="1981233182"/>
              </p:ext>
            </p:extLst>
          </p:nvPr>
        </p:nvGraphicFramePr>
        <p:xfrm>
          <a:off x="1214438" y="1428750"/>
          <a:ext cx="6626225" cy="2925764"/>
        </p:xfrm>
        <a:graphic>
          <a:graphicData uri="http://schemas.openxmlformats.org/drawingml/2006/table">
            <a:tbl>
              <a:tblPr>
                <a:tableStyleId>{5940675A-B579-460E-94D1-54222C63F5DA}</a:tableStyleId>
              </a:tblPr>
              <a:tblGrid>
                <a:gridCol w="4034166">
                  <a:extLst>
                    <a:ext uri="{9D8B030D-6E8A-4147-A177-3AD203B41FA5}">
                      <a16:colId xmlns:a16="http://schemas.microsoft.com/office/drawing/2014/main" val="20000"/>
                    </a:ext>
                  </a:extLst>
                </a:gridCol>
                <a:gridCol w="2592059">
                  <a:extLst>
                    <a:ext uri="{9D8B030D-6E8A-4147-A177-3AD203B41FA5}">
                      <a16:colId xmlns:a16="http://schemas.microsoft.com/office/drawing/2014/main" val="20001"/>
                    </a:ext>
                  </a:extLst>
                </a:gridCol>
              </a:tblGrid>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事故件数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430,601</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死亡事故件数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3,449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負傷者数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525,846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0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24</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時間以内死者数</a:t>
                      </a:r>
                      <a:endPar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3,532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34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30</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日</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以内死者数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3,665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167" name="Text Box 8"/>
          <p:cNvSpPr txBox="1">
            <a:spLocks noChangeArrowheads="1"/>
          </p:cNvSpPr>
          <p:nvPr/>
        </p:nvSpPr>
        <p:spPr bwMode="auto">
          <a:xfrm>
            <a:off x="2051721" y="6544000"/>
            <a:ext cx="708883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年中の交通死亡事故の発生状況及び道路交通法違反取締り状況等について）</a:t>
            </a:r>
            <a:endParaRPr lang="ja-JP" altLang="en-US" sz="1400" dirty="0">
              <a:solidFill>
                <a:srgbClr val="000000"/>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063255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主な法令違反別事故件数の推移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625314734"/>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5828074" y="6550223"/>
            <a:ext cx="332334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92675053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主な違反別死亡事故件数の推移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243957254"/>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5"/>
          <p:cNvSpPr txBox="1">
            <a:spLocks noChangeArrowheads="1"/>
          </p:cNvSpPr>
          <p:nvPr/>
        </p:nvSpPr>
        <p:spPr bwMode="auto">
          <a:xfrm>
            <a:off x="2771800" y="6550223"/>
            <a:ext cx="6555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87220307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ja-JP" dirty="0"/>
              <a:t>6</a:t>
            </a:r>
            <a:r>
              <a:rPr lang="ja-JP" altLang="en-US"/>
              <a:t>．歩行中</a:t>
            </a:r>
            <a:r>
              <a:rPr lang="ja-JP" altLang="en-US" dirty="0"/>
              <a:t>の事故</a:t>
            </a:r>
          </a:p>
        </p:txBody>
      </p:sp>
    </p:spTree>
    <p:extLst>
      <p:ext uri="{BB962C8B-B14F-4D97-AF65-F5344CB8AC3E}">
        <p14:creationId xmlns:p14="http://schemas.microsoft.com/office/powerpoint/2010/main" val="77469623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898525"/>
          </a:xfrm>
        </p:spPr>
        <p:txBody>
          <a:bodyPr/>
          <a:lstStyle/>
          <a:p>
            <a:pPr eaLnBrk="1" hangingPunct="1"/>
            <a:r>
              <a:rPr lang="en-US" altLang="ja-JP" sz="3200" dirty="0"/>
              <a:t>H30</a:t>
            </a:r>
            <a:r>
              <a:rPr lang="ja-JP" altLang="en-US" sz="3200"/>
              <a:t>年</a:t>
            </a:r>
            <a:r>
              <a:rPr lang="ja-JP" altLang="en-US" sz="3200" dirty="0"/>
              <a:t>の歩行中の年齢別負傷者、死者内訳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67280062"/>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40152" y="6267827"/>
            <a:ext cx="332334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779163" y="6520736"/>
            <a:ext cx="6555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53332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4625" y="65088"/>
            <a:ext cx="8785225" cy="699616"/>
          </a:xfrm>
        </p:spPr>
        <p:txBody>
          <a:bodyPr/>
          <a:lstStyle/>
          <a:p>
            <a:pPr eaLnBrk="1" hangingPunct="1"/>
            <a:r>
              <a:rPr lang="ja-JP" altLang="en-US" dirty="0"/>
              <a:t>事故件数、負傷者数、死者数の推移</a:t>
            </a:r>
          </a:p>
        </p:txBody>
      </p:sp>
      <p:graphicFrame>
        <p:nvGraphicFramePr>
          <p:cNvPr id="2" name="Object 3"/>
          <p:cNvGraphicFramePr>
            <a:graphicFrameLocks noGrp="1" noChangeAspect="1"/>
          </p:cNvGraphicFramePr>
          <p:nvPr>
            <p:ph sz="half" idx="1"/>
            <p:extLst/>
          </p:nvPr>
        </p:nvGraphicFramePr>
        <p:xfrm>
          <a:off x="428625" y="1223963"/>
          <a:ext cx="8329613" cy="5008562"/>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5"/>
          <p:cNvSpPr txBox="1">
            <a:spLocks noChangeArrowheads="1"/>
          </p:cNvSpPr>
          <p:nvPr/>
        </p:nvSpPr>
        <p:spPr bwMode="auto">
          <a:xfrm>
            <a:off x="3276600" y="5805488"/>
            <a:ext cx="8032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solidFill>
                  <a:srgbClr val="000000"/>
                </a:solidFill>
                <a:latin typeface="HGMaruGothicMPRO" panose="020F0600000000000000" pitchFamily="34" charset="-128"/>
                <a:ea typeface="HGMaruGothicMPRO" panose="020F0600000000000000" pitchFamily="34" charset="-128"/>
              </a:rPr>
              <a:t>昭和</a:t>
            </a:r>
          </a:p>
        </p:txBody>
      </p:sp>
      <p:sp>
        <p:nvSpPr>
          <p:cNvPr id="7173" name="Text Box 6"/>
          <p:cNvSpPr txBox="1">
            <a:spLocks noChangeArrowheads="1"/>
          </p:cNvSpPr>
          <p:nvPr/>
        </p:nvSpPr>
        <p:spPr bwMode="auto">
          <a:xfrm>
            <a:off x="6302375" y="5805488"/>
            <a:ext cx="8032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a:solidFill>
                  <a:srgbClr val="000000"/>
                </a:solidFill>
                <a:latin typeface="HGMaruGothicMPRO" panose="020F0600000000000000" pitchFamily="34" charset="-128"/>
                <a:ea typeface="HGMaruGothicMPRO" panose="020F0600000000000000" pitchFamily="34" charset="-128"/>
              </a:rPr>
              <a:t>平成</a:t>
            </a:r>
          </a:p>
        </p:txBody>
      </p:sp>
      <p:sp>
        <p:nvSpPr>
          <p:cNvPr id="7174" name="Text Box 7"/>
          <p:cNvSpPr txBox="1">
            <a:spLocks noChangeArrowheads="1"/>
          </p:cNvSpPr>
          <p:nvPr/>
        </p:nvSpPr>
        <p:spPr bwMode="auto">
          <a:xfrm>
            <a:off x="7883525" y="2338388"/>
            <a:ext cx="13684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spcBef>
                <a:spcPct val="50000"/>
              </a:spcBef>
            </a:pPr>
            <a:endParaRPr lang="ja-JP" altLang="ja-JP" b="1"/>
          </a:p>
        </p:txBody>
      </p:sp>
      <p:sp>
        <p:nvSpPr>
          <p:cNvPr id="7175" name="Text Box 8"/>
          <p:cNvSpPr txBox="1">
            <a:spLocks noChangeArrowheads="1"/>
          </p:cNvSpPr>
          <p:nvPr/>
        </p:nvSpPr>
        <p:spPr bwMode="auto">
          <a:xfrm>
            <a:off x="5000625" y="6550025"/>
            <a:ext cx="41433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29</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dirty="0">
                <a:solidFill>
                  <a:srgbClr val="000000"/>
                </a:solidFill>
                <a:latin typeface="HGMaruGothicMPRO" panose="020F0600000000000000" pitchFamily="34" charset="-128"/>
                <a:ea typeface="HGMaruGothicMPRO" panose="020F0600000000000000" pitchFamily="34" charset="-128"/>
              </a:rPr>
              <a:t>日以内交通事故死者の状況）</a:t>
            </a:r>
          </a:p>
        </p:txBody>
      </p:sp>
      <p:sp>
        <p:nvSpPr>
          <p:cNvPr id="7176" name="Text Box 8"/>
          <p:cNvSpPr txBox="1">
            <a:spLocks noChangeArrowheads="1"/>
          </p:cNvSpPr>
          <p:nvPr/>
        </p:nvSpPr>
        <p:spPr bwMode="auto">
          <a:xfrm>
            <a:off x="5771132" y="6308725"/>
            <a:ext cx="336969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4" name="スライド番号プレースホルダー 3">
            <a:extLst>
              <a:ext uri="{FF2B5EF4-FFF2-40B4-BE49-F238E27FC236}">
                <a16:creationId xmlns:a16="http://schemas.microsoft.com/office/drawing/2014/main" id="{CE5625BC-0957-B142-A581-7CAAF5E857E6}"/>
              </a:ext>
            </a:extLst>
          </p:cNvPr>
          <p:cNvSpPr>
            <a:spLocks noGrp="1"/>
          </p:cNvSpPr>
          <p:nvPr>
            <p:ph type="sldNum" sz="quarter" idx="12"/>
          </p:nvPr>
        </p:nvSpPr>
        <p:spPr/>
        <p:txBody>
          <a:bodyPr/>
          <a:lstStyle/>
          <a:p>
            <a:pPr>
              <a:defRPr/>
            </a:pPr>
            <a:fld id="{81325D2C-B804-4082-8417-519E6E885E1B}" type="slidenum">
              <a:rPr lang="en-US" altLang="ja-JP" smtClean="0"/>
              <a:pPr>
                <a:defRPr/>
              </a:pPr>
              <a:t>6</a:t>
            </a:fld>
            <a:endParaRPr lang="en-US" altLang="ja-JP" dirty="0"/>
          </a:p>
        </p:txBody>
      </p:sp>
    </p:spTree>
    <p:extLst>
      <p:ext uri="{BB962C8B-B14F-4D97-AF65-F5344CB8AC3E}">
        <p14:creationId xmlns:p14="http://schemas.microsoft.com/office/powerpoint/2010/main" val="159845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a:t>状態別負傷者数の推移</a:t>
            </a:r>
          </a:p>
        </p:txBody>
      </p:sp>
      <p:graphicFrame>
        <p:nvGraphicFramePr>
          <p:cNvPr id="2" name="Object 2"/>
          <p:cNvGraphicFramePr>
            <a:graphicFrameLocks noGrp="1" noChangeAspect="1"/>
          </p:cNvGraphicFramePr>
          <p:nvPr>
            <p:ph idx="1"/>
            <p:extLst>
              <p:ext uri="{D42A27DB-BD31-4B8C-83A1-F6EECF244321}">
                <p14:modId xmlns:p14="http://schemas.microsoft.com/office/powerpoint/2010/main" val="1696324947"/>
              </p:ext>
            </p:extLst>
          </p:nvPr>
        </p:nvGraphicFramePr>
        <p:xfrm>
          <a:off x="251520" y="1208087"/>
          <a:ext cx="8352928" cy="5341937"/>
        </p:xfrm>
        <a:graphic>
          <a:graphicData uri="http://schemas.openxmlformats.org/drawingml/2006/chart">
            <c:chart xmlns:c="http://schemas.openxmlformats.org/drawingml/2006/chart" xmlns:r="http://schemas.openxmlformats.org/officeDocument/2006/relationships" r:id="rId3"/>
          </a:graphicData>
        </a:graphic>
      </p:graphicFrame>
      <p:sp>
        <p:nvSpPr>
          <p:cNvPr id="8196" name="Text Box 6"/>
          <p:cNvSpPr txBox="1">
            <a:spLocks noChangeArrowheads="1"/>
          </p:cNvSpPr>
          <p:nvPr/>
        </p:nvSpPr>
        <p:spPr bwMode="auto">
          <a:xfrm>
            <a:off x="5840413" y="6550025"/>
            <a:ext cx="35028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Tree>
    <p:extLst>
      <p:ext uri="{BB962C8B-B14F-4D97-AF65-F5344CB8AC3E}">
        <p14:creationId xmlns:p14="http://schemas.microsoft.com/office/powerpoint/2010/main" val="279702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a:t>状態別死者数の推移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017916458"/>
              </p:ext>
            </p:extLst>
          </p:nvPr>
        </p:nvGraphicFramePr>
        <p:xfrm>
          <a:off x="179512" y="1168400"/>
          <a:ext cx="8568952" cy="5137150"/>
        </p:xfrm>
        <a:graphic>
          <a:graphicData uri="http://schemas.openxmlformats.org/drawingml/2006/chart">
            <c:chart xmlns:c="http://schemas.openxmlformats.org/drawingml/2006/chart" xmlns:r="http://schemas.openxmlformats.org/officeDocument/2006/relationships" r:id="rId3"/>
          </a:graphicData>
        </a:graphic>
      </p:graphicFrame>
      <p:sp>
        <p:nvSpPr>
          <p:cNvPr id="9220" name="Text Box 5"/>
          <p:cNvSpPr txBox="1">
            <a:spLocks noChangeArrowheads="1"/>
          </p:cNvSpPr>
          <p:nvPr/>
        </p:nvSpPr>
        <p:spPr bwMode="auto">
          <a:xfrm>
            <a:off x="2771800" y="6519784"/>
            <a:ext cx="6555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（平成</a:t>
            </a:r>
            <a:r>
              <a:rPr lang="en-US" altLang="ja-JP" sz="1400" dirty="0">
                <a:latin typeface="HGMaruGothicMPRO" panose="020F0600000000000000" pitchFamily="34" charset="-128"/>
                <a:ea typeface="HGMaruGothicMPRO" panose="020F0600000000000000" pitchFamily="34" charset="-128"/>
              </a:rPr>
              <a:t>30</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10780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74638"/>
            <a:ext cx="9289032" cy="582612"/>
          </a:xfrm>
        </p:spPr>
        <p:txBody>
          <a:bodyPr/>
          <a:lstStyle/>
          <a:p>
            <a:r>
              <a:rPr lang="en-US" altLang="ja-JP" dirty="0"/>
              <a:t>H30</a:t>
            </a:r>
            <a:r>
              <a:rPr lang="ja-JP" altLang="en-US"/>
              <a:t>年の損傷部位別死傷者割合</a:t>
            </a:r>
            <a:endParaRPr kumimoji="1" lang="ja-JP" altLang="en-US" dirty="0"/>
          </a:p>
        </p:txBody>
      </p:sp>
      <p:graphicFrame>
        <p:nvGraphicFramePr>
          <p:cNvPr id="3" name="オブジェクト 4"/>
          <p:cNvGraphicFramePr>
            <a:graphicFrameLocks noChangeAspect="1"/>
          </p:cNvGraphicFramePr>
          <p:nvPr>
            <p:extLst>
              <p:ext uri="{D42A27DB-BD31-4B8C-83A1-F6EECF244321}">
                <p14:modId xmlns:p14="http://schemas.microsoft.com/office/powerpoint/2010/main" val="2485383371"/>
              </p:ext>
            </p:extLst>
          </p:nvPr>
        </p:nvGraphicFramePr>
        <p:xfrm>
          <a:off x="763911" y="4000956"/>
          <a:ext cx="8376542" cy="241889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a:extLst>
              <a:ext uri="{FF2B5EF4-FFF2-40B4-BE49-F238E27FC236}">
                <a16:creationId xmlns:a16="http://schemas.microsoft.com/office/drawing/2014/main" id="{332080EC-E923-0746-BD41-82BF981AA1B9}"/>
              </a:ext>
            </a:extLst>
          </p:cNvPr>
          <p:cNvSpPr txBox="1">
            <a:spLocks noChangeArrowheads="1"/>
          </p:cNvSpPr>
          <p:nvPr/>
        </p:nvSpPr>
        <p:spPr bwMode="auto">
          <a:xfrm>
            <a:off x="5940152" y="6591300"/>
            <a:ext cx="33965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（平成</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4" name="テキスト ボックス 3">
            <a:extLst>
              <a:ext uri="{FF2B5EF4-FFF2-40B4-BE49-F238E27FC236}">
                <a16:creationId xmlns:a16="http://schemas.microsoft.com/office/drawing/2014/main" id="{C7611E53-6688-4241-AC82-D3E28D03C269}"/>
              </a:ext>
            </a:extLst>
          </p:cNvPr>
          <p:cNvSpPr txBox="1"/>
          <p:nvPr/>
        </p:nvSpPr>
        <p:spPr>
          <a:xfrm>
            <a:off x="179512" y="6419850"/>
            <a:ext cx="3031599"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 </a:t>
            </a:r>
            <a:r>
              <a:rPr kumimoji="1" lang="ja-JP" altLang="en-US">
                <a:latin typeface="HGMaruGothicMPRO" panose="020F0600000000000000" pitchFamily="34" charset="-128"/>
                <a:ea typeface="HGMaruGothicMPRO" panose="020F0600000000000000" pitchFamily="34" charset="-128"/>
              </a:rPr>
              <a:t>状態の「その他」を除く</a:t>
            </a:r>
          </a:p>
        </p:txBody>
      </p:sp>
      <p:sp>
        <p:nvSpPr>
          <p:cNvPr id="7" name="テキスト ボックス 6">
            <a:extLst>
              <a:ext uri="{FF2B5EF4-FFF2-40B4-BE49-F238E27FC236}">
                <a16:creationId xmlns:a16="http://schemas.microsoft.com/office/drawing/2014/main" id="{53B9EFCF-8BDA-1649-938D-DEBC080620D3}"/>
              </a:ext>
            </a:extLst>
          </p:cNvPr>
          <p:cNvSpPr txBox="1"/>
          <p:nvPr/>
        </p:nvSpPr>
        <p:spPr>
          <a:xfrm>
            <a:off x="100023" y="4000955"/>
            <a:ext cx="902811" cy="523220"/>
          </a:xfrm>
          <a:prstGeom prst="rect">
            <a:avLst/>
          </a:prstGeom>
          <a:noFill/>
        </p:spPr>
        <p:txBody>
          <a:bodyPr wrap="none" rtlCol="0">
            <a:spAutoFit/>
          </a:bodyPr>
          <a:lstStyle/>
          <a:p>
            <a:r>
              <a:rPr kumimoji="1" lang="ja-JP" altLang="en-US" sz="2800">
                <a:latin typeface="HGMaruGothicMPRO" panose="020F0600000000000000" pitchFamily="34" charset="-128"/>
                <a:ea typeface="HGMaruGothicMPRO" panose="020F0600000000000000" pitchFamily="34" charset="-128"/>
              </a:rPr>
              <a:t>死者</a:t>
            </a:r>
          </a:p>
        </p:txBody>
      </p:sp>
      <p:sp>
        <p:nvSpPr>
          <p:cNvPr id="8" name="テキスト ボックス 7">
            <a:extLst>
              <a:ext uri="{FF2B5EF4-FFF2-40B4-BE49-F238E27FC236}">
                <a16:creationId xmlns:a16="http://schemas.microsoft.com/office/drawing/2014/main" id="{ABE0C0E3-CF36-2F48-84E2-2E4248480FAF}"/>
              </a:ext>
            </a:extLst>
          </p:cNvPr>
          <p:cNvSpPr txBox="1"/>
          <p:nvPr/>
        </p:nvSpPr>
        <p:spPr>
          <a:xfrm>
            <a:off x="13562" y="997158"/>
            <a:ext cx="1261884" cy="523220"/>
          </a:xfrm>
          <a:prstGeom prst="rect">
            <a:avLst/>
          </a:prstGeom>
          <a:noFill/>
        </p:spPr>
        <p:txBody>
          <a:bodyPr wrap="none" rtlCol="0">
            <a:spAutoFit/>
          </a:bodyPr>
          <a:lstStyle/>
          <a:p>
            <a:r>
              <a:rPr kumimoji="1" lang="ja-JP" altLang="en-US" sz="2800">
                <a:latin typeface="HGMaruGothicMPRO" panose="020F0600000000000000" pitchFamily="34" charset="-128"/>
                <a:ea typeface="HGMaruGothicMPRO" panose="020F0600000000000000" pitchFamily="34" charset="-128"/>
              </a:rPr>
              <a:t>負傷者</a:t>
            </a:r>
          </a:p>
        </p:txBody>
      </p:sp>
      <p:graphicFrame>
        <p:nvGraphicFramePr>
          <p:cNvPr id="9" name="オブジェクト 4">
            <a:extLst>
              <a:ext uri="{FF2B5EF4-FFF2-40B4-BE49-F238E27FC236}">
                <a16:creationId xmlns:a16="http://schemas.microsoft.com/office/drawing/2014/main" id="{26298F75-D5BD-AA4B-B638-4BE4BC175732}"/>
              </a:ext>
            </a:extLst>
          </p:cNvPr>
          <p:cNvGraphicFramePr>
            <a:graphicFrameLocks noChangeAspect="1"/>
          </p:cNvGraphicFramePr>
          <p:nvPr>
            <p:extLst>
              <p:ext uri="{D42A27DB-BD31-4B8C-83A1-F6EECF244321}">
                <p14:modId xmlns:p14="http://schemas.microsoft.com/office/powerpoint/2010/main" val="3950366651"/>
              </p:ext>
            </p:extLst>
          </p:nvPr>
        </p:nvGraphicFramePr>
        <p:xfrm>
          <a:off x="767458" y="1047686"/>
          <a:ext cx="8376542" cy="2813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5197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5878</TotalTime>
  <Words>1803</Words>
  <Application>Microsoft Macintosh PowerPoint</Application>
  <PresentationFormat>画面に合わせる (4:3)</PresentationFormat>
  <Paragraphs>294</Paragraphs>
  <Slides>53</Slides>
  <Notes>28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53</vt:i4>
      </vt:variant>
    </vt:vector>
  </HeadingPairs>
  <TitlesOfParts>
    <vt:vector size="60" baseType="lpstr">
      <vt:lpstr>HGMaruGothicMPRO</vt:lpstr>
      <vt:lpstr>ＭＳ Ｐゴシック</vt:lpstr>
      <vt:lpstr>ＭＳ Ｐ明朝</vt:lpstr>
      <vt:lpstr>Arial</vt:lpstr>
      <vt:lpstr>Calibri</vt:lpstr>
      <vt:lpstr>Times New Roman</vt:lpstr>
      <vt:lpstr>Office テーマ</vt:lpstr>
      <vt:lpstr>交通事故統計 （Ｈ２９全国）</vt:lpstr>
      <vt:lpstr>目　　次</vt:lpstr>
      <vt:lpstr>データの出典</vt:lpstr>
      <vt:lpstr>1．概　略</vt:lpstr>
      <vt:lpstr>平成30年の事故</vt:lpstr>
      <vt:lpstr>事故件数、負傷者数、死者数の推移</vt:lpstr>
      <vt:lpstr>状態別負傷者数の推移</vt:lpstr>
      <vt:lpstr>状態別死者数の推移</vt:lpstr>
      <vt:lpstr>H30年の損傷部位別死傷者割合</vt:lpstr>
      <vt:lpstr>H30年の年齢別負傷者、死者内訳</vt:lpstr>
      <vt:lpstr>H30年の状態別負傷者、死者内訳</vt:lpstr>
      <vt:lpstr>H30年の類型別事故発生状況</vt:lpstr>
      <vt:lpstr>H30年の年齢別・状態別死傷者数</vt:lpstr>
      <vt:lpstr>H30年の年齢別・状態別死者数</vt:lpstr>
      <vt:lpstr>原付以上運転者の年齢別事故件数の推移</vt:lpstr>
      <vt:lpstr>原付以上運転者の年齢別事故件数の推移 （免許保有者１０万人当たり）</vt:lpstr>
      <vt:lpstr>原付以上運転者の年齢別死亡事故件数の推移</vt:lpstr>
      <vt:lpstr>原付以上運転者の年齢別死亡事故件数の推移 （免許保有者１０万人当たり）</vt:lpstr>
      <vt:lpstr>主な法令違反別事故件数の推移</vt:lpstr>
      <vt:lpstr>主な法令違反別死亡事故件数の推移</vt:lpstr>
      <vt:lpstr>原付以上運転者の類型別事故の特徴</vt:lpstr>
      <vt:lpstr>原付以上運転者の類型別死亡事故の特徴</vt:lpstr>
      <vt:lpstr>原付以上運転者の法令違反別事故の特徴</vt:lpstr>
      <vt:lpstr>原付以上運転者の法令違反別死亡事故の特徴</vt:lpstr>
      <vt:lpstr>H30年の年齢層別の昼夜比率</vt:lpstr>
      <vt:lpstr>2．若者の事故</vt:lpstr>
      <vt:lpstr>原付以上運転者の類型別事故の特徴（若者）</vt:lpstr>
      <vt:lpstr>原付以上運転者の類型別死亡事故の特徴（若者）</vt:lpstr>
      <vt:lpstr>原付以上運転者の法令違反別事故の特徴（若者）</vt:lpstr>
      <vt:lpstr>原付以上運転者の法令違反別死亡事故の特徴（若者）</vt:lpstr>
      <vt:lpstr>原付以上運転者の 主な法令違反別死亡事故件数の推移（若者）</vt:lpstr>
      <vt:lpstr>危険認知速度別死亡事故件数の推移（若者）</vt:lpstr>
      <vt:lpstr>3．高齢者の事故</vt:lpstr>
      <vt:lpstr>年齢層別人口１０万人当たり死者数</vt:lpstr>
      <vt:lpstr>H30年の自転車乗車中の年齢別負傷者、死者内訳</vt:lpstr>
      <vt:lpstr>H30年の歩行中の年齢別負傷者、死者内訳</vt:lpstr>
      <vt:lpstr>原付以上運転者の類型別事故の特徴（高齢者）</vt:lpstr>
      <vt:lpstr>原付以上運転者の類型別死亡事故の特徴（高齢者）</vt:lpstr>
      <vt:lpstr>原付以上運転者の法令違反別事故の特徴（高齢者）</vt:lpstr>
      <vt:lpstr>原付以上運転者の法令違反別死亡事故の特徴（高齢者）</vt:lpstr>
      <vt:lpstr>原付以上運転者の法令違反別事故の特徴（中高年）</vt:lpstr>
      <vt:lpstr>原付以上運転者の法令違反別死亡事故の特徴（中高年）</vt:lpstr>
      <vt:lpstr>4．飲酒運転</vt:lpstr>
      <vt:lpstr>飲酒による交通事故件数の推移</vt:lpstr>
      <vt:lpstr>飲酒による交通死亡事故件数の推移</vt:lpstr>
      <vt:lpstr>5．自転車の事故</vt:lpstr>
      <vt:lpstr>H30年の自転車乗車中の年齢別負傷者、死者内訳</vt:lpstr>
      <vt:lpstr>自転車（第１・第２当事者）の 主な類型別事故件数の推移</vt:lpstr>
      <vt:lpstr>自転車（第１・第２当事者）の 主な類型別死亡事故件数の推移</vt:lpstr>
      <vt:lpstr>自転車（第１・第２当事者）の 主な法令違反別事故件数の推移</vt:lpstr>
      <vt:lpstr>自転車（第１・第２当事者）の 主な違反別死亡事故件数の推移</vt:lpstr>
      <vt:lpstr>6．歩行中の事故</vt:lpstr>
      <vt:lpstr>H30年の歩行中の年齢別負傷者、死者内訳</vt:lpstr>
    </vt:vector>
  </TitlesOfParts>
  <Company>Your Company Name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大学および大学教員</dc:title>
  <dc:creator>Kazunori Shidoji</dc:creator>
  <cp:lastModifiedBy>志堂寺和則</cp:lastModifiedBy>
  <cp:revision>548</cp:revision>
  <cp:lastPrinted>2019-04-16T09:37:50Z</cp:lastPrinted>
  <dcterms:created xsi:type="dcterms:W3CDTF">2009-06-01T04:49:20Z</dcterms:created>
  <dcterms:modified xsi:type="dcterms:W3CDTF">2019-04-26T00:30:20Z</dcterms:modified>
</cp:coreProperties>
</file>