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notesSlides/notesSlide10.xml" ContentType="application/vnd.openxmlformats-officedocument.presentationml.notesSlide+xml"/>
  <Override PartName="/ppt/charts/chart31.xml" ContentType="application/vnd.openxmlformats-officedocument.drawingml.chart+xml"/>
  <Override PartName="/ppt/notesSlides/notesSlide1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95" r:id="rId2"/>
    <p:sldId id="611" r:id="rId3"/>
    <p:sldId id="659" r:id="rId4"/>
    <p:sldId id="658" r:id="rId5"/>
    <p:sldId id="597" r:id="rId6"/>
    <p:sldId id="600" r:id="rId7"/>
    <p:sldId id="645" r:id="rId8"/>
    <p:sldId id="598" r:id="rId9"/>
    <p:sldId id="660" r:id="rId10"/>
    <p:sldId id="559" r:id="rId11"/>
    <p:sldId id="602" r:id="rId12"/>
    <p:sldId id="656" r:id="rId13"/>
    <p:sldId id="671" r:id="rId14"/>
    <p:sldId id="672" r:id="rId15"/>
    <p:sldId id="673" r:id="rId16"/>
    <p:sldId id="674" r:id="rId17"/>
    <p:sldId id="666" r:id="rId18"/>
    <p:sldId id="667" r:id="rId19"/>
    <p:sldId id="646" r:id="rId20"/>
    <p:sldId id="670" r:id="rId21"/>
    <p:sldId id="668" r:id="rId22"/>
    <p:sldId id="662" r:id="rId23"/>
    <p:sldId id="663" r:id="rId24"/>
    <p:sldId id="664" r:id="rId25"/>
    <p:sldId id="647" r:id="rId26"/>
    <p:sldId id="584" r:id="rId27"/>
    <p:sldId id="665" r:id="rId28"/>
    <p:sldId id="497" r:id="rId29"/>
    <p:sldId id="498" r:id="rId30"/>
    <p:sldId id="651" r:id="rId31"/>
    <p:sldId id="652" r:id="rId32"/>
    <p:sldId id="653" r:id="rId33"/>
    <p:sldId id="654" r:id="rId34"/>
  </p:sldIdLst>
  <p:sldSz cx="9144000" cy="6858000" type="screen4x3"/>
  <p:notesSz cx="9869488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32FF"/>
    <a:srgbClr val="F6412E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3" autoAdjust="0"/>
    <p:restoredTop sz="81350" autoAdjust="0"/>
  </p:normalViewPr>
  <p:slideViewPr>
    <p:cSldViewPr>
      <p:cViewPr varScale="1">
        <p:scale>
          <a:sx n="82" d="100"/>
          <a:sy n="82" d="100"/>
        </p:scale>
        <p:origin x="11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4416"/>
    </p:cViewPr>
  </p:sorterViewPr>
  <p:notesViewPr>
    <p:cSldViewPr>
      <p:cViewPr varScale="1">
        <p:scale>
          <a:sx n="90" d="100"/>
          <a:sy n="90" d="100"/>
        </p:scale>
        <p:origin x="-1524" y="-96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___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___22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______23.xlsx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__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248352289297"/>
          <c:y val="0.247046163463415"/>
          <c:w val="0.659378127734033"/>
          <c:h val="0.57471761880648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事故件数</c:v>
                </c:pt>
              </c:strCache>
            </c:strRef>
          </c:tx>
          <c:spPr>
            <a:ln w="26995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55</c:v>
                </c:pt>
                <c:pt idx="35">
                  <c:v>56</c:v>
                </c:pt>
                <c:pt idx="36">
                  <c:v>57</c:v>
                </c:pt>
                <c:pt idx="37">
                  <c:v>58</c:v>
                </c:pt>
                <c:pt idx="38">
                  <c:v>59</c:v>
                </c:pt>
                <c:pt idx="39">
                  <c:v>60</c:v>
                </c:pt>
                <c:pt idx="40">
                  <c:v>61</c:v>
                </c:pt>
                <c:pt idx="41">
                  <c:v>62</c:v>
                </c:pt>
                <c:pt idx="42">
                  <c:v>63</c:v>
                </c:pt>
                <c:pt idx="43">
                  <c:v>元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</c:strCache>
            </c:strRef>
          </c:cat>
          <c:val>
            <c:numRef>
              <c:f>Sheet1!$B$2:$BT$2</c:f>
              <c:numCache>
                <c:formatCode>#,##0_);[Red]\(#,##0\)</c:formatCode>
                <c:ptCount val="71"/>
                <c:pt idx="0">
                  <c:v>12504.0</c:v>
                </c:pt>
                <c:pt idx="1">
                  <c:v>17778.0</c:v>
                </c:pt>
                <c:pt idx="2">
                  <c:v>21341.0</c:v>
                </c:pt>
                <c:pt idx="3">
                  <c:v>25113.0</c:v>
                </c:pt>
                <c:pt idx="4">
                  <c:v>33212.0</c:v>
                </c:pt>
                <c:pt idx="5">
                  <c:v>41423.0</c:v>
                </c:pt>
                <c:pt idx="6">
                  <c:v>58487.0</c:v>
                </c:pt>
                <c:pt idx="7">
                  <c:v>80019.0</c:v>
                </c:pt>
                <c:pt idx="8">
                  <c:v>93869.0</c:v>
                </c:pt>
                <c:pt idx="9">
                  <c:v>93981.0</c:v>
                </c:pt>
                <c:pt idx="10">
                  <c:v>122691.0</c:v>
                </c:pt>
                <c:pt idx="11">
                  <c:v>146833.0</c:v>
                </c:pt>
                <c:pt idx="12">
                  <c:v>168799.0</c:v>
                </c:pt>
                <c:pt idx="13">
                  <c:v>201292.0</c:v>
                </c:pt>
                <c:pt idx="14">
                  <c:v>449917.0</c:v>
                </c:pt>
                <c:pt idx="15">
                  <c:v>493693.0</c:v>
                </c:pt>
                <c:pt idx="16">
                  <c:v>479825.0</c:v>
                </c:pt>
                <c:pt idx="17">
                  <c:v>531966.0</c:v>
                </c:pt>
                <c:pt idx="18">
                  <c:v>557183.0</c:v>
                </c:pt>
                <c:pt idx="19">
                  <c:v>567286.0</c:v>
                </c:pt>
                <c:pt idx="20">
                  <c:v>425944.0</c:v>
                </c:pt>
                <c:pt idx="21">
                  <c:v>521481.0</c:v>
                </c:pt>
                <c:pt idx="22">
                  <c:v>635056.0</c:v>
                </c:pt>
                <c:pt idx="23">
                  <c:v>720880.0</c:v>
                </c:pt>
                <c:pt idx="24">
                  <c:v>718080.0</c:v>
                </c:pt>
                <c:pt idx="25">
                  <c:v>700290.0</c:v>
                </c:pt>
                <c:pt idx="26">
                  <c:v>659283.0</c:v>
                </c:pt>
                <c:pt idx="27">
                  <c:v>586713.0</c:v>
                </c:pt>
                <c:pt idx="28">
                  <c:v>490452.0</c:v>
                </c:pt>
                <c:pt idx="29">
                  <c:v>472938.0</c:v>
                </c:pt>
                <c:pt idx="30">
                  <c:v>471041.0</c:v>
                </c:pt>
                <c:pt idx="31">
                  <c:v>460649.0</c:v>
                </c:pt>
                <c:pt idx="32">
                  <c:v>464037.0</c:v>
                </c:pt>
                <c:pt idx="33">
                  <c:v>471573.0</c:v>
                </c:pt>
                <c:pt idx="34">
                  <c:v>476677.0</c:v>
                </c:pt>
                <c:pt idx="35">
                  <c:v>485578.0</c:v>
                </c:pt>
                <c:pt idx="36">
                  <c:v>502261.0</c:v>
                </c:pt>
                <c:pt idx="37">
                  <c:v>526362.0</c:v>
                </c:pt>
                <c:pt idx="38">
                  <c:v>518642.0</c:v>
                </c:pt>
                <c:pt idx="39">
                  <c:v>552788.0</c:v>
                </c:pt>
                <c:pt idx="40">
                  <c:v>579190.0</c:v>
                </c:pt>
                <c:pt idx="41">
                  <c:v>590723.0</c:v>
                </c:pt>
                <c:pt idx="42">
                  <c:v>614481.0</c:v>
                </c:pt>
                <c:pt idx="43">
                  <c:v>661363.0</c:v>
                </c:pt>
                <c:pt idx="44">
                  <c:v>643097.0</c:v>
                </c:pt>
                <c:pt idx="45">
                  <c:v>662392.0</c:v>
                </c:pt>
                <c:pt idx="46">
                  <c:v>695346.0</c:v>
                </c:pt>
                <c:pt idx="47">
                  <c:v>724678.0</c:v>
                </c:pt>
                <c:pt idx="48">
                  <c:v>729461.0</c:v>
                </c:pt>
                <c:pt idx="49">
                  <c:v>761794.0</c:v>
                </c:pt>
                <c:pt idx="50">
                  <c:v>771085.0</c:v>
                </c:pt>
                <c:pt idx="51">
                  <c:v>780401.0</c:v>
                </c:pt>
                <c:pt idx="52">
                  <c:v>803882.0</c:v>
                </c:pt>
                <c:pt idx="53">
                  <c:v>850371.0</c:v>
                </c:pt>
                <c:pt idx="54">
                  <c:v>931950.0</c:v>
                </c:pt>
                <c:pt idx="55">
                  <c:v>947253.0</c:v>
                </c:pt>
                <c:pt idx="56">
                  <c:v>936950.0</c:v>
                </c:pt>
                <c:pt idx="57">
                  <c:v>948281.0</c:v>
                </c:pt>
                <c:pt idx="58">
                  <c:v>952709.0</c:v>
                </c:pt>
                <c:pt idx="59">
                  <c:v>934339.0</c:v>
                </c:pt>
                <c:pt idx="60">
                  <c:v>887257.0</c:v>
                </c:pt>
                <c:pt idx="61">
                  <c:v>832691.0</c:v>
                </c:pt>
                <c:pt idx="62">
                  <c:v>766382.0</c:v>
                </c:pt>
                <c:pt idx="63">
                  <c:v>737628.0</c:v>
                </c:pt>
                <c:pt idx="64">
                  <c:v>725903.0</c:v>
                </c:pt>
                <c:pt idx="65">
                  <c:v>692056.0</c:v>
                </c:pt>
                <c:pt idx="66">
                  <c:v>665138.0</c:v>
                </c:pt>
                <c:pt idx="67">
                  <c:v>629021.0</c:v>
                </c:pt>
                <c:pt idx="68">
                  <c:v>573842.0</c:v>
                </c:pt>
                <c:pt idx="69">
                  <c:v>536899.0</c:v>
                </c:pt>
                <c:pt idx="70">
                  <c:v>499201.0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負傷者数</c:v>
                </c:pt>
              </c:strCache>
            </c:strRef>
          </c:tx>
          <c:spPr>
            <a:ln w="26995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55</c:v>
                </c:pt>
                <c:pt idx="35">
                  <c:v>56</c:v>
                </c:pt>
                <c:pt idx="36">
                  <c:v>57</c:v>
                </c:pt>
                <c:pt idx="37">
                  <c:v>58</c:v>
                </c:pt>
                <c:pt idx="38">
                  <c:v>59</c:v>
                </c:pt>
                <c:pt idx="39">
                  <c:v>60</c:v>
                </c:pt>
                <c:pt idx="40">
                  <c:v>61</c:v>
                </c:pt>
                <c:pt idx="41">
                  <c:v>62</c:v>
                </c:pt>
                <c:pt idx="42">
                  <c:v>63</c:v>
                </c:pt>
                <c:pt idx="43">
                  <c:v>元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</c:strCache>
            </c:strRef>
          </c:cat>
          <c:val>
            <c:numRef>
              <c:f>Sheet1!$B$3:$BT$3</c:f>
              <c:numCache>
                <c:formatCode>#,##0_);[Red]\(#,##0\)</c:formatCode>
                <c:ptCount val="71"/>
                <c:pt idx="0">
                  <c:v>12655.0</c:v>
                </c:pt>
                <c:pt idx="1">
                  <c:v>16852.0</c:v>
                </c:pt>
                <c:pt idx="2">
                  <c:v>17609.0</c:v>
                </c:pt>
                <c:pt idx="3">
                  <c:v>20242.0</c:v>
                </c:pt>
                <c:pt idx="4">
                  <c:v>25450.0</c:v>
                </c:pt>
                <c:pt idx="5">
                  <c:v>31274.0</c:v>
                </c:pt>
                <c:pt idx="6">
                  <c:v>43321.0</c:v>
                </c:pt>
                <c:pt idx="7">
                  <c:v>59280.0</c:v>
                </c:pt>
                <c:pt idx="8">
                  <c:v>72390.0</c:v>
                </c:pt>
                <c:pt idx="9">
                  <c:v>76501.0</c:v>
                </c:pt>
                <c:pt idx="10">
                  <c:v>102072.0</c:v>
                </c:pt>
                <c:pt idx="11">
                  <c:v>124530.0</c:v>
                </c:pt>
                <c:pt idx="12">
                  <c:v>145432.0</c:v>
                </c:pt>
                <c:pt idx="13">
                  <c:v>175951.0</c:v>
                </c:pt>
                <c:pt idx="14">
                  <c:v>289156.0</c:v>
                </c:pt>
                <c:pt idx="15">
                  <c:v>308697.0</c:v>
                </c:pt>
                <c:pt idx="16">
                  <c:v>313813.0</c:v>
                </c:pt>
                <c:pt idx="17">
                  <c:v>359089.0</c:v>
                </c:pt>
                <c:pt idx="18">
                  <c:v>401117.0</c:v>
                </c:pt>
                <c:pt idx="19">
                  <c:v>425666.0</c:v>
                </c:pt>
                <c:pt idx="20">
                  <c:v>517775.0</c:v>
                </c:pt>
                <c:pt idx="21">
                  <c:v>655377.0</c:v>
                </c:pt>
                <c:pt idx="22">
                  <c:v>828071.0</c:v>
                </c:pt>
                <c:pt idx="23">
                  <c:v>967000.0</c:v>
                </c:pt>
                <c:pt idx="24">
                  <c:v>981096.0</c:v>
                </c:pt>
                <c:pt idx="25">
                  <c:v>949689.0</c:v>
                </c:pt>
                <c:pt idx="26">
                  <c:v>889198.0</c:v>
                </c:pt>
                <c:pt idx="27">
                  <c:v>789948.0</c:v>
                </c:pt>
                <c:pt idx="28">
                  <c:v>651420.0</c:v>
                </c:pt>
                <c:pt idx="29">
                  <c:v>622467.0</c:v>
                </c:pt>
                <c:pt idx="30">
                  <c:v>613957.0</c:v>
                </c:pt>
                <c:pt idx="31">
                  <c:v>593211.0</c:v>
                </c:pt>
                <c:pt idx="32">
                  <c:v>594116.0</c:v>
                </c:pt>
                <c:pt idx="33">
                  <c:v>596282.0</c:v>
                </c:pt>
                <c:pt idx="34">
                  <c:v>598719.0</c:v>
                </c:pt>
                <c:pt idx="35">
                  <c:v>607346.0</c:v>
                </c:pt>
                <c:pt idx="36">
                  <c:v>626192.0</c:v>
                </c:pt>
                <c:pt idx="37">
                  <c:v>654822.0</c:v>
                </c:pt>
                <c:pt idx="38">
                  <c:v>644321.0</c:v>
                </c:pt>
                <c:pt idx="39">
                  <c:v>681346.0</c:v>
                </c:pt>
                <c:pt idx="40">
                  <c:v>712330.0</c:v>
                </c:pt>
                <c:pt idx="41">
                  <c:v>722179.0</c:v>
                </c:pt>
                <c:pt idx="42">
                  <c:v>752845.0</c:v>
                </c:pt>
                <c:pt idx="43">
                  <c:v>814832.0</c:v>
                </c:pt>
                <c:pt idx="44">
                  <c:v>790295.0</c:v>
                </c:pt>
                <c:pt idx="45">
                  <c:v>810245.0</c:v>
                </c:pt>
                <c:pt idx="46">
                  <c:v>844003.0</c:v>
                </c:pt>
                <c:pt idx="47">
                  <c:v>878633.0</c:v>
                </c:pt>
                <c:pt idx="48">
                  <c:v>881723.0</c:v>
                </c:pt>
                <c:pt idx="49">
                  <c:v>922677.0</c:v>
                </c:pt>
                <c:pt idx="50">
                  <c:v>942204.0</c:v>
                </c:pt>
                <c:pt idx="51">
                  <c:v>958925.0</c:v>
                </c:pt>
                <c:pt idx="52">
                  <c:v>990676.0</c:v>
                </c:pt>
                <c:pt idx="53">
                  <c:v>1.050399E6</c:v>
                </c:pt>
                <c:pt idx="54">
                  <c:v>1.155707E6</c:v>
                </c:pt>
                <c:pt idx="55">
                  <c:v>1.181039E6</c:v>
                </c:pt>
                <c:pt idx="56">
                  <c:v>1.168029E6</c:v>
                </c:pt>
                <c:pt idx="57">
                  <c:v>1.181681E6</c:v>
                </c:pt>
                <c:pt idx="58">
                  <c:v>1.183616E6</c:v>
                </c:pt>
                <c:pt idx="59">
                  <c:v>1.157115E6</c:v>
                </c:pt>
                <c:pt idx="60">
                  <c:v>1.098566E6</c:v>
                </c:pt>
                <c:pt idx="61">
                  <c:v>1.034653E6</c:v>
                </c:pt>
                <c:pt idx="62">
                  <c:v>945703.0</c:v>
                </c:pt>
                <c:pt idx="63">
                  <c:v>911215.0</c:v>
                </c:pt>
                <c:pt idx="64">
                  <c:v>896294.0</c:v>
                </c:pt>
                <c:pt idx="65">
                  <c:v>854610.0</c:v>
                </c:pt>
                <c:pt idx="66">
                  <c:v>825396.0</c:v>
                </c:pt>
                <c:pt idx="67">
                  <c:v>781494.0</c:v>
                </c:pt>
                <c:pt idx="68">
                  <c:v>711374.0</c:v>
                </c:pt>
                <c:pt idx="69">
                  <c:v>666023.0</c:v>
                </c:pt>
                <c:pt idx="70">
                  <c:v>618853.0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122240"/>
        <c:axId val="1723971568"/>
      </c:line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24時間以内死者数</c:v>
                </c:pt>
              </c:strCache>
            </c:strRef>
          </c:tx>
          <c:spPr>
            <a:ln w="2699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55</c:v>
                </c:pt>
                <c:pt idx="35">
                  <c:v>56</c:v>
                </c:pt>
                <c:pt idx="36">
                  <c:v>57</c:v>
                </c:pt>
                <c:pt idx="37">
                  <c:v>58</c:v>
                </c:pt>
                <c:pt idx="38">
                  <c:v>59</c:v>
                </c:pt>
                <c:pt idx="39">
                  <c:v>60</c:v>
                </c:pt>
                <c:pt idx="40">
                  <c:v>61</c:v>
                </c:pt>
                <c:pt idx="41">
                  <c:v>62</c:v>
                </c:pt>
                <c:pt idx="42">
                  <c:v>63</c:v>
                </c:pt>
                <c:pt idx="43">
                  <c:v>元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</c:strCache>
            </c:strRef>
          </c:cat>
          <c:val>
            <c:numRef>
              <c:f>Sheet1!$B$4:$BT$4</c:f>
              <c:numCache>
                <c:formatCode>#,##0_);[Red]\(#,##0\)</c:formatCode>
                <c:ptCount val="71"/>
                <c:pt idx="0">
                  <c:v>4409.0</c:v>
                </c:pt>
                <c:pt idx="1">
                  <c:v>4565.0</c:v>
                </c:pt>
                <c:pt idx="2">
                  <c:v>3848.0</c:v>
                </c:pt>
                <c:pt idx="3">
                  <c:v>3790.0</c:v>
                </c:pt>
                <c:pt idx="4">
                  <c:v>4202.0</c:v>
                </c:pt>
                <c:pt idx="5">
                  <c:v>4429.0</c:v>
                </c:pt>
                <c:pt idx="6">
                  <c:v>4696.0</c:v>
                </c:pt>
                <c:pt idx="7">
                  <c:v>5544.0</c:v>
                </c:pt>
                <c:pt idx="8">
                  <c:v>6374.0</c:v>
                </c:pt>
                <c:pt idx="9">
                  <c:v>6379.0</c:v>
                </c:pt>
                <c:pt idx="10">
                  <c:v>6751.0</c:v>
                </c:pt>
                <c:pt idx="11">
                  <c:v>7575.0</c:v>
                </c:pt>
                <c:pt idx="12">
                  <c:v>8248.0</c:v>
                </c:pt>
                <c:pt idx="13">
                  <c:v>10079.0</c:v>
                </c:pt>
                <c:pt idx="14">
                  <c:v>12055.0</c:v>
                </c:pt>
                <c:pt idx="15">
                  <c:v>12865.0</c:v>
                </c:pt>
                <c:pt idx="16">
                  <c:v>11445.0</c:v>
                </c:pt>
                <c:pt idx="17">
                  <c:v>12301.0</c:v>
                </c:pt>
                <c:pt idx="18">
                  <c:v>13318.0</c:v>
                </c:pt>
                <c:pt idx="19">
                  <c:v>12484.0</c:v>
                </c:pt>
                <c:pt idx="20">
                  <c:v>13904.0</c:v>
                </c:pt>
                <c:pt idx="21">
                  <c:v>13618.0</c:v>
                </c:pt>
                <c:pt idx="22">
                  <c:v>14256.0</c:v>
                </c:pt>
                <c:pt idx="23">
                  <c:v>16257.0</c:v>
                </c:pt>
                <c:pt idx="24">
                  <c:v>16765.0</c:v>
                </c:pt>
                <c:pt idx="25">
                  <c:v>16278.0</c:v>
                </c:pt>
                <c:pt idx="26">
                  <c:v>15918.0</c:v>
                </c:pt>
                <c:pt idx="27">
                  <c:v>14574.0</c:v>
                </c:pt>
                <c:pt idx="28">
                  <c:v>11432.0</c:v>
                </c:pt>
                <c:pt idx="29">
                  <c:v>10792.0</c:v>
                </c:pt>
                <c:pt idx="30">
                  <c:v>9734.0</c:v>
                </c:pt>
                <c:pt idx="31">
                  <c:v>8945.0</c:v>
                </c:pt>
                <c:pt idx="32">
                  <c:v>8783.0</c:v>
                </c:pt>
                <c:pt idx="33">
                  <c:v>8466.0</c:v>
                </c:pt>
                <c:pt idx="34">
                  <c:v>8760.0</c:v>
                </c:pt>
                <c:pt idx="35">
                  <c:v>8719.0</c:v>
                </c:pt>
                <c:pt idx="36">
                  <c:v>9073.0</c:v>
                </c:pt>
                <c:pt idx="37">
                  <c:v>9520.0</c:v>
                </c:pt>
                <c:pt idx="38">
                  <c:v>9262.0</c:v>
                </c:pt>
                <c:pt idx="39">
                  <c:v>9261.0</c:v>
                </c:pt>
                <c:pt idx="40">
                  <c:v>9317.0</c:v>
                </c:pt>
                <c:pt idx="41">
                  <c:v>9347.0</c:v>
                </c:pt>
                <c:pt idx="42">
                  <c:v>10344.0</c:v>
                </c:pt>
                <c:pt idx="43">
                  <c:v>11086.0</c:v>
                </c:pt>
                <c:pt idx="44">
                  <c:v>11227.0</c:v>
                </c:pt>
                <c:pt idx="45">
                  <c:v>11109.0</c:v>
                </c:pt>
                <c:pt idx="46">
                  <c:v>11452.0</c:v>
                </c:pt>
                <c:pt idx="47">
                  <c:v>10945.0</c:v>
                </c:pt>
                <c:pt idx="48">
                  <c:v>10653.0</c:v>
                </c:pt>
                <c:pt idx="49">
                  <c:v>10684.0</c:v>
                </c:pt>
                <c:pt idx="50">
                  <c:v>9943.0</c:v>
                </c:pt>
                <c:pt idx="51">
                  <c:v>9642.0</c:v>
                </c:pt>
                <c:pt idx="52">
                  <c:v>9214.0</c:v>
                </c:pt>
                <c:pt idx="53">
                  <c:v>9012.0</c:v>
                </c:pt>
                <c:pt idx="54">
                  <c:v>9073.0</c:v>
                </c:pt>
                <c:pt idx="55">
                  <c:v>8757.0</c:v>
                </c:pt>
                <c:pt idx="56">
                  <c:v>8396.0</c:v>
                </c:pt>
                <c:pt idx="57">
                  <c:v>7768.0</c:v>
                </c:pt>
                <c:pt idx="58">
                  <c:v>7425.0</c:v>
                </c:pt>
                <c:pt idx="59">
                  <c:v>6927.0</c:v>
                </c:pt>
                <c:pt idx="60">
                  <c:v>6403.0</c:v>
                </c:pt>
                <c:pt idx="61">
                  <c:v>5782.0</c:v>
                </c:pt>
                <c:pt idx="62">
                  <c:v>5197.0</c:v>
                </c:pt>
                <c:pt idx="63">
                  <c:v>4968.0</c:v>
                </c:pt>
                <c:pt idx="64">
                  <c:v>4922.0</c:v>
                </c:pt>
                <c:pt idx="65">
                  <c:v>4663.0</c:v>
                </c:pt>
                <c:pt idx="66">
                  <c:v>4411.0</c:v>
                </c:pt>
                <c:pt idx="67">
                  <c:v>4373.0</c:v>
                </c:pt>
                <c:pt idx="68">
                  <c:v>4113.0</c:v>
                </c:pt>
                <c:pt idx="69">
                  <c:v>4117.0</c:v>
                </c:pt>
                <c:pt idx="70">
                  <c:v>3904.0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30日以内死者数</c:v>
                </c:pt>
              </c:strCache>
            </c:strRef>
          </c:tx>
          <c:spPr>
            <a:ln w="26995">
              <a:solidFill>
                <a:srgbClr val="FF66FF"/>
              </a:solidFill>
              <a:prstDash val="solid"/>
            </a:ln>
          </c:spPr>
          <c:marker>
            <c:symbol val="none"/>
          </c:marker>
          <c:cat>
            <c:strRef>
              <c:f>Sheet1!$B$1:$BT$1</c:f>
              <c:strCache>
                <c:ptCount val="7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30</c:v>
                </c:pt>
                <c:pt idx="10">
                  <c:v>31</c:v>
                </c:pt>
                <c:pt idx="11">
                  <c:v>32</c:v>
                </c:pt>
                <c:pt idx="12">
                  <c:v>33</c:v>
                </c:pt>
                <c:pt idx="13">
                  <c:v>34</c:v>
                </c:pt>
                <c:pt idx="14">
                  <c:v>35</c:v>
                </c:pt>
                <c:pt idx="15">
                  <c:v>36</c:v>
                </c:pt>
                <c:pt idx="16">
                  <c:v>37</c:v>
                </c:pt>
                <c:pt idx="17">
                  <c:v>38</c:v>
                </c:pt>
                <c:pt idx="18">
                  <c:v>39</c:v>
                </c:pt>
                <c:pt idx="19">
                  <c:v>40</c:v>
                </c:pt>
                <c:pt idx="20">
                  <c:v>41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51</c:v>
                </c:pt>
                <c:pt idx="31">
                  <c:v>52</c:v>
                </c:pt>
                <c:pt idx="32">
                  <c:v>53</c:v>
                </c:pt>
                <c:pt idx="33">
                  <c:v>54</c:v>
                </c:pt>
                <c:pt idx="34">
                  <c:v>55</c:v>
                </c:pt>
                <c:pt idx="35">
                  <c:v>56</c:v>
                </c:pt>
                <c:pt idx="36">
                  <c:v>57</c:v>
                </c:pt>
                <c:pt idx="37">
                  <c:v>58</c:v>
                </c:pt>
                <c:pt idx="38">
                  <c:v>59</c:v>
                </c:pt>
                <c:pt idx="39">
                  <c:v>60</c:v>
                </c:pt>
                <c:pt idx="40">
                  <c:v>61</c:v>
                </c:pt>
                <c:pt idx="41">
                  <c:v>62</c:v>
                </c:pt>
                <c:pt idx="42">
                  <c:v>63</c:v>
                </c:pt>
                <c:pt idx="43">
                  <c:v>元</c:v>
                </c:pt>
                <c:pt idx="44">
                  <c:v>2</c:v>
                </c:pt>
                <c:pt idx="45">
                  <c:v>3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7</c:v>
                </c:pt>
                <c:pt idx="50">
                  <c:v>8</c:v>
                </c:pt>
                <c:pt idx="51">
                  <c:v>9</c:v>
                </c:pt>
                <c:pt idx="52">
                  <c:v>10</c:v>
                </c:pt>
                <c:pt idx="53">
                  <c:v>11</c:v>
                </c:pt>
                <c:pt idx="54">
                  <c:v>12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16</c:v>
                </c:pt>
                <c:pt idx="59">
                  <c:v>17</c:v>
                </c:pt>
                <c:pt idx="60">
                  <c:v>18</c:v>
                </c:pt>
                <c:pt idx="61">
                  <c:v>19</c:v>
                </c:pt>
                <c:pt idx="62">
                  <c:v>20</c:v>
                </c:pt>
                <c:pt idx="63">
                  <c:v>21</c:v>
                </c:pt>
                <c:pt idx="64">
                  <c:v>22</c:v>
                </c:pt>
                <c:pt idx="65">
                  <c:v>23</c:v>
                </c:pt>
                <c:pt idx="66">
                  <c:v>24</c:v>
                </c:pt>
                <c:pt idx="67">
                  <c:v>25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</c:strCache>
            </c:strRef>
          </c:cat>
          <c:val>
            <c:numRef>
              <c:f>Sheet1!$B$5:$BT$5</c:f>
              <c:numCache>
                <c:formatCode>General</c:formatCode>
                <c:ptCount val="71"/>
                <c:pt idx="52" formatCode="#,##0_);[Red]\(#,##0\)">
                  <c:v>10805.0</c:v>
                </c:pt>
                <c:pt idx="53" formatCode="#,##0_);[Red]\(#,##0\)">
                  <c:v>10372.0</c:v>
                </c:pt>
                <c:pt idx="54" formatCode="#,##0_);[Red]\(#,##0\)">
                  <c:v>10403.0</c:v>
                </c:pt>
                <c:pt idx="55" formatCode="#,##0_);[Red]\(#,##0\)">
                  <c:v>10060.0</c:v>
                </c:pt>
                <c:pt idx="56" formatCode="#,##0_);[Red]\(#,##0\)">
                  <c:v>9645.0</c:v>
                </c:pt>
                <c:pt idx="57" formatCode="#,##0_);[Red]\(#,##0\)">
                  <c:v>8944.0</c:v>
                </c:pt>
                <c:pt idx="58" formatCode="#,##0_);[Red]\(#,##0\)">
                  <c:v>8561.0</c:v>
                </c:pt>
                <c:pt idx="59" formatCode="#,##0_);[Red]\(#,##0\)">
                  <c:v>7990.0</c:v>
                </c:pt>
                <c:pt idx="60" formatCode="#,##0_);[Red]\(#,##0\)">
                  <c:v>7326.0</c:v>
                </c:pt>
                <c:pt idx="61" formatCode="#,##0_);[Red]\(#,##0\)">
                  <c:v>6681.0</c:v>
                </c:pt>
                <c:pt idx="62" formatCode="#,##0_);[Red]\(#,##0\)">
                  <c:v>6067.0</c:v>
                </c:pt>
                <c:pt idx="63" formatCode="#,##0_);[Red]\(#,##0\)">
                  <c:v>5831.0</c:v>
                </c:pt>
                <c:pt idx="64" formatCode="#,##0_);[Red]\(#,##0\)">
                  <c:v>5806.0</c:v>
                </c:pt>
                <c:pt idx="65" formatCode="#,##0_);[Red]\(#,##0\)">
                  <c:v>5507.0</c:v>
                </c:pt>
                <c:pt idx="66" formatCode="#,##0_);[Red]\(#,##0\)">
                  <c:v>5237.0</c:v>
                </c:pt>
                <c:pt idx="67" formatCode="#,##0_);[Red]\(#,##0\)">
                  <c:v>5152.0</c:v>
                </c:pt>
                <c:pt idx="68" formatCode="#,##0_);[Red]\(#,##0\)">
                  <c:v>4838.0</c:v>
                </c:pt>
                <c:pt idx="69" formatCode="#,##0_);[Red]\(#,##0\)">
                  <c:v>4859.0</c:v>
                </c:pt>
                <c:pt idx="70" formatCode="#,##0_);[Red]\(#,##0\)">
                  <c:v>4681.0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080080"/>
        <c:axId val="1724128352"/>
      </c:lineChart>
      <c:catAx>
        <c:axId val="17241222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3971568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1723971568"/>
        <c:scaling>
          <c:orientation val="minMax"/>
          <c:max val="1.4E6"/>
        </c:scaling>
        <c:delete val="0"/>
        <c:axPos val="l"/>
        <c:title>
          <c:tx>
            <c:rich>
              <a:bodyPr rot="0" vert="wordArtVertRtl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400" b="0"/>
                  <a:t>事故件数（万件）  　　　　     </a:t>
                </a:r>
                <a:r>
                  <a:rPr lang="en-US" altLang="ja-JP" sz="2400" b="0" baseline="0"/>
                  <a:t>    </a:t>
                </a:r>
                <a:r>
                  <a:rPr lang="ja-JP" altLang="en-US" sz="2400" b="0"/>
                  <a:t>負傷者数（万人）</a:t>
                </a:r>
              </a:p>
            </c:rich>
          </c:tx>
          <c:layout>
            <c:manualLayout>
              <c:xMode val="edge"/>
              <c:yMode val="edge"/>
              <c:x val="0.00752383371433409"/>
              <c:y val="0.26592742587593"/>
            </c:manualLayout>
          </c:layout>
          <c:overlay val="0"/>
          <c:spPr>
            <a:noFill/>
            <a:ln w="22757">
              <a:noFill/>
            </a:ln>
          </c:spPr>
        </c:title>
        <c:numFmt formatCode="#,##0" sourceLinked="1"/>
        <c:majorTickMark val="in"/>
        <c:minorTickMark val="none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122240"/>
        <c:crosses val="autoZero"/>
        <c:crossBetween val="between"/>
        <c:dispUnits>
          <c:builtInUnit val="tenThousands"/>
        </c:dispUnits>
      </c:valAx>
      <c:catAx>
        <c:axId val="1724080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4128352"/>
        <c:crosses val="autoZero"/>
        <c:auto val="0"/>
        <c:lblAlgn val="ctr"/>
        <c:lblOffset val="100"/>
        <c:noMultiLvlLbl val="0"/>
      </c:catAx>
      <c:valAx>
        <c:axId val="1724128352"/>
        <c:scaling>
          <c:orientation val="minMax"/>
          <c:max val="20000.0"/>
          <c:min val="0.0"/>
        </c:scaling>
        <c:delete val="0"/>
        <c:axPos val="r"/>
        <c:title>
          <c:tx>
            <c:rich>
              <a:bodyPr rot="0" vert="wordArtVertRtl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400" b="0"/>
                  <a:t>死者数（千人）</a:t>
                </a:r>
              </a:p>
            </c:rich>
          </c:tx>
          <c:layout>
            <c:manualLayout>
              <c:xMode val="edge"/>
              <c:yMode val="edge"/>
              <c:x val="0.934930710466381"/>
              <c:y val="0.296444169004996"/>
            </c:manualLayout>
          </c:layout>
          <c:overlay val="0"/>
          <c:spPr>
            <a:noFill/>
            <a:ln w="22757">
              <a:noFill/>
            </a:ln>
          </c:spPr>
        </c:title>
        <c:numFmt formatCode="#,##0" sourceLinked="1"/>
        <c:majorTickMark val="in"/>
        <c:minorTickMark val="none"/>
        <c:tickLblPos val="nextTo"/>
        <c:spPr>
          <a:ln w="28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080080"/>
        <c:crosses val="max"/>
        <c:crossBetween val="between"/>
        <c:majorUnit val="5000.0"/>
        <c:minorUnit val="100.0"/>
        <c:dispUnits>
          <c:builtInUnit val="thousands"/>
        </c:dispUnits>
      </c:valAx>
      <c:spPr>
        <a:noFill/>
        <a:ln w="2699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298690014181278"/>
          <c:y val="0.00375205532957366"/>
          <c:w val="0.955191783046219"/>
          <c:h val="0.197588357363591"/>
        </c:manualLayout>
      </c:layout>
      <c:overlay val="0"/>
      <c:spPr>
        <a:noFill/>
        <a:ln w="2844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7" b="0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60"/>
      <c:rotY val="3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8100">
          <a:solidFill>
            <a:srgbClr val="000000"/>
          </a:solidFill>
          <a:prstDash val="solid"/>
        </a:ln>
      </c:spPr>
    </c:sideWall>
    <c:backWall>
      <c:thickness val="0"/>
      <c:spPr>
        <a:noFill/>
        <a:ln w="381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15876925327912"/>
          <c:y val="0.0347507139483184"/>
          <c:w val="0.624722231536208"/>
          <c:h val="0.599627663493081"/>
        </c:manualLayout>
      </c:layout>
      <c:bar3DChart>
        <c:barDir val="col"/>
        <c:grouping val="standar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9.0</c:v>
                </c:pt>
                <c:pt idx="1">
                  <c:v>0.0</c:v>
                </c:pt>
                <c:pt idx="2">
                  <c:v>0.0</c:v>
                </c:pt>
                <c:pt idx="3">
                  <c:v>7.0</c:v>
                </c:pt>
                <c:pt idx="4">
                  <c:v>25.0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19.0</c:v>
                </c:pt>
                <c:pt idx="1">
                  <c:v>15.0</c:v>
                </c:pt>
                <c:pt idx="2">
                  <c:v>7.0</c:v>
                </c:pt>
                <c:pt idx="3">
                  <c:v>17.0</c:v>
                </c:pt>
                <c:pt idx="4">
                  <c:v>2.0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Sheet1!$D$2:$D$6</c:f>
              <c:numCache>
                <c:formatCode>#,##0_);[Red]\(#,##0\)</c:formatCode>
                <c:ptCount val="5"/>
                <c:pt idx="0">
                  <c:v>54.0</c:v>
                </c:pt>
                <c:pt idx="1">
                  <c:v>47.0</c:v>
                </c:pt>
                <c:pt idx="2">
                  <c:v>8.0</c:v>
                </c:pt>
                <c:pt idx="3">
                  <c:v>7.0</c:v>
                </c:pt>
                <c:pt idx="4">
                  <c:v>5.0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Sheet1!$E$2:$E$6</c:f>
              <c:numCache>
                <c:formatCode>#,##0_);[Red]\(#,##0\)</c:formatCode>
                <c:ptCount val="5"/>
                <c:pt idx="0">
                  <c:v>52.0</c:v>
                </c:pt>
                <c:pt idx="1">
                  <c:v>43.0</c:v>
                </c:pt>
                <c:pt idx="2">
                  <c:v>7.0</c:v>
                </c:pt>
                <c:pt idx="3">
                  <c:v>10.0</c:v>
                </c:pt>
                <c:pt idx="4">
                  <c:v>9.0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Sheet1!$F$2:$F$6</c:f>
              <c:numCache>
                <c:formatCode>#,##0_);[Red]\(#,##0\)</c:formatCode>
                <c:ptCount val="5"/>
                <c:pt idx="0">
                  <c:v>64.0</c:v>
                </c:pt>
                <c:pt idx="1">
                  <c:v>75.0</c:v>
                </c:pt>
                <c:pt idx="2">
                  <c:v>15.0</c:v>
                </c:pt>
                <c:pt idx="3">
                  <c:v>8.0</c:v>
                </c:pt>
                <c:pt idx="4">
                  <c:v>13.0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Sheet1!$G$2:$G$6</c:f>
              <c:numCache>
                <c:formatCode>#,##0_);[Red]\(#,##0\)</c:formatCode>
                <c:ptCount val="5"/>
                <c:pt idx="0">
                  <c:v>64.0</c:v>
                </c:pt>
                <c:pt idx="1">
                  <c:v>53.0</c:v>
                </c:pt>
                <c:pt idx="2">
                  <c:v>20.0</c:v>
                </c:pt>
                <c:pt idx="3">
                  <c:v>26.0</c:v>
                </c:pt>
                <c:pt idx="4">
                  <c:v>15.0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Sheet1!$H$2:$H$6</c:f>
              <c:numCache>
                <c:formatCode>#,##0_);[Red]\(#,##0\)</c:formatCode>
                <c:ptCount val="5"/>
                <c:pt idx="0">
                  <c:v>154.0</c:v>
                </c:pt>
                <c:pt idx="1">
                  <c:v>28.0</c:v>
                </c:pt>
                <c:pt idx="2">
                  <c:v>28.0</c:v>
                </c:pt>
                <c:pt idx="3">
                  <c:v>42.0</c:v>
                </c:pt>
                <c:pt idx="4">
                  <c:v>53.0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Sheet1!$I$2:$I$6</c:f>
              <c:numCache>
                <c:formatCode>#,##0_);[Red]\(#,##0\)</c:formatCode>
                <c:ptCount val="5"/>
                <c:pt idx="0">
                  <c:v>212.0</c:v>
                </c:pt>
                <c:pt idx="1">
                  <c:v>10.0</c:v>
                </c:pt>
                <c:pt idx="2">
                  <c:v>32.0</c:v>
                </c:pt>
                <c:pt idx="3">
                  <c:v>91.0</c:v>
                </c:pt>
                <c:pt idx="4">
                  <c:v>116.0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Sheet1!$J$2:$J$6</c:f>
              <c:numCache>
                <c:formatCode>#,##0_);[Red]\(#,##0\)</c:formatCode>
                <c:ptCount val="5"/>
                <c:pt idx="0">
                  <c:v>206.0</c:v>
                </c:pt>
                <c:pt idx="1">
                  <c:v>9.0</c:v>
                </c:pt>
                <c:pt idx="2">
                  <c:v>31.0</c:v>
                </c:pt>
                <c:pt idx="3">
                  <c:v>115.0</c:v>
                </c:pt>
                <c:pt idx="4">
                  <c:v>194.0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7816192"/>
        <c:axId val="1727817968"/>
        <c:axId val="1724163280"/>
      </c:bar3DChart>
      <c:catAx>
        <c:axId val="17278161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-294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7817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7817968"/>
        <c:scaling>
          <c:orientation val="minMax"/>
        </c:scaling>
        <c:delete val="0"/>
        <c:axPos val="l"/>
        <c:majorGridlines>
          <c:spPr>
            <a:ln w="33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1800" b="0" dirty="0" smtClean="0"/>
                  <a:t>死者数（人</a:t>
                </a:r>
                <a:r>
                  <a:rPr lang="ja-JP" altLang="en-US" sz="1800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0774246252983439"/>
              <c:y val="0.333905243132445"/>
            </c:manualLayout>
          </c:layout>
          <c:overlay val="0"/>
          <c:spPr>
            <a:noFill/>
            <a:ln w="26710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7816192"/>
        <c:crosses val="autoZero"/>
        <c:crossBetween val="between"/>
        <c:minorUnit val="100.0"/>
      </c:valAx>
      <c:serAx>
        <c:axId val="17241632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7817968"/>
        <c:crosses val="autoZero"/>
        <c:tickLblSkip val="1"/>
        <c:tickMarkSkip val="1"/>
      </c:serAx>
      <c:spPr>
        <a:noFill/>
        <a:ln w="24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60"/>
      <c:rotY val="3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8100">
          <a:solidFill>
            <a:srgbClr val="000000"/>
          </a:solidFill>
          <a:prstDash val="solid"/>
        </a:ln>
      </c:spPr>
    </c:sideWall>
    <c:backWall>
      <c:thickness val="0"/>
      <c:spPr>
        <a:noFill/>
        <a:ln w="381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33942671230858"/>
          <c:y val="0.0347507139483184"/>
          <c:w val="0.606656485633261"/>
          <c:h val="0.599627663493081"/>
        </c:manualLayout>
      </c:layout>
      <c:bar3DChart>
        <c:barDir val="col"/>
        <c:grouping val="standar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5.0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44.0</c:v>
                </c:pt>
                <c:pt idx="1">
                  <c:v>34.0</c:v>
                </c:pt>
                <c:pt idx="2">
                  <c:v>14.0</c:v>
                </c:pt>
                <c:pt idx="3">
                  <c:v>5.0</c:v>
                </c:pt>
                <c:pt idx="4">
                  <c:v>12.0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Sheet1!$D$2:$D$6</c:f>
              <c:numCache>
                <c:formatCode>#,##0_);[Red]\(#,##0\)</c:formatCode>
                <c:ptCount val="5"/>
                <c:pt idx="0">
                  <c:v>91.0</c:v>
                </c:pt>
                <c:pt idx="1">
                  <c:v>45.0</c:v>
                </c:pt>
                <c:pt idx="2">
                  <c:v>8.0</c:v>
                </c:pt>
                <c:pt idx="3">
                  <c:v>3.0</c:v>
                </c:pt>
                <c:pt idx="4">
                  <c:v>33.0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Sheet1!$E$2:$E$6</c:f>
              <c:numCache>
                <c:formatCode>#,##0_);[Red]\(#,##0\)</c:formatCode>
                <c:ptCount val="5"/>
                <c:pt idx="0">
                  <c:v>57.0</c:v>
                </c:pt>
                <c:pt idx="1">
                  <c:v>39.0</c:v>
                </c:pt>
                <c:pt idx="2">
                  <c:v>10.0</c:v>
                </c:pt>
                <c:pt idx="3">
                  <c:v>7.0</c:v>
                </c:pt>
                <c:pt idx="4">
                  <c:v>40.0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Sheet1!$F$2:$F$6</c:f>
              <c:numCache>
                <c:formatCode>#,##0_);[Red]\(#,##0\)</c:formatCode>
                <c:ptCount val="5"/>
                <c:pt idx="0">
                  <c:v>70.0</c:v>
                </c:pt>
                <c:pt idx="1">
                  <c:v>36.0</c:v>
                </c:pt>
                <c:pt idx="2">
                  <c:v>8.0</c:v>
                </c:pt>
                <c:pt idx="3">
                  <c:v>21.0</c:v>
                </c:pt>
                <c:pt idx="4">
                  <c:v>49.0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Sheet1!$G$2:$G$6</c:f>
              <c:numCache>
                <c:formatCode>#,##0_);[Red]\(#,##0\)</c:formatCode>
                <c:ptCount val="5"/>
                <c:pt idx="0">
                  <c:v>76.0</c:v>
                </c:pt>
                <c:pt idx="1">
                  <c:v>19.0</c:v>
                </c:pt>
                <c:pt idx="2">
                  <c:v>10.0</c:v>
                </c:pt>
                <c:pt idx="3">
                  <c:v>22.0</c:v>
                </c:pt>
                <c:pt idx="4">
                  <c:v>81.0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Sheet1!$H$2:$H$6</c:f>
              <c:numCache>
                <c:formatCode>#,##0_);[Red]\(#,##0\)</c:formatCode>
                <c:ptCount val="5"/>
                <c:pt idx="0">
                  <c:v>76.0</c:v>
                </c:pt>
                <c:pt idx="1">
                  <c:v>5.0</c:v>
                </c:pt>
                <c:pt idx="2">
                  <c:v>17.0</c:v>
                </c:pt>
                <c:pt idx="3">
                  <c:v>47.0</c:v>
                </c:pt>
                <c:pt idx="4">
                  <c:v>143.0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Sheet1!$I$2:$I$6</c:f>
              <c:numCache>
                <c:formatCode>#,##0_);[Red]\(#,##0\)</c:formatCode>
                <c:ptCount val="5"/>
                <c:pt idx="0">
                  <c:v>54.0</c:v>
                </c:pt>
                <c:pt idx="1">
                  <c:v>2.0</c:v>
                </c:pt>
                <c:pt idx="2">
                  <c:v>6.0</c:v>
                </c:pt>
                <c:pt idx="3">
                  <c:v>49.0</c:v>
                </c:pt>
                <c:pt idx="4">
                  <c:v>236.0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Sheet1!$J$2:$J$6</c:f>
              <c:numCache>
                <c:formatCode>#,##0_);[Red]\(#,##0\)</c:formatCode>
                <c:ptCount val="5"/>
                <c:pt idx="0">
                  <c:v>31.0</c:v>
                </c:pt>
                <c:pt idx="1">
                  <c:v>0.0</c:v>
                </c:pt>
                <c:pt idx="2">
                  <c:v>3.0</c:v>
                </c:pt>
                <c:pt idx="3">
                  <c:v>31.0</c:v>
                </c:pt>
                <c:pt idx="4">
                  <c:v>331.0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006192"/>
        <c:axId val="1757659424"/>
        <c:axId val="1757492640"/>
      </c:bar3DChart>
      <c:catAx>
        <c:axId val="17580061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-294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65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659424"/>
        <c:scaling>
          <c:orientation val="minMax"/>
          <c:min val="0.0"/>
        </c:scaling>
        <c:delete val="0"/>
        <c:axPos val="l"/>
        <c:majorGridlines>
          <c:spPr>
            <a:ln w="33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1800" b="0" dirty="0" smtClean="0"/>
                  <a:t>死者数（人</a:t>
                </a:r>
                <a:r>
                  <a:rPr lang="ja-JP" altLang="en-US" sz="1800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232273875895032"/>
              <c:y val="0.331703812202341"/>
            </c:manualLayout>
          </c:layout>
          <c:overlay val="0"/>
          <c:spPr>
            <a:noFill/>
            <a:ln w="26710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006192"/>
        <c:crosses val="autoZero"/>
        <c:crossBetween val="between"/>
        <c:minorUnit val="100.0"/>
      </c:valAx>
      <c:serAx>
        <c:axId val="1757492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659424"/>
        <c:crosses val="autoZero"/>
        <c:tickLblSkip val="1"/>
        <c:tickMarkSkip val="1"/>
      </c:serAx>
      <c:spPr>
        <a:noFill/>
        <a:ln w="24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270671898346"/>
          <c:y val="0.519375947571771"/>
          <c:w val="0.773947884295307"/>
          <c:h val="0.37976289920281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対面／背面通行中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063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Sheet1!$B$2:$B$3</c:f>
              <c:numCache>
                <c:formatCode>#,##0_);[Red]\(#,##0\)</c:formatCode>
                <c:ptCount val="2"/>
                <c:pt idx="0" formatCode="#,##0">
                  <c:v>8033.0</c:v>
                </c:pt>
                <c:pt idx="1">
                  <c:v>134.0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横断歩道横断中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Sheet1!$C$2:$C$3</c:f>
              <c:numCache>
                <c:formatCode>#,##0_);[Red]\(#,##0\)</c:formatCode>
                <c:ptCount val="2"/>
                <c:pt idx="0" formatCode="#,##0">
                  <c:v>16335.0</c:v>
                </c:pt>
                <c:pt idx="1">
                  <c:v>279.0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横断歩道以外横断中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Sheet1!$D$2:$D$3</c:f>
              <c:numCache>
                <c:formatCode>#,##0_);[Red]\(#,##0\)</c:formatCode>
                <c:ptCount val="2"/>
                <c:pt idx="0">
                  <c:v>13515.0</c:v>
                </c:pt>
                <c:pt idx="1">
                  <c:v>661.0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対人その他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Sheet1!$E$2:$E$3</c:f>
              <c:numCache>
                <c:formatCode>#,##0_);[Red]\(#,##0\)</c:formatCode>
                <c:ptCount val="2"/>
                <c:pt idx="0" formatCode="#,##0">
                  <c:v>13668.0</c:v>
                </c:pt>
                <c:pt idx="1">
                  <c:v>229.0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正面衝突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Sheet1!$F$2:$F$3</c:f>
              <c:numCache>
                <c:formatCode>#,##0_);[Red]\(#,##0\)</c:formatCode>
                <c:ptCount val="2"/>
                <c:pt idx="0" formatCode="#,##0">
                  <c:v>10381.0</c:v>
                </c:pt>
                <c:pt idx="1">
                  <c:v>358.0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追突</c:v>
                </c:pt>
              </c:strCache>
            </c:strRef>
          </c:tx>
          <c:spPr>
            <a:solidFill>
              <a:srgbClr val="FF66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Sheet1!$G$2:$G$3</c:f>
              <c:numCache>
                <c:formatCode>#,##0_);[Red]\(#,##0\)</c:formatCode>
                <c:ptCount val="2"/>
                <c:pt idx="0" formatCode="#,##0">
                  <c:v>184567.0</c:v>
                </c:pt>
                <c:pt idx="1">
                  <c:v>203.0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出会い頭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Sheet1!$H$2:$H$3</c:f>
              <c:numCache>
                <c:formatCode>#,##0</c:formatCode>
                <c:ptCount val="2"/>
                <c:pt idx="0">
                  <c:v>120679.0</c:v>
                </c:pt>
                <c:pt idx="1">
                  <c:v>490.0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追越・追抜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Sheet1!$I$2:$I$3</c:f>
              <c:numCache>
                <c:formatCode>#,##0_);[Red]\(#,##0\)</c:formatCode>
                <c:ptCount val="2"/>
                <c:pt idx="0" formatCode="#,##0">
                  <c:v>8447.0</c:v>
                </c:pt>
                <c:pt idx="1">
                  <c:v>41.0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左折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Sheet1!$J$2:$J$3</c:f>
              <c:numCache>
                <c:formatCode>#,##0_);[Red]\(#,##0\)</c:formatCode>
                <c:ptCount val="2"/>
                <c:pt idx="0" formatCode="#,##0">
                  <c:v>21555.0</c:v>
                </c:pt>
                <c:pt idx="1">
                  <c:v>55.0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右折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Sheet1!$K$2:$K$3</c:f>
              <c:numCache>
                <c:formatCode>#,##0_);[Red]\(#,##0\)</c:formatCode>
                <c:ptCount val="2"/>
                <c:pt idx="0" formatCode="#,##0">
                  <c:v>40137.0</c:v>
                </c:pt>
                <c:pt idx="1">
                  <c:v>187.0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車両相互その他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Sheet1!$L$2:$L$3</c:f>
              <c:numCache>
                <c:formatCode>#,##0_);[Red]\(#,##0\)</c:formatCode>
                <c:ptCount val="2"/>
                <c:pt idx="0" formatCode="#,##0">
                  <c:v>48024.0</c:v>
                </c:pt>
                <c:pt idx="1">
                  <c:v>111.0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工作物衝突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Sheet1!$M$2:$M$3</c:f>
              <c:numCache>
                <c:formatCode>#,##0</c:formatCode>
                <c:ptCount val="2"/>
                <c:pt idx="0">
                  <c:v>6403.0</c:v>
                </c:pt>
                <c:pt idx="1">
                  <c:v>583.0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路外逸脱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Sheet1!$N$2:$N$3</c:f>
              <c:numCache>
                <c:formatCode>#,##0_);[Red]\(#,##0\)</c:formatCode>
                <c:ptCount val="2"/>
                <c:pt idx="0" formatCode="#,##0">
                  <c:v>1052.0</c:v>
                </c:pt>
                <c:pt idx="1">
                  <c:v>250.0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単独その他</c:v>
                </c:pt>
              </c:strCache>
            </c:strRef>
          </c:tx>
          <c:spPr>
            <a:solidFill>
              <a:srgbClr val="00CC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Sheet1!$O$2:$O$3</c:f>
              <c:numCache>
                <c:formatCode>#,##0_);[Red]\(#,##0\)</c:formatCode>
                <c:ptCount val="2"/>
                <c:pt idx="0" formatCode="#,##0">
                  <c:v>6326.0</c:v>
                </c:pt>
                <c:pt idx="1">
                  <c:v>152.0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列車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Sheet1!$P$2:$P$3</c:f>
              <c:numCache>
                <c:formatCode>#,##0_);[Red]\(#,##0\)</c:formatCode>
                <c:ptCount val="2"/>
                <c:pt idx="0">
                  <c:v>79.0</c:v>
                </c:pt>
                <c:pt idx="1">
                  <c:v>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/>
        <c:axId val="1758148432"/>
        <c:axId val="1758150752"/>
      </c:barChart>
      <c:catAx>
        <c:axId val="175814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61" b="0">
                <a:solidFill>
                  <a:srgbClr val="000000"/>
                </a:solidFill>
              </a:defRPr>
            </a:pPr>
            <a:endParaRPr lang="ja-JP"/>
          </a:p>
        </c:txPr>
        <c:crossAx val="1758150752"/>
        <c:crosses val="autoZero"/>
        <c:auto val="1"/>
        <c:lblAlgn val="ctr"/>
        <c:lblOffset val="100"/>
        <c:noMultiLvlLbl val="0"/>
      </c:catAx>
      <c:valAx>
        <c:axId val="17581507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61" b="0">
                <a:solidFill>
                  <a:srgbClr val="000000"/>
                </a:solidFill>
              </a:defRPr>
            </a:pPr>
            <a:endParaRPr lang="ja-JP"/>
          </a:p>
        </c:txPr>
        <c:crossAx val="1758148432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017308408964244"/>
          <c:y val="0.0146195577833923"/>
          <c:w val="0.934962612494485"/>
          <c:h val="0.476095255988627"/>
        </c:manualLayout>
      </c:layout>
      <c:overlay val="0"/>
      <c:txPr>
        <a:bodyPr/>
        <a:lstStyle/>
        <a:p>
          <a:pPr>
            <a:defRPr sz="2405" b="0">
              <a:solidFill>
                <a:srgbClr val="000000"/>
              </a:solidFill>
            </a:defRPr>
          </a:pPr>
          <a:endParaRPr lang="ja-JP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2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7423933119471"/>
          <c:y val="0.250583822476735"/>
          <c:w val="0.814798289102751"/>
          <c:h val="0.5704615241678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708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#,##0_);[Red]\(#,##0\)</c:formatCode>
                <c:ptCount val="12"/>
                <c:pt idx="0">
                  <c:v>40913.0</c:v>
                </c:pt>
                <c:pt idx="1">
                  <c:v>37032.0</c:v>
                </c:pt>
                <c:pt idx="2">
                  <c:v>34906.0</c:v>
                </c:pt>
                <c:pt idx="3">
                  <c:v>29783.0</c:v>
                </c:pt>
                <c:pt idx="4">
                  <c:v>27629.0</c:v>
                </c:pt>
                <c:pt idx="5">
                  <c:v>26324.0</c:v>
                </c:pt>
                <c:pt idx="6">
                  <c:v>24566.0</c:v>
                </c:pt>
                <c:pt idx="7">
                  <c:v>23802.0</c:v>
                </c:pt>
                <c:pt idx="8">
                  <c:v>22875.0</c:v>
                </c:pt>
                <c:pt idx="9">
                  <c:v>20419.0</c:v>
                </c:pt>
                <c:pt idx="10">
                  <c:v>18489.0</c:v>
                </c:pt>
                <c:pt idx="11">
                  <c:v>17276.0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708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#,##0_);[Red]\(#,##0\)</c:formatCode>
                <c:ptCount val="12"/>
                <c:pt idx="0">
                  <c:v>215996.0</c:v>
                </c:pt>
                <c:pt idx="1">
                  <c:v>199191.0</c:v>
                </c:pt>
                <c:pt idx="2">
                  <c:v>179547.0</c:v>
                </c:pt>
                <c:pt idx="3">
                  <c:v>158419.0</c:v>
                </c:pt>
                <c:pt idx="4">
                  <c:v>150373.0</c:v>
                </c:pt>
                <c:pt idx="5">
                  <c:v>144710.0</c:v>
                </c:pt>
                <c:pt idx="6">
                  <c:v>136056.0</c:v>
                </c:pt>
                <c:pt idx="7">
                  <c:v>131610.0</c:v>
                </c:pt>
                <c:pt idx="8">
                  <c:v>121887.0</c:v>
                </c:pt>
                <c:pt idx="9">
                  <c:v>109575.0</c:v>
                </c:pt>
                <c:pt idx="10">
                  <c:v>101753.0</c:v>
                </c:pt>
                <c:pt idx="11">
                  <c:v>93384.0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31708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#,##0_);[Red]\(#,##0\)</c:formatCode>
                <c:ptCount val="12"/>
                <c:pt idx="0">
                  <c:v>182384.0</c:v>
                </c:pt>
                <c:pt idx="1">
                  <c:v>174035.0</c:v>
                </c:pt>
                <c:pt idx="2">
                  <c:v>159455.0</c:v>
                </c:pt>
                <c:pt idx="3">
                  <c:v>144741.0</c:v>
                </c:pt>
                <c:pt idx="4">
                  <c:v>137008.0</c:v>
                </c:pt>
                <c:pt idx="5">
                  <c:v>133325.0</c:v>
                </c:pt>
                <c:pt idx="6">
                  <c:v>124533.0</c:v>
                </c:pt>
                <c:pt idx="7">
                  <c:v>117382.0</c:v>
                </c:pt>
                <c:pt idx="8">
                  <c:v>107148.0</c:v>
                </c:pt>
                <c:pt idx="9">
                  <c:v>94344.0</c:v>
                </c:pt>
                <c:pt idx="10">
                  <c:v>86085.0</c:v>
                </c:pt>
                <c:pt idx="11">
                  <c:v>78132.0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708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#,##0_);[Red]\(#,##0\)</c:formatCode>
                <c:ptCount val="12"/>
                <c:pt idx="0">
                  <c:v>134130.0</c:v>
                </c:pt>
                <c:pt idx="1">
                  <c:v>127227.0</c:v>
                </c:pt>
                <c:pt idx="2">
                  <c:v>120284.0</c:v>
                </c:pt>
                <c:pt idx="3">
                  <c:v>113672.0</c:v>
                </c:pt>
                <c:pt idx="4">
                  <c:v>112552.0</c:v>
                </c:pt>
                <c:pt idx="5">
                  <c:v>115394.0</c:v>
                </c:pt>
                <c:pt idx="6">
                  <c:v>112483.0</c:v>
                </c:pt>
                <c:pt idx="7">
                  <c:v>110678.0</c:v>
                </c:pt>
                <c:pt idx="8">
                  <c:v>107795.0</c:v>
                </c:pt>
                <c:pt idx="9">
                  <c:v>100836.0</c:v>
                </c:pt>
                <c:pt idx="10">
                  <c:v>94393.0</c:v>
                </c:pt>
                <c:pt idx="11">
                  <c:v>89621.0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31708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#,##0_);[Red]\(#,##0\)</c:formatCode>
                <c:ptCount val="12"/>
                <c:pt idx="0">
                  <c:v>151720.0</c:v>
                </c:pt>
                <c:pt idx="1">
                  <c:v>146376.0</c:v>
                </c:pt>
                <c:pt idx="2">
                  <c:v>134584.0</c:v>
                </c:pt>
                <c:pt idx="3">
                  <c:v>118684.0</c:v>
                </c:pt>
                <c:pt idx="4">
                  <c:v>108273.0</c:v>
                </c:pt>
                <c:pt idx="5">
                  <c:v>102643.0</c:v>
                </c:pt>
                <c:pt idx="6">
                  <c:v>95286.0</c:v>
                </c:pt>
                <c:pt idx="7">
                  <c:v>89031.0</c:v>
                </c:pt>
                <c:pt idx="8">
                  <c:v>83197.0</c:v>
                </c:pt>
                <c:pt idx="9">
                  <c:v>75549.0</c:v>
                </c:pt>
                <c:pt idx="10">
                  <c:v>71963.0</c:v>
                </c:pt>
                <c:pt idx="11">
                  <c:v>66566.0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31708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#,##0_);[Red]\(#,##0\)</c:formatCode>
                <c:ptCount val="12"/>
                <c:pt idx="0">
                  <c:v>101936.0</c:v>
                </c:pt>
                <c:pt idx="1">
                  <c:v>97682.0</c:v>
                </c:pt>
                <c:pt idx="2">
                  <c:v>98521.0</c:v>
                </c:pt>
                <c:pt idx="3">
                  <c:v>98419.0</c:v>
                </c:pt>
                <c:pt idx="4">
                  <c:v>100504.0</c:v>
                </c:pt>
                <c:pt idx="5">
                  <c:v>102179.0</c:v>
                </c:pt>
                <c:pt idx="6">
                  <c:v>98977.0</c:v>
                </c:pt>
                <c:pt idx="7">
                  <c:v>93912.0</c:v>
                </c:pt>
                <c:pt idx="8">
                  <c:v>89252.0</c:v>
                </c:pt>
                <c:pt idx="9">
                  <c:v>80290.0</c:v>
                </c:pt>
                <c:pt idx="10">
                  <c:v>75667.0</c:v>
                </c:pt>
                <c:pt idx="11">
                  <c:v>71585.0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708">
              <a:solidFill>
                <a:srgbClr val="7030A0"/>
              </a:solidFill>
              <a:prstDash val="solid"/>
            </a:ln>
          </c:spPr>
          <c:marker>
            <c:symbol val="plus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#,##0_);[Red]\(#,##0\)</c:formatCode>
                <c:ptCount val="12"/>
                <c:pt idx="0">
                  <c:v>48006.0</c:v>
                </c:pt>
                <c:pt idx="1">
                  <c:v>48113.0</c:v>
                </c:pt>
                <c:pt idx="2">
                  <c:v>49513.0</c:v>
                </c:pt>
                <c:pt idx="3">
                  <c:v>48870.0</c:v>
                </c:pt>
                <c:pt idx="4">
                  <c:v>49695.0</c:v>
                </c:pt>
                <c:pt idx="5">
                  <c:v>50329.0</c:v>
                </c:pt>
                <c:pt idx="6">
                  <c:v>50177.0</c:v>
                </c:pt>
                <c:pt idx="7">
                  <c:v>50367.0</c:v>
                </c:pt>
                <c:pt idx="8">
                  <c:v>50063.0</c:v>
                </c:pt>
                <c:pt idx="9">
                  <c:v>48565.0</c:v>
                </c:pt>
                <c:pt idx="10">
                  <c:v>46805.0</c:v>
                </c:pt>
                <c:pt idx="11">
                  <c:v>43580.0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#,##0_);[Red]\(#,##0\)</c:formatCode>
                <c:ptCount val="12"/>
                <c:pt idx="0">
                  <c:v>8645.0</c:v>
                </c:pt>
                <c:pt idx="1">
                  <c:v>9436.0</c:v>
                </c:pt>
                <c:pt idx="2">
                  <c:v>10421.0</c:v>
                </c:pt>
                <c:pt idx="3">
                  <c:v>11025.0</c:v>
                </c:pt>
                <c:pt idx="4">
                  <c:v>12095.0</c:v>
                </c:pt>
                <c:pt idx="5">
                  <c:v>13007.0</c:v>
                </c:pt>
                <c:pt idx="6">
                  <c:v>13889.0</c:v>
                </c:pt>
                <c:pt idx="7">
                  <c:v>13943.0</c:v>
                </c:pt>
                <c:pt idx="8">
                  <c:v>14441.0</c:v>
                </c:pt>
                <c:pt idx="9">
                  <c:v>14701.0</c:v>
                </c:pt>
                <c:pt idx="10">
                  <c:v>14895.0</c:v>
                </c:pt>
                <c:pt idx="11">
                  <c:v>14632.0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02944"/>
        <c:axId val="1758207216"/>
      </c:lineChart>
      <c:catAx>
        <c:axId val="175820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23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/>
                  <a:t>平成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88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20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8207216"/>
        <c:scaling>
          <c:orientation val="minMax"/>
        </c:scaling>
        <c:delete val="0"/>
        <c:axPos val="l"/>
        <c:majorGridlines>
          <c:spPr>
            <a:ln w="3176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373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b="0"/>
                  <a:t>事故件数（万件）</a:t>
                </a:r>
              </a:p>
            </c:rich>
          </c:tx>
          <c:layout>
            <c:manualLayout>
              <c:xMode val="edge"/>
              <c:yMode val="edge"/>
              <c:x val="0.00996219734828229"/>
              <c:y val="0.302716489060776"/>
            </c:manualLayout>
          </c:layout>
          <c:overlay val="0"/>
          <c:spPr>
            <a:noFill/>
            <a:ln w="25442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88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202944"/>
        <c:crosses val="autoZero"/>
        <c:crossBetween val="midCat"/>
        <c:dispUnits>
          <c:builtInUnit val="tenThousands"/>
        </c:dispUnits>
      </c:valAx>
      <c:spPr>
        <a:noFill/>
        <a:ln w="31578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367734361073718"/>
          <c:y val="0.00562848371868711"/>
          <c:w val="0.963226624015748"/>
          <c:h val="0.199457227138643"/>
        </c:manualLayout>
      </c:layout>
      <c:overlay val="0"/>
      <c:spPr>
        <a:noFill/>
        <a:ln w="3176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396161913063"/>
          <c:y val="0.250583822476735"/>
          <c:w val="0.704931838741063"/>
          <c:h val="0.5704615241678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708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#,##0_);[Red]\(#,##0\)</c:formatCode>
                <c:ptCount val="12"/>
                <c:pt idx="0">
                  <c:v>40913.0</c:v>
                </c:pt>
                <c:pt idx="1">
                  <c:v>37032.0</c:v>
                </c:pt>
                <c:pt idx="2">
                  <c:v>34906.0</c:v>
                </c:pt>
                <c:pt idx="3">
                  <c:v>29783.0</c:v>
                </c:pt>
                <c:pt idx="4">
                  <c:v>27629.0</c:v>
                </c:pt>
                <c:pt idx="5">
                  <c:v>26324.0</c:v>
                </c:pt>
                <c:pt idx="6">
                  <c:v>24566.0</c:v>
                </c:pt>
                <c:pt idx="7">
                  <c:v>23802.0</c:v>
                </c:pt>
                <c:pt idx="8">
                  <c:v>22875.0</c:v>
                </c:pt>
                <c:pt idx="9">
                  <c:v>20419.0</c:v>
                </c:pt>
                <c:pt idx="10">
                  <c:v>18489.0</c:v>
                </c:pt>
                <c:pt idx="11">
                  <c:v>17276.0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708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#,##0_);[Red]\(#,##0\)</c:formatCode>
                <c:ptCount val="12"/>
                <c:pt idx="0">
                  <c:v>215996.0</c:v>
                </c:pt>
                <c:pt idx="1">
                  <c:v>199191.0</c:v>
                </c:pt>
                <c:pt idx="2">
                  <c:v>179547.0</c:v>
                </c:pt>
                <c:pt idx="3">
                  <c:v>158419.0</c:v>
                </c:pt>
                <c:pt idx="4">
                  <c:v>150373.0</c:v>
                </c:pt>
                <c:pt idx="5">
                  <c:v>144710.0</c:v>
                </c:pt>
                <c:pt idx="6">
                  <c:v>136056.0</c:v>
                </c:pt>
                <c:pt idx="7">
                  <c:v>131610.0</c:v>
                </c:pt>
                <c:pt idx="8">
                  <c:v>121887.0</c:v>
                </c:pt>
                <c:pt idx="9">
                  <c:v>109575.0</c:v>
                </c:pt>
                <c:pt idx="10">
                  <c:v>101753.0</c:v>
                </c:pt>
                <c:pt idx="11">
                  <c:v>93384.0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31708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#,##0_);[Red]\(#,##0\)</c:formatCode>
                <c:ptCount val="12"/>
                <c:pt idx="0">
                  <c:v>182384.0</c:v>
                </c:pt>
                <c:pt idx="1">
                  <c:v>174035.0</c:v>
                </c:pt>
                <c:pt idx="2">
                  <c:v>159455.0</c:v>
                </c:pt>
                <c:pt idx="3">
                  <c:v>144741.0</c:v>
                </c:pt>
                <c:pt idx="4">
                  <c:v>137008.0</c:v>
                </c:pt>
                <c:pt idx="5">
                  <c:v>133325.0</c:v>
                </c:pt>
                <c:pt idx="6">
                  <c:v>124533.0</c:v>
                </c:pt>
                <c:pt idx="7">
                  <c:v>117382.0</c:v>
                </c:pt>
                <c:pt idx="8">
                  <c:v>107148.0</c:v>
                </c:pt>
                <c:pt idx="9">
                  <c:v>94344.0</c:v>
                </c:pt>
                <c:pt idx="10">
                  <c:v>86085.0</c:v>
                </c:pt>
                <c:pt idx="11">
                  <c:v>78132.0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708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#,##0_);[Red]\(#,##0\)</c:formatCode>
                <c:ptCount val="12"/>
                <c:pt idx="0">
                  <c:v>134130.0</c:v>
                </c:pt>
                <c:pt idx="1">
                  <c:v>127227.0</c:v>
                </c:pt>
                <c:pt idx="2">
                  <c:v>120284.0</c:v>
                </c:pt>
                <c:pt idx="3">
                  <c:v>113672.0</c:v>
                </c:pt>
                <c:pt idx="4">
                  <c:v>112552.0</c:v>
                </c:pt>
                <c:pt idx="5">
                  <c:v>115394.0</c:v>
                </c:pt>
                <c:pt idx="6">
                  <c:v>112483.0</c:v>
                </c:pt>
                <c:pt idx="7">
                  <c:v>110678.0</c:v>
                </c:pt>
                <c:pt idx="8">
                  <c:v>107795.0</c:v>
                </c:pt>
                <c:pt idx="9">
                  <c:v>100836.0</c:v>
                </c:pt>
                <c:pt idx="10">
                  <c:v>94393.0</c:v>
                </c:pt>
                <c:pt idx="11">
                  <c:v>89621.0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31708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#,##0_);[Red]\(#,##0\)</c:formatCode>
                <c:ptCount val="12"/>
                <c:pt idx="0">
                  <c:v>151720.0</c:v>
                </c:pt>
                <c:pt idx="1">
                  <c:v>146376.0</c:v>
                </c:pt>
                <c:pt idx="2">
                  <c:v>134584.0</c:v>
                </c:pt>
                <c:pt idx="3">
                  <c:v>118684.0</c:v>
                </c:pt>
                <c:pt idx="4">
                  <c:v>108273.0</c:v>
                </c:pt>
                <c:pt idx="5">
                  <c:v>102643.0</c:v>
                </c:pt>
                <c:pt idx="6">
                  <c:v>95286.0</c:v>
                </c:pt>
                <c:pt idx="7">
                  <c:v>89031.0</c:v>
                </c:pt>
                <c:pt idx="8">
                  <c:v>83197.0</c:v>
                </c:pt>
                <c:pt idx="9">
                  <c:v>75549.0</c:v>
                </c:pt>
                <c:pt idx="10">
                  <c:v>71963.0</c:v>
                </c:pt>
                <c:pt idx="11">
                  <c:v>66566.0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31708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#,##0_);[Red]\(#,##0\)</c:formatCode>
                <c:ptCount val="12"/>
                <c:pt idx="0">
                  <c:v>101936.0</c:v>
                </c:pt>
                <c:pt idx="1">
                  <c:v>97682.0</c:v>
                </c:pt>
                <c:pt idx="2">
                  <c:v>98521.0</c:v>
                </c:pt>
                <c:pt idx="3">
                  <c:v>98419.0</c:v>
                </c:pt>
                <c:pt idx="4">
                  <c:v>100504.0</c:v>
                </c:pt>
                <c:pt idx="5">
                  <c:v>102179.0</c:v>
                </c:pt>
                <c:pt idx="6">
                  <c:v>98977.0</c:v>
                </c:pt>
                <c:pt idx="7">
                  <c:v>93912.0</c:v>
                </c:pt>
                <c:pt idx="8">
                  <c:v>89252.0</c:v>
                </c:pt>
                <c:pt idx="9">
                  <c:v>80290.0</c:v>
                </c:pt>
                <c:pt idx="10">
                  <c:v>75667.0</c:v>
                </c:pt>
                <c:pt idx="11">
                  <c:v>71585.0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708">
              <a:solidFill>
                <a:srgbClr val="7030A0"/>
              </a:solidFill>
              <a:prstDash val="solid"/>
            </a:ln>
          </c:spPr>
          <c:marker>
            <c:symbol val="plus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#,##0_);[Red]\(#,##0\)</c:formatCode>
                <c:ptCount val="12"/>
                <c:pt idx="0">
                  <c:v>48006.0</c:v>
                </c:pt>
                <c:pt idx="1">
                  <c:v>48113.0</c:v>
                </c:pt>
                <c:pt idx="2">
                  <c:v>49513.0</c:v>
                </c:pt>
                <c:pt idx="3">
                  <c:v>48870.0</c:v>
                </c:pt>
                <c:pt idx="4">
                  <c:v>49695.0</c:v>
                </c:pt>
                <c:pt idx="5">
                  <c:v>50329.0</c:v>
                </c:pt>
                <c:pt idx="6">
                  <c:v>50177.0</c:v>
                </c:pt>
                <c:pt idx="7">
                  <c:v>50367.0</c:v>
                </c:pt>
                <c:pt idx="8">
                  <c:v>50063.0</c:v>
                </c:pt>
                <c:pt idx="9">
                  <c:v>48565.0</c:v>
                </c:pt>
                <c:pt idx="10">
                  <c:v>46805.0</c:v>
                </c:pt>
                <c:pt idx="11">
                  <c:v>43580.0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#,##0_);[Red]\(#,##0\)</c:formatCode>
                <c:ptCount val="12"/>
                <c:pt idx="0">
                  <c:v>8645.0</c:v>
                </c:pt>
                <c:pt idx="1">
                  <c:v>9436.0</c:v>
                </c:pt>
                <c:pt idx="2">
                  <c:v>10421.0</c:v>
                </c:pt>
                <c:pt idx="3">
                  <c:v>11025.0</c:v>
                </c:pt>
                <c:pt idx="4">
                  <c:v>12095.0</c:v>
                </c:pt>
                <c:pt idx="5">
                  <c:v>13007.0</c:v>
                </c:pt>
                <c:pt idx="6">
                  <c:v>13889.0</c:v>
                </c:pt>
                <c:pt idx="7">
                  <c:v>13943.0</c:v>
                </c:pt>
                <c:pt idx="8">
                  <c:v>14441.0</c:v>
                </c:pt>
                <c:pt idx="9">
                  <c:v>14701.0</c:v>
                </c:pt>
                <c:pt idx="10">
                  <c:v>14895.0</c:v>
                </c:pt>
                <c:pt idx="11">
                  <c:v>14632.0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812016"/>
        <c:axId val="1756816624"/>
      </c:lineChart>
      <c:catAx>
        <c:axId val="175681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200" b="0"/>
                  <a:t>平成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81662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6816624"/>
        <c:scaling>
          <c:orientation val="minMax"/>
        </c:scaling>
        <c:delete val="0"/>
        <c:axPos val="l"/>
        <c:majorGridlines>
          <c:spPr>
            <a:ln w="3176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200" b="0"/>
                  <a:t>事故件数（万件）</a:t>
                </a:r>
              </a:p>
            </c:rich>
          </c:tx>
          <c:layout>
            <c:manualLayout>
              <c:xMode val="edge"/>
              <c:yMode val="edge"/>
              <c:x val="0.00996219734828229"/>
              <c:y val="0.302716489060776"/>
            </c:manualLayout>
          </c:layout>
          <c:overlay val="0"/>
          <c:spPr>
            <a:noFill/>
            <a:ln w="25442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812016"/>
        <c:crosses val="autoZero"/>
        <c:crossBetween val="midCat"/>
        <c:dispUnits>
          <c:builtInUnit val="tenThousands"/>
        </c:dispUnits>
      </c:valAx>
      <c:spPr>
        <a:noFill/>
        <a:ln w="3157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2000036402396"/>
          <c:y val="0.244711507977681"/>
          <c:w val="0.661634849345134"/>
          <c:h val="0.5739697769935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707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#,##0_);[Red]\(#,##0\)</c:formatCode>
                <c:ptCount val="12"/>
                <c:pt idx="0">
                  <c:v>345.0</c:v>
                </c:pt>
                <c:pt idx="1">
                  <c:v>288.0</c:v>
                </c:pt>
                <c:pt idx="2">
                  <c:v>270.0</c:v>
                </c:pt>
                <c:pt idx="3">
                  <c:v>247.0</c:v>
                </c:pt>
                <c:pt idx="4">
                  <c:v>225.0</c:v>
                </c:pt>
                <c:pt idx="5">
                  <c:v>173.0</c:v>
                </c:pt>
                <c:pt idx="6">
                  <c:v>183.0</c:v>
                </c:pt>
                <c:pt idx="7">
                  <c:v>159.0</c:v>
                </c:pt>
                <c:pt idx="8">
                  <c:v>177.0</c:v>
                </c:pt>
                <c:pt idx="9">
                  <c:v>136.0</c:v>
                </c:pt>
                <c:pt idx="10">
                  <c:v>143.0</c:v>
                </c:pt>
                <c:pt idx="11">
                  <c:v>129.0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707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#,##0_);[Red]\(#,##0\)</c:formatCode>
                <c:ptCount val="12"/>
                <c:pt idx="0">
                  <c:v>1435.0</c:v>
                </c:pt>
                <c:pt idx="1">
                  <c:v>1257.0</c:v>
                </c:pt>
                <c:pt idx="2">
                  <c:v>1106.0</c:v>
                </c:pt>
                <c:pt idx="3">
                  <c:v>963.0</c:v>
                </c:pt>
                <c:pt idx="4">
                  <c:v>869.0</c:v>
                </c:pt>
                <c:pt idx="5">
                  <c:v>762.0</c:v>
                </c:pt>
                <c:pt idx="6">
                  <c:v>781.0</c:v>
                </c:pt>
                <c:pt idx="7">
                  <c:v>694.0</c:v>
                </c:pt>
                <c:pt idx="8">
                  <c:v>649.0</c:v>
                </c:pt>
                <c:pt idx="9">
                  <c:v>578.0</c:v>
                </c:pt>
                <c:pt idx="10">
                  <c:v>566.0</c:v>
                </c:pt>
                <c:pt idx="11">
                  <c:v>500.0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31707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#,##0_);[Red]\(#,##0\)</c:formatCode>
                <c:ptCount val="12"/>
                <c:pt idx="0">
                  <c:v>1139.0</c:v>
                </c:pt>
                <c:pt idx="1">
                  <c:v>1096.0</c:v>
                </c:pt>
                <c:pt idx="2">
                  <c:v>998.0</c:v>
                </c:pt>
                <c:pt idx="3">
                  <c:v>843.0</c:v>
                </c:pt>
                <c:pt idx="4">
                  <c:v>760.0</c:v>
                </c:pt>
                <c:pt idx="5">
                  <c:v>813.0</c:v>
                </c:pt>
                <c:pt idx="6">
                  <c:v>694.0</c:v>
                </c:pt>
                <c:pt idx="7">
                  <c:v>652.0</c:v>
                </c:pt>
                <c:pt idx="8">
                  <c:v>550.0</c:v>
                </c:pt>
                <c:pt idx="9">
                  <c:v>518.0</c:v>
                </c:pt>
                <c:pt idx="10">
                  <c:v>485.0</c:v>
                </c:pt>
                <c:pt idx="11">
                  <c:v>459.0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707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#,##0_);[Red]\(#,##0\)</c:formatCode>
                <c:ptCount val="12"/>
                <c:pt idx="0">
                  <c:v>829.0</c:v>
                </c:pt>
                <c:pt idx="1">
                  <c:v>740.0</c:v>
                </c:pt>
                <c:pt idx="2">
                  <c:v>729.0</c:v>
                </c:pt>
                <c:pt idx="3">
                  <c:v>672.0</c:v>
                </c:pt>
                <c:pt idx="4">
                  <c:v>670.0</c:v>
                </c:pt>
                <c:pt idx="5">
                  <c:v>713.0</c:v>
                </c:pt>
                <c:pt idx="6">
                  <c:v>689.0</c:v>
                </c:pt>
                <c:pt idx="7">
                  <c:v>655.0</c:v>
                </c:pt>
                <c:pt idx="8">
                  <c:v>669.0</c:v>
                </c:pt>
                <c:pt idx="9">
                  <c:v>639.0</c:v>
                </c:pt>
                <c:pt idx="10">
                  <c:v>586.0</c:v>
                </c:pt>
                <c:pt idx="11">
                  <c:v>625.0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31707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#,##0_);[Red]\(#,##0\)</c:formatCode>
                <c:ptCount val="12"/>
                <c:pt idx="0">
                  <c:v>1006.0</c:v>
                </c:pt>
                <c:pt idx="1">
                  <c:v>937.0</c:v>
                </c:pt>
                <c:pt idx="2">
                  <c:v>866.0</c:v>
                </c:pt>
                <c:pt idx="3">
                  <c:v>691.0</c:v>
                </c:pt>
                <c:pt idx="4">
                  <c:v>671.0</c:v>
                </c:pt>
                <c:pt idx="5">
                  <c:v>634.0</c:v>
                </c:pt>
                <c:pt idx="6">
                  <c:v>573.0</c:v>
                </c:pt>
                <c:pt idx="7">
                  <c:v>536.0</c:v>
                </c:pt>
                <c:pt idx="8">
                  <c:v>499.0</c:v>
                </c:pt>
                <c:pt idx="9">
                  <c:v>527.0</c:v>
                </c:pt>
                <c:pt idx="10">
                  <c:v>559.0</c:v>
                </c:pt>
                <c:pt idx="11">
                  <c:v>488.0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31707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#,##0_);[Red]\(#,##0\)</c:formatCode>
                <c:ptCount val="12"/>
                <c:pt idx="0">
                  <c:v>643.0</c:v>
                </c:pt>
                <c:pt idx="1">
                  <c:v>687.0</c:v>
                </c:pt>
                <c:pt idx="2">
                  <c:v>570.0</c:v>
                </c:pt>
                <c:pt idx="3">
                  <c:v>590.0</c:v>
                </c:pt>
                <c:pt idx="4">
                  <c:v>595.0</c:v>
                </c:pt>
                <c:pt idx="5">
                  <c:v>655.0</c:v>
                </c:pt>
                <c:pt idx="6">
                  <c:v>621.0</c:v>
                </c:pt>
                <c:pt idx="7">
                  <c:v>574.0</c:v>
                </c:pt>
                <c:pt idx="8">
                  <c:v>612.0</c:v>
                </c:pt>
                <c:pt idx="9">
                  <c:v>554.0</c:v>
                </c:pt>
                <c:pt idx="10">
                  <c:v>560.0</c:v>
                </c:pt>
                <c:pt idx="11">
                  <c:v>542.0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707">
              <a:solidFill>
                <a:srgbClr val="7030A0"/>
              </a:solidFill>
              <a:prstDash val="solid"/>
            </a:ln>
          </c:spPr>
          <c:marker>
            <c:symbol val="plus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#,##0_);[Red]\(#,##0\)</c:formatCode>
                <c:ptCount val="12"/>
                <c:pt idx="0">
                  <c:v>566.0</c:v>
                </c:pt>
                <c:pt idx="1">
                  <c:v>535.0</c:v>
                </c:pt>
                <c:pt idx="2">
                  <c:v>488.0</c:v>
                </c:pt>
                <c:pt idx="3">
                  <c:v>496.0</c:v>
                </c:pt>
                <c:pt idx="4">
                  <c:v>472.0</c:v>
                </c:pt>
                <c:pt idx="5">
                  <c:v>456.0</c:v>
                </c:pt>
                <c:pt idx="6">
                  <c:v>416.0</c:v>
                </c:pt>
                <c:pt idx="7">
                  <c:v>427.0</c:v>
                </c:pt>
                <c:pt idx="8">
                  <c:v>461.0</c:v>
                </c:pt>
                <c:pt idx="9">
                  <c:v>421.0</c:v>
                </c:pt>
                <c:pt idx="10">
                  <c:v>425.0</c:v>
                </c:pt>
                <c:pt idx="11">
                  <c:v>411.0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#,##0_);[Red]\(#,##0\)</c:formatCode>
                <c:ptCount val="12"/>
                <c:pt idx="0">
                  <c:v>202.0</c:v>
                </c:pt>
                <c:pt idx="1">
                  <c:v>173.0</c:v>
                </c:pt>
                <c:pt idx="2">
                  <c:v>204.0</c:v>
                </c:pt>
                <c:pt idx="3">
                  <c:v>184.0</c:v>
                </c:pt>
                <c:pt idx="4">
                  <c:v>180.0</c:v>
                </c:pt>
                <c:pt idx="5">
                  <c:v>238.0</c:v>
                </c:pt>
                <c:pt idx="6">
                  <c:v>221.0</c:v>
                </c:pt>
                <c:pt idx="7">
                  <c:v>234.0</c:v>
                </c:pt>
                <c:pt idx="8">
                  <c:v>248.0</c:v>
                </c:pt>
                <c:pt idx="9">
                  <c:v>266.0</c:v>
                </c:pt>
                <c:pt idx="10">
                  <c:v>261.0</c:v>
                </c:pt>
                <c:pt idx="11">
                  <c:v>256.0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857664"/>
        <c:axId val="1756860608"/>
      </c:lineChart>
      <c:catAx>
        <c:axId val="1756857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200" b="0"/>
                  <a:t>平成</a:t>
                </a:r>
              </a:p>
            </c:rich>
          </c:tx>
          <c:layout>
            <c:manualLayout>
              <c:xMode val="edge"/>
              <c:yMode val="edge"/>
              <c:x val="0.545670356774552"/>
              <c:y val="0.908462155552554"/>
            </c:manualLayout>
          </c:layout>
          <c:overlay val="0"/>
          <c:spPr>
            <a:noFill/>
            <a:ln w="2561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86060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6860608"/>
        <c:scaling>
          <c:orientation val="minMax"/>
          <c:max val="1500.0"/>
          <c:min val="0.0"/>
        </c:scaling>
        <c:delete val="0"/>
        <c:axPos val="l"/>
        <c:majorGridlines>
          <c:spPr>
            <a:ln w="3207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200" b="0"/>
                  <a:t>死亡事故件数（件）</a:t>
                </a:r>
              </a:p>
            </c:rich>
          </c:tx>
          <c:layout>
            <c:manualLayout>
              <c:xMode val="edge"/>
              <c:yMode val="edge"/>
              <c:x val="0.0007029449187704"/>
              <c:y val="0.25990225043859"/>
            </c:manualLayout>
          </c:layout>
          <c:overlay val="0"/>
          <c:spPr>
            <a:noFill/>
            <a:ln w="25619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857664"/>
        <c:crosses val="autoZero"/>
        <c:crossBetween val="midCat"/>
      </c:valAx>
      <c:spPr>
        <a:noFill/>
        <a:ln w="3170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46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768510895545"/>
          <c:y val="0.258402612056443"/>
          <c:w val="0.778113034842113"/>
          <c:h val="0.5183327425007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679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0.0_ </c:formatCode>
                <c:ptCount val="12"/>
                <c:pt idx="0">
                  <c:v>2885.256223004342</c:v>
                </c:pt>
                <c:pt idx="1">
                  <c:v>2755.994429977609</c:v>
                </c:pt>
                <c:pt idx="2">
                  <c:v>2720.898143207392</c:v>
                </c:pt>
                <c:pt idx="3">
                  <c:v>2506.017368939801</c:v>
                </c:pt>
                <c:pt idx="4">
                  <c:v>2437.069771771266</c:v>
                </c:pt>
                <c:pt idx="5">
                  <c:v>2381.045474095014</c:v>
                </c:pt>
                <c:pt idx="6">
                  <c:v>2296.289201158424</c:v>
                </c:pt>
                <c:pt idx="7">
                  <c:v>2272.33084983832</c:v>
                </c:pt>
                <c:pt idx="8">
                  <c:v>2189.478781078061</c:v>
                </c:pt>
                <c:pt idx="9">
                  <c:v>2057.005550072005</c:v>
                </c:pt>
                <c:pt idx="10">
                  <c:v>1888.797702092737</c:v>
                </c:pt>
                <c:pt idx="11">
                  <c:v>1822.21596782607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679">
              <a:solidFill>
                <a:srgbClr val="FF4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0.0_ </c:formatCode>
                <c:ptCount val="12"/>
                <c:pt idx="0">
                  <c:v>1592.735363229882</c:v>
                </c:pt>
                <c:pt idx="1">
                  <c:v>1511.675699304264</c:v>
                </c:pt>
                <c:pt idx="2">
                  <c:v>1402.94955116408</c:v>
                </c:pt>
                <c:pt idx="3">
                  <c:v>1275.306577795597</c:v>
                </c:pt>
                <c:pt idx="4">
                  <c:v>1251.357272153476</c:v>
                </c:pt>
                <c:pt idx="5">
                  <c:v>1240.657313532828</c:v>
                </c:pt>
                <c:pt idx="6">
                  <c:v>1196.010634564558</c:v>
                </c:pt>
                <c:pt idx="7">
                  <c:v>1187.139720902058</c:v>
                </c:pt>
                <c:pt idx="8">
                  <c:v>1129.093922380002</c:v>
                </c:pt>
                <c:pt idx="9">
                  <c:v>1034.628130362983</c:v>
                </c:pt>
                <c:pt idx="10">
                  <c:v>979.5368876542148</c:v>
                </c:pt>
                <c:pt idx="11">
                  <c:v>911.4184432183055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40630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0.0_ </c:formatCode>
                <c:ptCount val="12"/>
                <c:pt idx="0">
                  <c:v>1037.043629870745</c:v>
                </c:pt>
                <c:pt idx="1">
                  <c:v>966.563907579297</c:v>
                </c:pt>
                <c:pt idx="2">
                  <c:v>894.113739327854</c:v>
                </c:pt>
                <c:pt idx="3">
                  <c:v>818.7878071855279</c:v>
                </c:pt>
                <c:pt idx="4">
                  <c:v>785.9107528194304</c:v>
                </c:pt>
                <c:pt idx="5">
                  <c:v>780.14499583661</c:v>
                </c:pt>
                <c:pt idx="6">
                  <c:v>748.3006282467892</c:v>
                </c:pt>
                <c:pt idx="7">
                  <c:v>726.8117060114529</c:v>
                </c:pt>
                <c:pt idx="8">
                  <c:v>686.0190001080676</c:v>
                </c:pt>
                <c:pt idx="9">
                  <c:v>623.4417076515558</c:v>
                </c:pt>
                <c:pt idx="10">
                  <c:v>585.6772609027844</c:v>
                </c:pt>
                <c:pt idx="11">
                  <c:v>547.1540587300664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679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0.0_ </c:formatCode>
                <c:ptCount val="12"/>
                <c:pt idx="0">
                  <c:v>921.807602725046</c:v>
                </c:pt>
                <c:pt idx="1">
                  <c:v>882.8911046779528</c:v>
                </c:pt>
                <c:pt idx="2">
                  <c:v>809.6736359314515</c:v>
                </c:pt>
                <c:pt idx="3">
                  <c:v>749.918436873794</c:v>
                </c:pt>
                <c:pt idx="4">
                  <c:v>726.5755307914521</c:v>
                </c:pt>
                <c:pt idx="5">
                  <c:v>727.6499352330441</c:v>
                </c:pt>
                <c:pt idx="6">
                  <c:v>691.0659034075684</c:v>
                </c:pt>
                <c:pt idx="7">
                  <c:v>661.1995436510555</c:v>
                </c:pt>
                <c:pt idx="8">
                  <c:v>628.625135326367</c:v>
                </c:pt>
                <c:pt idx="9">
                  <c:v>577.77304843951</c:v>
                </c:pt>
                <c:pt idx="10">
                  <c:v>538.2958417614197</c:v>
                </c:pt>
                <c:pt idx="11">
                  <c:v>498.7637589465374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40630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0.0_ </c:formatCode>
                <c:ptCount val="12"/>
                <c:pt idx="0">
                  <c:v>959.6423149690437</c:v>
                </c:pt>
                <c:pt idx="1">
                  <c:v>916.702350248821</c:v>
                </c:pt>
                <c:pt idx="2">
                  <c:v>868.6659098774569</c:v>
                </c:pt>
                <c:pt idx="3">
                  <c:v>788.9506328658804</c:v>
                </c:pt>
                <c:pt idx="4">
                  <c:v>746.1836868903171</c:v>
                </c:pt>
                <c:pt idx="5">
                  <c:v>724.197340404095</c:v>
                </c:pt>
                <c:pt idx="6">
                  <c:v>682.8921932059974</c:v>
                </c:pt>
                <c:pt idx="7">
                  <c:v>643.5103707243588</c:v>
                </c:pt>
                <c:pt idx="8">
                  <c:v>600.3275379804161</c:v>
                </c:pt>
                <c:pt idx="9">
                  <c:v>540.5810925983143</c:v>
                </c:pt>
                <c:pt idx="10">
                  <c:v>507.1991392594969</c:v>
                </c:pt>
                <c:pt idx="11">
                  <c:v>473.7332485902515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40630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0.0_ </c:formatCode>
                <c:ptCount val="12"/>
                <c:pt idx="0">
                  <c:v>989.786745720175</c:v>
                </c:pt>
                <c:pt idx="1">
                  <c:v>927.678886616256</c:v>
                </c:pt>
                <c:pt idx="2">
                  <c:v>873.275449924302</c:v>
                </c:pt>
                <c:pt idx="3">
                  <c:v>804.3578652953647</c:v>
                </c:pt>
                <c:pt idx="4">
                  <c:v>767.1230397346465</c:v>
                </c:pt>
                <c:pt idx="5">
                  <c:v>756.231434949169</c:v>
                </c:pt>
                <c:pt idx="6">
                  <c:v>714.5069231764634</c:v>
                </c:pt>
                <c:pt idx="7">
                  <c:v>662.1432802009252</c:v>
                </c:pt>
                <c:pt idx="8">
                  <c:v>622.734541209678</c:v>
                </c:pt>
                <c:pt idx="9">
                  <c:v>557.6316523651547</c:v>
                </c:pt>
                <c:pt idx="10">
                  <c:v>516.695881686747</c:v>
                </c:pt>
                <c:pt idx="11">
                  <c:v>485.3778406838097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679">
              <a:solidFill>
                <a:srgbClr val="7030A0"/>
              </a:solidFill>
            </a:ln>
          </c:spPr>
          <c:marker>
            <c:symbol val="x"/>
            <c:size val="2"/>
            <c:spPr>
              <a:solidFill>
                <a:srgbClr val="7030A0"/>
              </a:solidFill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0.0_ </c:formatCode>
                <c:ptCount val="12"/>
                <c:pt idx="0">
                  <c:v>1051.858523597622</c:v>
                </c:pt>
                <c:pt idx="1">
                  <c:v>1001.477647532352</c:v>
                </c:pt>
                <c:pt idx="2">
                  <c:v>969.7510592385201</c:v>
                </c:pt>
                <c:pt idx="3">
                  <c:v>913.9554786843344</c:v>
                </c:pt>
                <c:pt idx="4">
                  <c:v>896.4772004407662</c:v>
                </c:pt>
                <c:pt idx="5">
                  <c:v>862.6225909045924</c:v>
                </c:pt>
                <c:pt idx="6">
                  <c:v>809.9148253132029</c:v>
                </c:pt>
                <c:pt idx="7">
                  <c:v>767.5238119970375</c:v>
                </c:pt>
                <c:pt idx="8">
                  <c:v>721.4726692132379</c:v>
                </c:pt>
                <c:pt idx="9">
                  <c:v>663.062505601926</c:v>
                </c:pt>
                <c:pt idx="10">
                  <c:v>629.792511459893</c:v>
                </c:pt>
                <c:pt idx="11">
                  <c:v>573.0980054167106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 w="31679">
              <a:solidFill>
                <a:schemeClr val="accent2"/>
              </a:solidFill>
            </a:ln>
          </c:spPr>
          <c:marker>
            <c:symbol val="diamond"/>
            <c:size val="2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0.0_ </c:formatCode>
                <c:ptCount val="12"/>
                <c:pt idx="0">
                  <c:v>1185.396306763845</c:v>
                </c:pt>
                <c:pt idx="1">
                  <c:v>1130.755207132714</c:v>
                </c:pt>
                <c:pt idx="2">
                  <c:v>1084.80751320181</c:v>
                </c:pt>
                <c:pt idx="3">
                  <c:v>1023.363041186821</c:v>
                </c:pt>
                <c:pt idx="4">
                  <c:v>1039.534625998604</c:v>
                </c:pt>
                <c:pt idx="5">
                  <c:v>997.105038619625</c:v>
                </c:pt>
                <c:pt idx="6">
                  <c:v>989.342354184708</c:v>
                </c:pt>
                <c:pt idx="7">
                  <c:v>925.1810591380733</c:v>
                </c:pt>
                <c:pt idx="8">
                  <c:v>869.4360831038779</c:v>
                </c:pt>
                <c:pt idx="9">
                  <c:v>827.2221095565475</c:v>
                </c:pt>
                <c:pt idx="10">
                  <c:v>775.6524203759429</c:v>
                </c:pt>
                <c:pt idx="11">
                  <c:v>713.9407506640247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69344"/>
        <c:axId val="1758273616"/>
      </c:lineChart>
      <c:catAx>
        <c:axId val="175826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64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/>
                  <a:t>平成</a:t>
                </a:r>
              </a:p>
            </c:rich>
          </c:tx>
          <c:layout>
            <c:manualLayout>
              <c:xMode val="edge"/>
              <c:yMode val="edge"/>
              <c:x val="0.54129793775778"/>
              <c:y val="0.899098267166866"/>
            </c:manualLayout>
          </c:layout>
          <c:overlay val="0"/>
          <c:spPr>
            <a:noFill/>
            <a:ln w="2708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2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273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8273616"/>
        <c:scaling>
          <c:orientation val="minMax"/>
          <c:max val="2500.0"/>
          <c:min val="500.0"/>
        </c:scaling>
        <c:delete val="0"/>
        <c:axPos val="l"/>
        <c:majorGridlines>
          <c:spPr>
            <a:ln w="3381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364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b="0"/>
                  <a:t>事故件数（件）</a:t>
                </a:r>
              </a:p>
            </c:rich>
          </c:tx>
          <c:layout>
            <c:manualLayout>
              <c:xMode val="edge"/>
              <c:yMode val="edge"/>
              <c:x val="0.00099599550056243"/>
              <c:y val="0.308187418981004"/>
            </c:manualLayout>
          </c:layout>
          <c:overlay val="0"/>
          <c:spPr>
            <a:noFill/>
            <a:ln w="27089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2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269344"/>
        <c:crosses val="autoZero"/>
        <c:crossBetween val="midCat"/>
      </c:valAx>
      <c:spPr>
        <a:noFill/>
        <a:ln w="31679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894464191976"/>
          <c:y val="0.0124914228653356"/>
          <c:w val="0.927309126359205"/>
          <c:h val="0.194090686308191"/>
        </c:manualLayout>
      </c:layout>
      <c:overlay val="0"/>
      <c:spPr>
        <a:noFill/>
        <a:ln w="3381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8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796369203849"/>
          <c:y val="0.258402612056443"/>
          <c:w val="0.636759186351706"/>
          <c:h val="0.5183327425007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679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0.0_ </c:formatCode>
                <c:ptCount val="12"/>
                <c:pt idx="0">
                  <c:v>2885.256223004342</c:v>
                </c:pt>
                <c:pt idx="1">
                  <c:v>2755.994429977609</c:v>
                </c:pt>
                <c:pt idx="2">
                  <c:v>2720.898143207392</c:v>
                </c:pt>
                <c:pt idx="3">
                  <c:v>2506.017368939801</c:v>
                </c:pt>
                <c:pt idx="4">
                  <c:v>2437.069771771266</c:v>
                </c:pt>
                <c:pt idx="5">
                  <c:v>2381.045474095014</c:v>
                </c:pt>
                <c:pt idx="6">
                  <c:v>2296.289201158424</c:v>
                </c:pt>
                <c:pt idx="7">
                  <c:v>2272.33084983832</c:v>
                </c:pt>
                <c:pt idx="8">
                  <c:v>2189.478781078061</c:v>
                </c:pt>
                <c:pt idx="9">
                  <c:v>2057.005550072005</c:v>
                </c:pt>
                <c:pt idx="10">
                  <c:v>1888.797702092737</c:v>
                </c:pt>
                <c:pt idx="11">
                  <c:v>1822.21596782607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679">
              <a:solidFill>
                <a:srgbClr val="FF4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0.0_ </c:formatCode>
                <c:ptCount val="12"/>
                <c:pt idx="0">
                  <c:v>1592.735363229882</c:v>
                </c:pt>
                <c:pt idx="1">
                  <c:v>1511.675699304264</c:v>
                </c:pt>
                <c:pt idx="2">
                  <c:v>1402.94955116408</c:v>
                </c:pt>
                <c:pt idx="3">
                  <c:v>1275.306577795597</c:v>
                </c:pt>
                <c:pt idx="4">
                  <c:v>1251.357272153476</c:v>
                </c:pt>
                <c:pt idx="5">
                  <c:v>1240.657313532828</c:v>
                </c:pt>
                <c:pt idx="6">
                  <c:v>1196.010634564558</c:v>
                </c:pt>
                <c:pt idx="7">
                  <c:v>1187.139720902058</c:v>
                </c:pt>
                <c:pt idx="8">
                  <c:v>1129.093922380002</c:v>
                </c:pt>
                <c:pt idx="9">
                  <c:v>1034.628130362983</c:v>
                </c:pt>
                <c:pt idx="10">
                  <c:v>979.5368876542148</c:v>
                </c:pt>
                <c:pt idx="11">
                  <c:v>911.4184432183055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40630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0.0_ </c:formatCode>
                <c:ptCount val="12"/>
                <c:pt idx="0">
                  <c:v>1037.043629870745</c:v>
                </c:pt>
                <c:pt idx="1">
                  <c:v>966.563907579297</c:v>
                </c:pt>
                <c:pt idx="2">
                  <c:v>894.113739327854</c:v>
                </c:pt>
                <c:pt idx="3">
                  <c:v>818.7878071855279</c:v>
                </c:pt>
                <c:pt idx="4">
                  <c:v>785.9107528194304</c:v>
                </c:pt>
                <c:pt idx="5">
                  <c:v>780.14499583661</c:v>
                </c:pt>
                <c:pt idx="6">
                  <c:v>748.3006282467892</c:v>
                </c:pt>
                <c:pt idx="7">
                  <c:v>726.8117060114529</c:v>
                </c:pt>
                <c:pt idx="8">
                  <c:v>686.0190001080676</c:v>
                </c:pt>
                <c:pt idx="9">
                  <c:v>623.4417076515558</c:v>
                </c:pt>
                <c:pt idx="10">
                  <c:v>585.6772609027844</c:v>
                </c:pt>
                <c:pt idx="11">
                  <c:v>547.1540587300664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679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0.0_ </c:formatCode>
                <c:ptCount val="12"/>
                <c:pt idx="0">
                  <c:v>921.8076027250457</c:v>
                </c:pt>
                <c:pt idx="1">
                  <c:v>882.8911046779528</c:v>
                </c:pt>
                <c:pt idx="2">
                  <c:v>809.6736359314515</c:v>
                </c:pt>
                <c:pt idx="3">
                  <c:v>749.918436873794</c:v>
                </c:pt>
                <c:pt idx="4">
                  <c:v>726.5755307914521</c:v>
                </c:pt>
                <c:pt idx="5">
                  <c:v>727.6499352330441</c:v>
                </c:pt>
                <c:pt idx="6">
                  <c:v>691.0659034075684</c:v>
                </c:pt>
                <c:pt idx="7">
                  <c:v>661.1995436510555</c:v>
                </c:pt>
                <c:pt idx="8">
                  <c:v>628.625135326367</c:v>
                </c:pt>
                <c:pt idx="9">
                  <c:v>577.77304843951</c:v>
                </c:pt>
                <c:pt idx="10">
                  <c:v>538.2958417614197</c:v>
                </c:pt>
                <c:pt idx="11">
                  <c:v>498.7637589465372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40630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0.0_ </c:formatCode>
                <c:ptCount val="12"/>
                <c:pt idx="0">
                  <c:v>959.6423149690437</c:v>
                </c:pt>
                <c:pt idx="1">
                  <c:v>916.702350248821</c:v>
                </c:pt>
                <c:pt idx="2">
                  <c:v>868.6659098774569</c:v>
                </c:pt>
                <c:pt idx="3">
                  <c:v>788.9506328658804</c:v>
                </c:pt>
                <c:pt idx="4">
                  <c:v>746.1836868903171</c:v>
                </c:pt>
                <c:pt idx="5">
                  <c:v>724.197340404095</c:v>
                </c:pt>
                <c:pt idx="6">
                  <c:v>682.8921932059974</c:v>
                </c:pt>
                <c:pt idx="7">
                  <c:v>643.5103707243588</c:v>
                </c:pt>
                <c:pt idx="8">
                  <c:v>600.3275379804159</c:v>
                </c:pt>
                <c:pt idx="9">
                  <c:v>540.5810925983143</c:v>
                </c:pt>
                <c:pt idx="10">
                  <c:v>507.1991392594969</c:v>
                </c:pt>
                <c:pt idx="11">
                  <c:v>473.7332485902515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40630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0.0_ </c:formatCode>
                <c:ptCount val="12"/>
                <c:pt idx="0">
                  <c:v>989.786745720175</c:v>
                </c:pt>
                <c:pt idx="1">
                  <c:v>927.678886616256</c:v>
                </c:pt>
                <c:pt idx="2">
                  <c:v>873.275449924302</c:v>
                </c:pt>
                <c:pt idx="3">
                  <c:v>804.3578652953643</c:v>
                </c:pt>
                <c:pt idx="4">
                  <c:v>767.1230397346465</c:v>
                </c:pt>
                <c:pt idx="5">
                  <c:v>756.231434949169</c:v>
                </c:pt>
                <c:pt idx="6">
                  <c:v>714.5069231764634</c:v>
                </c:pt>
                <c:pt idx="7">
                  <c:v>662.1432802009252</c:v>
                </c:pt>
                <c:pt idx="8">
                  <c:v>622.734541209678</c:v>
                </c:pt>
                <c:pt idx="9">
                  <c:v>557.6316523651547</c:v>
                </c:pt>
                <c:pt idx="10">
                  <c:v>516.695881686747</c:v>
                </c:pt>
                <c:pt idx="11">
                  <c:v>485.3778406838097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679">
              <a:solidFill>
                <a:srgbClr val="7030A0"/>
              </a:solidFill>
            </a:ln>
          </c:spPr>
          <c:marker>
            <c:symbol val="x"/>
            <c:size val="2"/>
            <c:spPr>
              <a:solidFill>
                <a:srgbClr val="7030A0"/>
              </a:solidFill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0.0_ </c:formatCode>
                <c:ptCount val="12"/>
                <c:pt idx="0">
                  <c:v>1051.858523597622</c:v>
                </c:pt>
                <c:pt idx="1">
                  <c:v>1001.477647532352</c:v>
                </c:pt>
                <c:pt idx="2">
                  <c:v>969.7510592385201</c:v>
                </c:pt>
                <c:pt idx="3">
                  <c:v>913.9554786843344</c:v>
                </c:pt>
                <c:pt idx="4">
                  <c:v>896.4772004407662</c:v>
                </c:pt>
                <c:pt idx="5">
                  <c:v>862.6225909045924</c:v>
                </c:pt>
                <c:pt idx="6">
                  <c:v>809.9148253132029</c:v>
                </c:pt>
                <c:pt idx="7">
                  <c:v>767.5238119970375</c:v>
                </c:pt>
                <c:pt idx="8">
                  <c:v>721.4726692132379</c:v>
                </c:pt>
                <c:pt idx="9">
                  <c:v>663.0625056019257</c:v>
                </c:pt>
                <c:pt idx="10">
                  <c:v>629.792511459893</c:v>
                </c:pt>
                <c:pt idx="11">
                  <c:v>573.0980054167106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 w="31679">
              <a:solidFill>
                <a:schemeClr val="accent2"/>
              </a:solidFill>
            </a:ln>
          </c:spPr>
          <c:marker>
            <c:symbol val="diamond"/>
            <c:size val="2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0.0_ </c:formatCode>
                <c:ptCount val="12"/>
                <c:pt idx="0">
                  <c:v>1185.396306763845</c:v>
                </c:pt>
                <c:pt idx="1">
                  <c:v>1130.755207132714</c:v>
                </c:pt>
                <c:pt idx="2">
                  <c:v>1084.80751320181</c:v>
                </c:pt>
                <c:pt idx="3">
                  <c:v>1023.363041186821</c:v>
                </c:pt>
                <c:pt idx="4">
                  <c:v>1039.534625998604</c:v>
                </c:pt>
                <c:pt idx="5">
                  <c:v>997.105038619625</c:v>
                </c:pt>
                <c:pt idx="6">
                  <c:v>989.3423541847075</c:v>
                </c:pt>
                <c:pt idx="7">
                  <c:v>925.1810591380733</c:v>
                </c:pt>
                <c:pt idx="8">
                  <c:v>869.4360831038779</c:v>
                </c:pt>
                <c:pt idx="9">
                  <c:v>827.2221095565475</c:v>
                </c:pt>
                <c:pt idx="10">
                  <c:v>775.6524203759427</c:v>
                </c:pt>
                <c:pt idx="11">
                  <c:v>713.9407506640247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320048"/>
        <c:axId val="1758324320"/>
      </c:lineChart>
      <c:catAx>
        <c:axId val="1758320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64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/>
                  <a:t>平成</a:t>
                </a:r>
              </a:p>
            </c:rich>
          </c:tx>
          <c:layout>
            <c:manualLayout>
              <c:xMode val="edge"/>
              <c:yMode val="edge"/>
              <c:x val="0.54129793775778"/>
              <c:y val="0.899098267166866"/>
            </c:manualLayout>
          </c:layout>
          <c:overlay val="0"/>
          <c:spPr>
            <a:noFill/>
            <a:ln w="2708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2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32432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8324320"/>
        <c:scaling>
          <c:orientation val="minMax"/>
          <c:max val="2500.0"/>
          <c:min val="0.0"/>
        </c:scaling>
        <c:delete val="0"/>
        <c:axPos val="l"/>
        <c:majorGridlines>
          <c:spPr>
            <a:ln w="3381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200" b="0"/>
                  <a:t>事故件数（件）</a:t>
                </a:r>
              </a:p>
            </c:rich>
          </c:tx>
          <c:layout>
            <c:manualLayout>
              <c:xMode val="edge"/>
              <c:yMode val="edge"/>
              <c:x val="0.00099599550056243"/>
              <c:y val="0.308187418981004"/>
            </c:manualLayout>
          </c:layout>
          <c:overlay val="0"/>
          <c:spPr>
            <a:noFill/>
            <a:ln w="27089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320048"/>
        <c:crosses val="autoZero"/>
        <c:crossBetween val="midCat"/>
      </c:valAx>
      <c:spPr>
        <a:noFill/>
        <a:ln w="3167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8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981362953705"/>
          <c:y val="0.258402612056443"/>
          <c:w val="0.68423909087142"/>
          <c:h val="0.51833274250074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未成年</c:v>
                </c:pt>
              </c:strCache>
            </c:strRef>
          </c:tx>
          <c:spPr>
            <a:ln w="31679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Sheet1!$B$2:$M$2</c:f>
              <c:numCache>
                <c:formatCode>0.0_ </c:formatCode>
                <c:ptCount val="12"/>
                <c:pt idx="0">
                  <c:v>23.68102370087605</c:v>
                </c:pt>
                <c:pt idx="1">
                  <c:v>21.08950475560854</c:v>
                </c:pt>
                <c:pt idx="2">
                  <c:v>20.84258908835612</c:v>
                </c:pt>
                <c:pt idx="3">
                  <c:v>20.38925714575781</c:v>
                </c:pt>
                <c:pt idx="4">
                  <c:v>19.68024041807213</c:v>
                </c:pt>
                <c:pt idx="5">
                  <c:v>15.45779159077952</c:v>
                </c:pt>
                <c:pt idx="6">
                  <c:v>16.90312257017595</c:v>
                </c:pt>
                <c:pt idx="7">
                  <c:v>14.95080609762877</c:v>
                </c:pt>
                <c:pt idx="8">
                  <c:v>16.90865579068621</c:v>
                </c:pt>
                <c:pt idx="9">
                  <c:v>13.75382275367713</c:v>
                </c:pt>
                <c:pt idx="10">
                  <c:v>14.36192039392696</c:v>
                </c:pt>
                <c:pt idx="11">
                  <c:v>13.54335407512118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20歳代</c:v>
                </c:pt>
              </c:strCache>
            </c:strRef>
          </c:tx>
          <c:spPr>
            <a:ln w="31679">
              <a:solidFill>
                <a:srgbClr val="FF4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Sheet1!$B$3:$M$3</c:f>
              <c:numCache>
                <c:formatCode>0.0_ </c:formatCode>
                <c:ptCount val="12"/>
                <c:pt idx="0">
                  <c:v>10.58507358895987</c:v>
                </c:pt>
                <c:pt idx="1">
                  <c:v>9.55848239854667</c:v>
                </c:pt>
                <c:pt idx="2">
                  <c:v>8.635269177844803</c:v>
                </c:pt>
                <c:pt idx="3">
                  <c:v>7.722920055619696</c:v>
                </c:pt>
                <c:pt idx="4">
                  <c:v>7.301017532778664</c:v>
                </c:pt>
                <c:pt idx="5">
                  <c:v>6.569507183787784</c:v>
                </c:pt>
                <c:pt idx="6">
                  <c:v>6.860224739504728</c:v>
                </c:pt>
                <c:pt idx="7">
                  <c:v>6.247110493115388</c:v>
                </c:pt>
                <c:pt idx="8">
                  <c:v>5.950571030570085</c:v>
                </c:pt>
                <c:pt idx="9">
                  <c:v>5.46313480747346</c:v>
                </c:pt>
                <c:pt idx="10">
                  <c:v>5.436651771809351</c:v>
                </c:pt>
                <c:pt idx="11">
                  <c:v>4.899861478959584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30歳代</c:v>
                </c:pt>
              </c:strCache>
            </c:strRef>
          </c:tx>
          <c:spPr>
            <a:ln w="40630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Sheet1!$B$4:$M$4</c:f>
              <c:numCache>
                <c:formatCode>0.0_ </c:formatCode>
                <c:ptCount val="12"/>
                <c:pt idx="0">
                  <c:v>6.484519798251471</c:v>
                </c:pt>
                <c:pt idx="1">
                  <c:v>6.086178176716341</c:v>
                </c:pt>
                <c:pt idx="2">
                  <c:v>5.594012851182184</c:v>
                </c:pt>
                <c:pt idx="3">
                  <c:v>4.756305425927252</c:v>
                </c:pt>
                <c:pt idx="4">
                  <c:v>4.338416383340434</c:v>
                </c:pt>
                <c:pt idx="5">
                  <c:v>4.762805168007253</c:v>
                </c:pt>
                <c:pt idx="6">
                  <c:v>4.171355958394653</c:v>
                </c:pt>
                <c:pt idx="7">
                  <c:v>4.052426594952145</c:v>
                </c:pt>
                <c:pt idx="8">
                  <c:v>3.50467819991823</c:v>
                </c:pt>
                <c:pt idx="9">
                  <c:v>3.444253758604371</c:v>
                </c:pt>
                <c:pt idx="10">
                  <c:v>3.29159827819833</c:v>
                </c:pt>
                <c:pt idx="11">
                  <c:v>3.216385606432173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40歳代</c:v>
                </c:pt>
              </c:strCache>
            </c:strRef>
          </c:tx>
          <c:spPr>
            <a:ln w="31679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Sheet1!$B$5:$M$5</c:f>
              <c:numCache>
                <c:formatCode>0.0_ </c:formatCode>
                <c:ptCount val="12"/>
                <c:pt idx="0">
                  <c:v>5.701165504228449</c:v>
                </c:pt>
                <c:pt idx="1">
                  <c:v>5.145091555932273</c:v>
                </c:pt>
                <c:pt idx="2">
                  <c:v>4.924338154300997</c:v>
                </c:pt>
                <c:pt idx="3">
                  <c:v>4.437412347384699</c:v>
                </c:pt>
                <c:pt idx="4">
                  <c:v>4.332654902525324</c:v>
                </c:pt>
                <c:pt idx="5">
                  <c:v>4.49642119051087</c:v>
                </c:pt>
                <c:pt idx="6">
                  <c:v>4.221366232853054</c:v>
                </c:pt>
                <c:pt idx="7">
                  <c:v>3.90363608552547</c:v>
                </c:pt>
                <c:pt idx="8">
                  <c:v>3.921147195162661</c:v>
                </c:pt>
                <c:pt idx="9">
                  <c:v>3.678922433266432</c:v>
                </c:pt>
                <c:pt idx="10">
                  <c:v>3.342869276862987</c:v>
                </c:pt>
                <c:pt idx="11">
                  <c:v>3.478518907521485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50歳代</c:v>
                </c:pt>
              </c:strCache>
            </c:strRef>
          </c:tx>
          <c:spPr>
            <a:ln w="40630">
              <a:solidFill>
                <a:srgbClr val="0000FF"/>
              </a:solidFill>
              <a:prstDash val="solid"/>
            </a:ln>
          </c:spPr>
          <c:marker>
            <c:symbol val="star"/>
            <c:size val="2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Sheet1!$B$6:$M$6</c:f>
              <c:numCache>
                <c:formatCode>0.0_ </c:formatCode>
                <c:ptCount val="12"/>
                <c:pt idx="0">
                  <c:v>6.380578746658275</c:v>
                </c:pt>
                <c:pt idx="1">
                  <c:v>5.874429428887931</c:v>
                </c:pt>
                <c:pt idx="2">
                  <c:v>5.622665940484975</c:v>
                </c:pt>
                <c:pt idx="3">
                  <c:v>4.623708327084333</c:v>
                </c:pt>
                <c:pt idx="4">
                  <c:v>4.630707057670786</c:v>
                </c:pt>
                <c:pt idx="5">
                  <c:v>4.47844135209726</c:v>
                </c:pt>
                <c:pt idx="6">
                  <c:v>4.111561114576948</c:v>
                </c:pt>
                <c:pt idx="7">
                  <c:v>3.876355176350017</c:v>
                </c:pt>
                <c:pt idx="8">
                  <c:v>3.598240402578073</c:v>
                </c:pt>
                <c:pt idx="9">
                  <c:v>3.772513586379199</c:v>
                </c:pt>
                <c:pt idx="10">
                  <c:v>3.946229004172697</c:v>
                </c:pt>
                <c:pt idx="11">
                  <c:v>3.479400643590619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60歳代</c:v>
                </c:pt>
              </c:strCache>
            </c:strRef>
          </c:tx>
          <c:spPr>
            <a:ln w="40630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Sheet1!$B$7:$M$7</c:f>
              <c:numCache>
                <c:formatCode>0.0_ </c:formatCode>
                <c:ptCount val="12"/>
                <c:pt idx="0">
                  <c:v>6.283380426049744</c:v>
                </c:pt>
                <c:pt idx="1">
                  <c:v>6.566093966687784</c:v>
                </c:pt>
                <c:pt idx="2">
                  <c:v>5.05928150411119</c:v>
                </c:pt>
                <c:pt idx="3">
                  <c:v>4.895249658030401</c:v>
                </c:pt>
                <c:pt idx="4">
                  <c:v>4.54165303184217</c:v>
                </c:pt>
                <c:pt idx="5">
                  <c:v>4.77647309893067</c:v>
                </c:pt>
                <c:pt idx="6">
                  <c:v>4.514518854883224</c:v>
                </c:pt>
                <c:pt idx="7">
                  <c:v>4.061673358638407</c:v>
                </c:pt>
                <c:pt idx="8">
                  <c:v>4.266955850484394</c:v>
                </c:pt>
                <c:pt idx="9">
                  <c:v>3.848570551686953</c:v>
                </c:pt>
                <c:pt idx="10">
                  <c:v>3.814193050517249</c:v>
                </c:pt>
                <c:pt idx="11">
                  <c:v>3.669767225830045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70歳代</c:v>
                </c:pt>
              </c:strCache>
            </c:strRef>
          </c:tx>
          <c:spPr>
            <a:ln w="31679">
              <a:solidFill>
                <a:srgbClr val="7030A0"/>
              </a:solidFill>
            </a:ln>
          </c:spPr>
          <c:marker>
            <c:symbol val="x"/>
            <c:size val="2"/>
            <c:spPr>
              <a:solidFill>
                <a:srgbClr val="7030A0"/>
              </a:solidFill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Sheet1!$B$8:$M$8</c:f>
              <c:numCache>
                <c:formatCode>0.0_ </c:formatCode>
                <c:ptCount val="12"/>
                <c:pt idx="0">
                  <c:v>13.01446129494174</c:v>
                </c:pt>
                <c:pt idx="1">
                  <c:v>11.76752660128047</c:v>
                </c:pt>
                <c:pt idx="2">
                  <c:v>9.98965217969466</c:v>
                </c:pt>
                <c:pt idx="3">
                  <c:v>9.67120981532652</c:v>
                </c:pt>
                <c:pt idx="4">
                  <c:v>9.07416926978</c:v>
                </c:pt>
                <c:pt idx="5">
                  <c:v>8.035267096617678</c:v>
                </c:pt>
                <c:pt idx="6">
                  <c:v>7.06534140041336</c:v>
                </c:pt>
                <c:pt idx="7">
                  <c:v>6.954075801682363</c:v>
                </c:pt>
                <c:pt idx="8">
                  <c:v>6.857415125536534</c:v>
                </c:pt>
                <c:pt idx="9">
                  <c:v>6.068353869721822</c:v>
                </c:pt>
                <c:pt idx="10">
                  <c:v>5.915781419410034</c:v>
                </c:pt>
                <c:pt idx="11">
                  <c:v>5.57996147679032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80歳以上</c:v>
                </c:pt>
              </c:strCache>
            </c:strRef>
          </c:tx>
          <c:spPr>
            <a:ln w="31679">
              <a:solidFill>
                <a:schemeClr val="accent2"/>
              </a:solidFill>
            </a:ln>
          </c:spPr>
          <c:marker>
            <c:symbol val="diamond"/>
            <c:size val="2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Sheet1!$B$1:$M$1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Sheet1!$B$9:$M$9</c:f>
              <c:numCache>
                <c:formatCode>0.0_ </c:formatCode>
                <c:ptCount val="12"/>
                <c:pt idx="0">
                  <c:v>33.21419178437735</c:v>
                </c:pt>
                <c:pt idx="1">
                  <c:v>21.8047694258829</c:v>
                </c:pt>
                <c:pt idx="2">
                  <c:v>21.9299316299503</c:v>
                </c:pt>
                <c:pt idx="3">
                  <c:v>19.25904560998001</c:v>
                </c:pt>
                <c:pt idx="4">
                  <c:v>18.65299929486132</c:v>
                </c:pt>
                <c:pt idx="5">
                  <c:v>20.11874771012907</c:v>
                </c:pt>
                <c:pt idx="6">
                  <c:v>16.68996378434851</c:v>
                </c:pt>
                <c:pt idx="7">
                  <c:v>15.76785789263666</c:v>
                </c:pt>
                <c:pt idx="8">
                  <c:v>16.54093261951429</c:v>
                </c:pt>
                <c:pt idx="9">
                  <c:v>15.89860128453334</c:v>
                </c:pt>
                <c:pt idx="10">
                  <c:v>14.85168079854128</c:v>
                </c:pt>
                <c:pt idx="11">
                  <c:v>13.63893235076401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369024"/>
        <c:axId val="1758373296"/>
      </c:lineChart>
      <c:catAx>
        <c:axId val="1758369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200" b="0"/>
                  <a:t>平成</a:t>
                </a:r>
              </a:p>
            </c:rich>
          </c:tx>
          <c:layout>
            <c:manualLayout>
              <c:xMode val="edge"/>
              <c:yMode val="edge"/>
              <c:x val="0.54129793775778"/>
              <c:y val="0.899098267166866"/>
            </c:manualLayout>
          </c:layout>
          <c:overlay val="0"/>
          <c:spPr>
            <a:noFill/>
            <a:ln w="27089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37329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8373296"/>
        <c:scaling>
          <c:orientation val="minMax"/>
          <c:max val="30.0"/>
          <c:min val="0.0"/>
        </c:scaling>
        <c:delete val="0"/>
        <c:axPos val="l"/>
        <c:majorGridlines>
          <c:spPr>
            <a:ln w="3381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200" b="0" smtClean="0"/>
                  <a:t>死亡</a:t>
                </a:r>
                <a:r>
                  <a:rPr lang="zh-CN" altLang="en-US" sz="2200" b="0" dirty="0" smtClean="0"/>
                  <a:t>事故</a:t>
                </a:r>
                <a:r>
                  <a:rPr lang="zh-CN" altLang="en-US" sz="2200" b="0" dirty="0"/>
                  <a:t>件数（件）</a:t>
                </a:r>
              </a:p>
            </c:rich>
          </c:tx>
          <c:layout>
            <c:manualLayout>
              <c:xMode val="edge"/>
              <c:yMode val="edge"/>
              <c:x val="0.0210258943060749"/>
              <c:y val="0.268460741250793"/>
            </c:manualLayout>
          </c:layout>
          <c:overlay val="0"/>
          <c:spPr>
            <a:noFill/>
            <a:ln w="27089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8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8369024"/>
        <c:crosses val="autoZero"/>
        <c:crossBetween val="midCat"/>
      </c:valAx>
      <c:spPr>
        <a:noFill/>
        <a:ln w="3167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78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27376636571"/>
          <c:y val="0.330347633099535"/>
          <c:w val="0.801432447410349"/>
          <c:h val="0.4881286731813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信号無視</c:v>
                </c:pt>
              </c:strCache>
            </c:strRef>
          </c:tx>
          <c:spPr>
            <a:ln w="38027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Sheet1!$C$2:$X$2</c:f>
              <c:numCache>
                <c:formatCode>#,##0_);[Red]\(#,##0\)</c:formatCode>
                <c:ptCount val="22"/>
                <c:pt idx="0">
                  <c:v>29760.0</c:v>
                </c:pt>
                <c:pt idx="1">
                  <c:v>30020.0</c:v>
                </c:pt>
                <c:pt idx="2">
                  <c:v>30285.0</c:v>
                </c:pt>
                <c:pt idx="3">
                  <c:v>30545.0</c:v>
                </c:pt>
                <c:pt idx="4">
                  <c:v>31462.0</c:v>
                </c:pt>
                <c:pt idx="5">
                  <c:v>33858.0</c:v>
                </c:pt>
                <c:pt idx="6">
                  <c:v>32982.0</c:v>
                </c:pt>
                <c:pt idx="7">
                  <c:v>31830.0</c:v>
                </c:pt>
                <c:pt idx="8">
                  <c:v>31059.0</c:v>
                </c:pt>
                <c:pt idx="9">
                  <c:v>30091.0</c:v>
                </c:pt>
                <c:pt idx="10">
                  <c:v>28818.0</c:v>
                </c:pt>
                <c:pt idx="11">
                  <c:v>26803.0</c:v>
                </c:pt>
                <c:pt idx="12">
                  <c:v>24445.0</c:v>
                </c:pt>
                <c:pt idx="13">
                  <c:v>22513.0</c:v>
                </c:pt>
                <c:pt idx="14">
                  <c:v>21185.0</c:v>
                </c:pt>
                <c:pt idx="15">
                  <c:v>20250.0</c:v>
                </c:pt>
                <c:pt idx="16">
                  <c:v>19022.0</c:v>
                </c:pt>
                <c:pt idx="17">
                  <c:v>17951.0</c:v>
                </c:pt>
                <c:pt idx="18">
                  <c:v>16720.0</c:v>
                </c:pt>
                <c:pt idx="19">
                  <c:v>15702.0</c:v>
                </c:pt>
                <c:pt idx="20">
                  <c:v>15505.0</c:v>
                </c:pt>
                <c:pt idx="21">
                  <c:v>14110.0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交差点安全進行</c:v>
                </c:pt>
              </c:strCache>
            </c:strRef>
          </c:tx>
          <c:spPr>
            <a:ln w="38027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Sheet1!$C$3:$X$3</c:f>
              <c:numCache>
                <c:formatCode>#,##0_);[Red]\(#,##0\)</c:formatCode>
                <c:ptCount val="22"/>
                <c:pt idx="0">
                  <c:v>37977.0</c:v>
                </c:pt>
                <c:pt idx="1">
                  <c:v>35535.0</c:v>
                </c:pt>
                <c:pt idx="2">
                  <c:v>37222.0</c:v>
                </c:pt>
                <c:pt idx="3">
                  <c:v>38725.0</c:v>
                </c:pt>
                <c:pt idx="4">
                  <c:v>43681.0</c:v>
                </c:pt>
                <c:pt idx="5">
                  <c:v>48470.0</c:v>
                </c:pt>
                <c:pt idx="6">
                  <c:v>48091.0</c:v>
                </c:pt>
                <c:pt idx="7">
                  <c:v>47421.0</c:v>
                </c:pt>
                <c:pt idx="8">
                  <c:v>50591.0</c:v>
                </c:pt>
                <c:pt idx="9">
                  <c:v>50144.0</c:v>
                </c:pt>
                <c:pt idx="10">
                  <c:v>47637.0</c:v>
                </c:pt>
                <c:pt idx="11">
                  <c:v>44037.0</c:v>
                </c:pt>
                <c:pt idx="12">
                  <c:v>41630.0</c:v>
                </c:pt>
                <c:pt idx="13">
                  <c:v>43311.0</c:v>
                </c:pt>
                <c:pt idx="14">
                  <c:v>39467.0</c:v>
                </c:pt>
                <c:pt idx="15">
                  <c:v>39306.0</c:v>
                </c:pt>
                <c:pt idx="16">
                  <c:v>40478.0</c:v>
                </c:pt>
                <c:pt idx="17">
                  <c:v>40069.0</c:v>
                </c:pt>
                <c:pt idx="18">
                  <c:v>36233.0</c:v>
                </c:pt>
                <c:pt idx="19">
                  <c:v>31516.0</c:v>
                </c:pt>
                <c:pt idx="20">
                  <c:v>29168.0</c:v>
                </c:pt>
                <c:pt idx="21">
                  <c:v>28393.0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歩行者妨害等</c:v>
                </c:pt>
              </c:strCache>
            </c:strRef>
          </c:tx>
          <c:spPr>
            <a:ln w="38027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Sheet1!$C$4:$X$4</c:f>
              <c:numCache>
                <c:formatCode>#,##0_);[Red]\(#,##0\)</c:formatCode>
                <c:ptCount val="22"/>
                <c:pt idx="0">
                  <c:v>16059.0</c:v>
                </c:pt>
                <c:pt idx="1">
                  <c:v>16030.0</c:v>
                </c:pt>
                <c:pt idx="2">
                  <c:v>15425.0</c:v>
                </c:pt>
                <c:pt idx="3">
                  <c:v>15442.0</c:v>
                </c:pt>
                <c:pt idx="4">
                  <c:v>16031.0</c:v>
                </c:pt>
                <c:pt idx="5">
                  <c:v>17795.0</c:v>
                </c:pt>
                <c:pt idx="6">
                  <c:v>17061.0</c:v>
                </c:pt>
                <c:pt idx="7">
                  <c:v>16716.0</c:v>
                </c:pt>
                <c:pt idx="8">
                  <c:v>17037.0</c:v>
                </c:pt>
                <c:pt idx="9">
                  <c:v>16267.0</c:v>
                </c:pt>
                <c:pt idx="10">
                  <c:v>15353.0</c:v>
                </c:pt>
                <c:pt idx="11">
                  <c:v>15282.0</c:v>
                </c:pt>
                <c:pt idx="12">
                  <c:v>14282.0</c:v>
                </c:pt>
                <c:pt idx="13">
                  <c:v>14818.0</c:v>
                </c:pt>
                <c:pt idx="14">
                  <c:v>14704.0</c:v>
                </c:pt>
                <c:pt idx="15">
                  <c:v>15587.0</c:v>
                </c:pt>
                <c:pt idx="16">
                  <c:v>14778.0</c:v>
                </c:pt>
                <c:pt idx="17">
                  <c:v>14504.0</c:v>
                </c:pt>
                <c:pt idx="18">
                  <c:v>13616.0</c:v>
                </c:pt>
                <c:pt idx="19">
                  <c:v>13197.0</c:v>
                </c:pt>
                <c:pt idx="20">
                  <c:v>13427.0</c:v>
                </c:pt>
                <c:pt idx="21">
                  <c:v>12614.0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一時不停止</c:v>
                </c:pt>
              </c:strCache>
            </c:strRef>
          </c:tx>
          <c:spPr>
            <a:ln w="38027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Sheet1!$C$5:$X$5</c:f>
              <c:numCache>
                <c:formatCode>#,##0_);[Red]\(#,##0\)</c:formatCode>
                <c:ptCount val="22"/>
                <c:pt idx="0">
                  <c:v>49496.0</c:v>
                </c:pt>
                <c:pt idx="1">
                  <c:v>48056.0</c:v>
                </c:pt>
                <c:pt idx="2">
                  <c:v>46057.0</c:v>
                </c:pt>
                <c:pt idx="3">
                  <c:v>45160.0</c:v>
                </c:pt>
                <c:pt idx="4">
                  <c:v>46475.0</c:v>
                </c:pt>
                <c:pt idx="5">
                  <c:v>49800.0</c:v>
                </c:pt>
                <c:pt idx="6">
                  <c:v>46677.0</c:v>
                </c:pt>
                <c:pt idx="7">
                  <c:v>45582.0</c:v>
                </c:pt>
                <c:pt idx="8">
                  <c:v>45212.0</c:v>
                </c:pt>
                <c:pt idx="9">
                  <c:v>44540.0</c:v>
                </c:pt>
                <c:pt idx="10">
                  <c:v>42596.0</c:v>
                </c:pt>
                <c:pt idx="11">
                  <c:v>38615.0</c:v>
                </c:pt>
                <c:pt idx="12">
                  <c:v>36727.0</c:v>
                </c:pt>
                <c:pt idx="13">
                  <c:v>33670.0</c:v>
                </c:pt>
                <c:pt idx="14">
                  <c:v>31870.0</c:v>
                </c:pt>
                <c:pt idx="15">
                  <c:v>30370.0</c:v>
                </c:pt>
                <c:pt idx="16">
                  <c:v>27714.0</c:v>
                </c:pt>
                <c:pt idx="17">
                  <c:v>25797.0</c:v>
                </c:pt>
                <c:pt idx="18">
                  <c:v>24221.0</c:v>
                </c:pt>
                <c:pt idx="19">
                  <c:v>23091.0</c:v>
                </c:pt>
                <c:pt idx="20">
                  <c:v>21391.0</c:v>
                </c:pt>
                <c:pt idx="21">
                  <c:v>19248.0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運転操作不適</c:v>
                </c:pt>
              </c:strCache>
            </c:strRef>
          </c:tx>
          <c:spPr>
            <a:ln w="38027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Sheet1!$C$6:$X$6</c:f>
              <c:numCache>
                <c:formatCode>#,##0_);[Red]\(#,##0\)</c:formatCode>
                <c:ptCount val="22"/>
                <c:pt idx="0">
                  <c:v>41889.0</c:v>
                </c:pt>
                <c:pt idx="1">
                  <c:v>45141.0</c:v>
                </c:pt>
                <c:pt idx="2">
                  <c:v>45204.0</c:v>
                </c:pt>
                <c:pt idx="3">
                  <c:v>49578.0</c:v>
                </c:pt>
                <c:pt idx="4">
                  <c:v>51771.0</c:v>
                </c:pt>
                <c:pt idx="5">
                  <c:v>57954.0</c:v>
                </c:pt>
                <c:pt idx="6">
                  <c:v>60990.0</c:v>
                </c:pt>
                <c:pt idx="7">
                  <c:v>56591.0</c:v>
                </c:pt>
                <c:pt idx="8">
                  <c:v>61301.0</c:v>
                </c:pt>
                <c:pt idx="9">
                  <c:v>61561.0</c:v>
                </c:pt>
                <c:pt idx="10">
                  <c:v>64860.0</c:v>
                </c:pt>
                <c:pt idx="11">
                  <c:v>60731.0</c:v>
                </c:pt>
                <c:pt idx="12">
                  <c:v>52419.0</c:v>
                </c:pt>
                <c:pt idx="13">
                  <c:v>49750.0</c:v>
                </c:pt>
                <c:pt idx="14">
                  <c:v>46395.0</c:v>
                </c:pt>
                <c:pt idx="15">
                  <c:v>45757.0</c:v>
                </c:pt>
                <c:pt idx="16">
                  <c:v>45005.0</c:v>
                </c:pt>
                <c:pt idx="17">
                  <c:v>43709.0</c:v>
                </c:pt>
                <c:pt idx="18">
                  <c:v>42117.0</c:v>
                </c:pt>
                <c:pt idx="19">
                  <c:v>38133.0</c:v>
                </c:pt>
                <c:pt idx="20">
                  <c:v>33845.0</c:v>
                </c:pt>
                <c:pt idx="21">
                  <c:v>31465.0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漫然運転</c:v>
                </c:pt>
              </c:strCache>
            </c:strRef>
          </c:tx>
          <c:spPr>
            <a:ln w="38027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Sheet1!$C$7:$X$7</c:f>
              <c:numCache>
                <c:formatCode>#,##0_);[Red]\(#,##0\)</c:formatCode>
                <c:ptCount val="22"/>
                <c:pt idx="0">
                  <c:v>44071.0</c:v>
                </c:pt>
                <c:pt idx="1">
                  <c:v>43148.0</c:v>
                </c:pt>
                <c:pt idx="2">
                  <c:v>44124.0</c:v>
                </c:pt>
                <c:pt idx="3">
                  <c:v>45668.0</c:v>
                </c:pt>
                <c:pt idx="4">
                  <c:v>48959.0</c:v>
                </c:pt>
                <c:pt idx="5">
                  <c:v>54361.0</c:v>
                </c:pt>
                <c:pt idx="6">
                  <c:v>58568.0</c:v>
                </c:pt>
                <c:pt idx="7">
                  <c:v>56575.0</c:v>
                </c:pt>
                <c:pt idx="8">
                  <c:v>56290.0</c:v>
                </c:pt>
                <c:pt idx="9">
                  <c:v>57654.0</c:v>
                </c:pt>
                <c:pt idx="10">
                  <c:v>57217.0</c:v>
                </c:pt>
                <c:pt idx="11">
                  <c:v>56243.0</c:v>
                </c:pt>
                <c:pt idx="12">
                  <c:v>52270.0</c:v>
                </c:pt>
                <c:pt idx="13">
                  <c:v>47941.0</c:v>
                </c:pt>
                <c:pt idx="14">
                  <c:v>47719.0</c:v>
                </c:pt>
                <c:pt idx="15">
                  <c:v>49475.0</c:v>
                </c:pt>
                <c:pt idx="16">
                  <c:v>47370.0</c:v>
                </c:pt>
                <c:pt idx="17">
                  <c:v>47917.0</c:v>
                </c:pt>
                <c:pt idx="18">
                  <c:v>47282.0</c:v>
                </c:pt>
                <c:pt idx="19">
                  <c:v>43600.0</c:v>
                </c:pt>
                <c:pt idx="20">
                  <c:v>42103.0</c:v>
                </c:pt>
                <c:pt idx="21">
                  <c:v>39625.0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Sheet1!$B$8</c:f>
              <c:strCache>
                <c:ptCount val="1"/>
                <c:pt idx="0">
                  <c:v>脇見運転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plus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Sheet1!$C$8:$X$8</c:f>
              <c:numCache>
                <c:formatCode>#,##0_);[Red]\(#,##0\)</c:formatCode>
                <c:ptCount val="22"/>
                <c:pt idx="0">
                  <c:v>135920.0</c:v>
                </c:pt>
                <c:pt idx="1">
                  <c:v>138531.0</c:v>
                </c:pt>
                <c:pt idx="2">
                  <c:v>141308.0</c:v>
                </c:pt>
                <c:pt idx="3">
                  <c:v>144272.0</c:v>
                </c:pt>
                <c:pt idx="4">
                  <c:v>149655.0</c:v>
                </c:pt>
                <c:pt idx="5">
                  <c:v>155489.0</c:v>
                </c:pt>
                <c:pt idx="6">
                  <c:v>156547.0</c:v>
                </c:pt>
                <c:pt idx="7">
                  <c:v>150050.0</c:v>
                </c:pt>
                <c:pt idx="8">
                  <c:v>153383.0</c:v>
                </c:pt>
                <c:pt idx="9">
                  <c:v>152553.0</c:v>
                </c:pt>
                <c:pt idx="10">
                  <c:v>147101.0</c:v>
                </c:pt>
                <c:pt idx="11">
                  <c:v>140534.0</c:v>
                </c:pt>
                <c:pt idx="12">
                  <c:v>129347.0</c:v>
                </c:pt>
                <c:pt idx="13">
                  <c:v>115144.0</c:v>
                </c:pt>
                <c:pt idx="14">
                  <c:v>114769.0</c:v>
                </c:pt>
                <c:pt idx="15">
                  <c:v>113313.0</c:v>
                </c:pt>
                <c:pt idx="16">
                  <c:v>108180.0</c:v>
                </c:pt>
                <c:pt idx="17">
                  <c:v>104712.0</c:v>
                </c:pt>
                <c:pt idx="18">
                  <c:v>100400.0</c:v>
                </c:pt>
                <c:pt idx="19">
                  <c:v>91293.0</c:v>
                </c:pt>
                <c:pt idx="20">
                  <c:v>85601.0</c:v>
                </c:pt>
                <c:pt idx="21">
                  <c:v>77586.0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Sheet1!$B$9</c:f>
              <c:strCache>
                <c:ptCount val="1"/>
                <c:pt idx="0">
                  <c:v>動静不注視</c:v>
                </c:pt>
              </c:strCache>
            </c:strRef>
          </c:tx>
          <c:spPr>
            <a:ln w="38027">
              <a:solidFill>
                <a:srgbClr val="993300"/>
              </a:solidFill>
              <a:prstDash val="solid"/>
            </a:ln>
          </c:spPr>
          <c:marker>
            <c:symbol val="plus"/>
            <c:size val="2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Sheet1!$C$9:$X$9</c:f>
              <c:numCache>
                <c:formatCode>#,##0_);[Red]\(#,##0\)</c:formatCode>
                <c:ptCount val="22"/>
                <c:pt idx="0">
                  <c:v>60065.0</c:v>
                </c:pt>
                <c:pt idx="1">
                  <c:v>64509.0</c:v>
                </c:pt>
                <c:pt idx="2">
                  <c:v>69540.0</c:v>
                </c:pt>
                <c:pt idx="3">
                  <c:v>75126.0</c:v>
                </c:pt>
                <c:pt idx="4">
                  <c:v>80081.0</c:v>
                </c:pt>
                <c:pt idx="5">
                  <c:v>88217.0</c:v>
                </c:pt>
                <c:pt idx="6">
                  <c:v>92360.0</c:v>
                </c:pt>
                <c:pt idx="7">
                  <c:v>91635.0</c:v>
                </c:pt>
                <c:pt idx="8">
                  <c:v>93757.0</c:v>
                </c:pt>
                <c:pt idx="9">
                  <c:v>96818.0</c:v>
                </c:pt>
                <c:pt idx="10">
                  <c:v>96030.0</c:v>
                </c:pt>
                <c:pt idx="11">
                  <c:v>93132.0</c:v>
                </c:pt>
                <c:pt idx="12">
                  <c:v>88411.0</c:v>
                </c:pt>
                <c:pt idx="13">
                  <c:v>78233.0</c:v>
                </c:pt>
                <c:pt idx="14">
                  <c:v>76223.0</c:v>
                </c:pt>
                <c:pt idx="15">
                  <c:v>74524.0</c:v>
                </c:pt>
                <c:pt idx="16">
                  <c:v>71955.0</c:v>
                </c:pt>
                <c:pt idx="17">
                  <c:v>71375.0</c:v>
                </c:pt>
                <c:pt idx="18">
                  <c:v>68032.0</c:v>
                </c:pt>
                <c:pt idx="19">
                  <c:v>62240.0</c:v>
                </c:pt>
                <c:pt idx="20">
                  <c:v>59044.0</c:v>
                </c:pt>
                <c:pt idx="21">
                  <c:v>56677.0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Sheet1!$B$10</c:f>
              <c:strCache>
                <c:ptCount val="1"/>
                <c:pt idx="0">
                  <c:v>安全不確認</c:v>
                </c:pt>
              </c:strCache>
            </c:strRef>
          </c:tx>
          <c:spPr>
            <a:ln w="38027">
              <a:solidFill>
                <a:srgbClr val="00990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9900"/>
              </a:solidFill>
              <a:ln>
                <a:solidFill>
                  <a:srgbClr val="009900"/>
                </a:solidFill>
                <a:prstDash val="solid"/>
              </a:ln>
            </c:spPr>
          </c:marker>
          <c:cat>
            <c:numRef>
              <c:f>Sheet1!$C$1:$X$1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26.0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Sheet1!$C$10:$X$10</c:f>
              <c:numCache>
                <c:formatCode>#,##0_);[Red]\(#,##0\)</c:formatCode>
                <c:ptCount val="22"/>
                <c:pt idx="0">
                  <c:v>158029.0</c:v>
                </c:pt>
                <c:pt idx="1">
                  <c:v>174820.0</c:v>
                </c:pt>
                <c:pt idx="2">
                  <c:v>187790.0</c:v>
                </c:pt>
                <c:pt idx="3">
                  <c:v>199998.0</c:v>
                </c:pt>
                <c:pt idx="4">
                  <c:v>211467.0</c:v>
                </c:pt>
                <c:pt idx="5">
                  <c:v>231305.0</c:v>
                </c:pt>
                <c:pt idx="6">
                  <c:v>247795.0</c:v>
                </c:pt>
                <c:pt idx="7">
                  <c:v>256518.0</c:v>
                </c:pt>
                <c:pt idx="8">
                  <c:v>260509.0</c:v>
                </c:pt>
                <c:pt idx="9">
                  <c:v>269315.0</c:v>
                </c:pt>
                <c:pt idx="10">
                  <c:v>270017.0</c:v>
                </c:pt>
                <c:pt idx="11">
                  <c:v>261277.0</c:v>
                </c:pt>
                <c:pt idx="12">
                  <c:v>252637.0</c:v>
                </c:pt>
                <c:pt idx="13">
                  <c:v>227588.0</c:v>
                </c:pt>
                <c:pt idx="14">
                  <c:v>222585.0</c:v>
                </c:pt>
                <c:pt idx="15">
                  <c:v>218751.0</c:v>
                </c:pt>
                <c:pt idx="16">
                  <c:v>205782.0</c:v>
                </c:pt>
                <c:pt idx="17">
                  <c:v>192557.0</c:v>
                </c:pt>
                <c:pt idx="18">
                  <c:v>182376.0</c:v>
                </c:pt>
                <c:pt idx="19">
                  <c:v>166450.0</c:v>
                </c:pt>
                <c:pt idx="20">
                  <c:v>155446.0</c:v>
                </c:pt>
                <c:pt idx="21">
                  <c:v>145093.0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947856"/>
        <c:axId val="1756949632"/>
      </c:lineChart>
      <c:catAx>
        <c:axId val="1756947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94963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6949632"/>
        <c:scaling>
          <c:orientation val="minMax"/>
          <c:max val="20000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1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b="0" dirty="0" smtClean="0"/>
                  <a:t>事故</a:t>
                </a:r>
                <a:r>
                  <a:rPr lang="zh-CN" altLang="en-US" b="0" dirty="0"/>
                  <a:t>件数</a:t>
                </a:r>
                <a:r>
                  <a:rPr lang="zh-CN" altLang="en-US" b="0" dirty="0" smtClean="0"/>
                  <a:t>（</a:t>
                </a:r>
                <a:r>
                  <a:rPr lang="ja-JP" altLang="en-US" b="0" dirty="0" smtClean="0"/>
                  <a:t>万</a:t>
                </a:r>
                <a:r>
                  <a:rPr lang="zh-CN" altLang="en-US" b="0" dirty="0" smtClean="0"/>
                  <a:t>件</a:t>
                </a:r>
                <a:r>
                  <a:rPr lang="zh-CN" altLang="en-US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262451797630868"/>
              <c:y val="0.341033672301837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6947856"/>
        <c:crosses val="autoZero"/>
        <c:crossBetween val="midCat"/>
        <c:dispUnits>
          <c:builtInUnit val="tenThousands"/>
        </c:dispUnits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39388537971215"/>
          <c:y val="0.00562844118169439"/>
          <c:w val="0.927741935483871"/>
          <c:h val="0.273527574388519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165499637393"/>
          <c:y val="0.0314161171549669"/>
          <c:w val="0.691372545178321"/>
          <c:h val="0.8043864813087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Sheet1!$A$18:$A$35</c:f>
              <c:strCache>
                <c:ptCount val="18"/>
                <c:pt idx="0">
                  <c:v>4歳以下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85歳以上</c:v>
                </c:pt>
              </c:strCache>
            </c:strRef>
          </c:cat>
          <c:val>
            <c:numRef>
              <c:f>Sheet1!$B$18:$B$35</c:f>
              <c:numCache>
                <c:formatCode>#,##0.00_);[Red]\(#,##0.00\)</c:formatCode>
                <c:ptCount val="18"/>
                <c:pt idx="0">
                  <c:v>0.501232430299621</c:v>
                </c:pt>
                <c:pt idx="1">
                  <c:v>0.490585753729348</c:v>
                </c:pt>
                <c:pt idx="2">
                  <c:v>0.285749136903662</c:v>
                </c:pt>
                <c:pt idx="3">
                  <c:v>2.546440076772672</c:v>
                </c:pt>
                <c:pt idx="4">
                  <c:v>3.083109919571045</c:v>
                </c:pt>
                <c:pt idx="5">
                  <c:v>1.825273010920437</c:v>
                </c:pt>
                <c:pt idx="6">
                  <c:v>1.67329584419147</c:v>
                </c:pt>
                <c:pt idx="7">
                  <c:v>1.827801827801828</c:v>
                </c:pt>
                <c:pt idx="8">
                  <c:v>1.77764077270859</c:v>
                </c:pt>
                <c:pt idx="9">
                  <c:v>2.158605563892416</c:v>
                </c:pt>
                <c:pt idx="10">
                  <c:v>2.156368221941992</c:v>
                </c:pt>
                <c:pt idx="11">
                  <c:v>2.887558216899534</c:v>
                </c:pt>
                <c:pt idx="12">
                  <c:v>2.637492607924305</c:v>
                </c:pt>
                <c:pt idx="13">
                  <c:v>3.846951472418083</c:v>
                </c:pt>
                <c:pt idx="14">
                  <c:v>4.768711018711015</c:v>
                </c:pt>
                <c:pt idx="15">
                  <c:v>7.073442727417555</c:v>
                </c:pt>
                <c:pt idx="16">
                  <c:v>10.0979155161224</c:v>
                </c:pt>
                <c:pt idx="17">
                  <c:v>9.30948767740968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56480"/>
        <c:axId val="1724859680"/>
      </c:barChart>
      <c:catAx>
        <c:axId val="172485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85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4859680"/>
        <c:scaling>
          <c:orientation val="minMax"/>
        </c:scaling>
        <c:delete val="0"/>
        <c:axPos val="b"/>
        <c:majorGridlines>
          <c:spPr>
            <a:ln w="4671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ja-JP" altLang="en-US" sz="2000" b="0" dirty="0" smtClean="0"/>
                  <a:t>人口</a:t>
                </a:r>
                <a:r>
                  <a:rPr lang="en-US" altLang="ja-JP" sz="2000" b="0" dirty="0" smtClean="0"/>
                  <a:t>10</a:t>
                </a:r>
                <a:r>
                  <a:rPr lang="ja-JP" altLang="en-US" sz="2000" b="0" dirty="0" smtClean="0"/>
                  <a:t>万人当たり死者数（</a:t>
                </a:r>
                <a:r>
                  <a:rPr lang="ja-JP" altLang="en-US" sz="2000" b="0" dirty="0"/>
                  <a:t>人</a:t>
                </a:r>
                <a:r>
                  <a:rPr lang="ja-JP" altLang="en-US" sz="2000" b="0" dirty="0" smtClean="0"/>
                  <a:t>）</a:t>
                </a:r>
                <a:endParaRPr lang="ja-JP" altLang="en-US" sz="2000" b="0" dirty="0"/>
              </a:p>
            </c:rich>
          </c:tx>
          <c:layout>
            <c:manualLayout>
              <c:xMode val="edge"/>
              <c:yMode val="edge"/>
              <c:x val="0.325528828599376"/>
              <c:y val="0.919434628975265"/>
            </c:manualLayout>
          </c:layout>
          <c:overlay val="0"/>
        </c:title>
        <c:numFmt formatCode="#,##0_);[Red]\(#,##0\)" sourceLinked="0"/>
        <c:majorTickMark val="in"/>
        <c:minorTickMark val="none"/>
        <c:tickLblPos val="nextTo"/>
        <c:spPr>
          <a:ln w="4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856480"/>
        <c:crosses val="autoZero"/>
        <c:crossBetween val="between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46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927427510828"/>
          <c:y val="0.349366905674852"/>
          <c:w val="0.744464618470874"/>
          <c:h val="0.4691094260377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信号無視</c:v>
                </c:pt>
              </c:strCache>
            </c:strRef>
          </c:tx>
          <c:spPr>
            <a:ln w="38027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411.0</c:v>
                </c:pt>
                <c:pt idx="1">
                  <c:v>351.0</c:v>
                </c:pt>
                <c:pt idx="2">
                  <c:v>382.0</c:v>
                </c:pt>
                <c:pt idx="3">
                  <c:v>320.0</c:v>
                </c:pt>
                <c:pt idx="4">
                  <c:v>323.0</c:v>
                </c:pt>
                <c:pt idx="5">
                  <c:v>329.0</c:v>
                </c:pt>
                <c:pt idx="6">
                  <c:v>366.0</c:v>
                </c:pt>
                <c:pt idx="7">
                  <c:v>304.0</c:v>
                </c:pt>
                <c:pt idx="8">
                  <c:v>316.0</c:v>
                </c:pt>
                <c:pt idx="9" formatCode="#,##0_);[Red]\(#,##0\)">
                  <c:v>288.0</c:v>
                </c:pt>
                <c:pt idx="10" formatCode="#,##0_);[Red]\(#,##0\)">
                  <c:v>243.0</c:v>
                </c:pt>
                <c:pt idx="11" formatCode="#,##0_);[Red]\(#,##0\)">
                  <c:v>211.0</c:v>
                </c:pt>
                <c:pt idx="12" formatCode="#,##0_);[Red]\(#,##0\)">
                  <c:v>198.0</c:v>
                </c:pt>
                <c:pt idx="13" formatCode="#,##0_);[Red]\(#,##0\)">
                  <c:v>189.0</c:v>
                </c:pt>
                <c:pt idx="14" formatCode="#,##0_);[Red]\(#,##0\)">
                  <c:v>151.0</c:v>
                </c:pt>
                <c:pt idx="15" formatCode="#,##0_);[Red]\(#,##0\)">
                  <c:v>154.0</c:v>
                </c:pt>
                <c:pt idx="16" formatCode="#,##0_);[Red]\(#,##0\)">
                  <c:v>174.0</c:v>
                </c:pt>
                <c:pt idx="17" formatCode="#,##0_);[Red]\(#,##0\)">
                  <c:v>145.0</c:v>
                </c:pt>
                <c:pt idx="18" formatCode="#,##0_);[Red]\(#,##0\)">
                  <c:v>128.0</c:v>
                </c:pt>
                <c:pt idx="19" formatCode="#,##0_);[Red]\(#,##0\)">
                  <c:v>127.0</c:v>
                </c:pt>
                <c:pt idx="20" formatCode="#,##0_);[Red]\(#,##0\)">
                  <c:v>149.0</c:v>
                </c:pt>
                <c:pt idx="21" formatCode="#,##0_);[Red]\(#,##0\)">
                  <c:v>119.0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最高速度違反</c:v>
                </c:pt>
              </c:strCache>
            </c:strRef>
          </c:tx>
          <c:spPr>
            <a:ln w="38027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0">
                  <c:v>1965.0</c:v>
                </c:pt>
                <c:pt idx="1">
                  <c:v>1707.0</c:v>
                </c:pt>
                <c:pt idx="2">
                  <c:v>1642.0</c:v>
                </c:pt>
                <c:pt idx="3">
                  <c:v>1490.0</c:v>
                </c:pt>
                <c:pt idx="4">
                  <c:v>1389.0</c:v>
                </c:pt>
                <c:pt idx="5">
                  <c:v>1417.0</c:v>
                </c:pt>
                <c:pt idx="6">
                  <c:v>1167.0</c:v>
                </c:pt>
                <c:pt idx="7">
                  <c:v>1085.0</c:v>
                </c:pt>
                <c:pt idx="8">
                  <c:v>883.0</c:v>
                </c:pt>
                <c:pt idx="9" formatCode="#,##0_);[Red]\(#,##0\)">
                  <c:v>711.0</c:v>
                </c:pt>
                <c:pt idx="10" formatCode="#,##0_);[Red]\(#,##0\)">
                  <c:v>658.0</c:v>
                </c:pt>
                <c:pt idx="11" formatCode="#,##0_);[Red]\(#,##0\)">
                  <c:v>520.0</c:v>
                </c:pt>
                <c:pt idx="12" formatCode="#,##0_);[Red]\(#,##0\)">
                  <c:v>449.0</c:v>
                </c:pt>
                <c:pt idx="13" formatCode="#,##0_);[Red]\(#,##0\)">
                  <c:v>356.0</c:v>
                </c:pt>
                <c:pt idx="14" formatCode="#,##0_);[Red]\(#,##0\)">
                  <c:v>329.0</c:v>
                </c:pt>
                <c:pt idx="15" formatCode="#,##0_);[Red]\(#,##0\)">
                  <c:v>293.0</c:v>
                </c:pt>
                <c:pt idx="16" formatCode="#,##0_);[Red]\(#,##0\)">
                  <c:v>228.0</c:v>
                </c:pt>
                <c:pt idx="17" formatCode="#,##0_);[Red]\(#,##0\)">
                  <c:v>212.0</c:v>
                </c:pt>
                <c:pt idx="18" formatCode="#,##0_);[Red]\(#,##0\)">
                  <c:v>216.0</c:v>
                </c:pt>
                <c:pt idx="19" formatCode="#,##0_);[Red]\(#,##0\)">
                  <c:v>212.0</c:v>
                </c:pt>
                <c:pt idx="20" formatCode="#,##0_);[Red]\(#,##0\)">
                  <c:v>221.0</c:v>
                </c:pt>
                <c:pt idx="21" formatCode="#,##0_);[Red]\(#,##0\)">
                  <c:v>199.0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一時不停止</c:v>
                </c:pt>
              </c:strCache>
            </c:strRef>
          </c:tx>
          <c:spPr>
            <a:ln w="38027">
              <a:solidFill>
                <a:srgbClr val="00FF00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Sheet1!$B$4:$W$4</c:f>
              <c:numCache>
                <c:formatCode>General</c:formatCode>
                <c:ptCount val="22"/>
                <c:pt idx="0">
                  <c:v>403.0</c:v>
                </c:pt>
                <c:pt idx="1">
                  <c:v>402.0</c:v>
                </c:pt>
                <c:pt idx="2">
                  <c:v>408.0</c:v>
                </c:pt>
                <c:pt idx="3">
                  <c:v>376.0</c:v>
                </c:pt>
                <c:pt idx="4">
                  <c:v>378.0</c:v>
                </c:pt>
                <c:pt idx="5">
                  <c:v>339.0</c:v>
                </c:pt>
                <c:pt idx="6">
                  <c:v>356.0</c:v>
                </c:pt>
                <c:pt idx="7">
                  <c:v>318.0</c:v>
                </c:pt>
                <c:pt idx="8">
                  <c:v>284.0</c:v>
                </c:pt>
                <c:pt idx="9" formatCode="#,##0_);[Red]\(#,##0\)">
                  <c:v>265.0</c:v>
                </c:pt>
                <c:pt idx="10" formatCode="#,##0_);[Red]\(#,##0\)">
                  <c:v>250.0</c:v>
                </c:pt>
                <c:pt idx="11" formatCode="#,##0_);[Red]\(#,##0\)">
                  <c:v>234.0</c:v>
                </c:pt>
                <c:pt idx="12" formatCode="#,##0_);[Red]\(#,##0\)">
                  <c:v>218.0</c:v>
                </c:pt>
                <c:pt idx="13" formatCode="#,##0_);[Red]\(#,##0\)">
                  <c:v>194.0</c:v>
                </c:pt>
                <c:pt idx="14" formatCode="#,##0_);[Red]\(#,##0\)">
                  <c:v>156.0</c:v>
                </c:pt>
                <c:pt idx="15" formatCode="#,##0_);[Red]\(#,##0\)">
                  <c:v>152.0</c:v>
                </c:pt>
                <c:pt idx="16" formatCode="#,##0_);[Red]\(#,##0\)">
                  <c:v>134.0</c:v>
                </c:pt>
                <c:pt idx="17" formatCode="#,##0_);[Red]\(#,##0\)">
                  <c:v>126.0</c:v>
                </c:pt>
                <c:pt idx="18" formatCode="#,##0_);[Red]\(#,##0\)">
                  <c:v>92.0</c:v>
                </c:pt>
                <c:pt idx="19" formatCode="#,##0_);[Red]\(#,##0\)">
                  <c:v>122.0</c:v>
                </c:pt>
                <c:pt idx="20" formatCode="#,##0_);[Red]\(#,##0\)">
                  <c:v>121.0</c:v>
                </c:pt>
                <c:pt idx="21" formatCode="#,##0_);[Red]\(#,##0\)">
                  <c:v>101.0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運転操作不適</c:v>
                </c:pt>
              </c:strCache>
            </c:strRef>
          </c:tx>
          <c:spPr>
            <a:ln w="38027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Sheet1!$B$5:$W$5</c:f>
              <c:numCache>
                <c:formatCode>General</c:formatCode>
                <c:ptCount val="22"/>
                <c:pt idx="0">
                  <c:v>674.0</c:v>
                </c:pt>
                <c:pt idx="1">
                  <c:v>673.0</c:v>
                </c:pt>
                <c:pt idx="2">
                  <c:v>679.0</c:v>
                </c:pt>
                <c:pt idx="3">
                  <c:v>667.0</c:v>
                </c:pt>
                <c:pt idx="4">
                  <c:v>648.0</c:v>
                </c:pt>
                <c:pt idx="5">
                  <c:v>676.0</c:v>
                </c:pt>
                <c:pt idx="6">
                  <c:v>659.0</c:v>
                </c:pt>
                <c:pt idx="7">
                  <c:v>693.0</c:v>
                </c:pt>
                <c:pt idx="8">
                  <c:v>621.0</c:v>
                </c:pt>
                <c:pt idx="9" formatCode="#,##0_);[Red]\(#,##0\)">
                  <c:v>587.0</c:v>
                </c:pt>
                <c:pt idx="10" formatCode="#,##0_);[Red]\(#,##0\)">
                  <c:v>597.0</c:v>
                </c:pt>
                <c:pt idx="11" formatCode="#,##0_);[Red]\(#,##0\)">
                  <c:v>601.0</c:v>
                </c:pt>
                <c:pt idx="12" formatCode="#,##0_);[Red]\(#,##0\)">
                  <c:v>528.0</c:v>
                </c:pt>
                <c:pt idx="13" formatCode="#,##0_);[Red]\(#,##0\)">
                  <c:v>501.0</c:v>
                </c:pt>
                <c:pt idx="14" formatCode="#,##0_);[Red]\(#,##0\)">
                  <c:v>478.0</c:v>
                </c:pt>
                <c:pt idx="15" formatCode="#,##0_);[Red]\(#,##0\)">
                  <c:v>489.0</c:v>
                </c:pt>
                <c:pt idx="16" formatCode="#,##0_);[Red]\(#,##0\)">
                  <c:v>419.0</c:v>
                </c:pt>
                <c:pt idx="17" formatCode="#,##0_);[Red]\(#,##0\)">
                  <c:v>376.0</c:v>
                </c:pt>
                <c:pt idx="18" formatCode="#,##0_);[Red]\(#,##0\)">
                  <c:v>450.0</c:v>
                </c:pt>
                <c:pt idx="19" formatCode="#,##0_);[Red]\(#,##0\)">
                  <c:v>411.0</c:v>
                </c:pt>
                <c:pt idx="20" formatCode="#,##0_);[Red]\(#,##0\)">
                  <c:v>423.0</c:v>
                </c:pt>
                <c:pt idx="21" formatCode="#,##0_);[Red]\(#,##0\)">
                  <c:v>429.0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漫然運転</c:v>
                </c:pt>
              </c:strCache>
            </c:strRef>
          </c:tx>
          <c:spPr>
            <a:ln w="38027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Sheet1!$B$6:$W$6</c:f>
              <c:numCache>
                <c:formatCode>General</c:formatCode>
                <c:ptCount val="22"/>
                <c:pt idx="0">
                  <c:v>974.0</c:v>
                </c:pt>
                <c:pt idx="1">
                  <c:v>912.0</c:v>
                </c:pt>
                <c:pt idx="2">
                  <c:v>921.0</c:v>
                </c:pt>
                <c:pt idx="3">
                  <c:v>931.0</c:v>
                </c:pt>
                <c:pt idx="4">
                  <c:v>942.0</c:v>
                </c:pt>
                <c:pt idx="5">
                  <c:v>956.0</c:v>
                </c:pt>
                <c:pt idx="6">
                  <c:v>955.0</c:v>
                </c:pt>
                <c:pt idx="7">
                  <c:v>985.0</c:v>
                </c:pt>
                <c:pt idx="8">
                  <c:v>915.0</c:v>
                </c:pt>
                <c:pt idx="9" formatCode="#,##0_);[Red]\(#,##0\)">
                  <c:v>934.0</c:v>
                </c:pt>
                <c:pt idx="10" formatCode="#,##0_);[Red]\(#,##0\)">
                  <c:v>930.0</c:v>
                </c:pt>
                <c:pt idx="11" formatCode="#,##0_);[Red]\(#,##0\)">
                  <c:v>839.0</c:v>
                </c:pt>
                <c:pt idx="12" formatCode="#,##0_);[Red]\(#,##0\)">
                  <c:v>814.0</c:v>
                </c:pt>
                <c:pt idx="13" formatCode="#,##0_);[Red]\(#,##0\)">
                  <c:v>729.0</c:v>
                </c:pt>
                <c:pt idx="14" formatCode="#,##0_);[Red]\(#,##0\)">
                  <c:v>731.0</c:v>
                </c:pt>
                <c:pt idx="15" formatCode="#,##0_);[Red]\(#,##0\)">
                  <c:v>791.0</c:v>
                </c:pt>
                <c:pt idx="16" formatCode="#,##0_);[Red]\(#,##0\)">
                  <c:v>739.0</c:v>
                </c:pt>
                <c:pt idx="17" formatCode="#,##0_);[Red]\(#,##0\)">
                  <c:v>692.0</c:v>
                </c:pt>
                <c:pt idx="18" formatCode="#,##0_);[Red]\(#,##0\)">
                  <c:v>678.0</c:v>
                </c:pt>
                <c:pt idx="19" formatCode="#,##0_);[Red]\(#,##0\)">
                  <c:v>651.0</c:v>
                </c:pt>
                <c:pt idx="20" formatCode="#,##0_);[Red]\(#,##0\)">
                  <c:v>592.0</c:v>
                </c:pt>
                <c:pt idx="21" formatCode="#,##0_);[Red]\(#,##0\)">
                  <c:v>593.0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脇見運転</c:v>
                </c:pt>
              </c:strCache>
            </c:strRef>
          </c:tx>
          <c:spPr>
            <a:ln w="38027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1155.0</c:v>
                </c:pt>
                <c:pt idx="1">
                  <c:v>1147.0</c:v>
                </c:pt>
                <c:pt idx="2">
                  <c:v>1052.0</c:v>
                </c:pt>
                <c:pt idx="3">
                  <c:v>1092.0</c:v>
                </c:pt>
                <c:pt idx="4">
                  <c:v>1069.0</c:v>
                </c:pt>
                <c:pt idx="5">
                  <c:v>1004.0</c:v>
                </c:pt>
                <c:pt idx="6">
                  <c:v>978.0</c:v>
                </c:pt>
                <c:pt idx="7">
                  <c:v>878.0</c:v>
                </c:pt>
                <c:pt idx="8">
                  <c:v>923.0</c:v>
                </c:pt>
                <c:pt idx="9" formatCode="#,##0_);[Red]\(#,##0\)">
                  <c:v>848.0</c:v>
                </c:pt>
                <c:pt idx="10" formatCode="#,##0_);[Red]\(#,##0\)">
                  <c:v>810.0</c:v>
                </c:pt>
                <c:pt idx="11" formatCode="#,##0_);[Red]\(#,##0\)">
                  <c:v>838.0</c:v>
                </c:pt>
                <c:pt idx="12" formatCode="#,##0_);[Red]\(#,##0\)">
                  <c:v>738.0</c:v>
                </c:pt>
                <c:pt idx="13" formatCode="#,##0_);[Red]\(#,##0\)">
                  <c:v>681.0</c:v>
                </c:pt>
                <c:pt idx="14" formatCode="#,##0_);[Red]\(#,##0\)">
                  <c:v>659.0</c:v>
                </c:pt>
                <c:pt idx="15" formatCode="#,##0_);[Red]\(#,##0\)">
                  <c:v>635.0</c:v>
                </c:pt>
                <c:pt idx="16" formatCode="#,##0_);[Red]\(#,##0\)">
                  <c:v>648.0</c:v>
                </c:pt>
                <c:pt idx="17" formatCode="#,##0_);[Red]\(#,##0\)">
                  <c:v>569.0</c:v>
                </c:pt>
                <c:pt idx="18" formatCode="#,##0_);[Red]\(#,##0\)">
                  <c:v>539.0</c:v>
                </c:pt>
                <c:pt idx="19" formatCode="#,##0_);[Red]\(#,##0\)">
                  <c:v>510.0</c:v>
                </c:pt>
                <c:pt idx="20" formatCode="#,##0_);[Red]\(#,##0\)">
                  <c:v>460.0</c:v>
                </c:pt>
                <c:pt idx="21" formatCode="#,##0_);[Red]\(#,##0\)">
                  <c:v>412.0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動静不注視</c:v>
                </c:pt>
              </c:strCache>
            </c:strRef>
          </c:tx>
          <c:spPr>
            <a:ln w="38027">
              <a:solidFill>
                <a:srgbClr val="993300"/>
              </a:solidFill>
              <a:prstDash val="solid"/>
            </a:ln>
          </c:spPr>
          <c:marker>
            <c:symbol val="plus"/>
            <c:size val="2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Sheet1!$B$8:$W$8</c:f>
              <c:numCache>
                <c:formatCode>General</c:formatCode>
                <c:ptCount val="22"/>
                <c:pt idx="0">
                  <c:v>259.0</c:v>
                </c:pt>
                <c:pt idx="1">
                  <c:v>253.0</c:v>
                </c:pt>
                <c:pt idx="2">
                  <c:v>275.0</c:v>
                </c:pt>
                <c:pt idx="3">
                  <c:v>231.0</c:v>
                </c:pt>
                <c:pt idx="4">
                  <c:v>229.0</c:v>
                </c:pt>
                <c:pt idx="5">
                  <c:v>223.0</c:v>
                </c:pt>
                <c:pt idx="6">
                  <c:v>222.0</c:v>
                </c:pt>
                <c:pt idx="7">
                  <c:v>188.0</c:v>
                </c:pt>
                <c:pt idx="8">
                  <c:v>207.0</c:v>
                </c:pt>
                <c:pt idx="9" formatCode="#,##0_);[Red]\(#,##0\)">
                  <c:v>212.0</c:v>
                </c:pt>
                <c:pt idx="10" formatCode="#,##0_);[Red]\(#,##0\)">
                  <c:v>184.0</c:v>
                </c:pt>
                <c:pt idx="11" formatCode="#,##0_);[Red]\(#,##0\)">
                  <c:v>195.0</c:v>
                </c:pt>
                <c:pt idx="12" formatCode="#,##0_);[Red]\(#,##0\)">
                  <c:v>167.0</c:v>
                </c:pt>
                <c:pt idx="13" formatCode="#,##0_);[Red]\(#,##0\)">
                  <c:v>147.0</c:v>
                </c:pt>
                <c:pt idx="14" formatCode="#,##0_);[Red]\(#,##0\)">
                  <c:v>136.0</c:v>
                </c:pt>
                <c:pt idx="15" formatCode="#,##0_);[Red]\(#,##0\)">
                  <c:v>112.0</c:v>
                </c:pt>
                <c:pt idx="16" formatCode="#,##0_);[Red]\(#,##0\)">
                  <c:v>107.0</c:v>
                </c:pt>
                <c:pt idx="17" formatCode="#,##0_);[Red]\(#,##0\)">
                  <c:v>104.0</c:v>
                </c:pt>
                <c:pt idx="18" formatCode="#,##0_);[Red]\(#,##0\)">
                  <c:v>117.0</c:v>
                </c:pt>
                <c:pt idx="19" formatCode="#,##0_);[Red]\(#,##0\)">
                  <c:v>95.0</c:v>
                </c:pt>
                <c:pt idx="20" formatCode="#,##0_);[Red]\(#,##0\)">
                  <c:v>82.0</c:v>
                </c:pt>
                <c:pt idx="21" formatCode="#,##0_);[Red]\(#,##0\)">
                  <c:v>82.0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安全不確認</c:v>
                </c:pt>
              </c:strCache>
            </c:strRef>
          </c:tx>
          <c:spPr>
            <a:ln w="38027">
              <a:solidFill>
                <a:srgbClr val="00990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9900"/>
              </a:solidFill>
              <a:ln>
                <a:solidFill>
                  <a:srgbClr val="009900"/>
                </a:solidFill>
                <a:prstDash val="solid"/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Sheet1!$B$9:$W$9</c:f>
              <c:numCache>
                <c:formatCode>General</c:formatCode>
                <c:ptCount val="22"/>
                <c:pt idx="0">
                  <c:v>521.0</c:v>
                </c:pt>
                <c:pt idx="1">
                  <c:v>556.0</c:v>
                </c:pt>
                <c:pt idx="2">
                  <c:v>588.0</c:v>
                </c:pt>
                <c:pt idx="3">
                  <c:v>604.0</c:v>
                </c:pt>
                <c:pt idx="4">
                  <c:v>530.0</c:v>
                </c:pt>
                <c:pt idx="5">
                  <c:v>563.0</c:v>
                </c:pt>
                <c:pt idx="6">
                  <c:v>553.0</c:v>
                </c:pt>
                <c:pt idx="7">
                  <c:v>607.0</c:v>
                </c:pt>
                <c:pt idx="8">
                  <c:v>606.0</c:v>
                </c:pt>
                <c:pt idx="9" formatCode="#,##0_);[Red]\(#,##0\)">
                  <c:v>612.0</c:v>
                </c:pt>
                <c:pt idx="10" formatCode="#,##0_);[Red]\(#,##0\)">
                  <c:v>567.0</c:v>
                </c:pt>
                <c:pt idx="11" formatCode="#,##0_);[Red]\(#,##0\)">
                  <c:v>573.0</c:v>
                </c:pt>
                <c:pt idx="12" formatCode="#,##0_);[Red]\(#,##0\)">
                  <c:v>550.0</c:v>
                </c:pt>
                <c:pt idx="13" formatCode="#,##0_);[Red]\(#,##0\)">
                  <c:v>468.0</c:v>
                </c:pt>
                <c:pt idx="14" formatCode="#,##0_);[Red]\(#,##0\)">
                  <c:v>484.0</c:v>
                </c:pt>
                <c:pt idx="15" formatCode="#,##0_);[Red]\(#,##0\)">
                  <c:v>468.0</c:v>
                </c:pt>
                <c:pt idx="16" formatCode="#,##0_);[Red]\(#,##0\)">
                  <c:v>432.0</c:v>
                </c:pt>
                <c:pt idx="17" formatCode="#,##0_);[Red]\(#,##0\)">
                  <c:v>376.0</c:v>
                </c:pt>
                <c:pt idx="18" formatCode="#,##0_);[Red]\(#,##0\)">
                  <c:v>407.0</c:v>
                </c:pt>
                <c:pt idx="19" formatCode="#,##0_);[Red]\(#,##0\)">
                  <c:v>349.0</c:v>
                </c:pt>
                <c:pt idx="20" formatCode="#,##0_);[Red]\(#,##0\)">
                  <c:v>395.0</c:v>
                </c:pt>
                <c:pt idx="21" formatCode="#,##0_);[Red]\(#,##0\)">
                  <c:v>341.0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歩行者妨害等</c:v>
                </c:pt>
              </c:strCache>
            </c:strRef>
          </c:tx>
          <c:spPr>
            <a:ln w="34943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Sheet1!$B$10:$W$10</c:f>
              <c:numCache>
                <c:formatCode>General</c:formatCode>
                <c:ptCount val="22"/>
                <c:pt idx="0">
                  <c:v>366.0</c:v>
                </c:pt>
                <c:pt idx="1">
                  <c:v>389.0</c:v>
                </c:pt>
                <c:pt idx="2">
                  <c:v>371.0</c:v>
                </c:pt>
                <c:pt idx="3">
                  <c:v>389.0</c:v>
                </c:pt>
                <c:pt idx="4">
                  <c:v>365.0</c:v>
                </c:pt>
                <c:pt idx="5">
                  <c:v>373.0</c:v>
                </c:pt>
                <c:pt idx="6">
                  <c:v>411.0</c:v>
                </c:pt>
                <c:pt idx="7">
                  <c:v>391.0</c:v>
                </c:pt>
                <c:pt idx="8">
                  <c:v>403.0</c:v>
                </c:pt>
                <c:pt idx="9" formatCode="#,##0_);[Red]\(#,##0\)">
                  <c:v>383.0</c:v>
                </c:pt>
                <c:pt idx="10" formatCode="#,##0_);[Red]\(#,##0\)">
                  <c:v>346.0</c:v>
                </c:pt>
                <c:pt idx="11" formatCode="#,##0_);[Red]\(#,##0\)">
                  <c:v>361.0</c:v>
                </c:pt>
                <c:pt idx="12" formatCode="#,##0_);[Red]\(#,##0\)">
                  <c:v>307.0</c:v>
                </c:pt>
                <c:pt idx="13" formatCode="#,##0_);[Red]\(#,##0\)">
                  <c:v>296.0</c:v>
                </c:pt>
                <c:pt idx="14" formatCode="#,##0_);[Red]\(#,##0\)">
                  <c:v>288.0</c:v>
                </c:pt>
                <c:pt idx="15" formatCode="#,##0_);[Red]\(#,##0\)">
                  <c:v>274.0</c:v>
                </c:pt>
                <c:pt idx="16" formatCode="#,##0_);[Red]\(#,##0\)">
                  <c:v>247.0</c:v>
                </c:pt>
                <c:pt idx="17" formatCode="#,##0_);[Red]\(#,##0\)">
                  <c:v>296.0</c:v>
                </c:pt>
                <c:pt idx="18" formatCode="#,##0_);[Red]\(#,##0\)">
                  <c:v>248.0</c:v>
                </c:pt>
                <c:pt idx="19" formatCode="#,##0_);[Red]\(#,##0\)">
                  <c:v>253.0</c:v>
                </c:pt>
                <c:pt idx="20" formatCode="#,##0_);[Red]\(#,##0\)">
                  <c:v>265.0</c:v>
                </c:pt>
                <c:pt idx="21" formatCode="#,##0_);[Red]\(#,##0\)">
                  <c:v>252.0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530256"/>
        <c:axId val="1759534016"/>
      </c:lineChart>
      <c:catAx>
        <c:axId val="1759530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200" b="0">
                    <a:solidFill>
                      <a:srgbClr val="000000"/>
                    </a:solidFill>
                  </a:defRPr>
                </a:pPr>
                <a:r>
                  <a:rPr lang="ja-JP" altLang="en-US" sz="2200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sz="22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95340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759534016"/>
        <c:scaling>
          <c:orientation val="minMax"/>
          <c:max val="1500.0"/>
          <c:min val="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2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200" b="0"/>
                  <a:t>死亡事故件数（件）</a:t>
                </a:r>
              </a:p>
            </c:rich>
          </c:tx>
          <c:layout>
            <c:manualLayout>
              <c:xMode val="edge"/>
              <c:yMode val="edge"/>
              <c:x val="0.025455104066168"/>
              <c:y val="0.321910345098885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9530256"/>
        <c:crosses val="autoZero"/>
        <c:crossBetween val="midCat"/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95338960927322"/>
          <c:y val="0.0198220966822766"/>
          <c:w val="0.93024314372699"/>
          <c:h val="0.272389945904796"/>
        </c:manualLayout>
      </c:layout>
      <c:overlay val="0"/>
      <c:txPr>
        <a:bodyPr/>
        <a:lstStyle/>
        <a:p>
          <a:pPr>
            <a:defRPr sz="2400" b="0"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60504885047"/>
          <c:y val="0.307515276080435"/>
          <c:w val="0.732287085119483"/>
          <c:h val="0.3584844276561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Sheet1!$D$3:$D$4</c:f>
              <c:strCache>
                <c:ptCount val="2"/>
                <c:pt idx="0">
                  <c:v>16～</c:v>
                </c:pt>
                <c:pt idx="1">
                  <c:v>19歳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Sheet1!$D$6:$D$11</c:f>
              <c:numCache>
                <c:formatCode>#,##0_);[Red]\(#,##0\)</c:formatCode>
                <c:ptCount val="6"/>
                <c:pt idx="0">
                  <c:v>4413.0</c:v>
                </c:pt>
                <c:pt idx="1">
                  <c:v>3761.0</c:v>
                </c:pt>
                <c:pt idx="2">
                  <c:v>2976.0</c:v>
                </c:pt>
                <c:pt idx="3">
                  <c:v>2932.0</c:v>
                </c:pt>
                <c:pt idx="4">
                  <c:v>1796.0</c:v>
                </c:pt>
                <c:pt idx="5">
                  <c:v>782.0</c:v>
                </c:pt>
              </c:numCache>
            </c:numRef>
          </c:val>
        </c:ser>
        <c:ser>
          <c:idx val="2"/>
          <c:order val="1"/>
          <c:tx>
            <c:strRef>
              <c:f>Sheet1!$E$3:$E$4</c:f>
              <c:strCache>
                <c:ptCount val="2"/>
                <c:pt idx="0">
                  <c:v>20～</c:v>
                </c:pt>
                <c:pt idx="1">
                  <c:v>24歳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Sheet1!$E$6:$E$11</c:f>
              <c:numCache>
                <c:formatCode>#,##0_);[Red]\(#,##0\)</c:formatCode>
                <c:ptCount val="6"/>
                <c:pt idx="0">
                  <c:v>15088.0</c:v>
                </c:pt>
                <c:pt idx="1">
                  <c:v>11143.0</c:v>
                </c:pt>
                <c:pt idx="2">
                  <c:v>7717.0</c:v>
                </c:pt>
                <c:pt idx="3">
                  <c:v>8360.0</c:v>
                </c:pt>
                <c:pt idx="4">
                  <c:v>5006.0</c:v>
                </c:pt>
                <c:pt idx="5">
                  <c:v>2134.0</c:v>
                </c:pt>
              </c:numCache>
            </c:numRef>
          </c:val>
        </c:ser>
        <c:ser>
          <c:idx val="3"/>
          <c:order val="2"/>
          <c:tx>
            <c:strRef>
              <c:f>Sheet1!$F$3:$F$4</c:f>
              <c:strCache>
                <c:ptCount val="2"/>
                <c:pt idx="0">
                  <c:v>25～</c:v>
                </c:pt>
                <c:pt idx="1">
                  <c:v>29歳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Sheet1!$F$6:$F$11</c:f>
              <c:numCache>
                <c:formatCode>#,##0_);[Red]\(#,##0\)</c:formatCode>
                <c:ptCount val="6"/>
                <c:pt idx="0">
                  <c:v>14303.0</c:v>
                </c:pt>
                <c:pt idx="1">
                  <c:v>9214.0</c:v>
                </c:pt>
                <c:pt idx="2">
                  <c:v>6197.0</c:v>
                </c:pt>
                <c:pt idx="3">
                  <c:v>6536.0</c:v>
                </c:pt>
                <c:pt idx="4">
                  <c:v>3701.0</c:v>
                </c:pt>
                <c:pt idx="5">
                  <c:v>1546.0</c:v>
                </c:pt>
              </c:numCache>
            </c:numRef>
          </c:val>
        </c:ser>
        <c:ser>
          <c:idx val="4"/>
          <c:order val="3"/>
          <c:tx>
            <c:strRef>
              <c:f>Sheet1!$G$3:$G$4</c:f>
              <c:strCache>
                <c:ptCount val="2"/>
                <c:pt idx="0">
                  <c:v>30～</c:v>
                </c:pt>
                <c:pt idx="1">
                  <c:v>34歳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Sheet1!$G$6:$G$11</c:f>
              <c:numCache>
                <c:formatCode>#,##0_);[Red]\(#,##0\)</c:formatCode>
                <c:ptCount val="6"/>
                <c:pt idx="0">
                  <c:v>14326.0</c:v>
                </c:pt>
                <c:pt idx="1">
                  <c:v>8708.0</c:v>
                </c:pt>
                <c:pt idx="2">
                  <c:v>5489.0</c:v>
                </c:pt>
                <c:pt idx="3">
                  <c:v>5455.0</c:v>
                </c:pt>
                <c:pt idx="4">
                  <c:v>3079.0</c:v>
                </c:pt>
                <c:pt idx="5">
                  <c:v>1175.0</c:v>
                </c:pt>
              </c:numCache>
            </c:numRef>
          </c:val>
        </c:ser>
        <c:ser>
          <c:idx val="5"/>
          <c:order val="4"/>
          <c:tx>
            <c:strRef>
              <c:f>Sheet1!$H$3:$H$4</c:f>
              <c:strCache>
                <c:ptCount val="2"/>
                <c:pt idx="0">
                  <c:v>35～</c:v>
                </c:pt>
                <c:pt idx="1">
                  <c:v>39歳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Sheet1!$H$6:$H$11</c:f>
              <c:numCache>
                <c:formatCode>#,##0_);[Red]\(#,##0\)</c:formatCode>
                <c:ptCount val="6"/>
                <c:pt idx="0">
                  <c:v>15176.0</c:v>
                </c:pt>
                <c:pt idx="1">
                  <c:v>8859.0</c:v>
                </c:pt>
                <c:pt idx="2">
                  <c:v>5150.0</c:v>
                </c:pt>
                <c:pt idx="3">
                  <c:v>5070.0</c:v>
                </c:pt>
                <c:pt idx="4">
                  <c:v>2824.0</c:v>
                </c:pt>
                <c:pt idx="5">
                  <c:v>1118.0</c:v>
                </c:pt>
              </c:numCache>
            </c:numRef>
          </c:val>
        </c:ser>
        <c:ser>
          <c:idx val="6"/>
          <c:order val="5"/>
          <c:tx>
            <c:strRef>
              <c:f>Sheet1!$I$3:$I$4</c:f>
              <c:strCache>
                <c:ptCount val="2"/>
                <c:pt idx="0">
                  <c:v>40～</c:v>
                </c:pt>
                <c:pt idx="1">
                  <c:v>44歳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Sheet1!$I$6:$I$11</c:f>
              <c:numCache>
                <c:formatCode>#,##0_);[Red]\(#,##0\)</c:formatCode>
                <c:ptCount val="6"/>
                <c:pt idx="0">
                  <c:v>18533.0</c:v>
                </c:pt>
                <c:pt idx="1">
                  <c:v>11026.0</c:v>
                </c:pt>
                <c:pt idx="2">
                  <c:v>6123.0</c:v>
                </c:pt>
                <c:pt idx="3">
                  <c:v>5676.0</c:v>
                </c:pt>
                <c:pt idx="4">
                  <c:v>3078.0</c:v>
                </c:pt>
                <c:pt idx="5">
                  <c:v>1253.0</c:v>
                </c:pt>
              </c:numCache>
            </c:numRef>
          </c:val>
        </c:ser>
        <c:ser>
          <c:idx val="7"/>
          <c:order val="6"/>
          <c:tx>
            <c:strRef>
              <c:f>Sheet1!$J$3:$J$4</c:f>
              <c:strCache>
                <c:ptCount val="2"/>
                <c:pt idx="0">
                  <c:v>45～</c:v>
                </c:pt>
                <c:pt idx="1">
                  <c:v>49歳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Sheet1!$J$6:$J$11</c:f>
              <c:numCache>
                <c:formatCode>#,##0_);[Red]\(#,##0\)</c:formatCode>
                <c:ptCount val="6"/>
                <c:pt idx="0">
                  <c:v>17304.0</c:v>
                </c:pt>
                <c:pt idx="1">
                  <c:v>10084.0</c:v>
                </c:pt>
                <c:pt idx="2">
                  <c:v>5556.0</c:v>
                </c:pt>
                <c:pt idx="3">
                  <c:v>5109.0</c:v>
                </c:pt>
                <c:pt idx="4">
                  <c:v>2615.0</c:v>
                </c:pt>
                <c:pt idx="5">
                  <c:v>1032.0</c:v>
                </c:pt>
              </c:numCache>
            </c:numRef>
          </c:val>
        </c:ser>
        <c:ser>
          <c:idx val="8"/>
          <c:order val="7"/>
          <c:tx>
            <c:strRef>
              <c:f>Sheet1!$K$3:$K$4</c:f>
              <c:strCache>
                <c:ptCount val="2"/>
                <c:pt idx="0">
                  <c:v>50～</c:v>
                </c:pt>
                <c:pt idx="1">
                  <c:v>54歳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Sheet1!$K$6:$K$11</c:f>
              <c:numCache>
                <c:formatCode>#,##0_);[Red]\(#,##0\)</c:formatCode>
                <c:ptCount val="6"/>
                <c:pt idx="0">
                  <c:v>14419.0</c:v>
                </c:pt>
                <c:pt idx="1">
                  <c:v>8145.0</c:v>
                </c:pt>
                <c:pt idx="2">
                  <c:v>4346.0</c:v>
                </c:pt>
                <c:pt idx="3">
                  <c:v>3955.0</c:v>
                </c:pt>
                <c:pt idx="4">
                  <c:v>2144.0</c:v>
                </c:pt>
                <c:pt idx="5">
                  <c:v>820.0</c:v>
                </c:pt>
              </c:numCache>
            </c:numRef>
          </c:val>
        </c:ser>
        <c:ser>
          <c:idx val="9"/>
          <c:order val="8"/>
          <c:tx>
            <c:strRef>
              <c:f>Sheet1!$L$3:$L$4</c:f>
              <c:strCache>
                <c:ptCount val="2"/>
                <c:pt idx="0">
                  <c:v>55～</c:v>
                </c:pt>
                <c:pt idx="1">
                  <c:v>59歳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Sheet1!$L$6:$L$11</c:f>
              <c:numCache>
                <c:formatCode>#,##0_);[Red]\(#,##0\)</c:formatCode>
                <c:ptCount val="6"/>
                <c:pt idx="0">
                  <c:v>13195.0</c:v>
                </c:pt>
                <c:pt idx="1">
                  <c:v>7699.0</c:v>
                </c:pt>
                <c:pt idx="2">
                  <c:v>3947.0</c:v>
                </c:pt>
                <c:pt idx="3">
                  <c:v>3668.0</c:v>
                </c:pt>
                <c:pt idx="4">
                  <c:v>1992.0</c:v>
                </c:pt>
                <c:pt idx="5">
                  <c:v>722.0</c:v>
                </c:pt>
              </c:numCache>
            </c:numRef>
          </c:val>
        </c:ser>
        <c:ser>
          <c:idx val="10"/>
          <c:order val="9"/>
          <c:tx>
            <c:strRef>
              <c:f>Sheet1!$M$3:$M$4</c:f>
              <c:strCache>
                <c:ptCount val="2"/>
                <c:pt idx="0">
                  <c:v>60～</c:v>
                </c:pt>
                <c:pt idx="1">
                  <c:v>64歳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Sheet1!$M$6:$M$11</c:f>
              <c:numCache>
                <c:formatCode>#,##0_);[Red]\(#,##0\)</c:formatCode>
                <c:ptCount val="6"/>
                <c:pt idx="0">
                  <c:v>13778.0</c:v>
                </c:pt>
                <c:pt idx="1">
                  <c:v>8051.0</c:v>
                </c:pt>
                <c:pt idx="2">
                  <c:v>4047.0</c:v>
                </c:pt>
                <c:pt idx="3">
                  <c:v>3684.0</c:v>
                </c:pt>
                <c:pt idx="4">
                  <c:v>1992.0</c:v>
                </c:pt>
                <c:pt idx="5">
                  <c:v>679.0</c:v>
                </c:pt>
              </c:numCache>
            </c:numRef>
          </c:val>
        </c:ser>
        <c:ser>
          <c:idx val="11"/>
          <c:order val="10"/>
          <c:tx>
            <c:strRef>
              <c:f>Sheet1!$N$3:$N$4</c:f>
              <c:strCache>
                <c:ptCount val="2"/>
                <c:pt idx="0">
                  <c:v>65～</c:v>
                </c:pt>
                <c:pt idx="1">
                  <c:v>69歳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Sheet1!$N$6:$N$11</c:f>
              <c:numCache>
                <c:formatCode>#,##0_);[Red]\(#,##0\)</c:formatCode>
                <c:ptCount val="6"/>
                <c:pt idx="0">
                  <c:v>16611.0</c:v>
                </c:pt>
                <c:pt idx="1">
                  <c:v>9791.0</c:v>
                </c:pt>
                <c:pt idx="2">
                  <c:v>4645.0</c:v>
                </c:pt>
                <c:pt idx="3">
                  <c:v>4182.0</c:v>
                </c:pt>
                <c:pt idx="4">
                  <c:v>2043.0</c:v>
                </c:pt>
                <c:pt idx="5">
                  <c:v>668.0</c:v>
                </c:pt>
              </c:numCache>
            </c:numRef>
          </c:val>
        </c:ser>
        <c:ser>
          <c:idx val="12"/>
          <c:order val="11"/>
          <c:tx>
            <c:strRef>
              <c:f>Sheet1!$O$3:$O$4</c:f>
              <c:strCache>
                <c:ptCount val="2"/>
                <c:pt idx="0">
                  <c:v>70～</c:v>
                </c:pt>
                <c:pt idx="1">
                  <c:v>74歳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Sheet1!$O$6:$O$11</c:f>
              <c:numCache>
                <c:formatCode>#,##0_);[Red]\(#,##0\)</c:formatCode>
                <c:ptCount val="6"/>
                <c:pt idx="0">
                  <c:v>10971.0</c:v>
                </c:pt>
                <c:pt idx="1">
                  <c:v>6588.0</c:v>
                </c:pt>
                <c:pt idx="2">
                  <c:v>3139.0</c:v>
                </c:pt>
                <c:pt idx="3">
                  <c:v>2744.0</c:v>
                </c:pt>
                <c:pt idx="4">
                  <c:v>1206.0</c:v>
                </c:pt>
                <c:pt idx="5">
                  <c:v>312.0</c:v>
                </c:pt>
              </c:numCache>
            </c:numRef>
          </c:val>
        </c:ser>
        <c:ser>
          <c:idx val="13"/>
          <c:order val="12"/>
          <c:tx>
            <c:strRef>
              <c:f>Sheet1!$P$3:$P$4</c:f>
              <c:strCache>
                <c:ptCount val="2"/>
                <c:pt idx="0">
                  <c:v>75～</c:v>
                </c:pt>
                <c:pt idx="1">
                  <c:v>79歳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Sheet1!$P$5:$P$11</c:f>
              <c:numCache>
                <c:formatCode>#,##0_);[Red]\(#,##0\)</c:formatCode>
                <c:ptCount val="7"/>
                <c:pt idx="0">
                  <c:v>75.0</c:v>
                </c:pt>
                <c:pt idx="1">
                  <c:v>7719.0</c:v>
                </c:pt>
                <c:pt idx="2">
                  <c:v>4752.0</c:v>
                </c:pt>
                <c:pt idx="3">
                  <c:v>2355.0</c:v>
                </c:pt>
                <c:pt idx="4">
                  <c:v>1994.0</c:v>
                </c:pt>
                <c:pt idx="5">
                  <c:v>966.0</c:v>
                </c:pt>
                <c:pt idx="6">
                  <c:v>272.0</c:v>
                </c:pt>
              </c:numCache>
            </c:numRef>
          </c:val>
        </c:ser>
        <c:ser>
          <c:idx val="14"/>
          <c:order val="13"/>
          <c:tx>
            <c:strRef>
              <c:f>Sheet1!$Q$3:$Q$4</c:f>
              <c:strCache>
                <c:ptCount val="2"/>
                <c:pt idx="0">
                  <c:v>80～</c:v>
                </c:pt>
                <c:pt idx="1">
                  <c:v>84歳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Sheet1!$Q$5:$Q$11</c:f>
              <c:numCache>
                <c:formatCode>#,##0_);[Red]\(#,##0\)</c:formatCode>
                <c:ptCount val="7"/>
                <c:pt idx="0">
                  <c:v>25.0</c:v>
                </c:pt>
                <c:pt idx="1">
                  <c:v>4225.0</c:v>
                </c:pt>
                <c:pt idx="2">
                  <c:v>2728.0</c:v>
                </c:pt>
                <c:pt idx="3">
                  <c:v>1355.0</c:v>
                </c:pt>
                <c:pt idx="4">
                  <c:v>1327.0</c:v>
                </c:pt>
                <c:pt idx="5">
                  <c:v>560.0</c:v>
                </c:pt>
                <c:pt idx="6">
                  <c:v>140.0</c:v>
                </c:pt>
              </c:numCache>
            </c:numRef>
          </c:val>
        </c:ser>
        <c:ser>
          <c:idx val="15"/>
          <c:order val="14"/>
          <c:tx>
            <c:strRef>
              <c:f>Sheet1!$R$3:$R$4</c:f>
              <c:strCache>
                <c:ptCount val="2"/>
                <c:pt idx="0">
                  <c:v>85歳</c:v>
                </c:pt>
                <c:pt idx="1">
                  <c:v>以上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Sheet1!$R$5:$R$11</c:f>
              <c:numCache>
                <c:formatCode>#,##0_);[Red]\(#,##0\)</c:formatCode>
                <c:ptCount val="7"/>
                <c:pt idx="0">
                  <c:v>10.0</c:v>
                </c:pt>
                <c:pt idx="1">
                  <c:v>1654.0</c:v>
                </c:pt>
                <c:pt idx="2">
                  <c:v>1071.0</c:v>
                </c:pt>
                <c:pt idx="3">
                  <c:v>547.0</c:v>
                </c:pt>
                <c:pt idx="4">
                  <c:v>549.0</c:v>
                </c:pt>
                <c:pt idx="5">
                  <c:v>264.0</c:v>
                </c:pt>
                <c:pt idx="6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9611536"/>
        <c:axId val="1759614016"/>
      </c:barChart>
      <c:catAx>
        <c:axId val="175961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9614016"/>
        <c:crosses val="autoZero"/>
        <c:auto val="1"/>
        <c:lblAlgn val="ctr"/>
        <c:lblOffset val="110"/>
        <c:noMultiLvlLbl val="0"/>
      </c:catAx>
      <c:valAx>
        <c:axId val="1759614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200" dirty="0" smtClean="0">
                    <a:solidFill>
                      <a:schemeClr val="tx1"/>
                    </a:solidFill>
                  </a:rPr>
                  <a:t>事故件数（万件）</a:t>
                </a:r>
                <a:endParaRPr lang="ja-JP" altLang="en-US" sz="2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00335738101046"/>
              <c:y val="0.330376624819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9611536"/>
        <c:crosses val="autoZero"/>
        <c:crossBetween val="between"/>
        <c:dispUnits>
          <c:builtInUnit val="tenThousands"/>
        </c:dispUnits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0"/>
          <c:y val="0.0188127245120912"/>
          <c:w val="0.973620975901844"/>
          <c:h val="0.20854645780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60504885047"/>
          <c:y val="0.307515276080435"/>
          <c:w val="0.736713251780341"/>
          <c:h val="0.3584844276561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Sheet1!$D$3:$D$4</c:f>
              <c:strCache>
                <c:ptCount val="2"/>
                <c:pt idx="0">
                  <c:v>16～</c:v>
                </c:pt>
                <c:pt idx="1">
                  <c:v>19歳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Sheet1!$D$6:$D$11</c:f>
              <c:numCache>
                <c:formatCode>0.0</c:formatCode>
                <c:ptCount val="6"/>
                <c:pt idx="0">
                  <c:v>466.9282932305449</c:v>
                </c:pt>
                <c:pt idx="1">
                  <c:v>397.9418334103964</c:v>
                </c:pt>
                <c:pt idx="2">
                  <c:v>314.8829822465673</c:v>
                </c:pt>
                <c:pt idx="3">
                  <c:v>310.2274542832444</c:v>
                </c:pt>
                <c:pt idx="4">
                  <c:v>190.030186866544</c:v>
                </c:pt>
                <c:pt idx="5">
                  <c:v>82.74142880269341</c:v>
                </c:pt>
              </c:numCache>
            </c:numRef>
          </c:val>
        </c:ser>
        <c:ser>
          <c:idx val="2"/>
          <c:order val="1"/>
          <c:tx>
            <c:strRef>
              <c:f>Sheet1!$E$3:$E$4</c:f>
              <c:strCache>
                <c:ptCount val="2"/>
                <c:pt idx="0">
                  <c:v>20～</c:v>
                </c:pt>
                <c:pt idx="1">
                  <c:v>24歳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Sheet1!$E$6:$E$11</c:f>
              <c:numCache>
                <c:formatCode>0.0</c:formatCode>
                <c:ptCount val="6"/>
                <c:pt idx="0">
                  <c:v>317.6418377752942</c:v>
                </c:pt>
                <c:pt idx="1">
                  <c:v>234.5892761353464</c:v>
                </c:pt>
                <c:pt idx="2">
                  <c:v>162.4630210837717</c:v>
                </c:pt>
                <c:pt idx="3">
                  <c:v>175.9998517895985</c:v>
                </c:pt>
                <c:pt idx="4">
                  <c:v>105.3893849352548</c:v>
                </c:pt>
                <c:pt idx="5">
                  <c:v>44.92627795681857</c:v>
                </c:pt>
              </c:numCache>
            </c:numRef>
          </c:val>
        </c:ser>
        <c:ser>
          <c:idx val="3"/>
          <c:order val="2"/>
          <c:tx>
            <c:strRef>
              <c:f>Sheet1!$F$3:$F$4</c:f>
              <c:strCache>
                <c:ptCount val="2"/>
                <c:pt idx="0">
                  <c:v>25～</c:v>
                </c:pt>
                <c:pt idx="1">
                  <c:v>29歳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Sheet1!$F$6:$F$11</c:f>
              <c:numCache>
                <c:formatCode>0.0</c:formatCode>
                <c:ptCount val="6"/>
                <c:pt idx="0">
                  <c:v>253.002894771987</c:v>
                </c:pt>
                <c:pt idx="1">
                  <c:v>162.984595709228</c:v>
                </c:pt>
                <c:pt idx="2">
                  <c:v>109.6174885619802</c:v>
                </c:pt>
                <c:pt idx="3">
                  <c:v>115.613991486381</c:v>
                </c:pt>
                <c:pt idx="4">
                  <c:v>65.4662457911714</c:v>
                </c:pt>
                <c:pt idx="5">
                  <c:v>27.34688354313722</c:v>
                </c:pt>
              </c:numCache>
            </c:numRef>
          </c:val>
        </c:ser>
        <c:ser>
          <c:idx val="4"/>
          <c:order val="3"/>
          <c:tx>
            <c:strRef>
              <c:f>Sheet1!$G$3:$G$4</c:f>
              <c:strCache>
                <c:ptCount val="2"/>
                <c:pt idx="0">
                  <c:v>30～</c:v>
                </c:pt>
                <c:pt idx="1">
                  <c:v>34歳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Sheet1!$G$6:$G$11</c:f>
              <c:numCache>
                <c:formatCode>0.0</c:formatCode>
                <c:ptCount val="6"/>
                <c:pt idx="0">
                  <c:v>213.1164977845613</c:v>
                </c:pt>
                <c:pt idx="1">
                  <c:v>129.5419839946922</c:v>
                </c:pt>
                <c:pt idx="2">
                  <c:v>81.65548348034742</c:v>
                </c:pt>
                <c:pt idx="3">
                  <c:v>81.14969254605475</c:v>
                </c:pt>
                <c:pt idx="4">
                  <c:v>45.80383196137542</c:v>
                </c:pt>
                <c:pt idx="5">
                  <c:v>17.47953964099257</c:v>
                </c:pt>
              </c:numCache>
            </c:numRef>
          </c:val>
        </c:ser>
        <c:ser>
          <c:idx val="5"/>
          <c:order val="4"/>
          <c:tx>
            <c:strRef>
              <c:f>Sheet1!$H$3:$H$4</c:f>
              <c:strCache>
                <c:ptCount val="2"/>
                <c:pt idx="0">
                  <c:v>35～</c:v>
                </c:pt>
                <c:pt idx="1">
                  <c:v>39歳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Sheet1!$H$6:$H$11</c:f>
              <c:numCache>
                <c:formatCode>0.0</c:formatCode>
                <c:ptCount val="6"/>
                <c:pt idx="0">
                  <c:v>199.3265243238515</c:v>
                </c:pt>
                <c:pt idx="1">
                  <c:v>116.3569899173037</c:v>
                </c:pt>
                <c:pt idx="2">
                  <c:v>67.64177650684205</c:v>
                </c:pt>
                <c:pt idx="3">
                  <c:v>66.5910304640174</c:v>
                </c:pt>
                <c:pt idx="4">
                  <c:v>37.091335311713</c:v>
                </c:pt>
                <c:pt idx="5">
                  <c:v>14.68417594847562</c:v>
                </c:pt>
              </c:numCache>
            </c:numRef>
          </c:val>
        </c:ser>
        <c:ser>
          <c:idx val="6"/>
          <c:order val="5"/>
          <c:tx>
            <c:strRef>
              <c:f>Sheet1!$I$3:$I$4</c:f>
              <c:strCache>
                <c:ptCount val="2"/>
                <c:pt idx="0">
                  <c:v>40～</c:v>
                </c:pt>
                <c:pt idx="1">
                  <c:v>44歳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Sheet1!$I$6:$I$11</c:f>
              <c:numCache>
                <c:formatCode>0.0</c:formatCode>
                <c:ptCount val="6"/>
                <c:pt idx="0">
                  <c:v>203.1883456085421</c:v>
                </c:pt>
                <c:pt idx="1">
                  <c:v>120.8846219543401</c:v>
                </c:pt>
                <c:pt idx="2">
                  <c:v>67.13010522641254</c:v>
                </c:pt>
                <c:pt idx="3">
                  <c:v>62.2293773093447</c:v>
                </c:pt>
                <c:pt idx="4">
                  <c:v>33.7459519658497</c:v>
                </c:pt>
                <c:pt idx="5">
                  <c:v>13.73738720377183</c:v>
                </c:pt>
              </c:numCache>
            </c:numRef>
          </c:val>
        </c:ser>
        <c:ser>
          <c:idx val="7"/>
          <c:order val="6"/>
          <c:tx>
            <c:strRef>
              <c:f>Sheet1!$J$3:$J$4</c:f>
              <c:strCache>
                <c:ptCount val="2"/>
                <c:pt idx="0">
                  <c:v>45～</c:v>
                </c:pt>
                <c:pt idx="1">
                  <c:v>49歳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Sheet1!$J$6:$J$11</c:f>
              <c:numCache>
                <c:formatCode>0.0</c:formatCode>
                <c:ptCount val="6"/>
                <c:pt idx="0">
                  <c:v>195.7785643063681</c:v>
                </c:pt>
                <c:pt idx="1">
                  <c:v>114.0910218715566</c:v>
                </c:pt>
                <c:pt idx="2">
                  <c:v>62.86093985703775</c:v>
                </c:pt>
                <c:pt idx="3">
                  <c:v>57.8035532270709</c:v>
                </c:pt>
                <c:pt idx="4">
                  <c:v>29.58627748850859</c:v>
                </c:pt>
                <c:pt idx="5">
                  <c:v>11.67611409871544</c:v>
                </c:pt>
              </c:numCache>
            </c:numRef>
          </c:val>
        </c:ser>
        <c:ser>
          <c:idx val="8"/>
          <c:order val="7"/>
          <c:tx>
            <c:strRef>
              <c:f>Sheet1!$K$3:$K$4</c:f>
              <c:strCache>
                <c:ptCount val="2"/>
                <c:pt idx="0">
                  <c:v>50～</c:v>
                </c:pt>
                <c:pt idx="1">
                  <c:v>54歳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Sheet1!$K$6:$K$11</c:f>
              <c:numCache>
                <c:formatCode>0.0</c:formatCode>
                <c:ptCount val="6"/>
                <c:pt idx="0">
                  <c:v>197.7952937367796</c:v>
                </c:pt>
                <c:pt idx="1">
                  <c:v>111.7305407785609</c:v>
                </c:pt>
                <c:pt idx="2">
                  <c:v>59.61705711769492</c:v>
                </c:pt>
                <c:pt idx="3">
                  <c:v>54.25344245294144</c:v>
                </c:pt>
                <c:pt idx="4">
                  <c:v>29.41071570647447</c:v>
                </c:pt>
                <c:pt idx="5">
                  <c:v>11.24850134296132</c:v>
                </c:pt>
              </c:numCache>
            </c:numRef>
          </c:val>
        </c:ser>
        <c:ser>
          <c:idx val="9"/>
          <c:order val="8"/>
          <c:tx>
            <c:strRef>
              <c:f>Sheet1!$L$3:$L$4</c:f>
              <c:strCache>
                <c:ptCount val="2"/>
                <c:pt idx="0">
                  <c:v>55～</c:v>
                </c:pt>
                <c:pt idx="1">
                  <c:v>59歳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Sheet1!$L$6:$L$11</c:f>
              <c:numCache>
                <c:formatCode>0.0</c:formatCode>
                <c:ptCount val="6"/>
                <c:pt idx="0">
                  <c:v>195.195974835622</c:v>
                </c:pt>
                <c:pt idx="1">
                  <c:v>113.8926722439904</c:v>
                </c:pt>
                <c:pt idx="2">
                  <c:v>58.38867091142097</c:v>
                </c:pt>
                <c:pt idx="3">
                  <c:v>54.26137443706413</c:v>
                </c:pt>
                <c:pt idx="4">
                  <c:v>29.46800923626814</c:v>
                </c:pt>
                <c:pt idx="5">
                  <c:v>10.68067403041448</c:v>
                </c:pt>
              </c:numCache>
            </c:numRef>
          </c:val>
        </c:ser>
        <c:ser>
          <c:idx val="10"/>
          <c:order val="9"/>
          <c:tx>
            <c:strRef>
              <c:f>Sheet1!$M$3:$M$4</c:f>
              <c:strCache>
                <c:ptCount val="2"/>
                <c:pt idx="0">
                  <c:v>60～</c:v>
                </c:pt>
                <c:pt idx="1">
                  <c:v>64歳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Sheet1!$M$6:$M$11</c:f>
              <c:numCache>
                <c:formatCode>0.0</c:formatCode>
                <c:ptCount val="6"/>
                <c:pt idx="0">
                  <c:v>201.6702417832696</c:v>
                </c:pt>
                <c:pt idx="1">
                  <c:v>117.8434545360069</c:v>
                </c:pt>
                <c:pt idx="2">
                  <c:v>59.2364253517849</c:v>
                </c:pt>
                <c:pt idx="3">
                  <c:v>53.92315072794058</c:v>
                </c:pt>
                <c:pt idx="4">
                  <c:v>29.15714339035224</c:v>
                </c:pt>
                <c:pt idx="5">
                  <c:v>9.938604599422276</c:v>
                </c:pt>
              </c:numCache>
            </c:numRef>
          </c:val>
        </c:ser>
        <c:ser>
          <c:idx val="11"/>
          <c:order val="10"/>
          <c:tx>
            <c:strRef>
              <c:f>Sheet1!$N$3:$N$4</c:f>
              <c:strCache>
                <c:ptCount val="2"/>
                <c:pt idx="0">
                  <c:v>65～</c:v>
                </c:pt>
                <c:pt idx="1">
                  <c:v>69歳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Sheet1!$N$6:$N$11</c:f>
              <c:numCache>
                <c:formatCode>0.0</c:formatCode>
                <c:ptCount val="6"/>
                <c:pt idx="0">
                  <c:v>210.0386885422511</c:v>
                </c:pt>
                <c:pt idx="1">
                  <c:v>123.802829421298</c:v>
                </c:pt>
                <c:pt idx="2">
                  <c:v>58.7339539027606</c:v>
                </c:pt>
                <c:pt idx="3">
                  <c:v>52.8795253436695</c:v>
                </c:pt>
                <c:pt idx="4">
                  <c:v>25.83282407391602</c:v>
                </c:pt>
                <c:pt idx="5">
                  <c:v>8.44656215436902</c:v>
                </c:pt>
              </c:numCache>
            </c:numRef>
          </c:val>
        </c:ser>
        <c:ser>
          <c:idx val="12"/>
          <c:order val="11"/>
          <c:tx>
            <c:strRef>
              <c:f>Sheet1!$O$3:$O$4</c:f>
              <c:strCache>
                <c:ptCount val="2"/>
                <c:pt idx="0">
                  <c:v>70～</c:v>
                </c:pt>
                <c:pt idx="1">
                  <c:v>74歳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Sheet1!$O$6:$O$12</c:f>
              <c:numCache>
                <c:formatCode>0.0</c:formatCode>
                <c:ptCount val="7"/>
                <c:pt idx="0">
                  <c:v>236.299944775038</c:v>
                </c:pt>
                <c:pt idx="1">
                  <c:v>141.8962752873895</c:v>
                </c:pt>
                <c:pt idx="2">
                  <c:v>67.6096551498354</c:v>
                </c:pt>
                <c:pt idx="3">
                  <c:v>59.1019094396777</c:v>
                </c:pt>
                <c:pt idx="4">
                  <c:v>25.97554766189917</c:v>
                </c:pt>
                <c:pt idx="5">
                  <c:v>6.720042181187848</c:v>
                </c:pt>
                <c:pt idx="6">
                  <c:v>1.163084223667127</c:v>
                </c:pt>
              </c:numCache>
            </c:numRef>
          </c:val>
        </c:ser>
        <c:ser>
          <c:idx val="13"/>
          <c:order val="12"/>
          <c:tx>
            <c:strRef>
              <c:f>Sheet1!$P$3:$P$4</c:f>
              <c:strCache>
                <c:ptCount val="2"/>
                <c:pt idx="0">
                  <c:v>75～</c:v>
                </c:pt>
                <c:pt idx="1">
                  <c:v>79歳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Sheet1!$P$5:$P$11</c:f>
              <c:numCache>
                <c:formatCode>0.0</c:formatCode>
                <c:ptCount val="7"/>
                <c:pt idx="0">
                  <c:v>2.467941440685495</c:v>
                </c:pt>
                <c:pt idx="1">
                  <c:v>254.0005330753512</c:v>
                </c:pt>
                <c:pt idx="2">
                  <c:v>156.368769681833</c:v>
                </c:pt>
                <c:pt idx="3">
                  <c:v>77.49336123752445</c:v>
                </c:pt>
                <c:pt idx="4">
                  <c:v>65.61433643635829</c:v>
                </c:pt>
                <c:pt idx="5">
                  <c:v>31.78708575602918</c:v>
                </c:pt>
                <c:pt idx="6">
                  <c:v>8.9504009582194</c:v>
                </c:pt>
              </c:numCache>
            </c:numRef>
          </c:val>
        </c:ser>
        <c:ser>
          <c:idx val="14"/>
          <c:order val="13"/>
          <c:tx>
            <c:strRef>
              <c:f>Sheet1!$Q$3:$Q$4</c:f>
              <c:strCache>
                <c:ptCount val="2"/>
                <c:pt idx="0">
                  <c:v>80～</c:v>
                </c:pt>
                <c:pt idx="1">
                  <c:v>84歳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Sheet1!$Q$5:$Q$11</c:f>
              <c:numCache>
                <c:formatCode>0.0</c:formatCode>
                <c:ptCount val="7"/>
                <c:pt idx="0">
                  <c:v>1.638433186005421</c:v>
                </c:pt>
                <c:pt idx="1">
                  <c:v>276.8952084349162</c:v>
                </c:pt>
                <c:pt idx="2">
                  <c:v>178.7858292569116</c:v>
                </c:pt>
                <c:pt idx="3">
                  <c:v>88.80307868149374</c:v>
                </c:pt>
                <c:pt idx="4">
                  <c:v>86.96803351316775</c:v>
                </c:pt>
                <c:pt idx="5">
                  <c:v>36.70090336652143</c:v>
                </c:pt>
                <c:pt idx="6">
                  <c:v>9.175225841630358</c:v>
                </c:pt>
              </c:numCache>
            </c:numRef>
          </c:val>
        </c:ser>
        <c:ser>
          <c:idx val="15"/>
          <c:order val="14"/>
          <c:tx>
            <c:strRef>
              <c:f>Sheet1!$R$3:$R$4</c:f>
              <c:strCache>
                <c:ptCount val="2"/>
                <c:pt idx="0">
                  <c:v>85歳</c:v>
                </c:pt>
                <c:pt idx="1">
                  <c:v>以上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Sheet1!$A$6:$A$12</c:f>
              <c:strCache>
                <c:ptCount val="7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</c:strCache>
            </c:strRef>
          </c:cat>
          <c:val>
            <c:numRef>
              <c:f>Sheet1!$R$5:$R$11</c:f>
              <c:numCache>
                <c:formatCode>0.0</c:formatCode>
                <c:ptCount val="7"/>
                <c:pt idx="0">
                  <c:v>1.772427410235414</c:v>
                </c:pt>
                <c:pt idx="1">
                  <c:v>293.1594936529374</c:v>
                </c:pt>
                <c:pt idx="2">
                  <c:v>189.8269756362128</c:v>
                </c:pt>
                <c:pt idx="3">
                  <c:v>96.95177933987713</c:v>
                </c:pt>
                <c:pt idx="4">
                  <c:v>97.30626482192421</c:v>
                </c:pt>
                <c:pt idx="5">
                  <c:v>46.79208363021492</c:v>
                </c:pt>
                <c:pt idx="6">
                  <c:v>11.52077816653019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7007280"/>
        <c:axId val="1757009056"/>
      </c:barChart>
      <c:catAx>
        <c:axId val="175700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7009056"/>
        <c:crosses val="autoZero"/>
        <c:auto val="1"/>
        <c:lblAlgn val="ctr"/>
        <c:lblOffset val="110"/>
        <c:noMultiLvlLbl val="0"/>
      </c:catAx>
      <c:valAx>
        <c:axId val="1757009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200" smtClean="0">
                    <a:solidFill>
                      <a:schemeClr val="tx1"/>
                    </a:solidFill>
                  </a:rPr>
                  <a:t>事故件数（件）</a:t>
                </a:r>
                <a:endParaRPr lang="ja-JP" altLang="en-US" sz="22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00335738101046"/>
              <c:y val="0.330376624819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7007280"/>
        <c:crosses val="autoZero"/>
        <c:crossBetween val="between"/>
        <c:majorUnit val="100.0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0"/>
          <c:y val="0.0188127245120912"/>
          <c:w val="0.973620975901844"/>
          <c:h val="0.20854645780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60504885047"/>
          <c:y val="0.307515276080435"/>
          <c:w val="0.732287085119483"/>
          <c:h val="0.3584844276561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Sheet1!$D$3:$D$4</c:f>
              <c:strCache>
                <c:ptCount val="2"/>
                <c:pt idx="0">
                  <c:v>16～</c:v>
                </c:pt>
                <c:pt idx="1">
                  <c:v>19歳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Sheet1!$D$6:$D$16</c:f>
              <c:numCache>
                <c:formatCode>General</c:formatCode>
                <c:ptCount val="11"/>
                <c:pt idx="0">
                  <c:v>2.0</c:v>
                </c:pt>
                <c:pt idx="1">
                  <c:v>2.0</c:v>
                </c:pt>
                <c:pt idx="2">
                  <c:v>9.0</c:v>
                </c:pt>
                <c:pt idx="3">
                  <c:v>13.0</c:v>
                </c:pt>
                <c:pt idx="4">
                  <c:v>12.0</c:v>
                </c:pt>
                <c:pt idx="5">
                  <c:v>26.0</c:v>
                </c:pt>
                <c:pt idx="6">
                  <c:v>20.0</c:v>
                </c:pt>
                <c:pt idx="7">
                  <c:v>19.0</c:v>
                </c:pt>
                <c:pt idx="8">
                  <c:v>8.0</c:v>
                </c:pt>
                <c:pt idx="9">
                  <c:v>7.0</c:v>
                </c:pt>
                <c:pt idx="10">
                  <c:v>8.0</c:v>
                </c:pt>
              </c:numCache>
            </c:numRef>
          </c:val>
        </c:ser>
        <c:ser>
          <c:idx val="2"/>
          <c:order val="1"/>
          <c:tx>
            <c:strRef>
              <c:f>Sheet1!$E$3:$E$4</c:f>
              <c:strCache>
                <c:ptCount val="2"/>
                <c:pt idx="0">
                  <c:v>20～</c:v>
                </c:pt>
                <c:pt idx="1">
                  <c:v>24歳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Sheet1!$E$6:$E$16</c:f>
              <c:numCache>
                <c:formatCode>General</c:formatCode>
                <c:ptCount val="11"/>
                <c:pt idx="0">
                  <c:v>13.0</c:v>
                </c:pt>
                <c:pt idx="1">
                  <c:v>17.0</c:v>
                </c:pt>
                <c:pt idx="2">
                  <c:v>9.0</c:v>
                </c:pt>
                <c:pt idx="3">
                  <c:v>32.0</c:v>
                </c:pt>
                <c:pt idx="4">
                  <c:v>59.0</c:v>
                </c:pt>
                <c:pt idx="5">
                  <c:v>59.0</c:v>
                </c:pt>
                <c:pt idx="6">
                  <c:v>26.0</c:v>
                </c:pt>
                <c:pt idx="7">
                  <c:v>24.0</c:v>
                </c:pt>
                <c:pt idx="8">
                  <c:v>9.0</c:v>
                </c:pt>
                <c:pt idx="9">
                  <c:v>14.0</c:v>
                </c:pt>
                <c:pt idx="10">
                  <c:v>5.0</c:v>
                </c:pt>
              </c:numCache>
            </c:numRef>
          </c:val>
        </c:ser>
        <c:ser>
          <c:idx val="3"/>
          <c:order val="2"/>
          <c:tx>
            <c:strRef>
              <c:f>Sheet1!$F$3:$F$4</c:f>
              <c:strCache>
                <c:ptCount val="2"/>
                <c:pt idx="0">
                  <c:v>25～</c:v>
                </c:pt>
                <c:pt idx="1">
                  <c:v>29歳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Sheet1!$F$6:$F$16</c:f>
              <c:numCache>
                <c:formatCode>General</c:formatCode>
                <c:ptCount val="11"/>
                <c:pt idx="0">
                  <c:v>11.0</c:v>
                </c:pt>
                <c:pt idx="1">
                  <c:v>17.0</c:v>
                </c:pt>
                <c:pt idx="2">
                  <c:v>14.0</c:v>
                </c:pt>
                <c:pt idx="3">
                  <c:v>33.0</c:v>
                </c:pt>
                <c:pt idx="4">
                  <c:v>35.0</c:v>
                </c:pt>
                <c:pt idx="5">
                  <c:v>43.0</c:v>
                </c:pt>
                <c:pt idx="6">
                  <c:v>16.0</c:v>
                </c:pt>
                <c:pt idx="7">
                  <c:v>21.0</c:v>
                </c:pt>
                <c:pt idx="8">
                  <c:v>5.0</c:v>
                </c:pt>
                <c:pt idx="9">
                  <c:v>2.0</c:v>
                </c:pt>
                <c:pt idx="10">
                  <c:v>5.0</c:v>
                </c:pt>
              </c:numCache>
            </c:numRef>
          </c:val>
        </c:ser>
        <c:ser>
          <c:idx val="4"/>
          <c:order val="3"/>
          <c:tx>
            <c:strRef>
              <c:f>Sheet1!$G$3:$G$4</c:f>
              <c:strCache>
                <c:ptCount val="2"/>
                <c:pt idx="0">
                  <c:v>30～</c:v>
                </c:pt>
                <c:pt idx="1">
                  <c:v>34歳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Sheet1!$G$6:$G$16</c:f>
              <c:numCache>
                <c:formatCode>General</c:formatCode>
                <c:ptCount val="11"/>
                <c:pt idx="0">
                  <c:v>17.0</c:v>
                </c:pt>
                <c:pt idx="1">
                  <c:v>21.0</c:v>
                </c:pt>
                <c:pt idx="2">
                  <c:v>13.0</c:v>
                </c:pt>
                <c:pt idx="3">
                  <c:v>30.0</c:v>
                </c:pt>
                <c:pt idx="4">
                  <c:v>56.0</c:v>
                </c:pt>
                <c:pt idx="5">
                  <c:v>30.0</c:v>
                </c:pt>
                <c:pt idx="6">
                  <c:v>20.0</c:v>
                </c:pt>
                <c:pt idx="7">
                  <c:v>16.0</c:v>
                </c:pt>
                <c:pt idx="8">
                  <c:v>7.0</c:v>
                </c:pt>
                <c:pt idx="9">
                  <c:v>5.0</c:v>
                </c:pt>
                <c:pt idx="10">
                  <c:v>6.0</c:v>
                </c:pt>
              </c:numCache>
            </c:numRef>
          </c:val>
        </c:ser>
        <c:ser>
          <c:idx val="5"/>
          <c:order val="4"/>
          <c:tx>
            <c:strRef>
              <c:f>Sheet1!$H$3:$H$4</c:f>
              <c:strCache>
                <c:ptCount val="2"/>
                <c:pt idx="0">
                  <c:v>35～</c:v>
                </c:pt>
                <c:pt idx="1">
                  <c:v>39歳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Sheet1!$H$6:$H$16</c:f>
              <c:numCache>
                <c:formatCode>General</c:formatCode>
                <c:ptCount val="11"/>
                <c:pt idx="0">
                  <c:v>17.0</c:v>
                </c:pt>
                <c:pt idx="1">
                  <c:v>23.0</c:v>
                </c:pt>
                <c:pt idx="2">
                  <c:v>10.0</c:v>
                </c:pt>
                <c:pt idx="3">
                  <c:v>28.0</c:v>
                </c:pt>
                <c:pt idx="4">
                  <c:v>48.0</c:v>
                </c:pt>
                <c:pt idx="5">
                  <c:v>43.0</c:v>
                </c:pt>
                <c:pt idx="6">
                  <c:v>19.0</c:v>
                </c:pt>
                <c:pt idx="7">
                  <c:v>16.0</c:v>
                </c:pt>
                <c:pt idx="8">
                  <c:v>4.0</c:v>
                </c:pt>
                <c:pt idx="9">
                  <c:v>7.0</c:v>
                </c:pt>
                <c:pt idx="10">
                  <c:v>5.0</c:v>
                </c:pt>
              </c:numCache>
            </c:numRef>
          </c:val>
        </c:ser>
        <c:ser>
          <c:idx val="6"/>
          <c:order val="5"/>
          <c:tx>
            <c:strRef>
              <c:f>Sheet1!$I$3:$I$4</c:f>
              <c:strCache>
                <c:ptCount val="2"/>
                <c:pt idx="0">
                  <c:v>40～</c:v>
                </c:pt>
                <c:pt idx="1">
                  <c:v>44歳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Sheet1!$I$6:$I$16</c:f>
              <c:numCache>
                <c:formatCode>General</c:formatCode>
                <c:ptCount val="11"/>
                <c:pt idx="0">
                  <c:v>26.0</c:v>
                </c:pt>
                <c:pt idx="1">
                  <c:v>43.0</c:v>
                </c:pt>
                <c:pt idx="2">
                  <c:v>19.0</c:v>
                </c:pt>
                <c:pt idx="3">
                  <c:v>47.0</c:v>
                </c:pt>
                <c:pt idx="4">
                  <c:v>66.0</c:v>
                </c:pt>
                <c:pt idx="5">
                  <c:v>58.0</c:v>
                </c:pt>
                <c:pt idx="6">
                  <c:v>20.0</c:v>
                </c:pt>
                <c:pt idx="7">
                  <c:v>22.0</c:v>
                </c:pt>
                <c:pt idx="8">
                  <c:v>5.0</c:v>
                </c:pt>
                <c:pt idx="9">
                  <c:v>11.0</c:v>
                </c:pt>
                <c:pt idx="10">
                  <c:v>3.0</c:v>
                </c:pt>
              </c:numCache>
            </c:numRef>
          </c:val>
        </c:ser>
        <c:ser>
          <c:idx val="7"/>
          <c:order val="6"/>
          <c:tx>
            <c:strRef>
              <c:f>Sheet1!$J$3:$J$4</c:f>
              <c:strCache>
                <c:ptCount val="2"/>
                <c:pt idx="0">
                  <c:v>45～</c:v>
                </c:pt>
                <c:pt idx="1">
                  <c:v>49歳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Sheet1!$J$6:$J$16</c:f>
              <c:numCache>
                <c:formatCode>General</c:formatCode>
                <c:ptCount val="11"/>
                <c:pt idx="0">
                  <c:v>24.0</c:v>
                </c:pt>
                <c:pt idx="1">
                  <c:v>39.0</c:v>
                </c:pt>
                <c:pt idx="2">
                  <c:v>16.0</c:v>
                </c:pt>
                <c:pt idx="3">
                  <c:v>50.0</c:v>
                </c:pt>
                <c:pt idx="4">
                  <c:v>50.0</c:v>
                </c:pt>
                <c:pt idx="5">
                  <c:v>54.0</c:v>
                </c:pt>
                <c:pt idx="6">
                  <c:v>22.0</c:v>
                </c:pt>
                <c:pt idx="7">
                  <c:v>16.0</c:v>
                </c:pt>
                <c:pt idx="8">
                  <c:v>6.0</c:v>
                </c:pt>
                <c:pt idx="9">
                  <c:v>6.0</c:v>
                </c:pt>
                <c:pt idx="10">
                  <c:v>3.0</c:v>
                </c:pt>
              </c:numCache>
            </c:numRef>
          </c:val>
        </c:ser>
        <c:ser>
          <c:idx val="8"/>
          <c:order val="7"/>
          <c:tx>
            <c:strRef>
              <c:f>Sheet1!$K$3:$K$4</c:f>
              <c:strCache>
                <c:ptCount val="2"/>
                <c:pt idx="0">
                  <c:v>50～</c:v>
                </c:pt>
                <c:pt idx="1">
                  <c:v>54歳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Sheet1!$K$6:$K$16</c:f>
              <c:numCache>
                <c:formatCode>General</c:formatCode>
                <c:ptCount val="11"/>
                <c:pt idx="0">
                  <c:v>15.0</c:v>
                </c:pt>
                <c:pt idx="1">
                  <c:v>29.0</c:v>
                </c:pt>
                <c:pt idx="2">
                  <c:v>17.0</c:v>
                </c:pt>
                <c:pt idx="3">
                  <c:v>36.0</c:v>
                </c:pt>
                <c:pt idx="4">
                  <c:v>55.0</c:v>
                </c:pt>
                <c:pt idx="5">
                  <c:v>41.0</c:v>
                </c:pt>
                <c:pt idx="6">
                  <c:v>19.0</c:v>
                </c:pt>
                <c:pt idx="7">
                  <c:v>7.0</c:v>
                </c:pt>
                <c:pt idx="8">
                  <c:v>4.0</c:v>
                </c:pt>
                <c:pt idx="9">
                  <c:v>8.0</c:v>
                </c:pt>
                <c:pt idx="10">
                  <c:v>3.0</c:v>
                </c:pt>
              </c:numCache>
            </c:numRef>
          </c:val>
        </c:ser>
        <c:ser>
          <c:idx val="9"/>
          <c:order val="8"/>
          <c:tx>
            <c:strRef>
              <c:f>Sheet1!$L$3:$L$4</c:f>
              <c:strCache>
                <c:ptCount val="2"/>
                <c:pt idx="0">
                  <c:v>55～</c:v>
                </c:pt>
                <c:pt idx="1">
                  <c:v>59歳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Sheet1!$L$6:$L$16</c:f>
              <c:numCache>
                <c:formatCode>General</c:formatCode>
                <c:ptCount val="11"/>
                <c:pt idx="0">
                  <c:v>19.0</c:v>
                </c:pt>
                <c:pt idx="1">
                  <c:v>33.0</c:v>
                </c:pt>
                <c:pt idx="2">
                  <c:v>19.0</c:v>
                </c:pt>
                <c:pt idx="3">
                  <c:v>44.0</c:v>
                </c:pt>
                <c:pt idx="4">
                  <c:v>46.0</c:v>
                </c:pt>
                <c:pt idx="5">
                  <c:v>38.0</c:v>
                </c:pt>
                <c:pt idx="6">
                  <c:v>20.0</c:v>
                </c:pt>
                <c:pt idx="7">
                  <c:v>9.0</c:v>
                </c:pt>
                <c:pt idx="8">
                  <c:v>3.0</c:v>
                </c:pt>
                <c:pt idx="9">
                  <c:v>5.0</c:v>
                </c:pt>
                <c:pt idx="10">
                  <c:v>2.0</c:v>
                </c:pt>
              </c:numCache>
            </c:numRef>
          </c:val>
        </c:ser>
        <c:ser>
          <c:idx val="10"/>
          <c:order val="9"/>
          <c:tx>
            <c:strRef>
              <c:f>Sheet1!$M$3:$M$4</c:f>
              <c:strCache>
                <c:ptCount val="2"/>
                <c:pt idx="0">
                  <c:v>60～</c:v>
                </c:pt>
                <c:pt idx="1">
                  <c:v>64歳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Sheet1!$M$6:$M$16</c:f>
              <c:numCache>
                <c:formatCode>General</c:formatCode>
                <c:ptCount val="11"/>
                <c:pt idx="0">
                  <c:v>23.0</c:v>
                </c:pt>
                <c:pt idx="1">
                  <c:v>33.0</c:v>
                </c:pt>
                <c:pt idx="2">
                  <c:v>29.0</c:v>
                </c:pt>
                <c:pt idx="3">
                  <c:v>44.0</c:v>
                </c:pt>
                <c:pt idx="4">
                  <c:v>45.0</c:v>
                </c:pt>
                <c:pt idx="5">
                  <c:v>38.0</c:v>
                </c:pt>
                <c:pt idx="6">
                  <c:v>5.0</c:v>
                </c:pt>
                <c:pt idx="7">
                  <c:v>9.0</c:v>
                </c:pt>
                <c:pt idx="8">
                  <c:v>6.0</c:v>
                </c:pt>
                <c:pt idx="9">
                  <c:v>4.0</c:v>
                </c:pt>
                <c:pt idx="10">
                  <c:v>0.0</c:v>
                </c:pt>
              </c:numCache>
            </c:numRef>
          </c:val>
        </c:ser>
        <c:ser>
          <c:idx val="11"/>
          <c:order val="10"/>
          <c:tx>
            <c:strRef>
              <c:f>Sheet1!$N$3:$N$4</c:f>
              <c:strCache>
                <c:ptCount val="2"/>
                <c:pt idx="0">
                  <c:v>65～</c:v>
                </c:pt>
                <c:pt idx="1">
                  <c:v>69歳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Sheet1!$N$6:$N$16</c:f>
              <c:numCache>
                <c:formatCode>General</c:formatCode>
                <c:ptCount val="11"/>
                <c:pt idx="0">
                  <c:v>27.0</c:v>
                </c:pt>
                <c:pt idx="1">
                  <c:v>41.0</c:v>
                </c:pt>
                <c:pt idx="2">
                  <c:v>29.0</c:v>
                </c:pt>
                <c:pt idx="3">
                  <c:v>56.0</c:v>
                </c:pt>
                <c:pt idx="4">
                  <c:v>77.0</c:v>
                </c:pt>
                <c:pt idx="5">
                  <c:v>28.0</c:v>
                </c:pt>
                <c:pt idx="6">
                  <c:v>12.0</c:v>
                </c:pt>
                <c:pt idx="7">
                  <c:v>7.0</c:v>
                </c:pt>
                <c:pt idx="8">
                  <c:v>0.0</c:v>
                </c:pt>
                <c:pt idx="9">
                  <c:v>5.0</c:v>
                </c:pt>
                <c:pt idx="10">
                  <c:v>1.0</c:v>
                </c:pt>
              </c:numCache>
            </c:numRef>
          </c:val>
        </c:ser>
        <c:ser>
          <c:idx val="12"/>
          <c:order val="11"/>
          <c:tx>
            <c:strRef>
              <c:f>Sheet1!$O$3:$O$4</c:f>
              <c:strCache>
                <c:ptCount val="2"/>
                <c:pt idx="0">
                  <c:v>70～</c:v>
                </c:pt>
                <c:pt idx="1">
                  <c:v>74歳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Sheet1!$O$6:$O$16</c:f>
              <c:numCache>
                <c:formatCode>General</c:formatCode>
                <c:ptCount val="11"/>
                <c:pt idx="0">
                  <c:v>30.0</c:v>
                </c:pt>
                <c:pt idx="1">
                  <c:v>32.0</c:v>
                </c:pt>
                <c:pt idx="2">
                  <c:v>20.0</c:v>
                </c:pt>
                <c:pt idx="3">
                  <c:v>37.0</c:v>
                </c:pt>
                <c:pt idx="4">
                  <c:v>40.0</c:v>
                </c:pt>
                <c:pt idx="5">
                  <c:v>27.0</c:v>
                </c:pt>
                <c:pt idx="6">
                  <c:v>8.0</c:v>
                </c:pt>
                <c:pt idx="7">
                  <c:v>4.0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Sheet1!$P$3:$P$4</c:f>
              <c:strCache>
                <c:ptCount val="2"/>
                <c:pt idx="0">
                  <c:v>75～</c:v>
                </c:pt>
                <c:pt idx="1">
                  <c:v>79歳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Sheet1!$P$5:$P$16</c:f>
              <c:numCache>
                <c:formatCode>General</c:formatCode>
                <c:ptCount val="12"/>
                <c:pt idx="0">
                  <c:v>0.0</c:v>
                </c:pt>
                <c:pt idx="1">
                  <c:v>25.0</c:v>
                </c:pt>
                <c:pt idx="2">
                  <c:v>22.0</c:v>
                </c:pt>
                <c:pt idx="3">
                  <c:v>23.0</c:v>
                </c:pt>
                <c:pt idx="4">
                  <c:v>40.0</c:v>
                </c:pt>
                <c:pt idx="5">
                  <c:v>43.0</c:v>
                </c:pt>
                <c:pt idx="6">
                  <c:v>27.0</c:v>
                </c:pt>
                <c:pt idx="7">
                  <c:v>4.0</c:v>
                </c:pt>
                <c:pt idx="8">
                  <c:v>3.0</c:v>
                </c:pt>
                <c:pt idx="9">
                  <c:v>1.0</c:v>
                </c:pt>
                <c:pt idx="10">
                  <c:v>2.0</c:v>
                </c:pt>
                <c:pt idx="11">
                  <c:v>0.0</c:v>
                </c:pt>
              </c:numCache>
            </c:numRef>
          </c:val>
        </c:ser>
        <c:ser>
          <c:idx val="14"/>
          <c:order val="13"/>
          <c:tx>
            <c:strRef>
              <c:f>Sheet1!$Q$3:$Q$4</c:f>
              <c:strCache>
                <c:ptCount val="2"/>
                <c:pt idx="0">
                  <c:v>80～</c:v>
                </c:pt>
                <c:pt idx="1">
                  <c:v>84歳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Sheet1!$Q$5:$Q$16</c:f>
              <c:numCache>
                <c:formatCode>General</c:formatCode>
                <c:ptCount val="12"/>
                <c:pt idx="0">
                  <c:v>1.0</c:v>
                </c:pt>
                <c:pt idx="1">
                  <c:v>14.0</c:v>
                </c:pt>
                <c:pt idx="2">
                  <c:v>34.0</c:v>
                </c:pt>
                <c:pt idx="3">
                  <c:v>27.0</c:v>
                </c:pt>
                <c:pt idx="4">
                  <c:v>29.0</c:v>
                </c:pt>
                <c:pt idx="5">
                  <c:v>27.0</c:v>
                </c:pt>
                <c:pt idx="6">
                  <c:v>11.0</c:v>
                </c:pt>
                <c:pt idx="7">
                  <c:v>2.0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5"/>
          <c:order val="14"/>
          <c:tx>
            <c:strRef>
              <c:f>Sheet1!$R$3:$R$4</c:f>
              <c:strCache>
                <c:ptCount val="2"/>
                <c:pt idx="0">
                  <c:v>85歳</c:v>
                </c:pt>
                <c:pt idx="1">
                  <c:v>以上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Sheet1!$R$5:$R$16</c:f>
              <c:numCache>
                <c:formatCode>General</c:formatCode>
                <c:ptCount val="12"/>
                <c:pt idx="0">
                  <c:v>0.0</c:v>
                </c:pt>
                <c:pt idx="1">
                  <c:v>13.0</c:v>
                </c:pt>
                <c:pt idx="2">
                  <c:v>17.0</c:v>
                </c:pt>
                <c:pt idx="3">
                  <c:v>10.0</c:v>
                </c:pt>
                <c:pt idx="4">
                  <c:v>19.0</c:v>
                </c:pt>
                <c:pt idx="5">
                  <c:v>21.0</c:v>
                </c:pt>
                <c:pt idx="6">
                  <c:v>8.0</c:v>
                </c:pt>
                <c:pt idx="7">
                  <c:v>2.0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7156464"/>
        <c:axId val="1757199856"/>
      </c:barChart>
      <c:catAx>
        <c:axId val="175715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7199856"/>
        <c:crosses val="autoZero"/>
        <c:auto val="1"/>
        <c:lblAlgn val="ctr"/>
        <c:lblOffset val="110"/>
        <c:noMultiLvlLbl val="0"/>
      </c:catAx>
      <c:valAx>
        <c:axId val="17571998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200" dirty="0" smtClean="0">
                    <a:solidFill>
                      <a:schemeClr val="tx1"/>
                    </a:solidFill>
                  </a:rPr>
                  <a:t>死亡事故件数（件）</a:t>
                </a:r>
                <a:endParaRPr lang="ja-JP" altLang="en-US" sz="2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00335738101046"/>
              <c:y val="0.28334481353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57156464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0"/>
          <c:y val="0.0188127245120912"/>
          <c:w val="0.973620975901844"/>
          <c:h val="0.20854645780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60504885047"/>
          <c:y val="0.307515276080435"/>
          <c:w val="0.736713251780341"/>
          <c:h val="0.3584844276561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Sheet1!$D$3:$D$4</c:f>
              <c:strCache>
                <c:ptCount val="2"/>
                <c:pt idx="0">
                  <c:v>16～</c:v>
                </c:pt>
                <c:pt idx="1">
                  <c:v>19歳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Sheet1!$D$6:$D$16</c:f>
              <c:numCache>
                <c:formatCode>0.00</c:formatCode>
                <c:ptCount val="11"/>
                <c:pt idx="0">
                  <c:v>0.211614907423768</c:v>
                </c:pt>
                <c:pt idx="1">
                  <c:v>0.211614907423768</c:v>
                </c:pt>
                <c:pt idx="2">
                  <c:v>0.952267083406958</c:v>
                </c:pt>
                <c:pt idx="3">
                  <c:v>1.375496898254493</c:v>
                </c:pt>
                <c:pt idx="4">
                  <c:v>1.26968944454261</c:v>
                </c:pt>
                <c:pt idx="5">
                  <c:v>2.75099379650899</c:v>
                </c:pt>
                <c:pt idx="6">
                  <c:v>2.116149074237684</c:v>
                </c:pt>
                <c:pt idx="7">
                  <c:v>2.0103416205258</c:v>
                </c:pt>
                <c:pt idx="8">
                  <c:v>0.846459629695073</c:v>
                </c:pt>
                <c:pt idx="9">
                  <c:v>0.740652175983189</c:v>
                </c:pt>
                <c:pt idx="10">
                  <c:v>0.846459629695073</c:v>
                </c:pt>
              </c:numCache>
            </c:numRef>
          </c:val>
        </c:ser>
        <c:ser>
          <c:idx val="2"/>
          <c:order val="1"/>
          <c:tx>
            <c:strRef>
              <c:f>Sheet1!$E$3:$E$4</c:f>
              <c:strCache>
                <c:ptCount val="2"/>
                <c:pt idx="0">
                  <c:v>20～</c:v>
                </c:pt>
                <c:pt idx="1">
                  <c:v>24歳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Sheet1!$E$6:$E$16</c:f>
              <c:numCache>
                <c:formatCode>0.00</c:formatCode>
                <c:ptCount val="11"/>
                <c:pt idx="0">
                  <c:v>0.273683980055596</c:v>
                </c:pt>
                <c:pt idx="1">
                  <c:v>0.357894435457317</c:v>
                </c:pt>
                <c:pt idx="2">
                  <c:v>0.189473524653874</c:v>
                </c:pt>
                <c:pt idx="3">
                  <c:v>0.673683643213774</c:v>
                </c:pt>
                <c:pt idx="4">
                  <c:v>1.242104217175396</c:v>
                </c:pt>
                <c:pt idx="5">
                  <c:v>1.242104217175396</c:v>
                </c:pt>
                <c:pt idx="6">
                  <c:v>0.547367960111191</c:v>
                </c:pt>
                <c:pt idx="7">
                  <c:v>0.505262732410331</c:v>
                </c:pt>
                <c:pt idx="8">
                  <c:v>0.189473524653874</c:v>
                </c:pt>
                <c:pt idx="9">
                  <c:v>0.294736593906026</c:v>
                </c:pt>
                <c:pt idx="10">
                  <c:v>0.105263069252152</c:v>
                </c:pt>
              </c:numCache>
            </c:numRef>
          </c:val>
        </c:ser>
        <c:ser>
          <c:idx val="3"/>
          <c:order val="2"/>
          <c:tx>
            <c:strRef>
              <c:f>Sheet1!$F$3:$F$4</c:f>
              <c:strCache>
                <c:ptCount val="2"/>
                <c:pt idx="0">
                  <c:v>25～</c:v>
                </c:pt>
                <c:pt idx="1">
                  <c:v>29歳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Sheet1!$F$6:$F$16</c:f>
              <c:numCache>
                <c:formatCode>0.00</c:formatCode>
                <c:ptCount val="11"/>
                <c:pt idx="0">
                  <c:v>0.194576791057251</c:v>
                </c:pt>
                <c:pt idx="1">
                  <c:v>0.300709586179387</c:v>
                </c:pt>
                <c:pt idx="2">
                  <c:v>0.247643188618319</c:v>
                </c:pt>
                <c:pt idx="3">
                  <c:v>0.583730373171752</c:v>
                </c:pt>
                <c:pt idx="4">
                  <c:v>0.619107971545798</c:v>
                </c:pt>
                <c:pt idx="5">
                  <c:v>0.76061836504198</c:v>
                </c:pt>
                <c:pt idx="6">
                  <c:v>0.283020786992365</c:v>
                </c:pt>
                <c:pt idx="7">
                  <c:v>0.371464782927479</c:v>
                </c:pt>
                <c:pt idx="8">
                  <c:v>0.0884439959351139</c:v>
                </c:pt>
                <c:pt idx="9">
                  <c:v>0.0353775983740456</c:v>
                </c:pt>
                <c:pt idx="10">
                  <c:v>0.0884439959351139</c:v>
                </c:pt>
              </c:numCache>
            </c:numRef>
          </c:val>
        </c:ser>
        <c:ser>
          <c:idx val="4"/>
          <c:order val="3"/>
          <c:tx>
            <c:strRef>
              <c:f>Sheet1!$G$3:$G$4</c:f>
              <c:strCache>
                <c:ptCount val="2"/>
                <c:pt idx="0">
                  <c:v>30～</c:v>
                </c:pt>
                <c:pt idx="1">
                  <c:v>34歳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Sheet1!$G$6:$G$16</c:f>
              <c:numCache>
                <c:formatCode>0.00</c:formatCode>
                <c:ptCount val="11"/>
                <c:pt idx="0">
                  <c:v>0.252895467146275</c:v>
                </c:pt>
                <c:pt idx="1">
                  <c:v>0.312400282945399</c:v>
                </c:pt>
                <c:pt idx="2">
                  <c:v>0.193390651347152</c:v>
                </c:pt>
                <c:pt idx="3">
                  <c:v>0.446286118493427</c:v>
                </c:pt>
                <c:pt idx="4">
                  <c:v>0.833067421187731</c:v>
                </c:pt>
                <c:pt idx="5">
                  <c:v>0.446286118493427</c:v>
                </c:pt>
                <c:pt idx="6">
                  <c:v>0.297524078995618</c:v>
                </c:pt>
                <c:pt idx="7">
                  <c:v>0.238019263196495</c:v>
                </c:pt>
                <c:pt idx="8">
                  <c:v>0.104133427648466</c:v>
                </c:pt>
                <c:pt idx="9">
                  <c:v>0.0743810197489045</c:v>
                </c:pt>
                <c:pt idx="10">
                  <c:v>0.0892572236986854</c:v>
                </c:pt>
              </c:numCache>
            </c:numRef>
          </c:val>
        </c:ser>
        <c:ser>
          <c:idx val="5"/>
          <c:order val="4"/>
          <c:tx>
            <c:strRef>
              <c:f>Sheet1!$H$3:$H$4</c:f>
              <c:strCache>
                <c:ptCount val="2"/>
                <c:pt idx="0">
                  <c:v>35～</c:v>
                </c:pt>
                <c:pt idx="1">
                  <c:v>39歳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Sheet1!$H$6:$H$16</c:f>
              <c:numCache>
                <c:formatCode>0.00</c:formatCode>
                <c:ptCount val="11"/>
                <c:pt idx="0">
                  <c:v>0.223283534100255</c:v>
                </c:pt>
                <c:pt idx="1">
                  <c:v>0.30208948731211</c:v>
                </c:pt>
                <c:pt idx="2">
                  <c:v>0.131343255353091</c:v>
                </c:pt>
                <c:pt idx="3">
                  <c:v>0.367761114988656</c:v>
                </c:pt>
                <c:pt idx="4">
                  <c:v>0.630447625694838</c:v>
                </c:pt>
                <c:pt idx="5">
                  <c:v>0.564775998018293</c:v>
                </c:pt>
                <c:pt idx="6">
                  <c:v>0.249552185170874</c:v>
                </c:pt>
                <c:pt idx="7">
                  <c:v>0.210149208564946</c:v>
                </c:pt>
                <c:pt idx="8">
                  <c:v>0.0525373021412365</c:v>
                </c:pt>
                <c:pt idx="9">
                  <c:v>0.0919402787471639</c:v>
                </c:pt>
                <c:pt idx="10">
                  <c:v>0.0656716276765457</c:v>
                </c:pt>
              </c:numCache>
            </c:numRef>
          </c:val>
        </c:ser>
        <c:ser>
          <c:idx val="6"/>
          <c:order val="5"/>
          <c:tx>
            <c:strRef>
              <c:f>Sheet1!$I$3:$I$4</c:f>
              <c:strCache>
                <c:ptCount val="2"/>
                <c:pt idx="0">
                  <c:v>40～</c:v>
                </c:pt>
                <c:pt idx="1">
                  <c:v>44歳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Sheet1!$I$6:$I$16</c:f>
              <c:numCache>
                <c:formatCode>0.00</c:formatCode>
                <c:ptCount val="11"/>
                <c:pt idx="0">
                  <c:v>0.285053525377548</c:v>
                </c:pt>
                <c:pt idx="1">
                  <c:v>0.471434676585945</c:v>
                </c:pt>
                <c:pt idx="2">
                  <c:v>0.208308345468208</c:v>
                </c:pt>
                <c:pt idx="3">
                  <c:v>0.515289065105567</c:v>
                </c:pt>
                <c:pt idx="4">
                  <c:v>0.723597410573775</c:v>
                </c:pt>
                <c:pt idx="5">
                  <c:v>0.63588863353453</c:v>
                </c:pt>
                <c:pt idx="6">
                  <c:v>0.219271942598114</c:v>
                </c:pt>
                <c:pt idx="7">
                  <c:v>0.241199136857925</c:v>
                </c:pt>
                <c:pt idx="8">
                  <c:v>0.0548179856495284</c:v>
                </c:pt>
                <c:pt idx="9">
                  <c:v>0.120599568428963</c:v>
                </c:pt>
                <c:pt idx="10">
                  <c:v>0.0328907913897171</c:v>
                </c:pt>
              </c:numCache>
            </c:numRef>
          </c:val>
        </c:ser>
        <c:ser>
          <c:idx val="7"/>
          <c:order val="6"/>
          <c:tx>
            <c:strRef>
              <c:f>Sheet1!$J$3:$J$4</c:f>
              <c:strCache>
                <c:ptCount val="2"/>
                <c:pt idx="0">
                  <c:v>45～</c:v>
                </c:pt>
                <c:pt idx="1">
                  <c:v>49歳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Sheet1!$J$6:$J$16</c:f>
              <c:numCache>
                <c:formatCode>0.00</c:formatCode>
                <c:ptCount val="11"/>
                <c:pt idx="0">
                  <c:v>0.271537537179429</c:v>
                </c:pt>
                <c:pt idx="1">
                  <c:v>0.441248497916572</c:v>
                </c:pt>
                <c:pt idx="2">
                  <c:v>0.181025024786286</c:v>
                </c:pt>
                <c:pt idx="3">
                  <c:v>0.565703202457143</c:v>
                </c:pt>
                <c:pt idx="4">
                  <c:v>0.565703202457143</c:v>
                </c:pt>
                <c:pt idx="5">
                  <c:v>0.610959458653715</c:v>
                </c:pt>
                <c:pt idx="6">
                  <c:v>0.248909409081143</c:v>
                </c:pt>
                <c:pt idx="7">
                  <c:v>0.181025024786286</c:v>
                </c:pt>
                <c:pt idx="8">
                  <c:v>0.0678843842948572</c:v>
                </c:pt>
                <c:pt idx="9">
                  <c:v>0.0678843842948572</c:v>
                </c:pt>
                <c:pt idx="10">
                  <c:v>0.0339421921474286</c:v>
                </c:pt>
              </c:numCache>
            </c:numRef>
          </c:val>
        </c:ser>
        <c:ser>
          <c:idx val="8"/>
          <c:order val="7"/>
          <c:tx>
            <c:strRef>
              <c:f>Sheet1!$K$3:$K$4</c:f>
              <c:strCache>
                <c:ptCount val="2"/>
                <c:pt idx="0">
                  <c:v>50～</c:v>
                </c:pt>
                <c:pt idx="1">
                  <c:v>54歳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Sheet1!$K$6:$K$16</c:f>
              <c:numCache>
                <c:formatCode>0.00</c:formatCode>
                <c:ptCount val="11"/>
                <c:pt idx="0">
                  <c:v>0.205765268468805</c:v>
                </c:pt>
                <c:pt idx="1">
                  <c:v>0.397812852373022</c:v>
                </c:pt>
                <c:pt idx="2">
                  <c:v>0.233200637597979</c:v>
                </c:pt>
                <c:pt idx="3">
                  <c:v>0.493836644325131</c:v>
                </c:pt>
                <c:pt idx="4">
                  <c:v>0.754472651052283</c:v>
                </c:pt>
                <c:pt idx="5">
                  <c:v>0.562425067148066</c:v>
                </c:pt>
                <c:pt idx="6">
                  <c:v>0.260636006727153</c:v>
                </c:pt>
                <c:pt idx="7">
                  <c:v>0.0960237919521088</c:v>
                </c:pt>
                <c:pt idx="8">
                  <c:v>0.0548707382583479</c:v>
                </c:pt>
                <c:pt idx="9">
                  <c:v>0.109741476516696</c:v>
                </c:pt>
                <c:pt idx="10">
                  <c:v>0.0411530536937609</c:v>
                </c:pt>
              </c:numCache>
            </c:numRef>
          </c:val>
        </c:ser>
        <c:ser>
          <c:idx val="9"/>
          <c:order val="8"/>
          <c:tx>
            <c:strRef>
              <c:f>Sheet1!$L$3:$L$4</c:f>
              <c:strCache>
                <c:ptCount val="2"/>
                <c:pt idx="0">
                  <c:v>55～</c:v>
                </c:pt>
                <c:pt idx="1">
                  <c:v>59歳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Sheet1!$L$6:$L$16</c:f>
              <c:numCache>
                <c:formatCode>0.00</c:formatCode>
                <c:ptCount val="11"/>
                <c:pt idx="0">
                  <c:v>0.281070369221434</c:v>
                </c:pt>
                <c:pt idx="1">
                  <c:v>0.488174851805648</c:v>
                </c:pt>
                <c:pt idx="2">
                  <c:v>0.281070369221434</c:v>
                </c:pt>
                <c:pt idx="3">
                  <c:v>0.65089980240753</c:v>
                </c:pt>
                <c:pt idx="4">
                  <c:v>0.680486157062418</c:v>
                </c:pt>
                <c:pt idx="5">
                  <c:v>0.562140738442867</c:v>
                </c:pt>
                <c:pt idx="6">
                  <c:v>0.295863546548877</c:v>
                </c:pt>
                <c:pt idx="7">
                  <c:v>0.133138595946995</c:v>
                </c:pt>
                <c:pt idx="8">
                  <c:v>0.0443795319823316</c:v>
                </c:pt>
                <c:pt idx="9">
                  <c:v>0.0739658866372194</c:v>
                </c:pt>
                <c:pt idx="10">
                  <c:v>0.0295863546548877</c:v>
                </c:pt>
              </c:numCache>
            </c:numRef>
          </c:val>
        </c:ser>
        <c:ser>
          <c:idx val="10"/>
          <c:order val="9"/>
          <c:tx>
            <c:strRef>
              <c:f>Sheet1!$M$3:$M$4</c:f>
              <c:strCache>
                <c:ptCount val="2"/>
                <c:pt idx="0">
                  <c:v>60～</c:v>
                </c:pt>
                <c:pt idx="1">
                  <c:v>64歳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Sheet1!$M$6:$M$16</c:f>
              <c:numCache>
                <c:formatCode>0.00</c:formatCode>
                <c:ptCount val="11"/>
                <c:pt idx="0">
                  <c:v>0.336653764045232</c:v>
                </c:pt>
                <c:pt idx="1">
                  <c:v>0.483024965804028</c:v>
                </c:pt>
                <c:pt idx="2">
                  <c:v>0.424476485100509</c:v>
                </c:pt>
                <c:pt idx="3">
                  <c:v>0.644033287738704</c:v>
                </c:pt>
                <c:pt idx="4">
                  <c:v>0.658670407914584</c:v>
                </c:pt>
                <c:pt idx="5">
                  <c:v>0.556210566683426</c:v>
                </c:pt>
                <c:pt idx="6">
                  <c:v>0.0731856008793982</c:v>
                </c:pt>
                <c:pt idx="7">
                  <c:v>0.131734081582917</c:v>
                </c:pt>
                <c:pt idx="8">
                  <c:v>0.0878227210552778</c:v>
                </c:pt>
                <c:pt idx="9">
                  <c:v>0.0585484807035185</c:v>
                </c:pt>
                <c:pt idx="10">
                  <c:v>0.0</c:v>
                </c:pt>
              </c:numCache>
            </c:numRef>
          </c:val>
        </c:ser>
        <c:ser>
          <c:idx val="11"/>
          <c:order val="10"/>
          <c:tx>
            <c:strRef>
              <c:f>Sheet1!$N$3:$N$4</c:f>
              <c:strCache>
                <c:ptCount val="2"/>
                <c:pt idx="0">
                  <c:v>65～</c:v>
                </c:pt>
                <c:pt idx="1">
                  <c:v>69歳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Sheet1!$N$6:$N$16</c:f>
              <c:numCache>
                <c:formatCode>0.00</c:formatCode>
                <c:ptCount val="11"/>
                <c:pt idx="0">
                  <c:v>0.341402961329287</c:v>
                </c:pt>
                <c:pt idx="1">
                  <c:v>0.518426719055583</c:v>
                </c:pt>
                <c:pt idx="2">
                  <c:v>0.3666920695759</c:v>
                </c:pt>
                <c:pt idx="3">
                  <c:v>0.708095030905187</c:v>
                </c:pt>
                <c:pt idx="4">
                  <c:v>0.973630667494632</c:v>
                </c:pt>
                <c:pt idx="5">
                  <c:v>0.354047515452593</c:v>
                </c:pt>
                <c:pt idx="6">
                  <c:v>0.151734649479683</c:v>
                </c:pt>
                <c:pt idx="7">
                  <c:v>0.0885118788631484</c:v>
                </c:pt>
                <c:pt idx="8">
                  <c:v>0.0</c:v>
                </c:pt>
                <c:pt idx="9">
                  <c:v>0.0632227706165345</c:v>
                </c:pt>
                <c:pt idx="10">
                  <c:v>0.0126445541233069</c:v>
                </c:pt>
              </c:numCache>
            </c:numRef>
          </c:val>
        </c:ser>
        <c:ser>
          <c:idx val="12"/>
          <c:order val="11"/>
          <c:tx>
            <c:strRef>
              <c:f>Sheet1!$O$3:$O$4</c:f>
              <c:strCache>
                <c:ptCount val="2"/>
                <c:pt idx="0">
                  <c:v>70～</c:v>
                </c:pt>
                <c:pt idx="1">
                  <c:v>74歳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Sheet1!$O$6:$O$16</c:f>
              <c:numCache>
                <c:formatCode>0.00</c:formatCode>
                <c:ptCount val="11"/>
                <c:pt idx="0">
                  <c:v>0.646157902037293</c:v>
                </c:pt>
                <c:pt idx="1">
                  <c:v>0.689235095506445</c:v>
                </c:pt>
                <c:pt idx="2">
                  <c:v>0.430771934691528</c:v>
                </c:pt>
                <c:pt idx="3">
                  <c:v>0.796928079179328</c:v>
                </c:pt>
                <c:pt idx="4">
                  <c:v>0.861543869383057</c:v>
                </c:pt>
                <c:pt idx="5">
                  <c:v>0.581542111833564</c:v>
                </c:pt>
                <c:pt idx="6">
                  <c:v>0.172308773876611</c:v>
                </c:pt>
                <c:pt idx="7">
                  <c:v>0.0861543869383057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ser>
          <c:idx val="13"/>
          <c:order val="12"/>
          <c:tx>
            <c:strRef>
              <c:f>Sheet1!$P$3:$P$4</c:f>
              <c:strCache>
                <c:ptCount val="2"/>
                <c:pt idx="0">
                  <c:v>75～</c:v>
                </c:pt>
                <c:pt idx="1">
                  <c:v>79歳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Sheet1!$P$5:$P$16</c:f>
              <c:numCache>
                <c:formatCode>0.00</c:formatCode>
                <c:ptCount val="12"/>
                <c:pt idx="0">
                  <c:v>0.0</c:v>
                </c:pt>
                <c:pt idx="1">
                  <c:v>0.822647146895165</c:v>
                </c:pt>
                <c:pt idx="2">
                  <c:v>0.723929489267745</c:v>
                </c:pt>
                <c:pt idx="3">
                  <c:v>0.756835375143552</c:v>
                </c:pt>
                <c:pt idx="4">
                  <c:v>1.316235435032264</c:v>
                </c:pt>
                <c:pt idx="5">
                  <c:v>1.414953092659684</c:v>
                </c:pt>
                <c:pt idx="6">
                  <c:v>0.888458918646778</c:v>
                </c:pt>
                <c:pt idx="7">
                  <c:v>0.131623543503226</c:v>
                </c:pt>
                <c:pt idx="8">
                  <c:v>0.0987176576274198</c:v>
                </c:pt>
                <c:pt idx="9">
                  <c:v>0.0329058858758066</c:v>
                </c:pt>
                <c:pt idx="10">
                  <c:v>0.0658117717516132</c:v>
                </c:pt>
                <c:pt idx="11">
                  <c:v>0.0</c:v>
                </c:pt>
              </c:numCache>
            </c:numRef>
          </c:val>
        </c:ser>
        <c:ser>
          <c:idx val="14"/>
          <c:order val="13"/>
          <c:tx>
            <c:strRef>
              <c:f>Sheet1!$Q$3:$Q$4</c:f>
              <c:strCache>
                <c:ptCount val="2"/>
                <c:pt idx="0">
                  <c:v>80～</c:v>
                </c:pt>
                <c:pt idx="1">
                  <c:v>84歳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Sheet1!$Q$5:$Q$16</c:f>
              <c:numCache>
                <c:formatCode>0.00</c:formatCode>
                <c:ptCount val="12"/>
                <c:pt idx="0">
                  <c:v>0.0655373274402168</c:v>
                </c:pt>
                <c:pt idx="1">
                  <c:v>0.917522584163036</c:v>
                </c:pt>
                <c:pt idx="2">
                  <c:v>2.228269132967372</c:v>
                </c:pt>
                <c:pt idx="3">
                  <c:v>1.769507840885855</c:v>
                </c:pt>
                <c:pt idx="4">
                  <c:v>1.90058249576629</c:v>
                </c:pt>
                <c:pt idx="5">
                  <c:v>1.769507840885855</c:v>
                </c:pt>
                <c:pt idx="6">
                  <c:v>0.720910601842385</c:v>
                </c:pt>
                <c:pt idx="7">
                  <c:v>0.131074654880434</c:v>
                </c:pt>
                <c:pt idx="8">
                  <c:v>0.0655373274402168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5"/>
          <c:order val="14"/>
          <c:tx>
            <c:strRef>
              <c:f>Sheet1!$R$3:$R$4</c:f>
              <c:strCache>
                <c:ptCount val="2"/>
                <c:pt idx="0">
                  <c:v>85歳</c:v>
                </c:pt>
                <c:pt idx="1">
                  <c:v>以上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Sheet1!$A$6:$A$17</c:f>
              <c:strCache>
                <c:ptCount val="12"/>
                <c:pt idx="0">
                  <c:v>10km/h以下</c:v>
                </c:pt>
                <c:pt idx="1">
                  <c:v>20km/h以下</c:v>
                </c:pt>
                <c:pt idx="2">
                  <c:v>30km/h以下</c:v>
                </c:pt>
                <c:pt idx="3">
                  <c:v>40km/h以下</c:v>
                </c:pt>
                <c:pt idx="4">
                  <c:v>50km/h以下</c:v>
                </c:pt>
                <c:pt idx="5">
                  <c:v>60km/h以下</c:v>
                </c:pt>
                <c:pt idx="6">
                  <c:v>70km/h以下</c:v>
                </c:pt>
                <c:pt idx="7">
                  <c:v>80km/以下</c:v>
                </c:pt>
                <c:pt idx="8">
                  <c:v>90km/以下</c:v>
                </c:pt>
                <c:pt idx="9">
                  <c:v>100km/以下</c:v>
                </c:pt>
                <c:pt idx="10">
                  <c:v>120km/以下</c:v>
                </c:pt>
                <c:pt idx="11">
                  <c:v>140km/以下</c:v>
                </c:pt>
              </c:strCache>
            </c:strRef>
          </c:cat>
          <c:val>
            <c:numRef>
              <c:f>Sheet1!$R$5:$R$16</c:f>
              <c:numCache>
                <c:formatCode>0.00</c:formatCode>
                <c:ptCount val="12"/>
                <c:pt idx="0">
                  <c:v>0.0</c:v>
                </c:pt>
                <c:pt idx="1">
                  <c:v>2.304155633306038</c:v>
                </c:pt>
                <c:pt idx="2">
                  <c:v>3.013126597400204</c:v>
                </c:pt>
                <c:pt idx="3">
                  <c:v>1.772427410235414</c:v>
                </c:pt>
                <c:pt idx="4">
                  <c:v>3.367612079447286</c:v>
                </c:pt>
                <c:pt idx="5">
                  <c:v>3.72209756149437</c:v>
                </c:pt>
                <c:pt idx="6">
                  <c:v>1.417941928188331</c:v>
                </c:pt>
                <c:pt idx="7">
                  <c:v>0.354485482047083</c:v>
                </c:pt>
                <c:pt idx="8">
                  <c:v>0.177242741023541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27531952"/>
        <c:axId val="1727534000"/>
      </c:barChart>
      <c:catAx>
        <c:axId val="172753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27534000"/>
        <c:crosses val="autoZero"/>
        <c:auto val="1"/>
        <c:lblAlgn val="ctr"/>
        <c:lblOffset val="110"/>
        <c:noMultiLvlLbl val="0"/>
      </c:catAx>
      <c:valAx>
        <c:axId val="1727534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200" dirty="0" smtClean="0">
                    <a:solidFill>
                      <a:schemeClr val="tx1"/>
                    </a:solidFill>
                  </a:rPr>
                  <a:t>死亡事故件数（件）</a:t>
                </a:r>
                <a:endParaRPr lang="ja-JP" altLang="en-US" sz="2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"/>
              <c:y val="0.283344813539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.0_);[Red]\(#,##0.0\)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27531952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0"/>
          <c:y val="0.0188127245120912"/>
          <c:w val="0.973620975901844"/>
          <c:h val="0.20854645780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230728763562"/>
          <c:y val="0.287801856445326"/>
          <c:w val="0.775533110968499"/>
          <c:h val="0.491532602843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酒酔い</c:v>
                </c:pt>
              </c:strCache>
            </c:strRef>
          </c:tx>
          <c:spPr>
            <a:solidFill>
              <a:srgbClr val="FF0000"/>
            </a:solidFill>
            <a:ln w="125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1901.0</c:v>
                </c:pt>
                <c:pt idx="1">
                  <c:v>1635.0</c:v>
                </c:pt>
                <c:pt idx="2">
                  <c:v>1425.0</c:v>
                </c:pt>
                <c:pt idx="3">
                  <c:v>1382.0</c:v>
                </c:pt>
                <c:pt idx="4">
                  <c:v>1269.0</c:v>
                </c:pt>
                <c:pt idx="5">
                  <c:v>1364.0</c:v>
                </c:pt>
                <c:pt idx="6">
                  <c:v>1188.0</c:v>
                </c:pt>
                <c:pt idx="7">
                  <c:v>1032.0</c:v>
                </c:pt>
                <c:pt idx="8">
                  <c:v>927.0</c:v>
                </c:pt>
                <c:pt idx="9" formatCode="#,##0_);[Red]\(#,##0\)">
                  <c:v>772.0</c:v>
                </c:pt>
                <c:pt idx="10" formatCode="#,##0_);[Red]\(#,##0\)">
                  <c:v>657.0</c:v>
                </c:pt>
                <c:pt idx="11" formatCode="#,##0_);[Red]\(#,##0\)">
                  <c:v>565.0</c:v>
                </c:pt>
                <c:pt idx="12" formatCode="#,##0_);[Red]\(#,##0\)">
                  <c:v>396.0</c:v>
                </c:pt>
                <c:pt idx="13" formatCode="#,##0_);[Red]\(#,##0\)">
                  <c:v>336.0</c:v>
                </c:pt>
                <c:pt idx="14" formatCode="#,##0_);[Red]\(#,##0\)">
                  <c:v>304.0</c:v>
                </c:pt>
                <c:pt idx="15" formatCode="#,##0_);[Red]\(#,##0\)">
                  <c:v>254.0</c:v>
                </c:pt>
                <c:pt idx="16" formatCode="#,##0_);[Red]\(#,##0\)">
                  <c:v>250.0</c:v>
                </c:pt>
                <c:pt idx="17" formatCode="#,##0_);[Red]\(#,##0\)">
                  <c:v>240.0</c:v>
                </c:pt>
                <c:pt idx="18" formatCode="#,##0_);[Red]\(#,##0\)">
                  <c:v>212.0</c:v>
                </c:pt>
                <c:pt idx="19" formatCode="#,##0_);[Red]\(#,##0\)">
                  <c:v>270.0</c:v>
                </c:pt>
                <c:pt idx="20" formatCode="#,##0_);[Red]\(#,##0\)">
                  <c:v>238.0</c:v>
                </c:pt>
                <c:pt idx="21" formatCode="#,##0_);[Red]\(#,##0\)">
                  <c:v>217.0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酒気帯び（0.25mg以上）</c:v>
                </c:pt>
              </c:strCache>
            </c:strRef>
          </c:tx>
          <c:spPr>
            <a:solidFill>
              <a:srgbClr val="FF9900"/>
            </a:solidFill>
            <a:ln w="125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0">
                  <c:v>11647.0</c:v>
                </c:pt>
                <c:pt idx="1">
                  <c:v>11409.0</c:v>
                </c:pt>
                <c:pt idx="2">
                  <c:v>11246.0</c:v>
                </c:pt>
                <c:pt idx="3">
                  <c:v>11153.0</c:v>
                </c:pt>
                <c:pt idx="4">
                  <c:v>11571.0</c:v>
                </c:pt>
                <c:pt idx="5">
                  <c:v>12463.0</c:v>
                </c:pt>
                <c:pt idx="6">
                  <c:v>11136.0</c:v>
                </c:pt>
                <c:pt idx="7">
                  <c:v>9849.0</c:v>
                </c:pt>
                <c:pt idx="8">
                  <c:v>8067.0</c:v>
                </c:pt>
                <c:pt idx="9" formatCode="#,##0_);[Red]\(#,##0\)">
                  <c:v>7757.0</c:v>
                </c:pt>
                <c:pt idx="10" formatCode="#,##0_);[Red]\(#,##0\)">
                  <c:v>7235.0</c:v>
                </c:pt>
                <c:pt idx="11" formatCode="#,##0_);[Red]\(#,##0\)">
                  <c:v>6055.0</c:v>
                </c:pt>
                <c:pt idx="12" formatCode="#,##0_);[Red]\(#,##0\)">
                  <c:v>3959.0</c:v>
                </c:pt>
                <c:pt idx="13" formatCode="#,##0_);[Red]\(#,##0\)">
                  <c:v>3351.0</c:v>
                </c:pt>
                <c:pt idx="14" formatCode="#,##0_);[Red]\(#,##0\)">
                  <c:v>3191.0</c:v>
                </c:pt>
                <c:pt idx="15" formatCode="#,##0_);[Red]\(#,##0\)">
                  <c:v>3184.0</c:v>
                </c:pt>
                <c:pt idx="16" formatCode="#,##0_);[Red]\(#,##0\)">
                  <c:v>2786.0</c:v>
                </c:pt>
                <c:pt idx="17" formatCode="#,##0_);[Red]\(#,##0\)">
                  <c:v>2655.0</c:v>
                </c:pt>
                <c:pt idx="18" formatCode="#,##0_);[Red]\(#,##0\)">
                  <c:v>2528.0</c:v>
                </c:pt>
                <c:pt idx="19" formatCode="#,##0_);[Red]\(#,##0\)">
                  <c:v>2421.0</c:v>
                </c:pt>
                <c:pt idx="20" formatCode="#,##0_);[Red]\(#,##0\)">
                  <c:v>2189.0</c:v>
                </c:pt>
                <c:pt idx="21" formatCode="#,##0_);[Red]\(#,##0\)">
                  <c:v>2238.0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酒気帯び（0.15-0.25mg）</c:v>
                </c:pt>
              </c:strCache>
            </c:strRef>
          </c:tx>
          <c:spPr>
            <a:solidFill>
              <a:srgbClr val="FFFF00"/>
            </a:solidFill>
            <a:ln w="125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Sheet1!$B$4:$W$4</c:f>
              <c:numCache>
                <c:formatCode>General</c:formatCode>
                <c:ptCount val="22"/>
                <c:pt idx="7">
                  <c:v>1284.0</c:v>
                </c:pt>
                <c:pt idx="8">
                  <c:v>2219.0</c:v>
                </c:pt>
                <c:pt idx="9" formatCode="#,##0_);[Red]\(#,##0\)">
                  <c:v>2195.0</c:v>
                </c:pt>
                <c:pt idx="10" formatCode="#,##0_);[Red]\(#,##0\)">
                  <c:v>2087.0</c:v>
                </c:pt>
                <c:pt idx="11" formatCode="#,##0_);[Red]\(#,##0\)">
                  <c:v>1743.0</c:v>
                </c:pt>
                <c:pt idx="12" formatCode="#,##0_);[Red]\(#,##0\)">
                  <c:v>1247.0</c:v>
                </c:pt>
                <c:pt idx="13" formatCode="#,##0_);[Red]\(#,##0\)">
                  <c:v>1019.0</c:v>
                </c:pt>
                <c:pt idx="14" formatCode="#,##0_);[Red]\(#,##0\)">
                  <c:v>943.0</c:v>
                </c:pt>
                <c:pt idx="15" formatCode="#,##0_);[Red]\(#,##0\)">
                  <c:v>890.0</c:v>
                </c:pt>
                <c:pt idx="16" formatCode="#,##0_);[Red]\(#,##0\)">
                  <c:v>826.0</c:v>
                </c:pt>
                <c:pt idx="17" formatCode="#,##0_);[Red]\(#,##0\)">
                  <c:v>703.0</c:v>
                </c:pt>
                <c:pt idx="18" formatCode="#,##0_);[Red]\(#,##0\)">
                  <c:v>636.0</c:v>
                </c:pt>
                <c:pt idx="19" formatCode="#,##0_);[Red]\(#,##0\)">
                  <c:v>571.0</c:v>
                </c:pt>
                <c:pt idx="20" formatCode="#,##0_);[Red]\(#,##0\)">
                  <c:v>565.0</c:v>
                </c:pt>
                <c:pt idx="21" formatCode="#,##0_);[Red]\(#,##0\)">
                  <c:v>496.0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基準以下</c:v>
                </c:pt>
              </c:strCache>
            </c:strRef>
          </c:tx>
          <c:spPr>
            <a:solidFill>
              <a:srgbClr val="00FF00"/>
            </a:solidFill>
            <a:ln w="125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Sheet1!$B$5:$W$5</c:f>
              <c:numCache>
                <c:formatCode>General</c:formatCode>
                <c:ptCount val="22"/>
                <c:pt idx="0">
                  <c:v>7344.0</c:v>
                </c:pt>
                <c:pt idx="1">
                  <c:v>7188.0</c:v>
                </c:pt>
                <c:pt idx="2">
                  <c:v>7300.0</c:v>
                </c:pt>
                <c:pt idx="3">
                  <c:v>7298.0</c:v>
                </c:pt>
                <c:pt idx="4">
                  <c:v>7483.0</c:v>
                </c:pt>
                <c:pt idx="5">
                  <c:v>9446.0</c:v>
                </c:pt>
                <c:pt idx="6">
                  <c:v>9433.0</c:v>
                </c:pt>
                <c:pt idx="7">
                  <c:v>5876.0</c:v>
                </c:pt>
                <c:pt idx="8">
                  <c:v>3111.0</c:v>
                </c:pt>
                <c:pt idx="9" formatCode="#,##0_);[Red]\(#,##0\)">
                  <c:v>2885.0</c:v>
                </c:pt>
                <c:pt idx="10" formatCode="#,##0_);[Red]\(#,##0\)">
                  <c:v>2631.0</c:v>
                </c:pt>
                <c:pt idx="11" formatCode="#,##0_);[Red]\(#,##0\)">
                  <c:v>2369.0</c:v>
                </c:pt>
                <c:pt idx="12" formatCode="#,##0_);[Red]\(#,##0\)">
                  <c:v>1432.0</c:v>
                </c:pt>
                <c:pt idx="13" formatCode="#,##0_);[Red]\(#,##0\)">
                  <c:v>1188.0</c:v>
                </c:pt>
                <c:pt idx="14" formatCode="#,##0_);[Red]\(#,##0\)">
                  <c:v>1024.0</c:v>
                </c:pt>
                <c:pt idx="15" formatCode="#,##0_);[Red]\(#,##0\)">
                  <c:v>1025.0</c:v>
                </c:pt>
                <c:pt idx="16" formatCode="#,##0_);[Red]\(#,##0\)">
                  <c:v>961.0</c:v>
                </c:pt>
                <c:pt idx="17" formatCode="#,##0_);[Red]\(#,##0\)">
                  <c:v>835.0</c:v>
                </c:pt>
                <c:pt idx="18" formatCode="#,##0_);[Red]\(#,##0\)">
                  <c:v>787.0</c:v>
                </c:pt>
                <c:pt idx="19" formatCode="#,##0_);[Red]\(#,##0\)">
                  <c:v>722.0</c:v>
                </c:pt>
                <c:pt idx="20" formatCode="#,##0_);[Red]\(#,##0\)">
                  <c:v>697.0</c:v>
                </c:pt>
                <c:pt idx="21" formatCode="#,##0_);[Red]\(#,##0\)">
                  <c:v>643.0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検知不能</c:v>
                </c:pt>
              </c:strCache>
            </c:strRef>
          </c:tx>
          <c:spPr>
            <a:solidFill>
              <a:schemeClr val="bg2"/>
            </a:solidFill>
            <a:ln w="1258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Sheet1!$B$6:$W$6</c:f>
              <c:numCache>
                <c:formatCode>General</c:formatCode>
                <c:ptCount val="22"/>
                <c:pt idx="0">
                  <c:v>1454.0</c:v>
                </c:pt>
                <c:pt idx="1">
                  <c:v>1396.0</c:v>
                </c:pt>
                <c:pt idx="2">
                  <c:v>1318.0</c:v>
                </c:pt>
                <c:pt idx="3">
                  <c:v>1227.0</c:v>
                </c:pt>
                <c:pt idx="4">
                  <c:v>1279.0</c:v>
                </c:pt>
                <c:pt idx="5">
                  <c:v>3007.0</c:v>
                </c:pt>
                <c:pt idx="6">
                  <c:v>3643.0</c:v>
                </c:pt>
                <c:pt idx="7">
                  <c:v>2290.0</c:v>
                </c:pt>
                <c:pt idx="8">
                  <c:v>2052.0</c:v>
                </c:pt>
                <c:pt idx="9" formatCode="#,##0_);[Red]\(#,##0\)">
                  <c:v>1571.0</c:v>
                </c:pt>
                <c:pt idx="10" formatCode="#,##0_);[Red]\(#,##0\)">
                  <c:v>1268.0</c:v>
                </c:pt>
                <c:pt idx="11" formatCode="#,##0_);[Red]\(#,##0\)">
                  <c:v>894.0</c:v>
                </c:pt>
                <c:pt idx="12" formatCode="#,##0_);[Red]\(#,##0\)">
                  <c:v>527.0</c:v>
                </c:pt>
                <c:pt idx="13" formatCode="#,##0_);[Red]\(#,##0\)">
                  <c:v>325.0</c:v>
                </c:pt>
                <c:pt idx="14" formatCode="#,##0_);[Red]\(#,##0\)">
                  <c:v>264.0</c:v>
                </c:pt>
                <c:pt idx="15" formatCode="#,##0_);[Red]\(#,##0\)">
                  <c:v>203.0</c:v>
                </c:pt>
                <c:pt idx="16" formatCode="#,##0_);[Red]\(#,##0\)">
                  <c:v>207.0</c:v>
                </c:pt>
                <c:pt idx="17" formatCode="#,##0_);[Red]\(#,##0\)">
                  <c:v>170.0</c:v>
                </c:pt>
                <c:pt idx="18" formatCode="#,##0_);[Red]\(#,##0\)">
                  <c:v>171.0</c:v>
                </c:pt>
                <c:pt idx="19" formatCode="#,##0_);[Red]\(#,##0\)">
                  <c:v>171.0</c:v>
                </c:pt>
                <c:pt idx="20" formatCode="#,##0_);[Red]\(#,##0\)">
                  <c:v>175.0</c:v>
                </c:pt>
                <c:pt idx="21" formatCode="#,##0_);[Red]\(#,##0\)">
                  <c:v>163.0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60825216"/>
        <c:axId val="1760828976"/>
      </c:barChart>
      <c:catAx>
        <c:axId val="176082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69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/>
                  <a:t>平成</a:t>
                </a:r>
              </a:p>
            </c:rich>
          </c:tx>
          <c:layout>
            <c:manualLayout>
              <c:xMode val="edge"/>
              <c:yMode val="edge"/>
              <c:x val="0.584018801410106"/>
              <c:y val="0.898423817863398"/>
            </c:manualLayout>
          </c:layout>
          <c:overlay val="0"/>
          <c:spPr>
            <a:noFill/>
            <a:ln w="25175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82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828976"/>
        <c:scaling>
          <c:orientation val="minMax"/>
        </c:scaling>
        <c:delete val="0"/>
        <c:axPos val="l"/>
        <c:majorGridlines>
          <c:spPr>
            <a:ln w="3145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400" b="0" i="0" u="none" strike="noStrike" baseline="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飲酒に</a:t>
                </a:r>
                <a:r>
                  <a:rPr lang="ja-JP" altLang="en-US" sz="2400" b="0" i="0" u="none" strike="noStrike" baseline="0" dirty="0" smtClean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よる事故</a:t>
                </a:r>
                <a:r>
                  <a:rPr lang="ja-JP" altLang="en-US" sz="2400" b="0" i="0" u="none" strike="noStrike" baseline="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件数</a:t>
                </a:r>
                <a:r>
                  <a:rPr lang="ja-JP" altLang="en-US" sz="2400" b="0" i="0" u="none" strike="noStrike" baseline="0" dirty="0" smtClean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（万件</a:t>
                </a:r>
                <a:r>
                  <a:rPr lang="ja-JP" altLang="en-US" sz="2400" b="0" i="0" u="none" strike="noStrike" baseline="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）</a:t>
                </a:r>
              </a:p>
            </c:rich>
          </c:tx>
          <c:layout>
            <c:manualLayout>
              <c:xMode val="edge"/>
              <c:yMode val="edge"/>
              <c:x val="0.0508287451076523"/>
              <c:y val="0.153700603321721"/>
            </c:manualLayout>
          </c:layout>
          <c:overlay val="0"/>
          <c:spPr>
            <a:noFill/>
            <a:ln w="25175">
              <a:noFill/>
            </a:ln>
          </c:spPr>
        </c:title>
        <c:numFmt formatCode="#,##0.0_ " sourceLinked="0"/>
        <c:majorTickMark val="in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825216"/>
        <c:crosses val="autoZero"/>
        <c:crossBetween val="between"/>
        <c:dispUnits>
          <c:builtInUnit val="tenThousands"/>
        </c:dispUnits>
      </c:valAx>
      <c:spPr>
        <a:noFill/>
        <a:ln w="31617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25909922246793"/>
          <c:y val="0.0195669061507417"/>
          <c:w val="0.754406580493537"/>
          <c:h val="0.241705868005541"/>
        </c:manualLayout>
      </c:layout>
      <c:overlay val="0"/>
      <c:spPr>
        <a:noFill/>
        <a:ln w="3145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10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00724157997"/>
          <c:y val="0.303279620167961"/>
          <c:w val="0.76883046465775"/>
          <c:h val="0.4903677758318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酒酔い</c:v>
                </c:pt>
              </c:strCache>
            </c:strRef>
          </c:tx>
          <c:spPr>
            <a:solidFill>
              <a:srgbClr val="FF0000"/>
            </a:solidFill>
            <a:ln w="125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407.0</c:v>
                </c:pt>
                <c:pt idx="1">
                  <c:v>335.0</c:v>
                </c:pt>
                <c:pt idx="2">
                  <c:v>341.0</c:v>
                </c:pt>
                <c:pt idx="3">
                  <c:v>337.0</c:v>
                </c:pt>
                <c:pt idx="4">
                  <c:v>338.0</c:v>
                </c:pt>
                <c:pt idx="5">
                  <c:v>359.0</c:v>
                </c:pt>
                <c:pt idx="6">
                  <c:v>298.0</c:v>
                </c:pt>
                <c:pt idx="7">
                  <c:v>239.0</c:v>
                </c:pt>
                <c:pt idx="8">
                  <c:v>174.0</c:v>
                </c:pt>
                <c:pt idx="9" formatCode="#,##0_);[Red]\(#,##0\)">
                  <c:v>155.0</c:v>
                </c:pt>
                <c:pt idx="10" formatCode="#,##0_);[Red]\(#,##0\)">
                  <c:v>146.0</c:v>
                </c:pt>
                <c:pt idx="11" formatCode="#,##0_);[Red]\(#,##0\)">
                  <c:v>129.0</c:v>
                </c:pt>
                <c:pt idx="12" formatCode="#,##0_);[Red]\(#,##0\)">
                  <c:v>82.0</c:v>
                </c:pt>
                <c:pt idx="13" formatCode="#,##0_);[Red]\(#,##0\)">
                  <c:v>54.0</c:v>
                </c:pt>
                <c:pt idx="14" formatCode="#,##0_);[Red]\(#,##0\)">
                  <c:v>57.0</c:v>
                </c:pt>
                <c:pt idx="15" formatCode="#,##0_);[Red]\(#,##0\)">
                  <c:v>35.0</c:v>
                </c:pt>
                <c:pt idx="16" formatCode="#,##0_);[Red]\(#,##0\)">
                  <c:v>44.0</c:v>
                </c:pt>
                <c:pt idx="17" formatCode="#,##0_);[Red]\(#,##0\)">
                  <c:v>36.0</c:v>
                </c:pt>
                <c:pt idx="18" formatCode="#,##0_);[Red]\(#,##0\)">
                  <c:v>25.0</c:v>
                </c:pt>
                <c:pt idx="19" formatCode="#,##0_);[Red]\(#,##0\)">
                  <c:v>31.0</c:v>
                </c:pt>
                <c:pt idx="20" formatCode="#,##0_);[Red]\(#,##0\)">
                  <c:v>21.0</c:v>
                </c:pt>
                <c:pt idx="21" formatCode="#,##0_);[Red]\(#,##0\)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酒気帯び（0.25mg以上）</c:v>
                </c:pt>
              </c:strCache>
            </c:strRef>
          </c:tx>
          <c:spPr>
            <a:solidFill>
              <a:srgbClr val="FF9900"/>
            </a:solidFill>
            <a:ln w="125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0">
                  <c:v>510.0</c:v>
                </c:pt>
                <c:pt idx="1">
                  <c:v>527.0</c:v>
                </c:pt>
                <c:pt idx="2">
                  <c:v>485.0</c:v>
                </c:pt>
                <c:pt idx="3">
                  <c:v>538.0</c:v>
                </c:pt>
                <c:pt idx="4">
                  <c:v>545.0</c:v>
                </c:pt>
                <c:pt idx="5">
                  <c:v>513.0</c:v>
                </c:pt>
                <c:pt idx="6">
                  <c:v>445.0</c:v>
                </c:pt>
                <c:pt idx="7">
                  <c:v>383.0</c:v>
                </c:pt>
                <c:pt idx="8">
                  <c:v>310.0</c:v>
                </c:pt>
                <c:pt idx="9" formatCode="#,##0_);[Red]\(#,##0\)">
                  <c:v>308.0</c:v>
                </c:pt>
                <c:pt idx="10" formatCode="#,##0_);[Red]\(#,##0\)">
                  <c:v>301.0</c:v>
                </c:pt>
                <c:pt idx="11" formatCode="#,##0_);[Red]\(#,##0\)">
                  <c:v>275.0</c:v>
                </c:pt>
                <c:pt idx="12" formatCode="#,##0_);[Red]\(#,##0\)">
                  <c:v>230.0</c:v>
                </c:pt>
                <c:pt idx="13" formatCode="#,##0_);[Red]\(#,##0\)">
                  <c:v>167.0</c:v>
                </c:pt>
                <c:pt idx="14" formatCode="#,##0_);[Red]\(#,##0\)">
                  <c:v>171.0</c:v>
                </c:pt>
                <c:pt idx="15" formatCode="#,##0_);[Red]\(#,##0\)">
                  <c:v>170.0</c:v>
                </c:pt>
                <c:pt idx="16" formatCode="#,##0_);[Red]\(#,##0\)">
                  <c:v>143.0</c:v>
                </c:pt>
                <c:pt idx="17" formatCode="#,##0_);[Red]\(#,##0\)">
                  <c:v>146.0</c:v>
                </c:pt>
                <c:pt idx="18" formatCode="#,##0_);[Red]\(#,##0\)">
                  <c:v>151.0</c:v>
                </c:pt>
                <c:pt idx="19" formatCode="#,##0_);[Red]\(#,##0\)">
                  <c:v>120.0</c:v>
                </c:pt>
                <c:pt idx="20" formatCode="#,##0_);[Red]\(#,##0\)">
                  <c:v>105.0</c:v>
                </c:pt>
                <c:pt idx="21" formatCode="#,##0_);[Red]\(#,##0\)">
                  <c:v>130.0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酒気帯び（0.15-0.25mg）</c:v>
                </c:pt>
              </c:strCache>
            </c:strRef>
          </c:tx>
          <c:spPr>
            <a:solidFill>
              <a:srgbClr val="FFFF00"/>
            </a:solidFill>
            <a:ln w="125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Sheet1!$B$4:$W$4</c:f>
              <c:numCache>
                <c:formatCode>General</c:formatCode>
                <c:ptCount val="22"/>
                <c:pt idx="7">
                  <c:v>50.0</c:v>
                </c:pt>
                <c:pt idx="8">
                  <c:v>68.0</c:v>
                </c:pt>
                <c:pt idx="9" formatCode="#,##0_);[Red]\(#,##0\)">
                  <c:v>56.0</c:v>
                </c:pt>
                <c:pt idx="10" formatCode="#,##0_);[Red]\(#,##0\)">
                  <c:v>77.0</c:v>
                </c:pt>
                <c:pt idx="11" formatCode="#,##0_);[Red]\(#,##0\)">
                  <c:v>54.0</c:v>
                </c:pt>
                <c:pt idx="12" formatCode="#,##0_);[Red]\(#,##0\)">
                  <c:v>40.0</c:v>
                </c:pt>
                <c:pt idx="13" formatCode="#,##0_);[Red]\(#,##0\)">
                  <c:v>30.0</c:v>
                </c:pt>
                <c:pt idx="14" formatCode="#,##0_);[Red]\(#,##0\)">
                  <c:v>19.0</c:v>
                </c:pt>
                <c:pt idx="15" formatCode="#,##0_);[Red]\(#,##0\)">
                  <c:v>23.0</c:v>
                </c:pt>
                <c:pt idx="16" formatCode="#,##0_);[Red]\(#,##0\)">
                  <c:v>21.0</c:v>
                </c:pt>
                <c:pt idx="17" formatCode="#,##0_);[Red]\(#,##0\)">
                  <c:v>21.0</c:v>
                </c:pt>
                <c:pt idx="18" formatCode="#,##0_);[Red]\(#,##0\)">
                  <c:v>14.0</c:v>
                </c:pt>
                <c:pt idx="19" formatCode="#,##0_);[Red]\(#,##0\)">
                  <c:v>25.0</c:v>
                </c:pt>
                <c:pt idx="20" formatCode="#,##0_);[Red]\(#,##0\)">
                  <c:v>24.0</c:v>
                </c:pt>
                <c:pt idx="21" formatCode="#,##0_);[Red]\(#,##0\)">
                  <c:v>14.0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基準以下</c:v>
                </c:pt>
              </c:strCache>
            </c:strRef>
          </c:tx>
          <c:spPr>
            <a:solidFill>
              <a:srgbClr val="00FF00"/>
            </a:solidFill>
            <a:ln w="125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Sheet1!$B$5:$W$5</c:f>
              <c:numCache>
                <c:formatCode>General</c:formatCode>
                <c:ptCount val="22"/>
                <c:pt idx="0">
                  <c:v>251.0</c:v>
                </c:pt>
                <c:pt idx="1">
                  <c:v>205.0</c:v>
                </c:pt>
                <c:pt idx="2">
                  <c:v>218.0</c:v>
                </c:pt>
                <c:pt idx="3">
                  <c:v>192.0</c:v>
                </c:pt>
                <c:pt idx="4">
                  <c:v>217.0</c:v>
                </c:pt>
                <c:pt idx="5">
                  <c:v>238.0</c:v>
                </c:pt>
                <c:pt idx="6">
                  <c:v>249.0</c:v>
                </c:pt>
                <c:pt idx="7">
                  <c:v>162.0</c:v>
                </c:pt>
                <c:pt idx="8">
                  <c:v>85.0</c:v>
                </c:pt>
                <c:pt idx="9" formatCode="#,##0_);[Red]\(#,##0\)">
                  <c:v>83.0</c:v>
                </c:pt>
                <c:pt idx="10" formatCode="#,##0_);[Red]\(#,##0\)">
                  <c:v>78.0</c:v>
                </c:pt>
                <c:pt idx="11" formatCode="#,##0_);[Red]\(#,##0\)">
                  <c:v>82.0</c:v>
                </c:pt>
                <c:pt idx="12" formatCode="#,##0_);[Red]\(#,##0\)">
                  <c:v>38.0</c:v>
                </c:pt>
                <c:pt idx="13" formatCode="#,##0_);[Red]\(#,##0\)">
                  <c:v>23.0</c:v>
                </c:pt>
                <c:pt idx="14" formatCode="#,##0_);[Red]\(#,##0\)">
                  <c:v>23.0</c:v>
                </c:pt>
                <c:pt idx="15" formatCode="#,##0_);[Red]\(#,##0\)">
                  <c:v>31.0</c:v>
                </c:pt>
                <c:pt idx="16" formatCode="#,##0_);[Red]\(#,##0\)">
                  <c:v>36.0</c:v>
                </c:pt>
                <c:pt idx="17" formatCode="#,##0_);[Red]\(#,##0\)">
                  <c:v>27.0</c:v>
                </c:pt>
                <c:pt idx="18" formatCode="#,##0_);[Red]\(#,##0\)">
                  <c:v>20.0</c:v>
                </c:pt>
                <c:pt idx="19" formatCode="#,##0_);[Red]\(#,##0\)">
                  <c:v>30.0</c:v>
                </c:pt>
                <c:pt idx="20" formatCode="#,##0_);[Red]\(#,##0\)">
                  <c:v>32.0</c:v>
                </c:pt>
                <c:pt idx="21" formatCode="#,##0_);[Red]\(#,##0\)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検知不能</c:v>
                </c:pt>
              </c:strCache>
            </c:strRef>
          </c:tx>
          <c:spPr>
            <a:solidFill>
              <a:schemeClr val="bg2"/>
            </a:solidFill>
            <a:ln w="1259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Sheet1!$B$1:$W$1</c:f>
              <c:numCache>
                <c:formatCode>General</c:formatCode>
                <c:ptCount val="22"/>
                <c:pt idx="0">
                  <c:v>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11.0</c:v>
                </c:pt>
                <c:pt idx="5">
                  <c:v>12.0</c:v>
                </c:pt>
                <c:pt idx="6">
                  <c:v>13.0</c:v>
                </c:pt>
                <c:pt idx="7">
                  <c:v>14.0</c:v>
                </c:pt>
                <c:pt idx="8">
                  <c:v>15.0</c:v>
                </c:pt>
                <c:pt idx="9">
                  <c:v>16.0</c:v>
                </c:pt>
                <c:pt idx="10">
                  <c:v>17.0</c:v>
                </c:pt>
                <c:pt idx="11">
                  <c:v>18.0</c:v>
                </c:pt>
                <c:pt idx="12">
                  <c:v>19.0</c:v>
                </c:pt>
                <c:pt idx="13">
                  <c:v>20.0</c:v>
                </c:pt>
                <c:pt idx="14">
                  <c:v>21.0</c:v>
                </c:pt>
                <c:pt idx="15">
                  <c:v>22.0</c:v>
                </c:pt>
                <c:pt idx="16">
                  <c:v>23.0</c:v>
                </c:pt>
                <c:pt idx="17">
                  <c:v>24.0</c:v>
                </c:pt>
                <c:pt idx="18">
                  <c:v>25.0</c:v>
                </c:pt>
                <c:pt idx="19">
                  <c:v>26.0</c:v>
                </c:pt>
                <c:pt idx="20">
                  <c:v>27.0</c:v>
                </c:pt>
                <c:pt idx="21">
                  <c:v>28.0</c:v>
                </c:pt>
              </c:numCache>
            </c:numRef>
          </c:cat>
          <c:val>
            <c:numRef>
              <c:f>Sheet1!$B$6:$W$6</c:f>
              <c:numCache>
                <c:formatCode>General</c:formatCode>
                <c:ptCount val="22"/>
                <c:pt idx="0">
                  <c:v>223.0</c:v>
                </c:pt>
                <c:pt idx="1">
                  <c:v>229.0</c:v>
                </c:pt>
                <c:pt idx="2">
                  <c:v>196.0</c:v>
                </c:pt>
                <c:pt idx="3">
                  <c:v>200.0</c:v>
                </c:pt>
                <c:pt idx="4">
                  <c:v>157.0</c:v>
                </c:pt>
                <c:pt idx="5">
                  <c:v>166.0</c:v>
                </c:pt>
                <c:pt idx="6">
                  <c:v>199.0</c:v>
                </c:pt>
                <c:pt idx="7">
                  <c:v>166.0</c:v>
                </c:pt>
                <c:pt idx="8">
                  <c:v>144.0</c:v>
                </c:pt>
                <c:pt idx="9" formatCode="#,##0_);[Red]\(#,##0\)">
                  <c:v>110.0</c:v>
                </c:pt>
                <c:pt idx="10" formatCode="#,##0_);[Red]\(#,##0\)">
                  <c:v>107.0</c:v>
                </c:pt>
                <c:pt idx="11" formatCode="#,##0_);[Red]\(#,##0\)">
                  <c:v>71.0</c:v>
                </c:pt>
                <c:pt idx="12" formatCode="#,##0_);[Red]\(#,##0\)">
                  <c:v>43.0</c:v>
                </c:pt>
                <c:pt idx="13" formatCode="#,##0_);[Red]\(#,##0\)">
                  <c:v>31.0</c:v>
                </c:pt>
                <c:pt idx="14" formatCode="#,##0_);[Red]\(#,##0\)">
                  <c:v>22.0</c:v>
                </c:pt>
                <c:pt idx="15" formatCode="#,##0_);[Red]\(#,##0\)">
                  <c:v>31.0</c:v>
                </c:pt>
                <c:pt idx="16" formatCode="#,##0_);[Red]\(#,##0\)">
                  <c:v>26.0</c:v>
                </c:pt>
                <c:pt idx="17" formatCode="#,##0_);[Red]\(#,##0\)">
                  <c:v>26.0</c:v>
                </c:pt>
                <c:pt idx="18" formatCode="#,##0_);[Red]\(#,##0\)">
                  <c:v>28.0</c:v>
                </c:pt>
                <c:pt idx="19" formatCode="#,##0_);[Red]\(#,##0\)">
                  <c:v>21.0</c:v>
                </c:pt>
                <c:pt idx="20" formatCode="#,##0_);[Red]\(#,##0\)">
                  <c:v>19.0</c:v>
                </c:pt>
                <c:pt idx="21" formatCode="#,##0_);[Red]\(#,##0\)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60032256"/>
        <c:axId val="1760035744"/>
      </c:barChart>
      <c:catAx>
        <c:axId val="176003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79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/>
                  <a:t>平成</a:t>
                </a:r>
              </a:p>
            </c:rich>
          </c:tx>
          <c:layout>
            <c:manualLayout>
              <c:xMode val="edge"/>
              <c:yMode val="edge"/>
              <c:x val="0.568742655699178"/>
              <c:y val="0.896672504378284"/>
            </c:manualLayout>
          </c:layout>
          <c:overlay val="0"/>
          <c:spPr>
            <a:noFill/>
            <a:ln w="25205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03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035744"/>
        <c:scaling>
          <c:orientation val="minMax"/>
        </c:scaling>
        <c:delete val="0"/>
        <c:axPos val="l"/>
        <c:majorGridlines>
          <c:spPr>
            <a:ln w="314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1099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2379" b="0" i="0" u="none" strike="noStrike" baseline="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飲酒に</a:t>
                </a:r>
                <a:r>
                  <a:rPr lang="ja-JP" altLang="en-US" sz="2379" b="0" i="0" u="none" strike="noStrike" baseline="0" dirty="0" smtClean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よる死亡</a:t>
                </a:r>
                <a:r>
                  <a:rPr lang="ja-JP" altLang="en-US" sz="2379" b="0" i="0" u="none" strike="noStrike" baseline="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rPr>
                  <a:t>事故件数（件）</a:t>
                </a:r>
              </a:p>
            </c:rich>
          </c:tx>
          <c:layout>
            <c:manualLayout>
              <c:xMode val="edge"/>
              <c:yMode val="edge"/>
              <c:x val="0.0"/>
              <c:y val="0.166446292401644"/>
            </c:manualLayout>
          </c:layout>
          <c:overlay val="0"/>
          <c:spPr>
            <a:noFill/>
            <a:ln w="25205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032256"/>
        <c:crosses val="autoZero"/>
        <c:crossBetween val="between"/>
      </c:valAx>
      <c:spPr>
        <a:noFill/>
        <a:ln w="31655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25964451270853"/>
          <c:y val="0.0190232175443919"/>
          <c:w val="0.754406580493537"/>
          <c:h val="0.241705868005541"/>
        </c:manualLayout>
      </c:layout>
      <c:overlay val="0"/>
      <c:spPr>
        <a:noFill/>
        <a:ln w="3149">
          <a:noFill/>
          <a:prstDash val="solid"/>
        </a:ln>
      </c:spPr>
      <c:txPr>
        <a:bodyPr/>
        <a:lstStyle/>
        <a:p>
          <a:pPr>
            <a:defRPr sz="2395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12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02210416469"/>
          <c:y val="0.225885880940722"/>
          <c:w val="0.750574898017266"/>
          <c:h val="0.53087818893304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-14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Sheet1!$B$2:$B$3</c:f>
              <c:numCache>
                <c:formatCode>#,##0_);[Red]\(#,##0\)</c:formatCode>
                <c:ptCount val="2"/>
                <c:pt idx="0">
                  <c:v>10820.0</c:v>
                </c:pt>
                <c:pt idx="1">
                  <c:v>13.0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15-19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Sheet1!$C$2:$C$3</c:f>
              <c:numCache>
                <c:formatCode>#,##0_);[Red]\(#,##0\)</c:formatCode>
                <c:ptCount val="2"/>
                <c:pt idx="0">
                  <c:v>16435.0</c:v>
                </c:pt>
                <c:pt idx="1">
                  <c:v>17.0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Sheet1!$D$2:$D$3</c:f>
              <c:numCache>
                <c:formatCode>#,##0_);[Red]\(#,##0\)</c:formatCode>
                <c:ptCount val="2"/>
                <c:pt idx="0">
                  <c:v>12082.0</c:v>
                </c:pt>
                <c:pt idx="1">
                  <c:v>10.0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Sheet1!$E$2:$E$3</c:f>
              <c:numCache>
                <c:formatCode>#,##0_);[Red]\(#,##0\)</c:formatCode>
                <c:ptCount val="2"/>
                <c:pt idx="0">
                  <c:v>9975.0</c:v>
                </c:pt>
                <c:pt idx="1">
                  <c:v>17.0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Sheet1!$F$2:$F$3</c:f>
              <c:numCache>
                <c:formatCode>#,##0_);[Red]\(#,##0\)</c:formatCode>
                <c:ptCount val="2"/>
                <c:pt idx="0">
                  <c:v>10505.0</c:v>
                </c:pt>
                <c:pt idx="1">
                  <c:v>29.0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Sheet1!$G$2:$G$3</c:f>
              <c:numCache>
                <c:formatCode>#,##0_);[Red]\(#,##0\)</c:formatCode>
                <c:ptCount val="2"/>
                <c:pt idx="0">
                  <c:v>8060.0</c:v>
                </c:pt>
                <c:pt idx="1">
                  <c:v>48.0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Sheet1!$H$2:$H$3</c:f>
              <c:numCache>
                <c:formatCode>#,##0_);[Red]\(#,##0\)</c:formatCode>
                <c:ptCount val="2"/>
                <c:pt idx="0">
                  <c:v>9143.0</c:v>
                </c:pt>
                <c:pt idx="1">
                  <c:v>89.0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Sheet1!$I$2:$I$3</c:f>
              <c:numCache>
                <c:formatCode>#,##0_);[Red]\(#,##0\)</c:formatCode>
                <c:ptCount val="2"/>
                <c:pt idx="0">
                  <c:v>8587.0</c:v>
                </c:pt>
                <c:pt idx="1">
                  <c:v>140.0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Sheet1!$J$2:$J$3</c:f>
              <c:numCache>
                <c:formatCode>#,##0_);[Red]\(#,##0\)</c:formatCode>
                <c:ptCount val="2"/>
                <c:pt idx="0">
                  <c:v>3939.0</c:v>
                </c:pt>
                <c:pt idx="1">
                  <c:v>146.0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serLines/>
        <c:axId val="1755901920"/>
        <c:axId val="1755904672"/>
      </c:barChart>
      <c:catAx>
        <c:axId val="175590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5904672"/>
        <c:crosses val="autoZero"/>
        <c:auto val="1"/>
        <c:lblAlgn val="ctr"/>
        <c:lblOffset val="100"/>
        <c:noMultiLvlLbl val="0"/>
      </c:catAx>
      <c:valAx>
        <c:axId val="1755904672"/>
        <c:scaling>
          <c:orientation val="minMax"/>
        </c:scaling>
        <c:delete val="0"/>
        <c:axPos val="b"/>
        <c:majorGridlines>
          <c:spPr>
            <a:ln w="333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numFmt formatCode="0%" sourceLinked="0"/>
        <c:majorTickMark val="out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5901920"/>
        <c:crosses val="autoZero"/>
        <c:crossBetween val="between"/>
        <c:dispUnits>
          <c:builtInUnit val="tenThousands"/>
        </c:dispUnits>
      </c:valAx>
      <c:spPr>
        <a:noFill/>
        <a:ln w="381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785462717009771"/>
          <c:y val="0.0176114474408365"/>
          <c:w val="0.851943601176359"/>
          <c:h val="0.146634367456957"/>
        </c:manualLayout>
      </c:layout>
      <c:overlay val="0"/>
      <c:txPr>
        <a:bodyPr/>
        <a:lstStyle/>
        <a:p>
          <a:pPr>
            <a:defRPr sz="2400" b="0">
              <a:solidFill>
                <a:srgbClr val="000000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86482087271"/>
          <c:y val="0.350365984251969"/>
          <c:w val="0.70826638378859"/>
          <c:h val="0.5214626771653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信号無視</c:v>
                </c:pt>
              </c:strCache>
            </c:strRef>
          </c:tx>
          <c:spPr>
            <a:solidFill>
              <a:srgbClr val="FF0000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Sheet1!$B$2:$E$2</c:f>
              <c:numCache>
                <c:formatCode>#,##0_);[Red]\(#,##0\)</c:formatCode>
                <c:ptCount val="4"/>
                <c:pt idx="0">
                  <c:v>394.0</c:v>
                </c:pt>
                <c:pt idx="1">
                  <c:v>582.0</c:v>
                </c:pt>
                <c:pt idx="2">
                  <c:v>689.0</c:v>
                </c:pt>
                <c:pt idx="3">
                  <c:v>449.0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交差点安全進行</c:v>
                </c:pt>
              </c:strCache>
            </c:strRef>
          </c:tx>
          <c:spPr>
            <a:solidFill>
              <a:srgbClr val="FFFF00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Sheet1!$B$3:$E$3</c:f>
              <c:numCache>
                <c:formatCode>#,##0_);[Red]\(#,##0\)</c:formatCode>
                <c:ptCount val="4"/>
                <c:pt idx="0">
                  <c:v>1888.0</c:v>
                </c:pt>
                <c:pt idx="1">
                  <c:v>2638.0</c:v>
                </c:pt>
                <c:pt idx="2">
                  <c:v>4792.0</c:v>
                </c:pt>
                <c:pt idx="3">
                  <c:v>2081.0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一時不停止</c:v>
                </c:pt>
              </c:strCache>
            </c:strRef>
          </c:tx>
          <c:spPr>
            <a:solidFill>
              <a:srgbClr val="FFCCFF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Sheet1!$B$4:$E$4</c:f>
              <c:numCache>
                <c:formatCode>#,##0_);[Red]\(#,##0\)</c:formatCode>
                <c:ptCount val="4"/>
                <c:pt idx="0">
                  <c:v>1706.0</c:v>
                </c:pt>
                <c:pt idx="1">
                  <c:v>1602.0</c:v>
                </c:pt>
                <c:pt idx="2">
                  <c:v>1295.0</c:v>
                </c:pt>
                <c:pt idx="3">
                  <c:v>830.0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ハンドル操作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Sheet1!$B$5:$E$5</c:f>
              <c:numCache>
                <c:formatCode>#,##0_);[Red]\(#,##0\)</c:formatCode>
                <c:ptCount val="4"/>
                <c:pt idx="0">
                  <c:v>161.0</c:v>
                </c:pt>
                <c:pt idx="1">
                  <c:v>129.0</c:v>
                </c:pt>
                <c:pt idx="2">
                  <c:v>406.0</c:v>
                </c:pt>
                <c:pt idx="3">
                  <c:v>654.0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動静不注視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Sheet1!$B$6:$E$6</c:f>
              <c:numCache>
                <c:formatCode>#,##0_);[Red]\(#,##0\)</c:formatCode>
                <c:ptCount val="4"/>
                <c:pt idx="0">
                  <c:v>1087.0</c:v>
                </c:pt>
                <c:pt idx="1">
                  <c:v>2781.0</c:v>
                </c:pt>
                <c:pt idx="2">
                  <c:v>6587.0</c:v>
                </c:pt>
                <c:pt idx="3">
                  <c:v>2058.0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安全不確認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Sheet1!$B$7:$E$7</c:f>
              <c:numCache>
                <c:formatCode>#,##0_);[Red]\(#,##0\)</c:formatCode>
                <c:ptCount val="4"/>
                <c:pt idx="0">
                  <c:v>4808.0</c:v>
                </c:pt>
                <c:pt idx="1">
                  <c:v>5510.0</c:v>
                </c:pt>
                <c:pt idx="2">
                  <c:v>9444.0</c:v>
                </c:pt>
                <c:pt idx="3">
                  <c:v>5054.0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その他違反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Sheet1!$B$8:$E$8</c:f>
              <c:numCache>
                <c:formatCode>#,##0_);[Red]\(#,##0\)</c:formatCode>
                <c:ptCount val="4"/>
                <c:pt idx="0">
                  <c:v>12151.0</c:v>
                </c:pt>
                <c:pt idx="1">
                  <c:v>15516.0</c:v>
                </c:pt>
                <c:pt idx="2">
                  <c:v>27028.0</c:v>
                </c:pt>
                <c:pt idx="3">
                  <c:v>12980.0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違反なし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Sheet1!$B$9:$E$9</c:f>
              <c:numCache>
                <c:formatCode>#,##0_);[Red]\(#,##0\)</c:formatCode>
                <c:ptCount val="4"/>
                <c:pt idx="0">
                  <c:v>4879.0</c:v>
                </c:pt>
                <c:pt idx="1">
                  <c:v>8074.0</c:v>
                </c:pt>
                <c:pt idx="2">
                  <c:v>18340.0</c:v>
                </c:pt>
                <c:pt idx="3">
                  <c:v>7258.0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60790288"/>
        <c:axId val="1727374912"/>
      </c:barChart>
      <c:catAx>
        <c:axId val="1760790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737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7374912"/>
        <c:scaling>
          <c:orientation val="minMax"/>
        </c:scaling>
        <c:delete val="0"/>
        <c:axPos val="b"/>
        <c:majorGridlines>
          <c:spPr>
            <a:ln w="4666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%" sourceLinked="1"/>
        <c:majorTickMark val="in"/>
        <c:minorTickMark val="none"/>
        <c:tickLblPos val="nextTo"/>
        <c:spPr>
          <a:ln w="4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790288"/>
        <c:crosses val="autoZero"/>
        <c:crossBetween val="between"/>
      </c:valAx>
      <c:spPr>
        <a:noFill/>
        <a:ln w="18649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86111280288859"/>
          <c:y val="0.00781251796080234"/>
          <c:w val="0.837580545525732"/>
          <c:h val="0.296174492786942"/>
        </c:manualLayout>
      </c:layout>
      <c:overlay val="0"/>
      <c:spPr>
        <a:noFill/>
        <a:ln w="4666">
          <a:noFill/>
          <a:prstDash val="solid"/>
        </a:ln>
      </c:spPr>
      <c:txPr>
        <a:bodyPr/>
        <a:lstStyle/>
        <a:p>
          <a:pPr>
            <a:defRPr sz="2393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44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27376636571"/>
          <c:y val="0.330347633099535"/>
          <c:w val="0.801432447410349"/>
          <c:h val="0.488128673181389"/>
        </c:manualLayout>
      </c:layout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人対車両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Sheet1!$E$2:$P$2</c:f>
              <c:numCache>
                <c:formatCode>#,##0_);[Red]\(#,##0\)</c:formatCode>
                <c:ptCount val="12"/>
                <c:pt idx="0">
                  <c:v>2617.0</c:v>
                </c:pt>
                <c:pt idx="1">
                  <c:v>2783.0</c:v>
                </c:pt>
                <c:pt idx="2">
                  <c:v>2869.0</c:v>
                </c:pt>
                <c:pt idx="3">
                  <c:v>2959.0</c:v>
                </c:pt>
                <c:pt idx="4">
                  <c:v>2946.0</c:v>
                </c:pt>
                <c:pt idx="5">
                  <c:v>2770.0</c:v>
                </c:pt>
                <c:pt idx="6">
                  <c:v>2806.0</c:v>
                </c:pt>
                <c:pt idx="7">
                  <c:v>2625.0</c:v>
                </c:pt>
                <c:pt idx="8">
                  <c:v>2605.0</c:v>
                </c:pt>
                <c:pt idx="9">
                  <c:v>2551.0</c:v>
                </c:pt>
                <c:pt idx="10">
                  <c:v>2506.0</c:v>
                </c:pt>
                <c:pt idx="11">
                  <c:v>2281.0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正面衝突</c:v>
                </c:pt>
              </c:strCache>
            </c:strRef>
          </c:tx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Sheet1!$E$3:$P$3</c:f>
              <c:numCache>
                <c:formatCode>#,##0_);[Red]\(#,##0\)</c:formatCode>
                <c:ptCount val="12"/>
                <c:pt idx="0">
                  <c:v>4441.0</c:v>
                </c:pt>
                <c:pt idx="1">
                  <c:v>3969.0</c:v>
                </c:pt>
                <c:pt idx="2">
                  <c:v>3902.0</c:v>
                </c:pt>
                <c:pt idx="3">
                  <c:v>3668.0</c:v>
                </c:pt>
                <c:pt idx="4">
                  <c:v>3275.0</c:v>
                </c:pt>
                <c:pt idx="5">
                  <c:v>3098.0</c:v>
                </c:pt>
                <c:pt idx="6">
                  <c:v>2904.0</c:v>
                </c:pt>
                <c:pt idx="7">
                  <c:v>2437.0</c:v>
                </c:pt>
                <c:pt idx="8">
                  <c:v>2112.0</c:v>
                </c:pt>
                <c:pt idx="9">
                  <c:v>1786.0</c:v>
                </c:pt>
                <c:pt idx="10">
                  <c:v>1585.0</c:v>
                </c:pt>
                <c:pt idx="11">
                  <c:v>1412.0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出会い頭衝突</c:v>
                </c:pt>
              </c:strCache>
            </c:strRef>
          </c:tx>
          <c:spPr>
            <a:ln w="38027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Sheet1!$E$4:$P$4</c:f>
              <c:numCache>
                <c:formatCode>#,##0_);[Red]\(#,##0\)</c:formatCode>
                <c:ptCount val="12"/>
                <c:pt idx="0">
                  <c:v>97857.0</c:v>
                </c:pt>
                <c:pt idx="1">
                  <c:v>92107.0</c:v>
                </c:pt>
                <c:pt idx="2">
                  <c:v>91067.0</c:v>
                </c:pt>
                <c:pt idx="3">
                  <c:v>87457.0</c:v>
                </c:pt>
                <c:pt idx="4">
                  <c:v>84532.0</c:v>
                </c:pt>
                <c:pt idx="5">
                  <c:v>81415.0</c:v>
                </c:pt>
                <c:pt idx="6">
                  <c:v>77214.0</c:v>
                </c:pt>
                <c:pt idx="7">
                  <c:v>70156.0</c:v>
                </c:pt>
                <c:pt idx="8">
                  <c:v>64137.0</c:v>
                </c:pt>
                <c:pt idx="9">
                  <c:v>57009.0</c:v>
                </c:pt>
                <c:pt idx="10">
                  <c:v>51394.0</c:v>
                </c:pt>
                <c:pt idx="11">
                  <c:v>47008.0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Sheet1!$D$5</c:f>
              <c:strCache>
                <c:ptCount val="1"/>
                <c:pt idx="0">
                  <c:v>追越・追抜時衝突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Sheet1!$E$5:$P$5</c:f>
              <c:numCache>
                <c:formatCode>#,##0_);[Red]\(#,##0\)</c:formatCode>
                <c:ptCount val="12"/>
                <c:pt idx="0">
                  <c:v>4322.0</c:v>
                </c:pt>
                <c:pt idx="1">
                  <c:v>3811.0</c:v>
                </c:pt>
                <c:pt idx="2">
                  <c:v>4120.0</c:v>
                </c:pt>
                <c:pt idx="3">
                  <c:v>4024.0</c:v>
                </c:pt>
                <c:pt idx="4">
                  <c:v>4149.0</c:v>
                </c:pt>
                <c:pt idx="5">
                  <c:v>4073.0</c:v>
                </c:pt>
                <c:pt idx="6">
                  <c:v>3702.0</c:v>
                </c:pt>
                <c:pt idx="7">
                  <c:v>3473.0</c:v>
                </c:pt>
                <c:pt idx="8">
                  <c:v>3329.0</c:v>
                </c:pt>
                <c:pt idx="9">
                  <c:v>3121.0</c:v>
                </c:pt>
                <c:pt idx="10">
                  <c:v>2871.0</c:v>
                </c:pt>
                <c:pt idx="11">
                  <c:v>2739.0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Sheet1!$D$6</c:f>
              <c:strCache>
                <c:ptCount val="1"/>
                <c:pt idx="0">
                  <c:v>左折時衝突</c:v>
                </c:pt>
              </c:strCache>
            </c:strRef>
          </c:tx>
          <c:spPr>
            <a:ln w="38100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Sheet1!$E$6:$P$6</c:f>
              <c:numCache>
                <c:formatCode>#,##0_);[Red]\(#,##0\)</c:formatCode>
                <c:ptCount val="12"/>
                <c:pt idx="0">
                  <c:v>18649.0</c:v>
                </c:pt>
                <c:pt idx="1">
                  <c:v>18036.0</c:v>
                </c:pt>
                <c:pt idx="2">
                  <c:v>18182.0</c:v>
                </c:pt>
                <c:pt idx="3">
                  <c:v>17483.0</c:v>
                </c:pt>
                <c:pt idx="4">
                  <c:v>17598.0</c:v>
                </c:pt>
                <c:pt idx="5">
                  <c:v>17566.0</c:v>
                </c:pt>
                <c:pt idx="6">
                  <c:v>17071.0</c:v>
                </c:pt>
                <c:pt idx="7">
                  <c:v>16195.0</c:v>
                </c:pt>
                <c:pt idx="8">
                  <c:v>15317.0</c:v>
                </c:pt>
                <c:pt idx="9">
                  <c:v>14236.0</c:v>
                </c:pt>
                <c:pt idx="10">
                  <c:v>13166.0</c:v>
                </c:pt>
                <c:pt idx="11">
                  <c:v>12502.0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Sheet1!$D$7</c:f>
              <c:strCache>
                <c:ptCount val="1"/>
                <c:pt idx="0">
                  <c:v>右折時衝突</c:v>
                </c:pt>
              </c:strCache>
            </c:strRef>
          </c:tx>
          <c:spPr>
            <a:ln w="38100">
              <a:solidFill>
                <a:srgbClr val="FF40FF"/>
              </a:solidFill>
            </a:ln>
          </c:spPr>
          <c:marker>
            <c:symbol val="circle"/>
            <c:size val="2"/>
            <c:spPr>
              <a:solidFill>
                <a:srgbClr val="FF40FF"/>
              </a:solidFill>
              <a:ln>
                <a:solidFill>
                  <a:srgbClr val="FF40FF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Sheet1!$E$7:$P$7</c:f>
              <c:numCache>
                <c:formatCode>#,##0_);[Red]\(#,##0\)</c:formatCode>
                <c:ptCount val="12"/>
                <c:pt idx="0">
                  <c:v>20414.0</c:v>
                </c:pt>
                <c:pt idx="1">
                  <c:v>19944.0</c:v>
                </c:pt>
                <c:pt idx="2">
                  <c:v>19898.0</c:v>
                </c:pt>
                <c:pt idx="3">
                  <c:v>19027.0</c:v>
                </c:pt>
                <c:pt idx="4">
                  <c:v>18424.0</c:v>
                </c:pt>
                <c:pt idx="5">
                  <c:v>18446.0</c:v>
                </c:pt>
                <c:pt idx="6">
                  <c:v>17418.0</c:v>
                </c:pt>
                <c:pt idx="7">
                  <c:v>16208.0</c:v>
                </c:pt>
                <c:pt idx="8">
                  <c:v>15006.0</c:v>
                </c:pt>
                <c:pt idx="9">
                  <c:v>14251.0</c:v>
                </c:pt>
                <c:pt idx="10">
                  <c:v>13247.0</c:v>
                </c:pt>
                <c:pt idx="11">
                  <c:v>12152.0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Sheet1!$D$8</c:f>
              <c:strCache>
                <c:ptCount val="1"/>
                <c:pt idx="0">
                  <c:v>後退時衝突</c:v>
                </c:pt>
              </c:strCache>
            </c:strRef>
          </c:tx>
          <c:spPr>
            <a:ln w="37973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Sheet1!$E$8:$P$8</c:f>
              <c:numCache>
                <c:formatCode>#,##0_);[Red]\(#,##0\)</c:formatCode>
                <c:ptCount val="12"/>
                <c:pt idx="0">
                  <c:v>3480.0</c:v>
                </c:pt>
                <c:pt idx="1">
                  <c:v>3466.0</c:v>
                </c:pt>
                <c:pt idx="2">
                  <c:v>3242.0</c:v>
                </c:pt>
                <c:pt idx="3">
                  <c:v>3126.0</c:v>
                </c:pt>
                <c:pt idx="4">
                  <c:v>2969.0</c:v>
                </c:pt>
                <c:pt idx="5">
                  <c:v>2956.0</c:v>
                </c:pt>
                <c:pt idx="6">
                  <c:v>2665.0</c:v>
                </c:pt>
                <c:pt idx="7">
                  <c:v>2522.0</c:v>
                </c:pt>
                <c:pt idx="8">
                  <c:v>2403.0</c:v>
                </c:pt>
                <c:pt idx="9">
                  <c:v>2164.0</c:v>
                </c:pt>
                <c:pt idx="10">
                  <c:v>2009.0</c:v>
                </c:pt>
                <c:pt idx="11">
                  <c:v>1862.0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Sheet1!$D$9</c:f>
              <c:strCache>
                <c:ptCount val="1"/>
                <c:pt idx="0">
                  <c:v>車両その他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Sheet1!$E$9:$P$9</c:f>
              <c:numCache>
                <c:formatCode>#,##0_);[Red]\(#,##0\)</c:formatCode>
                <c:ptCount val="12"/>
                <c:pt idx="0">
                  <c:v>14387.0</c:v>
                </c:pt>
                <c:pt idx="1">
                  <c:v>13848.0</c:v>
                </c:pt>
                <c:pt idx="2">
                  <c:v>11650.0</c:v>
                </c:pt>
                <c:pt idx="3">
                  <c:v>10531.0</c:v>
                </c:pt>
                <c:pt idx="4">
                  <c:v>9754.0</c:v>
                </c:pt>
                <c:pt idx="5">
                  <c:v>9441.0</c:v>
                </c:pt>
                <c:pt idx="6">
                  <c:v>9218.0</c:v>
                </c:pt>
                <c:pt idx="7">
                  <c:v>8433.0</c:v>
                </c:pt>
                <c:pt idx="8">
                  <c:v>7316.0</c:v>
                </c:pt>
                <c:pt idx="9">
                  <c:v>6499.0</c:v>
                </c:pt>
                <c:pt idx="10">
                  <c:v>5289.0</c:v>
                </c:pt>
                <c:pt idx="11">
                  <c:v>4898.0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Sheet1!$D$10</c:f>
              <c:strCache>
                <c:ptCount val="1"/>
                <c:pt idx="0">
                  <c:v>車両単独</c:v>
                </c:pt>
              </c:strCache>
            </c:strRef>
          </c:tx>
          <c:spPr>
            <a:ln w="38027">
              <a:solidFill>
                <a:srgbClr val="993300"/>
              </a:solidFill>
              <a:prstDash val="solid"/>
            </a:ln>
          </c:spPr>
          <c:marker>
            <c:symbol val="plus"/>
            <c:size val="2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Sheet1!$E$1:$P$1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Sheet1!$E$10:$P$10</c:f>
              <c:numCache>
                <c:formatCode>#,##0_);[Red]\(#,##0\)</c:formatCode>
                <c:ptCount val="12"/>
                <c:pt idx="0">
                  <c:v>5926.0</c:v>
                </c:pt>
                <c:pt idx="1">
                  <c:v>5772.0</c:v>
                </c:pt>
                <c:pt idx="2">
                  <c:v>5485.0</c:v>
                </c:pt>
                <c:pt idx="3">
                  <c:v>5016.0</c:v>
                </c:pt>
                <c:pt idx="4">
                  <c:v>4372.0</c:v>
                </c:pt>
                <c:pt idx="5">
                  <c:v>3747.0</c:v>
                </c:pt>
                <c:pt idx="6">
                  <c:v>3182.0</c:v>
                </c:pt>
                <c:pt idx="7">
                  <c:v>2819.0</c:v>
                </c:pt>
                <c:pt idx="8">
                  <c:v>2498.0</c:v>
                </c:pt>
                <c:pt idx="9">
                  <c:v>2212.0</c:v>
                </c:pt>
                <c:pt idx="10">
                  <c:v>1881.0</c:v>
                </c:pt>
                <c:pt idx="11">
                  <c:v>1559.0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732480"/>
        <c:axId val="1760718912"/>
      </c:lineChart>
      <c:catAx>
        <c:axId val="176073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71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718912"/>
        <c:scaling>
          <c:orientation val="minMax"/>
          <c:max val="6000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1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b="0" dirty="0" smtClean="0"/>
                  <a:t>事故</a:t>
                </a:r>
                <a:r>
                  <a:rPr lang="zh-CN" altLang="en-US" b="0" dirty="0"/>
                  <a:t>件数</a:t>
                </a:r>
                <a:r>
                  <a:rPr lang="zh-CN" altLang="en-US" b="0" dirty="0" smtClean="0"/>
                  <a:t>（</a:t>
                </a:r>
                <a:r>
                  <a:rPr lang="ja-JP" altLang="en-US" b="0" dirty="0" smtClean="0"/>
                  <a:t>万</a:t>
                </a:r>
                <a:r>
                  <a:rPr lang="zh-CN" altLang="en-US" b="0" dirty="0" smtClean="0"/>
                  <a:t>件</a:t>
                </a:r>
                <a:r>
                  <a:rPr lang="zh-CN" altLang="en-US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262451797630868"/>
              <c:y val="0.341033672301837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732480"/>
        <c:crosses val="autoZero"/>
        <c:crossBetween val="midCat"/>
        <c:dispUnits>
          <c:builtInUnit val="tenThousands"/>
        </c:dispUnits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39388537971215"/>
          <c:y val="0.00562844118169439"/>
          <c:w val="0.905718475073314"/>
          <c:h val="0.268491702151167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165499637393"/>
          <c:y val="0.0314161171549669"/>
          <c:w val="0.691372545178321"/>
          <c:h val="0.8010632239874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Sheet1!$A$18:$A$35</c:f>
              <c:strCache>
                <c:ptCount val="18"/>
                <c:pt idx="0">
                  <c:v>4歳以下</c:v>
                </c:pt>
                <c:pt idx="1">
                  <c:v>5～9歳</c:v>
                </c:pt>
                <c:pt idx="2">
                  <c:v>10～14歳</c:v>
                </c:pt>
                <c:pt idx="3">
                  <c:v>15～19歳</c:v>
                </c:pt>
                <c:pt idx="4">
                  <c:v>20～24歳</c:v>
                </c:pt>
                <c:pt idx="5">
                  <c:v>25～29歳</c:v>
                </c:pt>
                <c:pt idx="6">
                  <c:v>30～34歳</c:v>
                </c:pt>
                <c:pt idx="7">
                  <c:v>35～39歳</c:v>
                </c:pt>
                <c:pt idx="8">
                  <c:v>40～44歳</c:v>
                </c:pt>
                <c:pt idx="9">
                  <c:v>45～49歳</c:v>
                </c:pt>
                <c:pt idx="10">
                  <c:v>50～54歳</c:v>
                </c:pt>
                <c:pt idx="11">
                  <c:v>55～59歳</c:v>
                </c:pt>
                <c:pt idx="12">
                  <c:v>60～64歳</c:v>
                </c:pt>
                <c:pt idx="13">
                  <c:v>65～69歳</c:v>
                </c:pt>
                <c:pt idx="14">
                  <c:v>70～74歳</c:v>
                </c:pt>
                <c:pt idx="15">
                  <c:v>75～79歳</c:v>
                </c:pt>
                <c:pt idx="16">
                  <c:v>80～84歳</c:v>
                </c:pt>
                <c:pt idx="17">
                  <c:v>85歳以上</c:v>
                </c:pt>
              </c:strCache>
            </c:strRef>
          </c:cat>
          <c:val>
            <c:numRef>
              <c:f>Sheet1!$B$18:$B$35</c:f>
              <c:numCache>
                <c:formatCode>#,##0.0;[Red]\-#,##0.0</c:formatCode>
                <c:ptCount val="18"/>
                <c:pt idx="0">
                  <c:v>153.0362856190802</c:v>
                </c:pt>
                <c:pt idx="1">
                  <c:v>268.671174898161</c:v>
                </c:pt>
                <c:pt idx="2">
                  <c:v>261.1568518088903</c:v>
                </c:pt>
                <c:pt idx="3">
                  <c:v>631.9332240194874</c:v>
                </c:pt>
                <c:pt idx="4">
                  <c:v>882.020777479893</c:v>
                </c:pt>
                <c:pt idx="5">
                  <c:v>837.5351014040554</c:v>
                </c:pt>
                <c:pt idx="6">
                  <c:v>749.3347963242353</c:v>
                </c:pt>
                <c:pt idx="7">
                  <c:v>670.5387205387205</c:v>
                </c:pt>
                <c:pt idx="8">
                  <c:v>638.7176325524044</c:v>
                </c:pt>
                <c:pt idx="9">
                  <c:v>639.674477663627</c:v>
                </c:pt>
                <c:pt idx="10">
                  <c:v>560.9457755359394</c:v>
                </c:pt>
                <c:pt idx="11">
                  <c:v>475.9148369926812</c:v>
                </c:pt>
                <c:pt idx="12">
                  <c:v>394.5357776463631</c:v>
                </c:pt>
                <c:pt idx="13">
                  <c:v>379.417254251348</c:v>
                </c:pt>
                <c:pt idx="14">
                  <c:v>311.6034303534303</c:v>
                </c:pt>
                <c:pt idx="15">
                  <c:v>292.2255854707662</c:v>
                </c:pt>
                <c:pt idx="16">
                  <c:v>231.4861471111093</c:v>
                </c:pt>
                <c:pt idx="17">
                  <c:v>124.5425307525115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49680"/>
        <c:axId val="1724814128"/>
      </c:barChart>
      <c:catAx>
        <c:axId val="172484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81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4814128"/>
        <c:scaling>
          <c:orientation val="minMax"/>
        </c:scaling>
        <c:delete val="0"/>
        <c:axPos val="b"/>
        <c:majorGridlines>
          <c:spPr>
            <a:ln w="4671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ja-JP" altLang="en-US" sz="2000" b="0" dirty="0" smtClean="0"/>
                  <a:t>人口</a:t>
                </a:r>
                <a:r>
                  <a:rPr lang="en-US" altLang="ja-JP" sz="2000" b="0" dirty="0" smtClean="0"/>
                  <a:t>10</a:t>
                </a:r>
                <a:r>
                  <a:rPr lang="ja-JP" altLang="en-US" sz="2000" b="0" dirty="0" smtClean="0"/>
                  <a:t>万人当たり負傷者数（</a:t>
                </a:r>
                <a:r>
                  <a:rPr lang="ja-JP" altLang="en-US" sz="2000" b="0" dirty="0"/>
                  <a:t>人</a:t>
                </a:r>
                <a:r>
                  <a:rPr lang="ja-JP" altLang="en-US" sz="2000" b="0" dirty="0" smtClean="0"/>
                  <a:t>）</a:t>
                </a:r>
                <a:endParaRPr lang="ja-JP" altLang="en-US" sz="2000" b="0" dirty="0"/>
              </a:p>
            </c:rich>
          </c:tx>
          <c:layout>
            <c:manualLayout>
              <c:xMode val="edge"/>
              <c:yMode val="edge"/>
              <c:x val="0.325528828599376"/>
              <c:y val="0.919434628975265"/>
            </c:manualLayout>
          </c:layout>
          <c:overlay val="0"/>
        </c:title>
        <c:numFmt formatCode="#,##0_);[Red]\(#,##0\)" sourceLinked="0"/>
        <c:majorTickMark val="in"/>
        <c:minorTickMark val="none"/>
        <c:tickLblPos val="nextTo"/>
        <c:spPr>
          <a:ln w="46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849680"/>
        <c:crosses val="autoZero"/>
        <c:crossBetween val="between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46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27376636571"/>
          <c:y val="0.330347633099535"/>
          <c:w val="0.801432447410349"/>
          <c:h val="0.4881286731813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追突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square"/>
            <c:size val="2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Sheet1!$C$2:$N$2</c:f>
              <c:numCache>
                <c:formatCode>#,##0_);[Red]\(#,##0\)</c:formatCode>
                <c:ptCount val="12"/>
                <c:pt idx="0">
                  <c:v>80.0</c:v>
                </c:pt>
                <c:pt idx="1">
                  <c:v>52.0</c:v>
                </c:pt>
                <c:pt idx="2">
                  <c:v>66.0</c:v>
                </c:pt>
                <c:pt idx="3">
                  <c:v>68.0</c:v>
                </c:pt>
                <c:pt idx="4">
                  <c:v>63.0</c:v>
                </c:pt>
                <c:pt idx="5">
                  <c:v>73.0</c:v>
                </c:pt>
                <c:pt idx="6">
                  <c:v>99.0</c:v>
                </c:pt>
                <c:pt idx="7">
                  <c:v>55.0</c:v>
                </c:pt>
                <c:pt idx="8">
                  <c:v>73.0</c:v>
                </c:pt>
                <c:pt idx="9">
                  <c:v>66.0</c:v>
                </c:pt>
                <c:pt idx="10">
                  <c:v>56.0</c:v>
                </c:pt>
                <c:pt idx="11">
                  <c:v>53.0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出会い頭衝突</c:v>
                </c:pt>
              </c:strCache>
            </c:strRef>
          </c:tx>
          <c:spPr>
            <a:ln w="38027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Sheet1!$C$3:$N$3</c:f>
              <c:numCache>
                <c:formatCode>#,##0_);[Red]\(#,##0\)</c:formatCode>
                <c:ptCount val="12"/>
                <c:pt idx="0">
                  <c:v>425.0</c:v>
                </c:pt>
                <c:pt idx="1">
                  <c:v>438.0</c:v>
                </c:pt>
                <c:pt idx="2">
                  <c:v>395.0</c:v>
                </c:pt>
                <c:pt idx="3">
                  <c:v>382.0</c:v>
                </c:pt>
                <c:pt idx="4">
                  <c:v>350.0</c:v>
                </c:pt>
                <c:pt idx="5">
                  <c:v>322.0</c:v>
                </c:pt>
                <c:pt idx="6">
                  <c:v>300.0</c:v>
                </c:pt>
                <c:pt idx="7">
                  <c:v>282.0</c:v>
                </c:pt>
                <c:pt idx="8">
                  <c:v>260.0</c:v>
                </c:pt>
                <c:pt idx="9">
                  <c:v>232.0</c:v>
                </c:pt>
                <c:pt idx="10">
                  <c:v>251.0</c:v>
                </c:pt>
                <c:pt idx="11">
                  <c:v>213.0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左折時衝突</c:v>
                </c:pt>
              </c:strCache>
            </c:strRef>
          </c:tx>
          <c:spPr>
            <a:ln w="37973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Sheet1!$C$4:$N$4</c:f>
              <c:numCache>
                <c:formatCode>#,##0_);[Red]\(#,##0\)</c:formatCode>
                <c:ptCount val="12"/>
                <c:pt idx="0">
                  <c:v>58.0</c:v>
                </c:pt>
                <c:pt idx="1">
                  <c:v>55.0</c:v>
                </c:pt>
                <c:pt idx="2">
                  <c:v>54.0</c:v>
                </c:pt>
                <c:pt idx="3">
                  <c:v>38.0</c:v>
                </c:pt>
                <c:pt idx="4">
                  <c:v>44.0</c:v>
                </c:pt>
                <c:pt idx="5">
                  <c:v>50.0</c:v>
                </c:pt>
                <c:pt idx="6">
                  <c:v>43.0</c:v>
                </c:pt>
                <c:pt idx="7">
                  <c:v>41.0</c:v>
                </c:pt>
                <c:pt idx="8">
                  <c:v>38.0</c:v>
                </c:pt>
                <c:pt idx="9">
                  <c:v>45.0</c:v>
                </c:pt>
                <c:pt idx="10">
                  <c:v>36.0</c:v>
                </c:pt>
                <c:pt idx="11">
                  <c:v>45.0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右折時衝突</c:v>
                </c:pt>
              </c:strCache>
            </c:strRef>
          </c:tx>
          <c:spPr>
            <a:ln w="38100">
              <a:solidFill>
                <a:srgbClr val="FF40FF"/>
              </a:solidFill>
            </a:ln>
          </c:spPr>
          <c:marker>
            <c:symbol val="circle"/>
            <c:size val="2"/>
            <c:spPr>
              <a:solidFill>
                <a:srgbClr val="FF40FF"/>
              </a:solidFill>
              <a:ln>
                <a:solidFill>
                  <a:srgbClr val="FF40FF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Sheet1!$C$5:$N$5</c:f>
              <c:numCache>
                <c:formatCode>#,##0_);[Red]\(#,##0\)</c:formatCode>
                <c:ptCount val="12"/>
                <c:pt idx="0">
                  <c:v>60.0</c:v>
                </c:pt>
                <c:pt idx="1">
                  <c:v>48.0</c:v>
                </c:pt>
                <c:pt idx="2">
                  <c:v>51.0</c:v>
                </c:pt>
                <c:pt idx="3">
                  <c:v>50.0</c:v>
                </c:pt>
                <c:pt idx="4">
                  <c:v>55.0</c:v>
                </c:pt>
                <c:pt idx="5">
                  <c:v>49.0</c:v>
                </c:pt>
                <c:pt idx="6">
                  <c:v>39.0</c:v>
                </c:pt>
                <c:pt idx="7">
                  <c:v>50.0</c:v>
                </c:pt>
                <c:pt idx="8">
                  <c:v>40.0</c:v>
                </c:pt>
                <c:pt idx="9">
                  <c:v>33.0</c:v>
                </c:pt>
                <c:pt idx="10">
                  <c:v>50.0</c:v>
                </c:pt>
                <c:pt idx="11">
                  <c:v>15.0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横断時衝突</c:v>
                </c:pt>
              </c:strCache>
            </c:strRef>
          </c:tx>
          <c:spPr>
            <a:ln w="38027">
              <a:solidFill>
                <a:srgbClr val="FF99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FF40FF"/>
              </a:solidFill>
              <a:ln>
                <a:solidFill>
                  <a:srgbClr val="FF40FF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Sheet1!$C$6:$N$6</c:f>
              <c:numCache>
                <c:formatCode>#,##0_);[Red]\(#,##0\)</c:formatCode>
                <c:ptCount val="12"/>
                <c:pt idx="0">
                  <c:v>52.0</c:v>
                </c:pt>
                <c:pt idx="1">
                  <c:v>58.0</c:v>
                </c:pt>
                <c:pt idx="2">
                  <c:v>46.0</c:v>
                </c:pt>
                <c:pt idx="3">
                  <c:v>38.0</c:v>
                </c:pt>
                <c:pt idx="4">
                  <c:v>37.0</c:v>
                </c:pt>
                <c:pt idx="5">
                  <c:v>31.0</c:v>
                </c:pt>
                <c:pt idx="6">
                  <c:v>28.0</c:v>
                </c:pt>
                <c:pt idx="7">
                  <c:v>16.0</c:v>
                </c:pt>
                <c:pt idx="8">
                  <c:v>38.0</c:v>
                </c:pt>
                <c:pt idx="9">
                  <c:v>21.0</c:v>
                </c:pt>
                <c:pt idx="10">
                  <c:v>14.0</c:v>
                </c:pt>
                <c:pt idx="11">
                  <c:v>13.0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車両単独</c:v>
                </c:pt>
              </c:strCache>
            </c:strRef>
          </c:tx>
          <c:spPr>
            <a:ln w="38027">
              <a:solidFill>
                <a:srgbClr val="993300"/>
              </a:solidFill>
              <a:prstDash val="solid"/>
            </a:ln>
          </c:spPr>
          <c:marker>
            <c:symbol val="plus"/>
            <c:size val="2"/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Sheet1!$C$7:$N$7</c:f>
              <c:numCache>
                <c:formatCode>#,##0_);[Red]\(#,##0\)</c:formatCode>
                <c:ptCount val="12"/>
                <c:pt idx="0">
                  <c:v>43.0</c:v>
                </c:pt>
                <c:pt idx="1">
                  <c:v>51.0</c:v>
                </c:pt>
                <c:pt idx="2">
                  <c:v>46.0</c:v>
                </c:pt>
                <c:pt idx="3">
                  <c:v>53.0</c:v>
                </c:pt>
                <c:pt idx="4">
                  <c:v>65.0</c:v>
                </c:pt>
                <c:pt idx="5">
                  <c:v>50.0</c:v>
                </c:pt>
                <c:pt idx="6">
                  <c:v>53.0</c:v>
                </c:pt>
                <c:pt idx="7">
                  <c:v>50.0</c:v>
                </c:pt>
                <c:pt idx="8">
                  <c:v>86.0</c:v>
                </c:pt>
                <c:pt idx="9">
                  <c:v>78.0</c:v>
                </c:pt>
                <c:pt idx="10">
                  <c:v>113.0</c:v>
                </c:pt>
                <c:pt idx="11">
                  <c:v>122.0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685024"/>
        <c:axId val="1760655200"/>
      </c:lineChart>
      <c:catAx>
        <c:axId val="176068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65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655200"/>
        <c:scaling>
          <c:orientation val="minMax"/>
          <c:max val="30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1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 smtClean="0"/>
                  <a:t>死亡</a:t>
                </a:r>
                <a:r>
                  <a:rPr lang="zh-CN" altLang="en-US" b="0" dirty="0" smtClean="0"/>
                  <a:t>事故</a:t>
                </a:r>
                <a:r>
                  <a:rPr lang="zh-CN" altLang="en-US" b="0" dirty="0"/>
                  <a:t>件数</a:t>
                </a:r>
                <a:r>
                  <a:rPr lang="zh-CN" altLang="en-US" b="0" dirty="0" smtClean="0"/>
                  <a:t>（件</a:t>
                </a:r>
                <a:r>
                  <a:rPr lang="zh-CN" altLang="en-US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0278476920590205"/>
              <c:y val="0.302787017895933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685024"/>
        <c:crosses val="autoZero"/>
        <c:crossBetween val="midCat"/>
        <c:majorUnit val="100.0"/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39388537971215"/>
          <c:y val="0.00562844118169439"/>
          <c:w val="0.90425219941349"/>
          <c:h val="0.268491702151167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27376636571"/>
          <c:y val="0.330347633099535"/>
          <c:w val="0.801432447410349"/>
          <c:h val="0.488128673181389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信号無視</c:v>
                </c:pt>
              </c:strCache>
            </c:strRef>
          </c:tx>
          <c:spPr>
            <a:ln w="38027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Sheet1!$D$2:$O$2</c:f>
              <c:numCache>
                <c:formatCode>#,##0_);[Red]\(#,##0\)</c:formatCode>
                <c:ptCount val="12"/>
                <c:pt idx="0">
                  <c:v>5654.0</c:v>
                </c:pt>
                <c:pt idx="1">
                  <c:v>4917.0</c:v>
                </c:pt>
                <c:pt idx="2">
                  <c:v>4760.0</c:v>
                </c:pt>
                <c:pt idx="3">
                  <c:v>4576.0</c:v>
                </c:pt>
                <c:pt idx="4">
                  <c:v>4415.0</c:v>
                </c:pt>
                <c:pt idx="5">
                  <c:v>4144.0</c:v>
                </c:pt>
                <c:pt idx="6">
                  <c:v>3952.0</c:v>
                </c:pt>
                <c:pt idx="7">
                  <c:v>3273.0</c:v>
                </c:pt>
                <c:pt idx="8">
                  <c:v>2764.0</c:v>
                </c:pt>
                <c:pt idx="9">
                  <c:v>2432.0</c:v>
                </c:pt>
                <c:pt idx="10">
                  <c:v>2010.0</c:v>
                </c:pt>
                <c:pt idx="11">
                  <c:v>1719.0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通行区分</c:v>
                </c:pt>
              </c:strCache>
            </c:strRef>
          </c:tx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Sheet1!$D$3:$O$3</c:f>
              <c:numCache>
                <c:formatCode>#,##0_);[Red]\(#,##0\)</c:formatCode>
                <c:ptCount val="12"/>
                <c:pt idx="0">
                  <c:v>3882.0</c:v>
                </c:pt>
                <c:pt idx="1">
                  <c:v>3743.0</c:v>
                </c:pt>
                <c:pt idx="2">
                  <c:v>4109.0</c:v>
                </c:pt>
                <c:pt idx="3">
                  <c:v>3345.0</c:v>
                </c:pt>
                <c:pt idx="4">
                  <c:v>3009.0</c:v>
                </c:pt>
                <c:pt idx="5">
                  <c:v>3024.0</c:v>
                </c:pt>
                <c:pt idx="6">
                  <c:v>3039.0</c:v>
                </c:pt>
                <c:pt idx="7">
                  <c:v>2587.0</c:v>
                </c:pt>
                <c:pt idx="8">
                  <c:v>2373.0</c:v>
                </c:pt>
                <c:pt idx="9">
                  <c:v>2198.0</c:v>
                </c:pt>
                <c:pt idx="10">
                  <c:v>1997.0</c:v>
                </c:pt>
                <c:pt idx="11">
                  <c:v>1699.0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交差点安全進行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Sheet1!$D$4:$O$4</c:f>
              <c:numCache>
                <c:formatCode>#,##0_);[Red]\(#,##0\)</c:formatCode>
                <c:ptCount val="12"/>
                <c:pt idx="0">
                  <c:v>14888.0</c:v>
                </c:pt>
                <c:pt idx="1">
                  <c:v>13882.0</c:v>
                </c:pt>
                <c:pt idx="2">
                  <c:v>14079.0</c:v>
                </c:pt>
                <c:pt idx="3">
                  <c:v>13542.0</c:v>
                </c:pt>
                <c:pt idx="4">
                  <c:v>13303.0</c:v>
                </c:pt>
                <c:pt idx="5">
                  <c:v>13355.0</c:v>
                </c:pt>
                <c:pt idx="6">
                  <c:v>13830.0</c:v>
                </c:pt>
                <c:pt idx="7">
                  <c:v>13369.0</c:v>
                </c:pt>
                <c:pt idx="8">
                  <c:v>12295.0</c:v>
                </c:pt>
                <c:pt idx="9">
                  <c:v>11454.0</c:v>
                </c:pt>
                <c:pt idx="10">
                  <c:v>10955.0</c:v>
                </c:pt>
                <c:pt idx="11">
                  <c:v>10409.0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Sheet1!$C$5</c:f>
              <c:strCache>
                <c:ptCount val="1"/>
                <c:pt idx="0">
                  <c:v>一時不停止</c:v>
                </c:pt>
              </c:strCache>
            </c:strRef>
          </c:tx>
          <c:spPr>
            <a:ln w="38027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Sheet1!$D$5:$O$5</c:f>
              <c:numCache>
                <c:formatCode>#,##0_);[Red]\(#,##0\)</c:formatCode>
                <c:ptCount val="12"/>
                <c:pt idx="0">
                  <c:v>10995.0</c:v>
                </c:pt>
                <c:pt idx="1">
                  <c:v>10263.0</c:v>
                </c:pt>
                <c:pt idx="2">
                  <c:v>9681.0</c:v>
                </c:pt>
                <c:pt idx="3">
                  <c:v>9279.0</c:v>
                </c:pt>
                <c:pt idx="4">
                  <c:v>9171.0</c:v>
                </c:pt>
                <c:pt idx="5">
                  <c:v>8714.0</c:v>
                </c:pt>
                <c:pt idx="6">
                  <c:v>7988.0</c:v>
                </c:pt>
                <c:pt idx="7">
                  <c:v>7240.0</c:v>
                </c:pt>
                <c:pt idx="8">
                  <c:v>6511.0</c:v>
                </c:pt>
                <c:pt idx="9">
                  <c:v>5678.0</c:v>
                </c:pt>
                <c:pt idx="10">
                  <c:v>5044.0</c:v>
                </c:pt>
                <c:pt idx="11">
                  <c:v>4457.0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Sheet1!$C$6</c:f>
              <c:strCache>
                <c:ptCount val="1"/>
                <c:pt idx="0">
                  <c:v>運転操作不適</c:v>
                </c:pt>
              </c:strCache>
            </c:strRef>
          </c:tx>
          <c:spPr>
            <a:ln w="38027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Sheet1!$D$6:$O$6</c:f>
              <c:numCache>
                <c:formatCode>#,##0_);[Red]\(#,##0\)</c:formatCode>
                <c:ptCount val="12"/>
                <c:pt idx="0">
                  <c:v>4837.0</c:v>
                </c:pt>
                <c:pt idx="1">
                  <c:v>4755.0</c:v>
                </c:pt>
                <c:pt idx="2">
                  <c:v>4518.0</c:v>
                </c:pt>
                <c:pt idx="3">
                  <c:v>4045.0</c:v>
                </c:pt>
                <c:pt idx="4">
                  <c:v>3508.0</c:v>
                </c:pt>
                <c:pt idx="5">
                  <c:v>3033.0</c:v>
                </c:pt>
                <c:pt idx="6">
                  <c:v>2608.0</c:v>
                </c:pt>
                <c:pt idx="7">
                  <c:v>2267.0</c:v>
                </c:pt>
                <c:pt idx="8">
                  <c:v>1991.0</c:v>
                </c:pt>
                <c:pt idx="9">
                  <c:v>1780.0</c:v>
                </c:pt>
                <c:pt idx="10">
                  <c:v>1523.0</c:v>
                </c:pt>
                <c:pt idx="11">
                  <c:v>1340.0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Sheet1!$C$7</c:f>
              <c:strCache>
                <c:ptCount val="1"/>
                <c:pt idx="0">
                  <c:v>前方不注意</c:v>
                </c:pt>
              </c:strCache>
            </c:strRef>
          </c:tx>
          <c:marker>
            <c:symbol val="circle"/>
            <c:size val="2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Sheet1!$D$7:$O$7</c:f>
              <c:numCache>
                <c:formatCode>#,##0_);[Red]\(#,##0\)</c:formatCode>
                <c:ptCount val="12"/>
                <c:pt idx="0">
                  <c:v>3574.0</c:v>
                </c:pt>
                <c:pt idx="1">
                  <c:v>3828.0</c:v>
                </c:pt>
                <c:pt idx="2">
                  <c:v>3517.0</c:v>
                </c:pt>
                <c:pt idx="3">
                  <c:v>3238.0</c:v>
                </c:pt>
                <c:pt idx="4">
                  <c:v>3055.0</c:v>
                </c:pt>
                <c:pt idx="5">
                  <c:v>2837.0</c:v>
                </c:pt>
                <c:pt idx="6">
                  <c:v>2547.0</c:v>
                </c:pt>
                <c:pt idx="7">
                  <c:v>2132.0</c:v>
                </c:pt>
                <c:pt idx="8">
                  <c:v>2052.0</c:v>
                </c:pt>
                <c:pt idx="9">
                  <c:v>1950.0</c:v>
                </c:pt>
                <c:pt idx="10">
                  <c:v>1787.0</c:v>
                </c:pt>
                <c:pt idx="11">
                  <c:v>1445.0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Sheet1!$C$8</c:f>
              <c:strCache>
                <c:ptCount val="1"/>
                <c:pt idx="0">
                  <c:v>動静不注視</c:v>
                </c:pt>
              </c:strCache>
            </c:strRef>
          </c:tx>
          <c:spPr>
            <a:ln w="38027">
              <a:solidFill>
                <a:srgbClr val="7030A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Sheet1!$D$8:$O$8</c:f>
              <c:numCache>
                <c:formatCode>#,##0_);[Red]\(#,##0\)</c:formatCode>
                <c:ptCount val="12"/>
                <c:pt idx="0">
                  <c:v>19250.0</c:v>
                </c:pt>
                <c:pt idx="1">
                  <c:v>18709.0</c:v>
                </c:pt>
                <c:pt idx="2">
                  <c:v>18790.0</c:v>
                </c:pt>
                <c:pt idx="3">
                  <c:v>18173.0</c:v>
                </c:pt>
                <c:pt idx="4">
                  <c:v>17541.0</c:v>
                </c:pt>
                <c:pt idx="5">
                  <c:v>17122.0</c:v>
                </c:pt>
                <c:pt idx="6">
                  <c:v>16541.0</c:v>
                </c:pt>
                <c:pt idx="7">
                  <c:v>14894.0</c:v>
                </c:pt>
                <c:pt idx="8">
                  <c:v>14259.0</c:v>
                </c:pt>
                <c:pt idx="9">
                  <c:v>12989.0</c:v>
                </c:pt>
                <c:pt idx="10">
                  <c:v>12110.0</c:v>
                </c:pt>
                <c:pt idx="11">
                  <c:v>11107.0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Sheet1!$C$9</c:f>
              <c:strCache>
                <c:ptCount val="1"/>
                <c:pt idx="0">
                  <c:v>安全不確認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Sheet1!$D$1:$O$1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Sheet1!$D$9:$O$9</c:f>
              <c:numCache>
                <c:formatCode>#,##0_);[Red]\(#,##0\)</c:formatCode>
                <c:ptCount val="12"/>
                <c:pt idx="0">
                  <c:v>49781.0</c:v>
                </c:pt>
                <c:pt idx="1">
                  <c:v>46430.0</c:v>
                </c:pt>
                <c:pt idx="2">
                  <c:v>45026.0</c:v>
                </c:pt>
                <c:pt idx="3">
                  <c:v>42303.0</c:v>
                </c:pt>
                <c:pt idx="4">
                  <c:v>39348.0</c:v>
                </c:pt>
                <c:pt idx="5">
                  <c:v>38008.0</c:v>
                </c:pt>
                <c:pt idx="6">
                  <c:v>35234.0</c:v>
                </c:pt>
                <c:pt idx="7">
                  <c:v>31302.0</c:v>
                </c:pt>
                <c:pt idx="8">
                  <c:v>28958.0</c:v>
                </c:pt>
                <c:pt idx="9">
                  <c:v>25780.0</c:v>
                </c:pt>
                <c:pt idx="10">
                  <c:v>22575.0</c:v>
                </c:pt>
                <c:pt idx="11">
                  <c:v>20804.0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828944"/>
        <c:axId val="1759799824"/>
      </c:lineChart>
      <c:catAx>
        <c:axId val="175982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979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799824"/>
        <c:scaling>
          <c:orientation val="minMax"/>
          <c:max val="3000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zh-CN" altLang="en-US" sz="2400" b="0" dirty="0" smtClean="0"/>
                  <a:t>事故</a:t>
                </a:r>
                <a:r>
                  <a:rPr lang="zh-CN" altLang="en-US" sz="2400" b="0" dirty="0"/>
                  <a:t>件数</a:t>
                </a:r>
                <a:r>
                  <a:rPr lang="zh-CN" altLang="en-US" sz="2400" b="0" dirty="0" smtClean="0"/>
                  <a:t>（</a:t>
                </a:r>
                <a:r>
                  <a:rPr lang="ja-JP" altLang="en-US" sz="2400" b="0" dirty="0" smtClean="0"/>
                  <a:t>万</a:t>
                </a:r>
                <a:r>
                  <a:rPr lang="zh-CN" altLang="en-US" sz="2400" b="0" dirty="0" smtClean="0"/>
                  <a:t>件</a:t>
                </a:r>
                <a:r>
                  <a:rPr lang="zh-CN" altLang="en-US" sz="2400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262451797630868"/>
              <c:y val="0.341033672301837"/>
            </c:manualLayout>
          </c:layout>
          <c:overlay val="0"/>
          <c:spPr>
            <a:noFill/>
            <a:ln w="25352">
              <a:noFill/>
            </a:ln>
          </c:spPr>
        </c:title>
        <c:numFmt formatCode="#,##0.0_ " sourceLinked="0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9828944"/>
        <c:crosses val="autoZero"/>
        <c:crossBetween val="midCat"/>
        <c:dispUnits>
          <c:builtInUnit val="tenThousands"/>
        </c:dispUnits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39388537971215"/>
          <c:y val="0.00562844118169439"/>
          <c:w val="0.927741935483871"/>
          <c:h val="0.273527574388519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227376636571"/>
          <c:y val="0.330347572118565"/>
          <c:w val="0.801432447410349"/>
          <c:h val="0.4881286731813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信号無視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Sheet1!$C$2:$N$2</c:f>
              <c:numCache>
                <c:formatCode>#,##0_);[Red]\(#,##0\)</c:formatCode>
                <c:ptCount val="12"/>
                <c:pt idx="0">
                  <c:v>77.0</c:v>
                </c:pt>
                <c:pt idx="1">
                  <c:v>95.0</c:v>
                </c:pt>
                <c:pt idx="2">
                  <c:v>73.0</c:v>
                </c:pt>
                <c:pt idx="3">
                  <c:v>73.0</c:v>
                </c:pt>
                <c:pt idx="4">
                  <c:v>73.0</c:v>
                </c:pt>
                <c:pt idx="5">
                  <c:v>59.0</c:v>
                </c:pt>
                <c:pt idx="6">
                  <c:v>53.0</c:v>
                </c:pt>
                <c:pt idx="7">
                  <c:v>50.0</c:v>
                </c:pt>
                <c:pt idx="8">
                  <c:v>58.0</c:v>
                </c:pt>
                <c:pt idx="9">
                  <c:v>32.0</c:v>
                </c:pt>
                <c:pt idx="10">
                  <c:v>48.0</c:v>
                </c:pt>
                <c:pt idx="11">
                  <c:v>45.0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優先通行妨害</c:v>
                </c:pt>
              </c:strCache>
            </c:strRef>
          </c:tx>
          <c:spPr>
            <a:ln w="38100"/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Sheet1!$C$3:$N$3</c:f>
              <c:numCache>
                <c:formatCode>#,##0_);[Red]\(#,##0\)</c:formatCode>
                <c:ptCount val="12"/>
                <c:pt idx="0">
                  <c:v>30.0</c:v>
                </c:pt>
                <c:pt idx="1">
                  <c:v>35.0</c:v>
                </c:pt>
                <c:pt idx="2">
                  <c:v>36.0</c:v>
                </c:pt>
                <c:pt idx="3">
                  <c:v>25.0</c:v>
                </c:pt>
                <c:pt idx="4">
                  <c:v>24.0</c:v>
                </c:pt>
                <c:pt idx="5">
                  <c:v>15.0</c:v>
                </c:pt>
                <c:pt idx="6">
                  <c:v>27.0</c:v>
                </c:pt>
                <c:pt idx="7">
                  <c:v>18.0</c:v>
                </c:pt>
                <c:pt idx="8">
                  <c:v>17.0</c:v>
                </c:pt>
                <c:pt idx="9">
                  <c:v>14.0</c:v>
                </c:pt>
                <c:pt idx="10">
                  <c:v>21.0</c:v>
                </c:pt>
                <c:pt idx="11">
                  <c:v>20.0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交差点安全進行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Sheet1!$C$4:$N$4</c:f>
              <c:numCache>
                <c:formatCode>#,##0_);[Red]\(#,##0\)</c:formatCode>
                <c:ptCount val="12"/>
                <c:pt idx="0">
                  <c:v>49.0</c:v>
                </c:pt>
                <c:pt idx="1">
                  <c:v>74.0</c:v>
                </c:pt>
                <c:pt idx="2">
                  <c:v>69.0</c:v>
                </c:pt>
                <c:pt idx="3">
                  <c:v>50.0</c:v>
                </c:pt>
                <c:pt idx="4">
                  <c:v>41.0</c:v>
                </c:pt>
                <c:pt idx="5">
                  <c:v>66.0</c:v>
                </c:pt>
                <c:pt idx="6">
                  <c:v>56.0</c:v>
                </c:pt>
                <c:pt idx="7">
                  <c:v>64.0</c:v>
                </c:pt>
                <c:pt idx="8">
                  <c:v>43.0</c:v>
                </c:pt>
                <c:pt idx="9">
                  <c:v>53.0</c:v>
                </c:pt>
                <c:pt idx="10">
                  <c:v>37.0</c:v>
                </c:pt>
                <c:pt idx="11">
                  <c:v>28.0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一時不停止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x"/>
            <c:size val="2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Sheet1!$C$5:$N$5</c:f>
              <c:numCache>
                <c:formatCode>#,##0_);[Red]\(#,##0\)</c:formatCode>
                <c:ptCount val="12"/>
                <c:pt idx="0">
                  <c:v>89.0</c:v>
                </c:pt>
                <c:pt idx="1">
                  <c:v>72.0</c:v>
                </c:pt>
                <c:pt idx="2">
                  <c:v>57.0</c:v>
                </c:pt>
                <c:pt idx="3">
                  <c:v>71.0</c:v>
                </c:pt>
                <c:pt idx="4">
                  <c:v>62.0</c:v>
                </c:pt>
                <c:pt idx="5">
                  <c:v>43.0</c:v>
                </c:pt>
                <c:pt idx="6">
                  <c:v>49.0</c:v>
                </c:pt>
                <c:pt idx="7">
                  <c:v>55.0</c:v>
                </c:pt>
                <c:pt idx="8">
                  <c:v>46.0</c:v>
                </c:pt>
                <c:pt idx="9">
                  <c:v>49.0</c:v>
                </c:pt>
                <c:pt idx="10">
                  <c:v>42.0</c:v>
                </c:pt>
                <c:pt idx="11">
                  <c:v>24.0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運転操作不適</c:v>
                </c:pt>
              </c:strCache>
            </c:strRef>
          </c:tx>
          <c:spPr>
            <a:ln w="38027">
              <a:solidFill>
                <a:srgbClr val="0066FF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Sheet1!$C$6:$N$6</c:f>
              <c:numCache>
                <c:formatCode>#,##0_);[Red]\(#,##0\)</c:formatCode>
                <c:ptCount val="12"/>
                <c:pt idx="0">
                  <c:v>42.0</c:v>
                </c:pt>
                <c:pt idx="1">
                  <c:v>43.0</c:v>
                </c:pt>
                <c:pt idx="2">
                  <c:v>38.0</c:v>
                </c:pt>
                <c:pt idx="3">
                  <c:v>38.0</c:v>
                </c:pt>
                <c:pt idx="4">
                  <c:v>52.0</c:v>
                </c:pt>
                <c:pt idx="5">
                  <c:v>42.0</c:v>
                </c:pt>
                <c:pt idx="6">
                  <c:v>35.0</c:v>
                </c:pt>
                <c:pt idx="7">
                  <c:v>32.0</c:v>
                </c:pt>
                <c:pt idx="8">
                  <c:v>56.0</c:v>
                </c:pt>
                <c:pt idx="9">
                  <c:v>57.0</c:v>
                </c:pt>
                <c:pt idx="10">
                  <c:v>83.0</c:v>
                </c:pt>
                <c:pt idx="11">
                  <c:v>72.0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安全不確認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2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numRef>
              <c:f>Sheet1!$C$1:$N$1</c:f>
              <c:numCache>
                <c:formatCode>General</c:formatCode>
                <c:ptCount val="12"/>
                <c:pt idx="0">
                  <c:v>17.0</c:v>
                </c:pt>
                <c:pt idx="1">
                  <c:v>18.0</c:v>
                </c:pt>
                <c:pt idx="2">
                  <c:v>19.0</c:v>
                </c:pt>
                <c:pt idx="3">
                  <c:v>20.0</c:v>
                </c:pt>
                <c:pt idx="4">
                  <c:v>21.0</c:v>
                </c:pt>
                <c:pt idx="5">
                  <c:v>22.0</c:v>
                </c:pt>
                <c:pt idx="6">
                  <c:v>23.0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  <c:pt idx="10">
                  <c:v>27.0</c:v>
                </c:pt>
                <c:pt idx="11">
                  <c:v>28.0</c:v>
                </c:pt>
              </c:numCache>
            </c:numRef>
          </c:cat>
          <c:val>
            <c:numRef>
              <c:f>Sheet1!$C$7:$N$7</c:f>
              <c:numCache>
                <c:formatCode>#,##0_);[Red]\(#,##0\)</c:formatCode>
                <c:ptCount val="12"/>
                <c:pt idx="0">
                  <c:v>208.0</c:v>
                </c:pt>
                <c:pt idx="1">
                  <c:v>185.0</c:v>
                </c:pt>
                <c:pt idx="2">
                  <c:v>199.0</c:v>
                </c:pt>
                <c:pt idx="3">
                  <c:v>184.0</c:v>
                </c:pt>
                <c:pt idx="4">
                  <c:v>159.0</c:v>
                </c:pt>
                <c:pt idx="5">
                  <c:v>132.0</c:v>
                </c:pt>
                <c:pt idx="6">
                  <c:v>146.0</c:v>
                </c:pt>
                <c:pt idx="7">
                  <c:v>105.0</c:v>
                </c:pt>
                <c:pt idx="8">
                  <c:v>108.0</c:v>
                </c:pt>
                <c:pt idx="9">
                  <c:v>104.0</c:v>
                </c:pt>
                <c:pt idx="10">
                  <c:v>103.0</c:v>
                </c:pt>
                <c:pt idx="11">
                  <c:v>95.0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9668064"/>
        <c:axId val="1760049744"/>
      </c:lineChart>
      <c:catAx>
        <c:axId val="175966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dirty="0" smtClean="0">
                    <a:solidFill>
                      <a:srgbClr val="000000"/>
                    </a:solidFill>
                  </a:rPr>
                  <a:t>平成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04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049744"/>
        <c:scaling>
          <c:orientation val="minMax"/>
          <c:max val="150.0"/>
          <c:min val="0.0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1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 dirty="0" smtClean="0"/>
                  <a:t>死亡</a:t>
                </a:r>
                <a:r>
                  <a:rPr lang="zh-CN" altLang="en-US" b="0" dirty="0" smtClean="0"/>
                  <a:t>事故</a:t>
                </a:r>
                <a:r>
                  <a:rPr lang="zh-CN" altLang="en-US" b="0" dirty="0"/>
                  <a:t>件数</a:t>
                </a:r>
                <a:r>
                  <a:rPr lang="zh-CN" altLang="en-US" b="0" dirty="0" smtClean="0"/>
                  <a:t>（件</a:t>
                </a:r>
                <a:r>
                  <a:rPr lang="zh-CN" altLang="en-US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262451797630868"/>
              <c:y val="0.341033672301837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9668064"/>
        <c:crosses val="autoZero"/>
        <c:crossBetween val="midCat"/>
        <c:majorUnit val="50.0"/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39388537971215"/>
          <c:y val="0.00562844118169439"/>
          <c:w val="0.927741935483871"/>
          <c:h val="0.273527574388519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02210416469"/>
          <c:y val="0.225885880940722"/>
          <c:w val="0.750574898017266"/>
          <c:h val="0.530878188933043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-14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Sheet1!$B$2:$B$3</c:f>
              <c:numCache>
                <c:formatCode>#,##0_);[Red]\(#,##0\)</c:formatCode>
                <c:ptCount val="2"/>
                <c:pt idx="0">
                  <c:v>7407.0</c:v>
                </c:pt>
                <c:pt idx="1">
                  <c:v>32.0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15-19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Sheet1!$C$2:$C$3</c:f>
              <c:numCache>
                <c:formatCode>#,##0_);[Red]\(#,##0\)</c:formatCode>
                <c:ptCount val="2"/>
                <c:pt idx="0">
                  <c:v>1772.0</c:v>
                </c:pt>
                <c:pt idx="1">
                  <c:v>11.0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Sheet1!$D$2:$D$3</c:f>
              <c:numCache>
                <c:formatCode>#,##0_);[Red]\(#,##0\)</c:formatCode>
                <c:ptCount val="2"/>
                <c:pt idx="0">
                  <c:v>5237.0</c:v>
                </c:pt>
                <c:pt idx="1">
                  <c:v>38.0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Sheet1!$E$2:$E$3</c:f>
              <c:numCache>
                <c:formatCode>#,##0_);[Red]\(#,##0\)</c:formatCode>
                <c:ptCount val="2"/>
                <c:pt idx="0">
                  <c:v>5395.0</c:v>
                </c:pt>
                <c:pt idx="1">
                  <c:v>49.0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Sheet1!$F$2:$F$3</c:f>
              <c:numCache>
                <c:formatCode>#,##0_);[Red]\(#,##0\)</c:formatCode>
                <c:ptCount val="2"/>
                <c:pt idx="0">
                  <c:v>6500.0</c:v>
                </c:pt>
                <c:pt idx="1">
                  <c:v>62.0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Sheet1!$G$2:$G$3</c:f>
              <c:numCache>
                <c:formatCode>#,##0_);[Red]\(#,##0\)</c:formatCode>
                <c:ptCount val="2"/>
                <c:pt idx="0">
                  <c:v>6053.0</c:v>
                </c:pt>
                <c:pt idx="1">
                  <c:v>96.0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Sheet1!$H$2:$H$3</c:f>
              <c:numCache>
                <c:formatCode>#,##0_);[Red]\(#,##0\)</c:formatCode>
                <c:ptCount val="2"/>
                <c:pt idx="0">
                  <c:v>6978.0</c:v>
                </c:pt>
                <c:pt idx="1">
                  <c:v>196.0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Sheet1!$I$2:$I$3</c:f>
              <c:numCache>
                <c:formatCode>#,##0_);[Red]\(#,##0\)</c:formatCode>
                <c:ptCount val="2"/>
                <c:pt idx="0">
                  <c:v>7340.0</c:v>
                </c:pt>
                <c:pt idx="1">
                  <c:v>352.0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Sheet1!$J$2:$J$3</c:f>
              <c:numCache>
                <c:formatCode>#,##0_);[Red]\(#,##0\)</c:formatCode>
                <c:ptCount val="2"/>
                <c:pt idx="0">
                  <c:v>5350.0</c:v>
                </c:pt>
                <c:pt idx="1">
                  <c:v>525.0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serLines/>
        <c:axId val="1760592624"/>
        <c:axId val="1760599824"/>
      </c:barChart>
      <c:catAx>
        <c:axId val="176059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599824"/>
        <c:crosses val="autoZero"/>
        <c:auto val="1"/>
        <c:lblAlgn val="ctr"/>
        <c:lblOffset val="100"/>
        <c:noMultiLvlLbl val="0"/>
      </c:catAx>
      <c:valAx>
        <c:axId val="1760599824"/>
        <c:scaling>
          <c:orientation val="minMax"/>
        </c:scaling>
        <c:delete val="0"/>
        <c:axPos val="b"/>
        <c:majorGridlines>
          <c:spPr>
            <a:ln w="333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smtClean="0">
                    <a:solidFill>
                      <a:srgbClr val="000000"/>
                    </a:solidFill>
                  </a:rPr>
                  <a:t>割合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592624"/>
        <c:crosses val="autoZero"/>
        <c:crossBetween val="between"/>
        <c:dispUnits>
          <c:builtInUnit val="tenThousands"/>
        </c:dispUnits>
      </c:valAx>
      <c:spPr>
        <a:noFill/>
        <a:ln w="381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785462717009771"/>
          <c:y val="0.0176114474408365"/>
          <c:w val="0.851943601176359"/>
          <c:h val="0.146634367456957"/>
        </c:manualLayout>
      </c:layout>
      <c:overlay val="0"/>
      <c:txPr>
        <a:bodyPr/>
        <a:lstStyle/>
        <a:p>
          <a:pPr>
            <a:defRPr sz="2400" b="0">
              <a:solidFill>
                <a:srgbClr val="000000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486482087271"/>
          <c:y val="0.350365984251969"/>
          <c:w val="0.70826638378859"/>
          <c:h val="0.5214626771653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信号無視</c:v>
                </c:pt>
              </c:strCache>
            </c:strRef>
          </c:tx>
          <c:spPr>
            <a:solidFill>
              <a:srgbClr val="FF0000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Sheet1!$B$2:$E$2</c:f>
              <c:numCache>
                <c:formatCode>#,##0_);[Red]\(#,##0\)</c:formatCode>
                <c:ptCount val="4"/>
                <c:pt idx="0">
                  <c:v>210.0</c:v>
                </c:pt>
                <c:pt idx="1">
                  <c:v>121.0</c:v>
                </c:pt>
                <c:pt idx="2">
                  <c:v>477.0</c:v>
                </c:pt>
                <c:pt idx="3">
                  <c:v>403.0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左側通行</c:v>
                </c:pt>
              </c:strCache>
            </c:strRef>
          </c:tx>
          <c:spPr>
            <a:solidFill>
              <a:srgbClr val="FFFF00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Sheet1!$B$3:$E$3</c:f>
              <c:numCache>
                <c:formatCode>#,##0_);[Red]\(#,##0\)</c:formatCode>
                <c:ptCount val="4"/>
                <c:pt idx="0">
                  <c:v>59.0</c:v>
                </c:pt>
                <c:pt idx="1">
                  <c:v>131.0</c:v>
                </c:pt>
                <c:pt idx="2">
                  <c:v>677.0</c:v>
                </c:pt>
                <c:pt idx="3">
                  <c:v>348.0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横断歩道外</c:v>
                </c:pt>
              </c:strCache>
            </c:strRef>
          </c:tx>
          <c:spPr>
            <a:solidFill>
              <a:srgbClr val="FFCCFF"/>
            </a:solidFill>
            <a:ln w="94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Sheet1!$B$4:$E$4</c:f>
              <c:numCache>
                <c:formatCode>#,##0_);[Red]\(#,##0\)</c:formatCode>
                <c:ptCount val="4"/>
                <c:pt idx="0">
                  <c:v>439.0</c:v>
                </c:pt>
                <c:pt idx="1">
                  <c:v>201.0</c:v>
                </c:pt>
                <c:pt idx="2">
                  <c:v>1121.0</c:v>
                </c:pt>
                <c:pt idx="3">
                  <c:v>1612.0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駐車車両の直前後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Sheet1!$B$5:$E$5</c:f>
              <c:numCache>
                <c:formatCode>#,##0_);[Red]\(#,##0\)</c:formatCode>
                <c:ptCount val="4"/>
                <c:pt idx="0">
                  <c:v>233.0</c:v>
                </c:pt>
                <c:pt idx="1">
                  <c:v>44.0</c:v>
                </c:pt>
                <c:pt idx="2">
                  <c:v>215.0</c:v>
                </c:pt>
                <c:pt idx="3">
                  <c:v>171.0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走行車両の直前後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Sheet1!$B$6:$E$6</c:f>
              <c:numCache>
                <c:formatCode>#,##0_);[Red]\(#,##0\)</c:formatCode>
                <c:ptCount val="4"/>
                <c:pt idx="0">
                  <c:v>310.0</c:v>
                </c:pt>
                <c:pt idx="1">
                  <c:v>84.0</c:v>
                </c:pt>
                <c:pt idx="2">
                  <c:v>518.0</c:v>
                </c:pt>
                <c:pt idx="3">
                  <c:v>717.0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飛び出し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Sheet1!$B$7:$E$7</c:f>
              <c:numCache>
                <c:formatCode>#,##0_);[Red]\(#,##0\)</c:formatCode>
                <c:ptCount val="4"/>
                <c:pt idx="0">
                  <c:v>2579.0</c:v>
                </c:pt>
                <c:pt idx="1">
                  <c:v>173.0</c:v>
                </c:pt>
                <c:pt idx="2">
                  <c:v>480.0</c:v>
                </c:pt>
                <c:pt idx="3">
                  <c:v>247.0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その他違反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Sheet1!$B$8:$E$8</c:f>
              <c:numCache>
                <c:formatCode>#,##0_);[Red]\(#,##0\)</c:formatCode>
                <c:ptCount val="4"/>
                <c:pt idx="0">
                  <c:v>4762.0</c:v>
                </c:pt>
                <c:pt idx="1">
                  <c:v>1122.0</c:v>
                </c:pt>
                <c:pt idx="2">
                  <c:v>5841.0</c:v>
                </c:pt>
                <c:pt idx="3">
                  <c:v>5139.0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違反なし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15歳以下</c:v>
                </c:pt>
                <c:pt idx="1">
                  <c:v>16-24</c:v>
                </c:pt>
                <c:pt idx="2">
                  <c:v>25-64</c:v>
                </c:pt>
                <c:pt idx="3">
                  <c:v>65歳以上</c:v>
                </c:pt>
              </c:strCache>
            </c:strRef>
          </c:cat>
          <c:val>
            <c:numRef>
              <c:f>Sheet1!$B$9:$E$9</c:f>
              <c:numCache>
                <c:formatCode>#,##0_);[Red]\(#,##0\)</c:formatCode>
                <c:ptCount val="4"/>
                <c:pt idx="0">
                  <c:v>3852.0</c:v>
                </c:pt>
                <c:pt idx="1">
                  <c:v>3279.0</c:v>
                </c:pt>
                <c:pt idx="2">
                  <c:v>19130.0</c:v>
                </c:pt>
                <c:pt idx="3">
                  <c:v>13064.0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60131104"/>
        <c:axId val="1760134368"/>
      </c:barChart>
      <c:catAx>
        <c:axId val="176013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13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134368"/>
        <c:scaling>
          <c:orientation val="minMax"/>
        </c:scaling>
        <c:delete val="0"/>
        <c:axPos val="b"/>
        <c:majorGridlines>
          <c:spPr>
            <a:ln w="4666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%" sourceLinked="1"/>
        <c:majorTickMark val="in"/>
        <c:minorTickMark val="none"/>
        <c:tickLblPos val="nextTo"/>
        <c:spPr>
          <a:ln w="466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93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60131104"/>
        <c:crosses val="autoZero"/>
        <c:crossBetween val="between"/>
      </c:valAx>
      <c:spPr>
        <a:noFill/>
        <a:ln w="18649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486111280288859"/>
          <c:y val="0.00781251796080234"/>
          <c:w val="0.837580545525732"/>
          <c:h val="0.296174492786942"/>
        </c:manualLayout>
      </c:layout>
      <c:overlay val="0"/>
      <c:spPr>
        <a:noFill/>
        <a:ln w="4666">
          <a:noFill/>
          <a:prstDash val="solid"/>
        </a:ln>
      </c:spPr>
      <c:txPr>
        <a:bodyPr/>
        <a:lstStyle/>
        <a:p>
          <a:pPr>
            <a:defRPr sz="2393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44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544092179093"/>
          <c:y val="0.220388440701593"/>
          <c:w val="0.776505761193341"/>
          <c:h val="0.583745397743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日本</c:v>
                </c:pt>
              </c:strCache>
            </c:strRef>
          </c:tx>
          <c:spPr>
            <a:ln w="50800">
              <a:solidFill>
                <a:srgbClr val="F6412E"/>
              </a:solidFill>
            </a:ln>
          </c:spPr>
          <c:marker>
            <c:symbol val="circle"/>
            <c:size val="2"/>
            <c:spPr>
              <a:solidFill>
                <a:srgbClr val="FF0000"/>
              </a:solidFill>
              <a:ln w="25400"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Sheet1!$B$2:$M$2</c:f>
              <c:numCache>
                <c:formatCode>0.00_ </c:formatCode>
                <c:ptCount val="12"/>
                <c:pt idx="0">
                  <c:v>6.716868177935888</c:v>
                </c:pt>
                <c:pt idx="1">
                  <c:v>6.262971171693279</c:v>
                </c:pt>
                <c:pt idx="2">
                  <c:v>5.741657022493441</c:v>
                </c:pt>
                <c:pt idx="3">
                  <c:v>5.23988416686233</c:v>
                </c:pt>
                <c:pt idx="4">
                  <c:v>4.75773062745067</c:v>
                </c:pt>
                <c:pt idx="5">
                  <c:v>4.573504996397578</c:v>
                </c:pt>
                <c:pt idx="6">
                  <c:v>4.570621912006902</c:v>
                </c:pt>
                <c:pt idx="7">
                  <c:v>4.321501197369754</c:v>
                </c:pt>
                <c:pt idx="8">
                  <c:v>4.116620630834357</c:v>
                </c:pt>
                <c:pt idx="9">
                  <c:v>4.050503862290705</c:v>
                </c:pt>
                <c:pt idx="10">
                  <c:v>3.800531037408286</c:v>
                </c:pt>
                <c:pt idx="11">
                  <c:v>3.822698551340462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フランス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square"/>
            <c:size val="2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Sheet1!$B$3:$M$3</c:f>
              <c:numCache>
                <c:formatCode>0.00_ </c:formatCode>
                <c:ptCount val="12"/>
                <c:pt idx="0">
                  <c:v>9.243799824151292</c:v>
                </c:pt>
                <c:pt idx="1">
                  <c:v>8.7232862072477</c:v>
                </c:pt>
                <c:pt idx="2">
                  <c:v>7.669414458202928</c:v>
                </c:pt>
                <c:pt idx="3">
                  <c:v>7.476304242084156</c:v>
                </c:pt>
                <c:pt idx="4">
                  <c:v>6.880195090466596</c:v>
                </c:pt>
                <c:pt idx="5">
                  <c:v>6.840553110507399</c:v>
                </c:pt>
                <c:pt idx="6">
                  <c:v>6.360208800301632</c:v>
                </c:pt>
                <c:pt idx="7">
                  <c:v>6.283460258279232</c:v>
                </c:pt>
                <c:pt idx="8">
                  <c:v>5.764014250763893</c:v>
                </c:pt>
                <c:pt idx="9">
                  <c:v>5.130470228476253</c:v>
                </c:pt>
                <c:pt idx="10">
                  <c:v>5.288981079983054</c:v>
                </c:pt>
                <c:pt idx="11">
                  <c:v>5.384487405355694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ドイツ</c:v>
                </c:pt>
              </c:strCache>
            </c:strRef>
          </c:tx>
          <c:spPr>
            <a:ln w="38100"/>
          </c:spPr>
          <c:marker>
            <c:symbol val="star"/>
            <c:size val="2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Sheet1!$B$4:$M$4</c:f>
              <c:numCache>
                <c:formatCode>0.00_ </c:formatCode>
                <c:ptCount val="12"/>
                <c:pt idx="0">
                  <c:v>7.078494751427</c:v>
                </c:pt>
                <c:pt idx="1">
                  <c:v>6.498114946671635</c:v>
                </c:pt>
                <c:pt idx="2">
                  <c:v>6.17555048494326</c:v>
                </c:pt>
                <c:pt idx="3">
                  <c:v>6.012276804397978</c:v>
                </c:pt>
                <c:pt idx="4">
                  <c:v>5.44529041794179</c:v>
                </c:pt>
                <c:pt idx="5">
                  <c:v>5.063269157778832</c:v>
                </c:pt>
                <c:pt idx="6">
                  <c:v>4.459534655626915</c:v>
                </c:pt>
                <c:pt idx="7">
                  <c:v>4.903879437127115</c:v>
                </c:pt>
                <c:pt idx="8">
                  <c:v>4.481630915285971</c:v>
                </c:pt>
                <c:pt idx="9">
                  <c:v>4.146602916362087</c:v>
                </c:pt>
                <c:pt idx="10">
                  <c:v>4.181139130246049</c:v>
                </c:pt>
                <c:pt idx="11">
                  <c:v>4.259981432688038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イギリス</c:v>
                </c:pt>
              </c:strCache>
            </c:strRef>
          </c:tx>
          <c:spPr>
            <a:ln w="38100">
              <a:solidFill>
                <a:srgbClr val="0432FF"/>
              </a:solidFill>
            </a:ln>
          </c:spPr>
          <c:marker>
            <c:symbol val="circle"/>
            <c:size val="2"/>
            <c:spPr>
              <a:solidFill>
                <a:srgbClr val="0432FF"/>
              </a:solidFill>
              <a:ln>
                <a:solidFill>
                  <a:srgbClr val="0432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Sheet1!$B$5:$M$5</c:f>
              <c:numCache>
                <c:formatCode>0.00_ </c:formatCode>
                <c:ptCount val="12"/>
                <c:pt idx="0">
                  <c:v>5.617980901667237</c:v>
                </c:pt>
                <c:pt idx="1">
                  <c:v>5.521965072710177</c:v>
                </c:pt>
                <c:pt idx="2">
                  <c:v>5.421928366199205</c:v>
                </c:pt>
                <c:pt idx="3">
                  <c:v>4.988659727825314</c:v>
                </c:pt>
                <c:pt idx="4">
                  <c:v>4.27828958737749</c:v>
                </c:pt>
                <c:pt idx="5">
                  <c:v>3.753584576901633</c:v>
                </c:pt>
                <c:pt idx="6">
                  <c:v>3.035399159610306</c:v>
                </c:pt>
                <c:pt idx="7">
                  <c:v>3.097093322611491</c:v>
                </c:pt>
                <c:pt idx="8">
                  <c:v>2.828662038146752</c:v>
                </c:pt>
                <c:pt idx="9">
                  <c:v>2.76106690994838</c:v>
                </c:pt>
                <c:pt idx="10">
                  <c:v>2.870113345636945</c:v>
                </c:pt>
                <c:pt idx="11">
                  <c:v>2.770694298823434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アメリカ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2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Sheet1!$B$6:$M$6</c:f>
              <c:numCache>
                <c:formatCode>0.00_ </c:formatCode>
                <c:ptCount val="12"/>
                <c:pt idx="0">
                  <c:v>14.62951671045242</c:v>
                </c:pt>
                <c:pt idx="1">
                  <c:v>14.72336922772991</c:v>
                </c:pt>
                <c:pt idx="2">
                  <c:v>14.31329599695036</c:v>
                </c:pt>
                <c:pt idx="3">
                  <c:v>13.69678806220101</c:v>
                </c:pt>
                <c:pt idx="4">
                  <c:v>12.3063934783895</c:v>
                </c:pt>
                <c:pt idx="5">
                  <c:v>11.04502758468176</c:v>
                </c:pt>
                <c:pt idx="6">
                  <c:v>10.6680253185775</c:v>
                </c:pt>
                <c:pt idx="7">
                  <c:v>10.42370668306235</c:v>
                </c:pt>
                <c:pt idx="8">
                  <c:v>10.76292840541889</c:v>
                </c:pt>
                <c:pt idx="9">
                  <c:v>10.39313004940945</c:v>
                </c:pt>
                <c:pt idx="10">
                  <c:v>10.24753863373812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102944"/>
        <c:axId val="1685428128"/>
      </c:lineChart>
      <c:catAx>
        <c:axId val="172710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 smtClean="0"/>
                  <a:t>西暦（</a:t>
                </a:r>
                <a:r>
                  <a:rPr lang="en-US" altLang="ja-JP" dirty="0" smtClean="0"/>
                  <a:t>20xx</a:t>
                </a:r>
                <a:r>
                  <a:rPr lang="ja-JP" altLang="en-US" dirty="0" smtClean="0"/>
                  <a:t>）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2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685428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5428128"/>
        <c:scaling>
          <c:orientation val="minMax"/>
        </c:scaling>
        <c:delete val="0"/>
        <c:axPos val="l"/>
        <c:majorGridlines>
          <c:spPr>
            <a:ln w="3169">
              <a:noFill/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2401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b="0" smtClean="0"/>
                  <a:t>十万人当たり死者数</a:t>
                </a:r>
                <a:r>
                  <a:rPr lang="zh-CN" altLang="en-US" b="0" dirty="0" smtClean="0"/>
                  <a:t>（</a:t>
                </a:r>
                <a:r>
                  <a:rPr lang="ja-JP" altLang="en-US" b="0" dirty="0" smtClean="0"/>
                  <a:t>人</a:t>
                </a:r>
                <a:r>
                  <a:rPr lang="zh-CN" altLang="en-US" b="0" dirty="0" smtClean="0"/>
                  <a:t>）</a:t>
                </a:r>
                <a:endParaRPr lang="zh-CN" altLang="en-US" b="0" dirty="0"/>
              </a:p>
            </c:rich>
          </c:tx>
          <c:layout>
            <c:manualLayout>
              <c:xMode val="edge"/>
              <c:yMode val="edge"/>
              <c:x val="0.0262451797630868"/>
              <c:y val="0.179824400424402"/>
            </c:manualLayout>
          </c:layout>
          <c:overlay val="0"/>
          <c:spPr>
            <a:noFill/>
            <a:ln w="25352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7102944"/>
        <c:crosses val="autoZero"/>
        <c:crossBetween val="midCat"/>
      </c:valAx>
      <c:spPr>
        <a:noFill/>
        <a:ln w="3802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75903664534602"/>
          <c:y val="0.00562844118169439"/>
          <c:w val="0.772287390029325"/>
          <c:h val="0.201560056940836"/>
        </c:manualLayout>
      </c:layout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2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8405511811"/>
          <c:y val="0.239579117047992"/>
          <c:w val="0.738597222222222"/>
          <c:h val="0.6150073174833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17歳以下</c:v>
                </c:pt>
              </c:strCache>
            </c:strRef>
          </c:tx>
          <c:spPr>
            <a:solidFill>
              <a:srgbClr val="FF0000"/>
            </a:solidFill>
            <a:ln w="95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180.0</c:v>
                </c:pt>
                <c:pt idx="1">
                  <c:v>228.0</c:v>
                </c:pt>
                <c:pt idx="2">
                  <c:v>162.0</c:v>
                </c:pt>
                <c:pt idx="3">
                  <c:v>88.0</c:v>
                </c:pt>
                <c:pt idx="4">
                  <c:v>2053.0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18-24歳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318.0</c:v>
                </c:pt>
                <c:pt idx="1">
                  <c:v>582.0</c:v>
                </c:pt>
                <c:pt idx="2">
                  <c:v>496.0</c:v>
                </c:pt>
                <c:pt idx="3">
                  <c:v>335.0</c:v>
                </c:pt>
                <c:pt idx="4">
                  <c:v>5501.0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25-64歳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Sheet1!$D$2:$D$6</c:f>
              <c:numCache>
                <c:formatCode>0_ </c:formatCode>
                <c:ptCount val="5"/>
                <c:pt idx="0">
                  <c:v>1705.0</c:v>
                </c:pt>
                <c:pt idx="1">
                  <c:v>1802.0</c:v>
                </c:pt>
                <c:pt idx="2">
                  <c:v>1732.0</c:v>
                </c:pt>
                <c:pt idx="3">
                  <c:v>957.0</c:v>
                </c:pt>
                <c:pt idx="4">
                  <c:v>19377.0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65歳以上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2635.0</c:v>
                </c:pt>
                <c:pt idx="1">
                  <c:v>771.0</c:v>
                </c:pt>
                <c:pt idx="2">
                  <c:v>987.0</c:v>
                </c:pt>
                <c:pt idx="3">
                  <c:v>474.0</c:v>
                </c:pt>
                <c:pt idx="4">
                  <c:v>5726.0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/>
        <c:axId val="1755572624"/>
        <c:axId val="1755575456"/>
      </c:barChart>
      <c:catAx>
        <c:axId val="175557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ja-JP"/>
          </a:p>
        </c:txPr>
        <c:crossAx val="1755575456"/>
        <c:crosses val="autoZero"/>
        <c:auto val="1"/>
        <c:lblAlgn val="ctr"/>
        <c:lblOffset val="100"/>
        <c:noMultiLvlLbl val="0"/>
      </c:catAx>
      <c:valAx>
        <c:axId val="17555754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ja-JP"/>
          </a:p>
        </c:txPr>
        <c:crossAx val="1755572624"/>
        <c:crosses val="autoZero"/>
        <c:crossBetween val="between"/>
      </c:valAx>
      <c:spPr>
        <a:noFill/>
        <a:ln w="31744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73333333333333"/>
          <c:y val="0.0150233806981024"/>
          <c:w val="0.754722254455035"/>
          <c:h val="0.19535382789795"/>
        </c:manualLayout>
      </c:layout>
      <c:overlay val="0"/>
      <c:txPr>
        <a:bodyPr/>
        <a:lstStyle/>
        <a:p>
          <a:pPr>
            <a:defRPr sz="2400" b="0"/>
          </a:pPr>
          <a:endParaRPr lang="ja-JP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8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18405511811"/>
          <c:y val="0.303979405408066"/>
          <c:w val="0.738597222222222"/>
          <c:h val="0.55060699660862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乗用車乗車中</c:v>
                </c:pt>
              </c:strCache>
            </c:strRef>
          </c:tx>
          <c:spPr>
            <a:solidFill>
              <a:srgbClr val="FF0000"/>
            </a:solidFill>
            <a:ln w="95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1053.0</c:v>
                </c:pt>
                <c:pt idx="1">
                  <c:v>1663.0</c:v>
                </c:pt>
                <c:pt idx="2">
                  <c:v>1575.0</c:v>
                </c:pt>
                <c:pt idx="3">
                  <c:v>839.0</c:v>
                </c:pt>
                <c:pt idx="4">
                  <c:v>11947.0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自動二輪車乗車中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489.0</c:v>
                </c:pt>
                <c:pt idx="1">
                  <c:v>625.0</c:v>
                </c:pt>
                <c:pt idx="2">
                  <c:v>587.0</c:v>
                </c:pt>
                <c:pt idx="3">
                  <c:v>347.0</c:v>
                </c:pt>
                <c:pt idx="4">
                  <c:v>4422.0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原付乗車中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Sheet1!$D$2:$D$6</c:f>
              <c:numCache>
                <c:formatCode>0_ </c:formatCode>
                <c:ptCount val="5"/>
                <c:pt idx="0">
                  <c:v>321.0</c:v>
                </c:pt>
                <c:pt idx="1">
                  <c:v>165.0</c:v>
                </c:pt>
                <c:pt idx="2">
                  <c:v>87.0</c:v>
                </c:pt>
                <c:pt idx="3">
                  <c:v>6.0</c:v>
                </c:pt>
                <c:pt idx="4">
                  <c:v>172.0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自転車乗車中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738.0</c:v>
                </c:pt>
                <c:pt idx="1">
                  <c:v>159.0</c:v>
                </c:pt>
                <c:pt idx="2">
                  <c:v>396.0</c:v>
                </c:pt>
                <c:pt idx="3">
                  <c:v>116.0</c:v>
                </c:pt>
                <c:pt idx="4">
                  <c:v>729.0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歩行中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Sheet1!$F$2:$F$6</c:f>
              <c:numCache>
                <c:formatCode>#,##0_);[Red]\(#,##0\)</c:formatCode>
                <c:ptCount val="5"/>
                <c:pt idx="0">
                  <c:v>1753.0</c:v>
                </c:pt>
                <c:pt idx="1">
                  <c:v>499.0</c:v>
                </c:pt>
                <c:pt idx="2">
                  <c:v>523.0</c:v>
                </c:pt>
                <c:pt idx="3">
                  <c:v>464.0</c:v>
                </c:pt>
                <c:pt idx="4" formatCode="#,##0">
                  <c:v>4910.0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日本</c:v>
                </c:pt>
                <c:pt idx="1">
                  <c:v>フランス</c:v>
                </c:pt>
                <c:pt idx="2">
                  <c:v>ドイツ</c:v>
                </c:pt>
                <c:pt idx="3">
                  <c:v>イギリス</c:v>
                </c:pt>
                <c:pt idx="4">
                  <c:v>アメリカ</c:v>
                </c:pt>
              </c:strCache>
            </c:strRef>
          </c:cat>
          <c:val>
            <c:numRef>
              <c:f>Sheet1!$G$2:$G$6</c:f>
              <c:numCache>
                <c:formatCode>#,##0_);[Red]\(#,##0\)</c:formatCode>
                <c:ptCount val="5"/>
                <c:pt idx="0">
                  <c:v>484.0</c:v>
                </c:pt>
                <c:pt idx="1">
                  <c:v>273.0</c:v>
                </c:pt>
                <c:pt idx="2">
                  <c:v>209.0</c:v>
                </c:pt>
                <c:pt idx="3">
                  <c:v>82.0</c:v>
                </c:pt>
                <c:pt idx="4" formatCode="#,##0">
                  <c:v>10483.0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/>
        <c:axId val="1760221920"/>
        <c:axId val="1760224672"/>
      </c:barChart>
      <c:catAx>
        <c:axId val="176022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ja-JP"/>
          </a:p>
        </c:txPr>
        <c:crossAx val="1760224672"/>
        <c:crosses val="autoZero"/>
        <c:auto val="1"/>
        <c:lblAlgn val="ctr"/>
        <c:lblOffset val="100"/>
        <c:noMultiLvlLbl val="0"/>
      </c:catAx>
      <c:valAx>
        <c:axId val="17602246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ja-JP"/>
          </a:p>
        </c:txPr>
        <c:crossAx val="1760221920"/>
        <c:crosses val="autoZero"/>
        <c:crossBetween val="between"/>
      </c:valAx>
      <c:spPr>
        <a:noFill/>
        <a:ln w="31744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73333333333333"/>
          <c:y val="0.0150233806981024"/>
          <c:w val="0.754722254455035"/>
          <c:h val="0.2597542348834"/>
        </c:manualLayout>
      </c:layout>
      <c:overlay val="0"/>
      <c:txPr>
        <a:bodyPr/>
        <a:lstStyle/>
        <a:p>
          <a:pPr>
            <a:defRPr sz="2400" b="0"/>
          </a:pPr>
          <a:endParaRPr lang="ja-JP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8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カナダ</c:v>
                </c:pt>
                <c:pt idx="1">
                  <c:v>デンマーク</c:v>
                </c:pt>
                <c:pt idx="2">
                  <c:v>フィンランド</c:v>
                </c:pt>
                <c:pt idx="3">
                  <c:v>フランス</c:v>
                </c:pt>
                <c:pt idx="4">
                  <c:v>ドイツ</c:v>
                </c:pt>
                <c:pt idx="5">
                  <c:v>ギリシャ</c:v>
                </c:pt>
                <c:pt idx="6">
                  <c:v>イタリア</c:v>
                </c:pt>
                <c:pt idx="7">
                  <c:v>日本</c:v>
                </c:pt>
                <c:pt idx="8">
                  <c:v>韓国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1834.0</c:v>
                </c:pt>
                <c:pt idx="1">
                  <c:v>182.0</c:v>
                </c:pt>
                <c:pt idx="2">
                  <c:v>229.0</c:v>
                </c:pt>
                <c:pt idx="3">
                  <c:v>3384.0</c:v>
                </c:pt>
                <c:pt idx="4">
                  <c:v>3377.0</c:v>
                </c:pt>
                <c:pt idx="5">
                  <c:v>795.0</c:v>
                </c:pt>
                <c:pt idx="6">
                  <c:v>3381.0</c:v>
                </c:pt>
                <c:pt idx="7">
                  <c:v>4838.0</c:v>
                </c:pt>
                <c:pt idx="8">
                  <c:v>4762.0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8390080"/>
        <c:axId val="1778384896"/>
      </c:barChart>
      <c:catAx>
        <c:axId val="1778390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78384896"/>
        <c:crosses val="autoZero"/>
        <c:auto val="1"/>
        <c:lblAlgn val="ctr"/>
        <c:lblOffset val="100"/>
        <c:noMultiLvlLbl val="0"/>
      </c:catAx>
      <c:valAx>
        <c:axId val="17783848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死者数（千人）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6640354083937"/>
              <c:y val="0.891718756661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78390080"/>
        <c:crosses val="autoZero"/>
        <c:crossBetween val="between"/>
        <c:minorUnit val="400.0"/>
        <c:dispUnits>
          <c:builtInUnit val="thousands"/>
        </c:dispUnits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066420706489"/>
          <c:y val="0.0304687481256922"/>
          <c:w val="0.431458046734197"/>
          <c:h val="0.7190111516356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オーストラリア</c:v>
                </c:pt>
                <c:pt idx="1">
                  <c:v>オランダ</c:v>
                </c:pt>
                <c:pt idx="2">
                  <c:v>ニュージーランド</c:v>
                </c:pt>
                <c:pt idx="3">
                  <c:v>ノルウェイ</c:v>
                </c:pt>
                <c:pt idx="4">
                  <c:v>ポーランド</c:v>
                </c:pt>
                <c:pt idx="5">
                  <c:v>スペイン</c:v>
                </c:pt>
                <c:pt idx="6">
                  <c:v>スウェーデン</c:v>
                </c:pt>
                <c:pt idx="7">
                  <c:v>スイス</c:v>
                </c:pt>
                <c:pt idx="8">
                  <c:v>イギリス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1155.0</c:v>
                </c:pt>
                <c:pt idx="1">
                  <c:v>570.0</c:v>
                </c:pt>
                <c:pt idx="2">
                  <c:v>295.0</c:v>
                </c:pt>
                <c:pt idx="3">
                  <c:v>147.0</c:v>
                </c:pt>
                <c:pt idx="4">
                  <c:v>3202.0</c:v>
                </c:pt>
                <c:pt idx="5">
                  <c:v>1688.0</c:v>
                </c:pt>
                <c:pt idx="6">
                  <c:v>270.0</c:v>
                </c:pt>
                <c:pt idx="7">
                  <c:v>243.0</c:v>
                </c:pt>
                <c:pt idx="8">
                  <c:v>1854.0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920128"/>
        <c:axId val="1760922880"/>
      </c:barChart>
      <c:catAx>
        <c:axId val="176092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922880"/>
        <c:crosses val="autoZero"/>
        <c:auto val="1"/>
        <c:lblAlgn val="ctr"/>
        <c:lblOffset val="100"/>
        <c:noMultiLvlLbl val="0"/>
      </c:catAx>
      <c:valAx>
        <c:axId val="1760922880"/>
        <c:scaling>
          <c:orientation val="minMax"/>
          <c:max val="600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死者数（千人）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910879429933"/>
              <c:y val="0.903190212648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920128"/>
        <c:crosses val="autoZero"/>
        <c:crossBetween val="between"/>
        <c:minorUnit val="400.0"/>
        <c:dispUnits>
          <c:builtInUnit val="thousands"/>
        </c:dispUnits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15869204497"/>
          <c:y val="0.119092717354922"/>
          <c:w val="0.538669762499507"/>
          <c:h val="0.7246571477565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昼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9歳以下</c:v>
                </c:pt>
                <c:pt idx="1">
                  <c:v>10歳代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Sheet1!$B$2:$B$10</c:f>
              <c:numCache>
                <c:formatCode>#,##0_);[Red]\(#,##0\)</c:formatCode>
                <c:ptCount val="9"/>
                <c:pt idx="0">
                  <c:v>18302.0</c:v>
                </c:pt>
                <c:pt idx="1">
                  <c:v>36378.0</c:v>
                </c:pt>
                <c:pt idx="2">
                  <c:v>68728.0</c:v>
                </c:pt>
                <c:pt idx="3">
                  <c:v>78436.0</c:v>
                </c:pt>
                <c:pt idx="4">
                  <c:v>84839.0</c:v>
                </c:pt>
                <c:pt idx="5">
                  <c:v>58520.0</c:v>
                </c:pt>
                <c:pt idx="6">
                  <c:v>54842.0</c:v>
                </c:pt>
                <c:pt idx="7">
                  <c:v>35608.0</c:v>
                </c:pt>
                <c:pt idx="8">
                  <c:v>15554.0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夜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9歳以下</c:v>
                </c:pt>
                <c:pt idx="1">
                  <c:v>10歳代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Sheet1!$C$2:$C$10</c:f>
              <c:numCache>
                <c:formatCode>#,##0_);[Red]\(#,##0\)</c:formatCode>
                <c:ptCount val="9"/>
                <c:pt idx="0">
                  <c:v>3621.0</c:v>
                </c:pt>
                <c:pt idx="1">
                  <c:v>16383.0</c:v>
                </c:pt>
                <c:pt idx="2">
                  <c:v>37898.0</c:v>
                </c:pt>
                <c:pt idx="3">
                  <c:v>32234.0</c:v>
                </c:pt>
                <c:pt idx="4">
                  <c:v>33096.0</c:v>
                </c:pt>
                <c:pt idx="5">
                  <c:v>22116.0</c:v>
                </c:pt>
                <c:pt idx="6">
                  <c:v>15701.0</c:v>
                </c:pt>
                <c:pt idx="7">
                  <c:v>7527.0</c:v>
                </c:pt>
                <c:pt idx="8">
                  <c:v>2974.0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57691856"/>
        <c:axId val="1757694064"/>
      </c:barChart>
      <c:catAx>
        <c:axId val="175769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694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694064"/>
        <c:scaling>
          <c:orientation val="minMax"/>
        </c:scaling>
        <c:delete val="0"/>
        <c:axPos val="b"/>
        <c:majorGridlines>
          <c:spPr>
            <a:ln w="4732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%" sourceLinked="1"/>
        <c:majorTickMark val="in"/>
        <c:minorTickMark val="none"/>
        <c:tickLblPos val="nextTo"/>
        <c:spPr>
          <a:ln w="4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691856"/>
        <c:crosses val="autoZero"/>
        <c:crossBetween val="between"/>
      </c:valAx>
      <c:spPr>
        <a:noFill/>
        <a:ln w="18902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2494436102082"/>
          <c:y val="0.00781256001536393"/>
          <c:w val="0.484474619307532"/>
          <c:h val="0.0692551235973552"/>
        </c:manualLayout>
      </c:layout>
      <c:overlay val="0"/>
      <c:spPr>
        <a:noFill/>
        <a:ln w="4732">
          <a:noFill/>
          <a:prstDash val="solid"/>
        </a:ln>
      </c:spPr>
      <c:txPr>
        <a:bodyPr/>
        <a:lstStyle/>
        <a:p>
          <a:pPr>
            <a:defRPr sz="2405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8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カナダ</c:v>
                </c:pt>
                <c:pt idx="1">
                  <c:v>デンマーク</c:v>
                </c:pt>
                <c:pt idx="2">
                  <c:v>フィンランド</c:v>
                </c:pt>
                <c:pt idx="3">
                  <c:v>フランス</c:v>
                </c:pt>
                <c:pt idx="4">
                  <c:v>ドイツ</c:v>
                </c:pt>
                <c:pt idx="5">
                  <c:v>ギリシャ</c:v>
                </c:pt>
                <c:pt idx="6">
                  <c:v>イタリア</c:v>
                </c:pt>
                <c:pt idx="7">
                  <c:v>日本</c:v>
                </c:pt>
                <c:pt idx="8">
                  <c:v>韓国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5.2</c:v>
                </c:pt>
                <c:pt idx="1">
                  <c:v>3.2</c:v>
                </c:pt>
                <c:pt idx="2">
                  <c:v>4.2</c:v>
                </c:pt>
                <c:pt idx="3">
                  <c:v>5.3</c:v>
                </c:pt>
                <c:pt idx="4">
                  <c:v>4.2</c:v>
                </c:pt>
                <c:pt idx="5">
                  <c:v>7.3</c:v>
                </c:pt>
                <c:pt idx="6">
                  <c:v>5.6</c:v>
                </c:pt>
                <c:pt idx="7">
                  <c:v>3.8</c:v>
                </c:pt>
                <c:pt idx="8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7426256"/>
        <c:axId val="1727428304"/>
      </c:barChart>
      <c:catAx>
        <c:axId val="1727426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27428304"/>
        <c:crosses val="autoZero"/>
        <c:auto val="1"/>
        <c:lblAlgn val="ctr"/>
        <c:lblOffset val="100"/>
        <c:noMultiLvlLbl val="0"/>
      </c:catAx>
      <c:valAx>
        <c:axId val="1727428304"/>
        <c:scaling>
          <c:orientation val="minMax"/>
          <c:max val="10.0"/>
          <c:min val="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27426256"/>
        <c:crosses val="autoZero"/>
        <c:crossBetween val="between"/>
        <c:majorUnit val="5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オーストラリア</c:v>
                </c:pt>
                <c:pt idx="1">
                  <c:v>オランダ</c:v>
                </c:pt>
                <c:pt idx="2">
                  <c:v>ニュージーランド</c:v>
                </c:pt>
                <c:pt idx="3">
                  <c:v>ノルウェイ</c:v>
                </c:pt>
                <c:pt idx="4">
                  <c:v>ポーランド</c:v>
                </c:pt>
                <c:pt idx="5">
                  <c:v>スペイン</c:v>
                </c:pt>
                <c:pt idx="6">
                  <c:v>スウェーデン</c:v>
                </c:pt>
                <c:pt idx="7">
                  <c:v>スイス</c:v>
                </c:pt>
                <c:pt idx="8">
                  <c:v>イギリス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4.9</c:v>
                </c:pt>
                <c:pt idx="1">
                  <c:v>3.4</c:v>
                </c:pt>
                <c:pt idx="2">
                  <c:v>6.5</c:v>
                </c:pt>
                <c:pt idx="3">
                  <c:v>2.9</c:v>
                </c:pt>
                <c:pt idx="4">
                  <c:v>8.4</c:v>
                </c:pt>
                <c:pt idx="5">
                  <c:v>3.6</c:v>
                </c:pt>
                <c:pt idx="6">
                  <c:v>2.8</c:v>
                </c:pt>
                <c:pt idx="7">
                  <c:v>3.0</c:v>
                </c:pt>
                <c:pt idx="8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897040"/>
        <c:axId val="1760889744"/>
      </c:barChart>
      <c:catAx>
        <c:axId val="176089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889744"/>
        <c:crosses val="autoZero"/>
        <c:auto val="1"/>
        <c:lblAlgn val="ctr"/>
        <c:lblOffset val="100"/>
        <c:noMultiLvlLbl val="0"/>
      </c:catAx>
      <c:valAx>
        <c:axId val="1760889744"/>
        <c:scaling>
          <c:orientation val="minMax"/>
          <c:max val="1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897040"/>
        <c:crosses val="autoZero"/>
        <c:crossBetween val="between"/>
        <c:majorUnit val="5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カナダ</c:v>
                </c:pt>
                <c:pt idx="1">
                  <c:v>デンマーク</c:v>
                </c:pt>
                <c:pt idx="2">
                  <c:v>フィンランド</c:v>
                </c:pt>
                <c:pt idx="3">
                  <c:v>フランス</c:v>
                </c:pt>
                <c:pt idx="4">
                  <c:v>ドイツ</c:v>
                </c:pt>
                <c:pt idx="5">
                  <c:v>ギリシャ</c:v>
                </c:pt>
                <c:pt idx="6">
                  <c:v>イタリア</c:v>
                </c:pt>
                <c:pt idx="7">
                  <c:v>日本</c:v>
                </c:pt>
                <c:pt idx="8">
                  <c:v>韓国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5.1</c:v>
                </c:pt>
                <c:pt idx="1">
                  <c:v>3.6</c:v>
                </c:pt>
                <c:pt idx="2">
                  <c:v>4.2</c:v>
                </c:pt>
                <c:pt idx="3">
                  <c:v>5.9</c:v>
                </c:pt>
                <c:pt idx="4">
                  <c:v>4.6</c:v>
                </c:pt>
                <c:pt idx="7">
                  <c:v>6.2</c:v>
                </c:pt>
                <c:pt idx="8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7487376"/>
        <c:axId val="1727489696"/>
      </c:barChart>
      <c:catAx>
        <c:axId val="1727487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27489696"/>
        <c:crosses val="autoZero"/>
        <c:auto val="1"/>
        <c:lblAlgn val="ctr"/>
        <c:lblOffset val="100"/>
        <c:noMultiLvlLbl val="0"/>
      </c:catAx>
      <c:valAx>
        <c:axId val="1727489696"/>
        <c:scaling>
          <c:orientation val="minMax"/>
          <c:max val="20.0"/>
          <c:min val="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27487376"/>
        <c:crosses val="autoZero"/>
        <c:crossBetween val="between"/>
        <c:majorUnit val="5.0"/>
        <c:minorUnit val="1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オーストラリア</c:v>
                </c:pt>
                <c:pt idx="1">
                  <c:v>オランダ</c:v>
                </c:pt>
                <c:pt idx="2">
                  <c:v>ニュージーランド</c:v>
                </c:pt>
                <c:pt idx="3">
                  <c:v>ノルウェイ</c:v>
                </c:pt>
                <c:pt idx="4">
                  <c:v>ポーランド</c:v>
                </c:pt>
                <c:pt idx="5">
                  <c:v>スペイン</c:v>
                </c:pt>
                <c:pt idx="6">
                  <c:v>スウェーデン</c:v>
                </c:pt>
                <c:pt idx="7">
                  <c:v>スイス</c:v>
                </c:pt>
                <c:pt idx="8">
                  <c:v>イギリス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4.8</c:v>
                </c:pt>
                <c:pt idx="1">
                  <c:v>4.3</c:v>
                </c:pt>
                <c:pt idx="2">
                  <c:v>7.1</c:v>
                </c:pt>
                <c:pt idx="3">
                  <c:v>3.4</c:v>
                </c:pt>
                <c:pt idx="6">
                  <c:v>3.4</c:v>
                </c:pt>
                <c:pt idx="7">
                  <c:v>3.9</c:v>
                </c:pt>
                <c:pt idx="8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0280416"/>
        <c:axId val="1760282736"/>
      </c:barChart>
      <c:catAx>
        <c:axId val="176028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282736"/>
        <c:crosses val="autoZero"/>
        <c:auto val="1"/>
        <c:lblAlgn val="ctr"/>
        <c:lblOffset val="100"/>
        <c:noMultiLvlLbl val="0"/>
      </c:catAx>
      <c:valAx>
        <c:axId val="1760282736"/>
        <c:scaling>
          <c:orientation val="minMax"/>
          <c:max val="2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60280416"/>
        <c:crosses val="autoZero"/>
        <c:crossBetween val="between"/>
        <c:majorUnit val="5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カナダ</c:v>
                </c:pt>
                <c:pt idx="1">
                  <c:v>デンマーク</c:v>
                </c:pt>
                <c:pt idx="2">
                  <c:v>フィンランド</c:v>
                </c:pt>
                <c:pt idx="3">
                  <c:v>フランス</c:v>
                </c:pt>
                <c:pt idx="4">
                  <c:v>ドイツ</c:v>
                </c:pt>
                <c:pt idx="5">
                  <c:v>ギリシャ</c:v>
                </c:pt>
                <c:pt idx="6">
                  <c:v>イタリア</c:v>
                </c:pt>
                <c:pt idx="7">
                  <c:v>日本</c:v>
                </c:pt>
                <c:pt idx="8">
                  <c:v>韓国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0.8</c:v>
                </c:pt>
                <c:pt idx="1">
                  <c:v>0.6</c:v>
                </c:pt>
                <c:pt idx="2">
                  <c:v>0.5</c:v>
                </c:pt>
                <c:pt idx="3">
                  <c:v>0.8</c:v>
                </c:pt>
                <c:pt idx="4">
                  <c:v>0.6</c:v>
                </c:pt>
                <c:pt idx="5">
                  <c:v>0.8</c:v>
                </c:pt>
                <c:pt idx="6">
                  <c:v>0.7</c:v>
                </c:pt>
                <c:pt idx="7">
                  <c:v>0.5</c:v>
                </c:pt>
                <c:pt idx="8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775824"/>
        <c:axId val="1759777600"/>
      </c:barChart>
      <c:catAx>
        <c:axId val="1759775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59777600"/>
        <c:crosses val="autoZero"/>
        <c:auto val="1"/>
        <c:lblAlgn val="ctr"/>
        <c:lblOffset val="100"/>
        <c:noMultiLvlLbl val="0"/>
      </c:catAx>
      <c:valAx>
        <c:axId val="1759777600"/>
        <c:scaling>
          <c:orientation val="minMax"/>
          <c:max val="3.0"/>
          <c:min val="0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59775824"/>
        <c:crosses val="autoZero"/>
        <c:crossBetween val="between"/>
        <c:majorUnit val="1.0"/>
        <c:minorUnit val="1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オーストラリア</c:v>
                </c:pt>
                <c:pt idx="1">
                  <c:v>オランダ</c:v>
                </c:pt>
                <c:pt idx="2">
                  <c:v>ニュージーランド</c:v>
                </c:pt>
                <c:pt idx="3">
                  <c:v>ノルウェイ</c:v>
                </c:pt>
                <c:pt idx="4">
                  <c:v>ポーランド</c:v>
                </c:pt>
                <c:pt idx="5">
                  <c:v>スペイン</c:v>
                </c:pt>
                <c:pt idx="6">
                  <c:v>スウェーデン</c:v>
                </c:pt>
                <c:pt idx="7">
                  <c:v>スイス</c:v>
                </c:pt>
                <c:pt idx="8">
                  <c:v>イギリス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0.7</c:v>
                </c:pt>
                <c:pt idx="1">
                  <c:v>0.5</c:v>
                </c:pt>
                <c:pt idx="2">
                  <c:v>0.9</c:v>
                </c:pt>
                <c:pt idx="3">
                  <c:v>0.4</c:v>
                </c:pt>
                <c:pt idx="4">
                  <c:v>1.2</c:v>
                </c:pt>
                <c:pt idx="5">
                  <c:v>0.5</c:v>
                </c:pt>
                <c:pt idx="6">
                  <c:v>0.5</c:v>
                </c:pt>
                <c:pt idx="7">
                  <c:v>0.4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9723152"/>
        <c:axId val="1759725472"/>
      </c:barChart>
      <c:catAx>
        <c:axId val="175972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59725472"/>
        <c:crosses val="autoZero"/>
        <c:auto val="1"/>
        <c:lblAlgn val="ctr"/>
        <c:lblOffset val="100"/>
        <c:noMultiLvlLbl val="0"/>
      </c:catAx>
      <c:valAx>
        <c:axId val="1759725472"/>
        <c:scaling>
          <c:orientation val="minMax"/>
          <c:max val="3.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400" b="0">
                    <a:solidFill>
                      <a:srgbClr val="000000"/>
                    </a:solidFill>
                  </a:defRPr>
                </a:pPr>
                <a:r>
                  <a:rPr lang="ja-JP" altLang="en-US" sz="2400" b="0" dirty="0" smtClean="0">
                    <a:solidFill>
                      <a:srgbClr val="000000"/>
                    </a:solidFill>
                  </a:rPr>
                  <a:t>死者数（人）</a:t>
                </a:r>
                <a:endParaRPr lang="ja-JP" altLang="en-US" sz="2400" b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8824446088292"/>
              <c:y val="0.9010937560842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endParaRPr lang="ja-JP"/>
          </a:p>
        </c:txPr>
        <c:crossAx val="1759723152"/>
        <c:crosses val="autoZero"/>
        <c:crossBetween val="between"/>
        <c:majorUnit val="1.0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015869204497"/>
          <c:y val="0.0963200942880503"/>
          <c:w val="0.538669762499507"/>
          <c:h val="0.7474298642619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昼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9歳以下</c:v>
                </c:pt>
                <c:pt idx="1">
                  <c:v>10歳代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Sheet1!$B$2:$B$10</c:f>
              <c:numCache>
                <c:formatCode>#,##0_);[Red]\(#,##0\)</c:formatCode>
                <c:ptCount val="9"/>
                <c:pt idx="0">
                  <c:v>41.0</c:v>
                </c:pt>
                <c:pt idx="1">
                  <c:v>60.0</c:v>
                </c:pt>
                <c:pt idx="2">
                  <c:v>121.0</c:v>
                </c:pt>
                <c:pt idx="3">
                  <c:v>121.0</c:v>
                </c:pt>
                <c:pt idx="4">
                  <c:v>175.0</c:v>
                </c:pt>
                <c:pt idx="5">
                  <c:v>179.0</c:v>
                </c:pt>
                <c:pt idx="6">
                  <c:v>306.0</c:v>
                </c:pt>
                <c:pt idx="7">
                  <c:v>462.0</c:v>
                </c:pt>
                <c:pt idx="8">
                  <c:v>559.0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夜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9歳以下</c:v>
                </c:pt>
                <c:pt idx="1">
                  <c:v>10歳代</c:v>
                </c:pt>
                <c:pt idx="2">
                  <c:v>20歳代</c:v>
                </c:pt>
                <c:pt idx="3">
                  <c:v>30歳代</c:v>
                </c:pt>
                <c:pt idx="4">
                  <c:v>40歳代</c:v>
                </c:pt>
                <c:pt idx="5">
                  <c:v>50歳代</c:v>
                </c:pt>
                <c:pt idx="6">
                  <c:v>60歳代</c:v>
                </c:pt>
                <c:pt idx="7">
                  <c:v>70歳代</c:v>
                </c:pt>
                <c:pt idx="8">
                  <c:v>80歳以上</c:v>
                </c:pt>
              </c:strCache>
            </c:strRef>
          </c:cat>
          <c:val>
            <c:numRef>
              <c:f>Sheet1!$C$2:$C$10</c:f>
              <c:numCache>
                <c:formatCode>#,##0_);[Red]\(#,##0\)</c:formatCode>
                <c:ptCount val="9"/>
                <c:pt idx="0">
                  <c:v>10.0</c:v>
                </c:pt>
                <c:pt idx="1">
                  <c:v>109.0</c:v>
                </c:pt>
                <c:pt idx="2">
                  <c:v>180.0</c:v>
                </c:pt>
                <c:pt idx="3">
                  <c:v>153.0</c:v>
                </c:pt>
                <c:pt idx="4">
                  <c:v>185.0</c:v>
                </c:pt>
                <c:pt idx="5">
                  <c:v>209.0</c:v>
                </c:pt>
                <c:pt idx="6">
                  <c:v>288.0</c:v>
                </c:pt>
                <c:pt idx="7">
                  <c:v>349.0</c:v>
                </c:pt>
                <c:pt idx="8">
                  <c:v>397.0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757720128"/>
        <c:axId val="1757722336"/>
      </c:barChart>
      <c:catAx>
        <c:axId val="175772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72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722336"/>
        <c:scaling>
          <c:orientation val="minMax"/>
        </c:scaling>
        <c:delete val="0"/>
        <c:axPos val="b"/>
        <c:majorGridlines>
          <c:spPr>
            <a:ln w="4732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%" sourceLinked="1"/>
        <c:majorTickMark val="in"/>
        <c:minorTickMark val="none"/>
        <c:tickLblPos val="nextTo"/>
        <c:spPr>
          <a:ln w="4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5" b="0" i="0" u="none" strike="noStrike" baseline="0">
                <a:solidFill>
                  <a:schemeClr val="tx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720128"/>
        <c:crosses val="autoZero"/>
        <c:crossBetween val="between"/>
      </c:valAx>
      <c:spPr>
        <a:noFill/>
        <a:ln w="18902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52494436102082"/>
          <c:y val="0.00781256001536393"/>
          <c:w val="0.484474619307532"/>
          <c:h val="0.0692551235973552"/>
        </c:manualLayout>
      </c:layout>
      <c:overlay val="0"/>
      <c:spPr>
        <a:noFill/>
        <a:ln w="4732">
          <a:noFill/>
          <a:prstDash val="solid"/>
        </a:ln>
      </c:spPr>
      <c:txPr>
        <a:bodyPr/>
        <a:lstStyle/>
        <a:p>
          <a:pPr>
            <a:defRPr sz="2405" b="0" i="0" u="none" strike="noStrike" baseline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81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02210416469"/>
          <c:y val="0.261108775822395"/>
          <c:w val="0.750574898017266"/>
          <c:h val="0.49565529405137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14歳以下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Sheet1!$B$2:$B$3</c:f>
              <c:numCache>
                <c:formatCode>#,##0_);[Red]\(#,##0\)</c:formatCode>
                <c:ptCount val="2"/>
                <c:pt idx="0">
                  <c:v>36495.0</c:v>
                </c:pt>
                <c:pt idx="1">
                  <c:v>67.0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15-19歳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Sheet1!$C$2:$C$3</c:f>
              <c:numCache>
                <c:formatCode>#,##0_);[Red]\(#,##0\)</c:formatCode>
                <c:ptCount val="2"/>
                <c:pt idx="0">
                  <c:v>37969.0</c:v>
                </c:pt>
                <c:pt idx="1">
                  <c:v>153.0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20歳代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Sheet1!$D$2:$D$3</c:f>
              <c:numCache>
                <c:formatCode>#,##0_);[Red]\(#,##0\)</c:formatCode>
                <c:ptCount val="2"/>
                <c:pt idx="0">
                  <c:v>106325.0</c:v>
                </c:pt>
                <c:pt idx="1">
                  <c:v>301.0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30歳代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Sheet1!$E$2:$E$3</c:f>
              <c:numCache>
                <c:formatCode>#,##0_);[Red]\(#,##0\)</c:formatCode>
                <c:ptCount val="2"/>
                <c:pt idx="0">
                  <c:v>110396.0</c:v>
                </c:pt>
                <c:pt idx="1">
                  <c:v>274.0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40歳代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Sheet1!$F$2:$F$3</c:f>
              <c:numCache>
                <c:formatCode>#,##0_);[Red]\(#,##0\)</c:formatCode>
                <c:ptCount val="2"/>
                <c:pt idx="0">
                  <c:v>117575.0</c:v>
                </c:pt>
                <c:pt idx="1">
                  <c:v>360.0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50歳代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Sheet1!$G$2:$G$3</c:f>
              <c:numCache>
                <c:formatCode>#,##0_);[Red]\(#,##0\)</c:formatCode>
                <c:ptCount val="2"/>
                <c:pt idx="0">
                  <c:v>80248.0</c:v>
                </c:pt>
                <c:pt idx="1">
                  <c:v>388.0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60歳代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Sheet1!$H$2:$H$3</c:f>
              <c:numCache>
                <c:formatCode>#,##0_);[Red]\(#,##0\)</c:formatCode>
                <c:ptCount val="2"/>
                <c:pt idx="0">
                  <c:v>69949.0</c:v>
                </c:pt>
                <c:pt idx="1">
                  <c:v>594.0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70歳代</c:v>
                </c:pt>
              </c:strCache>
            </c:strRef>
          </c:tx>
          <c:spPr>
            <a:solidFill>
              <a:srgbClr val="99FFCC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Sheet1!$I$2:$I$3</c:f>
              <c:numCache>
                <c:formatCode>#,##0_);[Red]\(#,##0\)</c:formatCode>
                <c:ptCount val="2"/>
                <c:pt idx="0">
                  <c:v>42324.0</c:v>
                </c:pt>
                <c:pt idx="1">
                  <c:v>811.0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80歳以上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負傷者</c:v>
                </c:pt>
                <c:pt idx="1">
                  <c:v>死者</c:v>
                </c:pt>
              </c:strCache>
            </c:strRef>
          </c:cat>
          <c:val>
            <c:numRef>
              <c:f>Sheet1!$J$2:$J$3</c:f>
              <c:numCache>
                <c:formatCode>#,##0_);[Red]\(#,##0\)</c:formatCode>
                <c:ptCount val="2"/>
                <c:pt idx="0">
                  <c:v>17572.0</c:v>
                </c:pt>
                <c:pt idx="1">
                  <c:v>956.0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serLines/>
        <c:axId val="1757778528"/>
        <c:axId val="1757781280"/>
      </c:barChart>
      <c:catAx>
        <c:axId val="175777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781280"/>
        <c:crosses val="autoZero"/>
        <c:auto val="1"/>
        <c:lblAlgn val="ctr"/>
        <c:lblOffset val="100"/>
        <c:noMultiLvlLbl val="0"/>
      </c:catAx>
      <c:valAx>
        <c:axId val="1757781280"/>
        <c:scaling>
          <c:orientation val="minMax"/>
        </c:scaling>
        <c:delete val="0"/>
        <c:axPos val="b"/>
        <c:majorGridlines>
          <c:spPr>
            <a:ln w="333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smtClean="0">
                    <a:solidFill>
                      <a:srgbClr val="000000"/>
                    </a:solidFill>
                  </a:rPr>
                  <a:t>割合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7778528"/>
        <c:crosses val="autoZero"/>
        <c:crossBetween val="between"/>
        <c:dispUnits>
          <c:builtInUnit val="tenThousands"/>
        </c:dispUnits>
      </c:valAx>
      <c:spPr>
        <a:noFill/>
        <a:ln w="381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785462717009771"/>
          <c:y val="0.0176114474408365"/>
          <c:w val="0.880558059007684"/>
          <c:h val="0.195065847919258"/>
        </c:manualLayout>
      </c:layout>
      <c:overlay val="0"/>
      <c:txPr>
        <a:bodyPr/>
        <a:lstStyle/>
        <a:p>
          <a:pPr>
            <a:defRPr sz="2400" b="0">
              <a:solidFill>
                <a:srgbClr val="000000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702210416469"/>
          <c:y val="0.289727377913754"/>
          <c:w val="0.750574898017266"/>
          <c:h val="0.4670366919600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自動車乗車中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Sheet1!$B$2:$B$4</c:f>
              <c:numCache>
                <c:formatCode>#,##0_);[Red]\(#,##0\)</c:formatCode>
                <c:ptCount val="3"/>
                <c:pt idx="0">
                  <c:v>402402.0</c:v>
                </c:pt>
                <c:pt idx="1">
                  <c:v>10348.0</c:v>
                </c:pt>
                <c:pt idx="2">
                  <c:v>1338.0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自動二輪車乗車中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Sheet1!$C$2:$C$4</c:f>
              <c:numCache>
                <c:formatCode>#,##0_);[Red]\(#,##0\)</c:formatCode>
                <c:ptCount val="3"/>
                <c:pt idx="0">
                  <c:v>26141.0</c:v>
                </c:pt>
                <c:pt idx="1">
                  <c:v>4965.0</c:v>
                </c:pt>
                <c:pt idx="2">
                  <c:v>460.0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原付乗車中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Sheet1!$D$2:$D$4</c:f>
              <c:numCache>
                <c:formatCode>#,##0_);[Red]\(#,##0\)</c:formatCode>
                <c:ptCount val="3"/>
                <c:pt idx="0">
                  <c:v>27628.0</c:v>
                </c:pt>
                <c:pt idx="1">
                  <c:v>5041.0</c:v>
                </c:pt>
                <c:pt idx="2">
                  <c:v>224.0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自転車乗車中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Sheet1!$E$2:$E$4</c:f>
              <c:numCache>
                <c:formatCode>#,##0_);[Red]\(#,##0\)</c:formatCode>
                <c:ptCount val="3"/>
                <c:pt idx="0">
                  <c:v>81468.0</c:v>
                </c:pt>
                <c:pt idx="1">
                  <c:v>8078.0</c:v>
                </c:pt>
                <c:pt idx="2">
                  <c:v>509.0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歩行中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Sheet1!$F$2:$F$4</c:f>
              <c:numCache>
                <c:formatCode>#,##0_);[Red]\(#,##0\)</c:formatCode>
                <c:ptCount val="3"/>
                <c:pt idx="0">
                  <c:v>43176.0</c:v>
                </c:pt>
                <c:pt idx="1">
                  <c:v>8856.0</c:v>
                </c:pt>
                <c:pt idx="2">
                  <c:v>1361.0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軽傷者</c:v>
                </c:pt>
                <c:pt idx="1">
                  <c:v>重傷者</c:v>
                </c:pt>
                <c:pt idx="2">
                  <c:v>死者</c:v>
                </c:pt>
              </c:strCache>
            </c:strRef>
          </c:cat>
          <c:val>
            <c:numRef>
              <c:f>Sheet1!$G$2:$G$4</c:f>
              <c:numCache>
                <c:formatCode>#,##0_);[Red]\(#,##0\)</c:formatCode>
                <c:ptCount val="3"/>
                <c:pt idx="0">
                  <c:v>682.0</c:v>
                </c:pt>
                <c:pt idx="1">
                  <c:v>68.0</c:v>
                </c:pt>
                <c:pt idx="2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serLines/>
        <c:axId val="1755414064"/>
        <c:axId val="1755416384"/>
      </c:barChart>
      <c:catAx>
        <c:axId val="175541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5416384"/>
        <c:crosses val="autoZero"/>
        <c:auto val="1"/>
        <c:lblAlgn val="ctr"/>
        <c:lblOffset val="100"/>
        <c:noMultiLvlLbl val="0"/>
      </c:catAx>
      <c:valAx>
        <c:axId val="1755416384"/>
        <c:scaling>
          <c:orientation val="minMax"/>
        </c:scaling>
        <c:delete val="0"/>
        <c:axPos val="b"/>
        <c:majorGridlines>
          <c:spPr>
            <a:ln w="333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b="0">
                    <a:solidFill>
                      <a:srgbClr val="000000"/>
                    </a:solidFill>
                  </a:defRPr>
                </a:pPr>
                <a:r>
                  <a:rPr lang="ja-JP" altLang="en-US" b="0" smtClean="0">
                    <a:solidFill>
                      <a:srgbClr val="000000"/>
                    </a:solidFill>
                  </a:rPr>
                  <a:t>割合</a:t>
                </a:r>
                <a:endParaRPr lang="ja-JP" altLang="en-US" b="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55414064"/>
        <c:crosses val="autoZero"/>
        <c:crossBetween val="between"/>
        <c:dispUnits>
          <c:builtInUnit val="tenThousands"/>
        </c:dispUnits>
      </c:valAx>
      <c:spPr>
        <a:noFill/>
        <a:ln w="381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0785462717009771"/>
          <c:y val="0.0176114474408365"/>
          <c:w val="0.851943601176359"/>
          <c:h val="0.25890734489229"/>
        </c:manualLayout>
      </c:layout>
      <c:overlay val="0"/>
      <c:txPr>
        <a:bodyPr/>
        <a:lstStyle/>
        <a:p>
          <a:pPr>
            <a:defRPr sz="2400" b="0">
              <a:solidFill>
                <a:srgbClr val="000000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60"/>
      <c:rotY val="3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8100">
          <a:solidFill>
            <a:srgbClr val="000000"/>
          </a:solidFill>
          <a:prstDash val="solid"/>
        </a:ln>
      </c:spPr>
    </c:sideWall>
    <c:backWall>
      <c:thickness val="0"/>
      <c:spPr>
        <a:noFill/>
        <a:ln w="381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4633041770353"/>
          <c:y val="0.0347507139483184"/>
          <c:w val="0.715050961050943"/>
          <c:h val="0.599627663493081"/>
        </c:manualLayout>
      </c:layout>
      <c:bar3DChart>
        <c:barDir val="col"/>
        <c:grouping val="standar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9870.0</c:v>
                </c:pt>
                <c:pt idx="1">
                  <c:v>19.0</c:v>
                </c:pt>
                <c:pt idx="2">
                  <c:v>0.0</c:v>
                </c:pt>
                <c:pt idx="3">
                  <c:v>3556.0</c:v>
                </c:pt>
                <c:pt idx="4">
                  <c:v>4791.0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11303.0</c:v>
                </c:pt>
                <c:pt idx="1">
                  <c:v>1666.0</c:v>
                </c:pt>
                <c:pt idx="2">
                  <c:v>2576.0</c:v>
                </c:pt>
                <c:pt idx="3">
                  <c:v>18302.0</c:v>
                </c:pt>
                <c:pt idx="4">
                  <c:v>2481.0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Sheet1!$D$2:$D$6</c:f>
              <c:numCache>
                <c:formatCode>#,##0_);[Red]\(#,##0\)</c:formatCode>
                <c:ptCount val="5"/>
                <c:pt idx="0">
                  <c:v>48228.0</c:v>
                </c:pt>
                <c:pt idx="1">
                  <c:v>4872.0</c:v>
                </c:pt>
                <c:pt idx="2">
                  <c:v>5017.0</c:v>
                </c:pt>
                <c:pt idx="3">
                  <c:v>8259.0</c:v>
                </c:pt>
                <c:pt idx="4">
                  <c:v>2288.0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Sheet1!$E$2:$E$6</c:f>
              <c:numCache>
                <c:formatCode>#,##0_);[Red]\(#,##0\)</c:formatCode>
                <c:ptCount val="5"/>
                <c:pt idx="0">
                  <c:v>61210.0</c:v>
                </c:pt>
                <c:pt idx="1">
                  <c:v>4233.0</c:v>
                </c:pt>
                <c:pt idx="2">
                  <c:v>3102.0</c:v>
                </c:pt>
                <c:pt idx="3">
                  <c:v>7190.0</c:v>
                </c:pt>
                <c:pt idx="4">
                  <c:v>2629.0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Sheet1!$F$2:$F$6</c:f>
              <c:numCache>
                <c:formatCode>#,##0_);[Red]\(#,##0\)</c:formatCode>
                <c:ptCount val="5"/>
                <c:pt idx="0">
                  <c:v>65257.0</c:v>
                </c:pt>
                <c:pt idx="1">
                  <c:v>5140.0</c:v>
                </c:pt>
                <c:pt idx="2">
                  <c:v>3348.0</c:v>
                </c:pt>
                <c:pt idx="3">
                  <c:v>7767.0</c:v>
                </c:pt>
                <c:pt idx="4">
                  <c:v>3254.0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Sheet1!$G$2:$G$6</c:f>
              <c:numCache>
                <c:formatCode>#,##0_);[Red]\(#,##0\)</c:formatCode>
                <c:ptCount val="5"/>
                <c:pt idx="0">
                  <c:v>43408.0</c:v>
                </c:pt>
                <c:pt idx="1">
                  <c:v>3357.0</c:v>
                </c:pt>
                <c:pt idx="2">
                  <c:v>2619.0</c:v>
                </c:pt>
                <c:pt idx="3">
                  <c:v>5992.0</c:v>
                </c:pt>
                <c:pt idx="4">
                  <c:v>3092.0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Sheet1!$H$2:$H$6</c:f>
              <c:numCache>
                <c:formatCode>#,##0_);[Red]\(#,##0\)</c:formatCode>
                <c:ptCount val="5"/>
                <c:pt idx="0">
                  <c:v>38418.0</c:v>
                </c:pt>
                <c:pt idx="1">
                  <c:v>1484.0</c:v>
                </c:pt>
                <c:pt idx="2">
                  <c:v>3329.0</c:v>
                </c:pt>
                <c:pt idx="3">
                  <c:v>7384.0</c:v>
                </c:pt>
                <c:pt idx="4">
                  <c:v>4173.0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Sheet1!$I$2:$I$6</c:f>
              <c:numCache>
                <c:formatCode>#,##0_);[Red]\(#,##0\)</c:formatCode>
                <c:ptCount val="5"/>
                <c:pt idx="0">
                  <c:v>19323.0</c:v>
                </c:pt>
                <c:pt idx="1">
                  <c:v>561.0</c:v>
                </c:pt>
                <c:pt idx="2">
                  <c:v>3071.0</c:v>
                </c:pt>
                <c:pt idx="3">
                  <c:v>7626.0</c:v>
                </c:pt>
                <c:pt idx="4">
                  <c:v>4978.0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Sheet1!$J$2:$J$6</c:f>
              <c:numCache>
                <c:formatCode>#,##0_);[Red]\(#,##0\)</c:formatCode>
                <c:ptCount val="5"/>
                <c:pt idx="0">
                  <c:v>6591.0</c:v>
                </c:pt>
                <c:pt idx="1">
                  <c:v>171.0</c:v>
                </c:pt>
                <c:pt idx="2">
                  <c:v>955.0</c:v>
                </c:pt>
                <c:pt idx="3">
                  <c:v>3759.0</c:v>
                </c:pt>
                <c:pt idx="4">
                  <c:v>4044.0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984496"/>
        <c:axId val="1720977888"/>
        <c:axId val="1720980848"/>
      </c:bar3DChart>
      <c:catAx>
        <c:axId val="17209844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-294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097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0977888"/>
        <c:scaling>
          <c:orientation val="minMax"/>
          <c:max val="60000.0"/>
        </c:scaling>
        <c:delete val="0"/>
        <c:axPos val="l"/>
        <c:majorGridlines>
          <c:spPr>
            <a:ln w="33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1800" b="0" dirty="0" smtClean="0"/>
                  <a:t>死傷者数（万人</a:t>
                </a:r>
                <a:r>
                  <a:rPr lang="ja-JP" altLang="en-US" sz="1800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103232833731125"/>
              <c:y val="0.33610667406255"/>
            </c:manualLayout>
          </c:layout>
          <c:overlay val="0"/>
          <c:spPr>
            <a:noFill/>
            <a:ln w="26710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0984496"/>
        <c:crosses val="autoZero"/>
        <c:crossBetween val="between"/>
        <c:majorUnit val="20000.0"/>
        <c:minorUnit val="100.0"/>
        <c:dispUnits>
          <c:builtInUnit val="tenThousands"/>
        </c:dispUnits>
      </c:valAx>
      <c:serAx>
        <c:axId val="1720980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0977888"/>
        <c:crosses val="autoZero"/>
        <c:tickLblSkip val="1"/>
        <c:tickMarkSkip val="1"/>
      </c:serAx>
      <c:spPr>
        <a:noFill/>
        <a:ln w="24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hPercent val="60"/>
      <c:rotY val="3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38100">
          <a:solidFill>
            <a:srgbClr val="000000"/>
          </a:solidFill>
          <a:prstDash val="solid"/>
        </a:ln>
      </c:spPr>
    </c:sideWall>
    <c:backWall>
      <c:thickness val="0"/>
      <c:spPr>
        <a:noFill/>
        <a:ln w="381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4633041770353"/>
          <c:y val="0.0347507139483184"/>
          <c:w val="0.715050961050943"/>
          <c:h val="0.599627663493081"/>
        </c:manualLayout>
      </c:layout>
      <c:bar3DChart>
        <c:barDir val="col"/>
        <c:grouping val="standard"/>
        <c:varyColors val="0"/>
        <c:ser>
          <c:idx val="8"/>
          <c:order val="0"/>
          <c:tx>
            <c:strRef>
              <c:f>Sheet1!$B$1</c:f>
              <c:strCache>
                <c:ptCount val="1"/>
                <c:pt idx="0">
                  <c:v>-9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2620.0</c:v>
                </c:pt>
                <c:pt idx="1">
                  <c:v>7.0</c:v>
                </c:pt>
                <c:pt idx="2">
                  <c:v>0.0</c:v>
                </c:pt>
                <c:pt idx="3">
                  <c:v>380.0</c:v>
                </c:pt>
                <c:pt idx="4">
                  <c:v>598.0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6691.0</c:v>
                </c:pt>
                <c:pt idx="1">
                  <c:v>1533.0</c:v>
                </c:pt>
                <c:pt idx="2">
                  <c:v>1714.0</c:v>
                </c:pt>
                <c:pt idx="3">
                  <c:v>5047.0</c:v>
                </c:pt>
                <c:pt idx="4">
                  <c:v>1352.0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Sheet1!$D$2:$D$6</c:f>
              <c:numCache>
                <c:formatCode>#,##0_);[Red]\(#,##0\)</c:formatCode>
                <c:ptCount val="5"/>
                <c:pt idx="0">
                  <c:v>25856.0</c:v>
                </c:pt>
                <c:pt idx="1">
                  <c:v>2791.0</c:v>
                </c:pt>
                <c:pt idx="2">
                  <c:v>2378.0</c:v>
                </c:pt>
                <c:pt idx="3">
                  <c:v>3833.0</c:v>
                </c:pt>
                <c:pt idx="4">
                  <c:v>2987.0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30代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Sheet1!$E$2:$E$6</c:f>
              <c:numCache>
                <c:formatCode>#,##0_);[Red]\(#,##0\)</c:formatCode>
                <c:ptCount val="5"/>
                <c:pt idx="0">
                  <c:v>23210.0</c:v>
                </c:pt>
                <c:pt idx="1">
                  <c:v>2039.0</c:v>
                </c:pt>
                <c:pt idx="2">
                  <c:v>1330.0</c:v>
                </c:pt>
                <c:pt idx="3">
                  <c:v>2802.0</c:v>
                </c:pt>
                <c:pt idx="4">
                  <c:v>2815.0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40代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Sheet1!$F$2:$F$6</c:f>
              <c:numCache>
                <c:formatCode>#,##0_);[Red]\(#,##0\)</c:formatCode>
                <c:ptCount val="5"/>
                <c:pt idx="0">
                  <c:v>23523.0</c:v>
                </c:pt>
                <c:pt idx="1">
                  <c:v>2126.0</c:v>
                </c:pt>
                <c:pt idx="2">
                  <c:v>1332.0</c:v>
                </c:pt>
                <c:pt idx="3">
                  <c:v>2767.0</c:v>
                </c:pt>
                <c:pt idx="4">
                  <c:v>3308.0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50代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Sheet1!$G$2:$G$6</c:f>
              <c:numCache>
                <c:formatCode>#,##0_);[Red]\(#,##0\)</c:formatCode>
                <c:ptCount val="5"/>
                <c:pt idx="0">
                  <c:v>14838.0</c:v>
                </c:pt>
                <c:pt idx="1">
                  <c:v>1123.0</c:v>
                </c:pt>
                <c:pt idx="2">
                  <c:v>956.0</c:v>
                </c:pt>
                <c:pt idx="3">
                  <c:v>2116.0</c:v>
                </c:pt>
                <c:pt idx="4">
                  <c:v>3057.0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60代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Sheet1!$H$2:$H$6</c:f>
              <c:numCache>
                <c:formatCode>#,##0_);[Red]\(#,##0\)</c:formatCode>
                <c:ptCount val="5"/>
                <c:pt idx="0">
                  <c:v>9735.0</c:v>
                </c:pt>
                <c:pt idx="1">
                  <c:v>340.0</c:v>
                </c:pt>
                <c:pt idx="2">
                  <c:v>767.0</c:v>
                </c:pt>
                <c:pt idx="3">
                  <c:v>1848.0</c:v>
                </c:pt>
                <c:pt idx="4">
                  <c:v>3001.0</c:v>
                </c:pt>
              </c:numCache>
            </c:numRef>
          </c:val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70代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Sheet1!$I$2:$I$6</c:f>
              <c:numCache>
                <c:formatCode>#,##0_);[Red]\(#,##0\)</c:formatCode>
                <c:ptCount val="5"/>
                <c:pt idx="0">
                  <c:v>3274.0</c:v>
                </c:pt>
                <c:pt idx="1">
                  <c:v>96.0</c:v>
                </c:pt>
                <c:pt idx="2">
                  <c:v>330.0</c:v>
                </c:pt>
                <c:pt idx="3">
                  <c:v>1101.0</c:v>
                </c:pt>
                <c:pt idx="4">
                  <c:v>2714.0</c:v>
                </c:pt>
              </c:numCache>
            </c:numRef>
          </c:val>
        </c:ser>
        <c:ser>
          <c:idx val="7"/>
          <c:order val="8"/>
          <c:tx>
            <c:strRef>
              <c:f>Sheet1!$J$1</c:f>
              <c:strCache>
                <c:ptCount val="1"/>
                <c:pt idx="0">
                  <c:v>80-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自動車乗車中</c:v>
                </c:pt>
                <c:pt idx="1">
                  <c:v>自動二輪車乗車中</c:v>
                </c:pt>
                <c:pt idx="2">
                  <c:v>原付乗車中</c:v>
                </c:pt>
                <c:pt idx="3">
                  <c:v>自転車乗用中</c:v>
                </c:pt>
                <c:pt idx="4">
                  <c:v>歩行中</c:v>
                </c:pt>
              </c:strCache>
            </c:strRef>
          </c:cat>
          <c:val>
            <c:numRef>
              <c:f>Sheet1!$J$2:$J$6</c:f>
              <c:numCache>
                <c:formatCode>#,##0_);[Red]\(#,##0\)</c:formatCode>
                <c:ptCount val="5"/>
                <c:pt idx="0">
                  <c:v>733.0</c:v>
                </c:pt>
                <c:pt idx="1">
                  <c:v>8.0</c:v>
                </c:pt>
                <c:pt idx="2">
                  <c:v>69.0</c:v>
                </c:pt>
                <c:pt idx="3">
                  <c:v>326.0</c:v>
                </c:pt>
                <c:pt idx="4">
                  <c:v>1831.0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4709280"/>
        <c:axId val="1724712688"/>
        <c:axId val="1724717152"/>
      </c:bar3DChart>
      <c:catAx>
        <c:axId val="17247092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335">
            <a:solidFill>
              <a:schemeClr val="tx1"/>
            </a:solidFill>
            <a:prstDash val="solid"/>
          </a:ln>
        </c:spPr>
        <c:txPr>
          <a:bodyPr rot="-294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71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4712688"/>
        <c:scaling>
          <c:orientation val="minMax"/>
          <c:max val="60000.0"/>
          <c:min val="0.0"/>
        </c:scaling>
        <c:delete val="0"/>
        <c:axPos val="l"/>
        <c:majorGridlines>
          <c:spPr>
            <a:ln w="333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wordArtVertRtl"/>
              <a:lstStyle/>
              <a:p>
                <a:pPr algn="ctr">
                  <a:defRPr sz="18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 sz="1800" b="0" dirty="0" smtClean="0"/>
                  <a:t>死傷者数（万人</a:t>
                </a:r>
                <a:r>
                  <a:rPr lang="ja-JP" altLang="en-US" sz="1800" b="0" dirty="0"/>
                  <a:t>）</a:t>
                </a:r>
              </a:p>
            </c:rich>
          </c:tx>
          <c:layout>
            <c:manualLayout>
              <c:xMode val="edge"/>
              <c:yMode val="edge"/>
              <c:x val="0.0"/>
              <c:y val="0.351516690573282"/>
            </c:manualLayout>
          </c:layout>
          <c:overlay val="0"/>
          <c:spPr>
            <a:noFill/>
            <a:ln w="26710">
              <a:noFill/>
            </a:ln>
          </c:spPr>
        </c:title>
        <c:numFmt formatCode="#,##0_ " sourceLinked="0"/>
        <c:majorTickMark val="in"/>
        <c:minorTickMark val="none"/>
        <c:tickLblPos val="nextTo"/>
        <c:spPr>
          <a:ln w="333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709280"/>
        <c:crosses val="autoZero"/>
        <c:crossBetween val="between"/>
        <c:majorUnit val="20000.0"/>
        <c:minorUnit val="100.0"/>
        <c:dispUnits>
          <c:builtInUnit val="tenThousands"/>
        </c:dispUnits>
      </c:valAx>
      <c:serAx>
        <c:axId val="17247171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0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24712688"/>
        <c:crosses val="autoZero"/>
        <c:tickLblSkip val="1"/>
        <c:tickMarkSkip val="1"/>
      </c:serAx>
      <c:spPr>
        <a:noFill/>
        <a:ln w="24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657" b="1" i="0" u="none" strike="noStrike" baseline="0">
          <a:solidFill>
            <a:schemeClr val="tx1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B4A301-BDB9-4026-ABF5-DE4763497C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7314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9531" y="0"/>
            <a:ext cx="4277630" cy="336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252" y="3199407"/>
            <a:ext cx="7896986" cy="303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729"/>
            <a:ext cx="4277631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9531" y="6397729"/>
            <a:ext cx="4277630" cy="336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180B5C-4121-433D-B4A7-63FFA6EC6E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55099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 smtClean="0">
                <a:ea typeface="ＭＳ Ｐ明朝" charset="-128"/>
              </a:rPr>
              <a:t>１　昭和</a:t>
            </a:r>
            <a:r>
              <a:rPr lang="en-US" altLang="ja-JP" dirty="0" smtClean="0">
                <a:ea typeface="ＭＳ Ｐ明朝" charset="-128"/>
              </a:rPr>
              <a:t>34</a:t>
            </a:r>
            <a:r>
              <a:rPr lang="ja-JP" altLang="en-US" dirty="0" smtClean="0">
                <a:ea typeface="ＭＳ Ｐ明朝" charset="-128"/>
              </a:rPr>
              <a:t>年までは、軽微な被害事故（８日未満の負傷、２万円以下の物的損害）は含まない。 </a:t>
            </a:r>
            <a:endParaRPr lang="en-US" altLang="ja-JP" dirty="0" smtClean="0">
              <a:ea typeface="ＭＳ Ｐ明朝" charset="-128"/>
            </a:endParaRPr>
          </a:p>
          <a:p>
            <a:r>
              <a:rPr lang="ja-JP" altLang="en-US" dirty="0" smtClean="0">
                <a:ea typeface="ＭＳ Ｐ明朝" charset="-128"/>
              </a:rPr>
              <a:t>２　昭和</a:t>
            </a:r>
            <a:r>
              <a:rPr lang="en-US" altLang="ja-JP" dirty="0" smtClean="0">
                <a:ea typeface="ＭＳ Ｐ明朝" charset="-128"/>
              </a:rPr>
              <a:t>40</a:t>
            </a:r>
            <a:r>
              <a:rPr lang="ja-JP" altLang="en-US" dirty="0" smtClean="0">
                <a:ea typeface="ＭＳ Ｐ明朝" charset="-128"/>
              </a:rPr>
              <a:t>年までの件数は、物損事故を含む。</a:t>
            </a:r>
            <a:endParaRPr lang="en-US" altLang="ja-JP" dirty="0" smtClean="0">
              <a:ea typeface="ＭＳ Ｐ明朝" charset="-128"/>
            </a:endParaRPr>
          </a:p>
          <a:p>
            <a:r>
              <a:rPr lang="ja-JP" altLang="en-US" dirty="0" smtClean="0">
                <a:ea typeface="ＭＳ Ｐ明朝" charset="-128"/>
              </a:rPr>
              <a:t>３　昭和</a:t>
            </a:r>
            <a:r>
              <a:rPr lang="en-US" altLang="ja-JP" dirty="0" smtClean="0">
                <a:ea typeface="ＭＳ Ｐ明朝" charset="-128"/>
              </a:rPr>
              <a:t>46</a:t>
            </a:r>
            <a:r>
              <a:rPr lang="ja-JP" altLang="en-US" dirty="0" smtClean="0">
                <a:ea typeface="ＭＳ Ｐ明朝" charset="-128"/>
              </a:rPr>
              <a:t>年以前は、沖縄県を含まない。 </a:t>
            </a:r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396E3AC5-82D1-4CCC-B1DC-C43CB8FD492E}" type="slidenum">
              <a:rPr lang="en-US" altLang="ja-JP" sz="1300"/>
              <a:pPr eaLnBrk="1" hangingPunct="1"/>
              <a:t>1</a:t>
            </a:fld>
            <a:endParaRPr lang="en-US" altLang="ja-JP" sz="130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901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23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365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24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751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27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808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31B1F-FED6-4A5E-819C-276A532DA2DA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143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723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176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11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553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12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008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62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180B5C-4121-433D-B4A7-63FFA6EC6E8D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6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21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41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75491" indent="-298266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93063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70289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47514" indent="-238613" eaLnBrk="0" hangingPunct="0"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4739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101965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79190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56416" indent="-238613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66D9556-2F1A-4004-8671-1EF0B9AEC4E6}" type="slidenum">
              <a:rPr lang="en-US" altLang="ja-JP" sz="1300"/>
              <a:pPr eaLnBrk="1" hangingPunct="1"/>
              <a:t>22</a:t>
            </a:fld>
            <a:endParaRPr lang="en-US" altLang="ja-JP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ea typeface="ＭＳ Ｐ明朝" charset="-128"/>
              </a:rPr>
              <a:t>H17-27</a:t>
            </a:r>
            <a:r>
              <a:rPr lang="ja-JP" altLang="en-US" dirty="0" smtClean="0">
                <a:ea typeface="ＭＳ Ｐ明朝" charset="-128"/>
              </a:rPr>
              <a:t>に多い事故を抽出</a:t>
            </a:r>
            <a:endParaRPr lang="en-US" altLang="ja-JP" dirty="0" smtClean="0">
              <a:ea typeface="ＭＳ Ｐ明朝" charset="-128"/>
            </a:endParaRPr>
          </a:p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03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55F7EA-7E6F-431D-81A2-8182D41E67A7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5C89B7-A5AE-4F7F-A26A-5E09F978019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A2F8-0B9A-4545-9587-448D7A387B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858000" y="214313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D351DA-A223-45E8-93CD-4D6A0E967B4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58016" y="214290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BC8439-7D48-427F-94AA-43DA2A50690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5088"/>
            <a:ext cx="77724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16" y="285728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3094B2-65AF-4A3E-9840-17AC782055B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99A1-0A93-46FC-9FFA-05EFA50C20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71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071563"/>
            <a:ext cx="82296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3621E1-330F-45B9-A907-580EDF16F8A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6" r:id="rId2"/>
    <p:sldLayoutId id="2147483877" r:id="rId3"/>
    <p:sldLayoutId id="2147483883" r:id="rId4"/>
    <p:sldLayoutId id="2147483878" r:id="rId5"/>
    <p:sldLayoutId id="2147483884" r:id="rId6"/>
    <p:sldLayoutId id="2147483885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4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0.xml"/><Relationship Id="rId3" Type="http://schemas.openxmlformats.org/officeDocument/2006/relationships/chart" Target="../charts/char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2.xml"/><Relationship Id="rId3" Type="http://schemas.openxmlformats.org/officeDocument/2006/relationships/chart" Target="../charts/char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4.xml"/><Relationship Id="rId3" Type="http://schemas.openxmlformats.org/officeDocument/2006/relationships/chart" Target="../charts/char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65088"/>
            <a:ext cx="8785225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事故件数、負傷者数、死者数の推移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2720667"/>
              </p:ext>
            </p:extLst>
          </p:nvPr>
        </p:nvGraphicFramePr>
        <p:xfrm>
          <a:off x="174625" y="1052736"/>
          <a:ext cx="8785225" cy="517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76600" y="58054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000000"/>
                </a:solidFill>
              </a:rPr>
              <a:t>昭和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302375" y="5805488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00"/>
                </a:solidFill>
              </a:rPr>
              <a:t>平成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883525" y="233838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 b="1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4048" y="6544000"/>
            <a:ext cx="41365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28</a:t>
            </a:r>
            <a:r>
              <a:rPr lang="ja-JP" altLang="en-US" sz="1400" dirty="0" smtClean="0"/>
              <a:t>年における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日以内交通事故死者の状況</a:t>
            </a:r>
            <a:r>
              <a:rPr lang="ja-JP" altLang="en-US" sz="1400" dirty="0"/>
              <a:t>）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24128" y="6237312"/>
            <a:ext cx="34164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</p:spTree>
    <p:extLst>
      <p:ext uri="{BB962C8B-B14F-4D97-AF65-F5344CB8AC3E}">
        <p14:creationId xmlns:p14="http://schemas.microsoft.com/office/powerpoint/2010/main" val="360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5088"/>
            <a:ext cx="8928992" cy="1143000"/>
          </a:xfrm>
        </p:spPr>
        <p:txBody>
          <a:bodyPr/>
          <a:lstStyle/>
          <a:p>
            <a:pPr eaLnBrk="1" hangingPunct="1"/>
            <a:r>
              <a:rPr lang="ja-JP" altLang="en-US" sz="1800" dirty="0" smtClean="0"/>
              <a:t>原付以上運転者の</a:t>
            </a:r>
            <a:r>
              <a:rPr lang="ja-JP" altLang="en-US" sz="3200" dirty="0" smtClean="0"/>
              <a:t>年齢別事故件・死亡事故件数の推移</a:t>
            </a:r>
            <a:br>
              <a:rPr lang="ja-JP" altLang="en-US" sz="3200" dirty="0" smtClean="0"/>
            </a:br>
            <a:r>
              <a:rPr lang="ja-JP" altLang="en-US" sz="3200" dirty="0" smtClean="0"/>
              <a:t>（免許保有者</a:t>
            </a:r>
            <a:r>
              <a:rPr lang="en-US" altLang="ja-JP" dirty="0" smtClean="0"/>
              <a:t>10</a:t>
            </a:r>
            <a:r>
              <a:rPr lang="ja-JP" altLang="en-US" sz="3200" dirty="0" smtClean="0"/>
              <a:t>万人当たり）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51083"/>
              </p:ext>
            </p:extLst>
          </p:nvPr>
        </p:nvGraphicFramePr>
        <p:xfrm>
          <a:off x="265113" y="1122363"/>
          <a:ext cx="8328025" cy="51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-1" y="2242076"/>
            <a:ext cx="9144000" cy="427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33542"/>
              </p:ext>
            </p:extLst>
          </p:nvPr>
        </p:nvGraphicFramePr>
        <p:xfrm>
          <a:off x="11654" y="1273484"/>
          <a:ext cx="4572000" cy="51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385714"/>
              </p:ext>
            </p:extLst>
          </p:nvPr>
        </p:nvGraphicFramePr>
        <p:xfrm>
          <a:off x="4572001" y="1274763"/>
          <a:ext cx="4464495" cy="511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-1" y="6271721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各年齢層は前半と後半の値の平均値</a:t>
            </a:r>
            <a:endParaRPr kumimoji="1" lang="ja-JP" alt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9618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5088"/>
            <a:ext cx="8661399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主な法令違反別事故件数の推移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48010"/>
              </p:ext>
            </p:extLst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02646" y="6550223"/>
            <a:ext cx="35413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状況他）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5088"/>
            <a:ext cx="8661399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主な法令違反死亡事故件数の推移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2708920"/>
            <a:ext cx="9144000" cy="384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760821"/>
              </p:ext>
            </p:extLst>
          </p:nvPr>
        </p:nvGraphicFramePr>
        <p:xfrm>
          <a:off x="231775" y="1208088"/>
          <a:ext cx="8829469" cy="534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53060" y="6550025"/>
            <a:ext cx="6639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状況等について他）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07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/>
          </a:bodyPr>
          <a:lstStyle/>
          <a:p>
            <a:r>
              <a:rPr lang="ja-JP" altLang="en-US" sz="2400" u="sng" dirty="0"/>
              <a:t>原付以上運転者</a:t>
            </a:r>
            <a:r>
              <a:rPr lang="ja-JP" altLang="en-US" sz="2400" dirty="0" smtClean="0"/>
              <a:t>の</a:t>
            </a:r>
            <a:r>
              <a:rPr lang="ja-JP" altLang="en-US" dirty="0" smtClean="0"/>
              <a:t>危険認知速度別事故件数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428596" y="1196752"/>
          <a:ext cx="8607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2182" y="6550223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</p:spTree>
    <p:extLst>
      <p:ext uri="{BB962C8B-B14F-4D97-AF65-F5344CB8AC3E}">
        <p14:creationId xmlns:p14="http://schemas.microsoft.com/office/powerpoint/2010/main" val="60852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/>
          </a:bodyPr>
          <a:lstStyle/>
          <a:p>
            <a:r>
              <a:rPr lang="ja-JP" altLang="en-US" sz="2400" u="sng" dirty="0"/>
              <a:t>原付以上運転者</a:t>
            </a:r>
            <a:r>
              <a:rPr lang="ja-JP" altLang="en-US" sz="2400" dirty="0" smtClean="0"/>
              <a:t>の</a:t>
            </a:r>
            <a:r>
              <a:rPr lang="ja-JP" altLang="en-US" dirty="0" smtClean="0"/>
              <a:t>危険認知速度別事故件数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（免許</a:t>
            </a:r>
            <a:r>
              <a:rPr lang="ja-JP" altLang="en-US" dirty="0" smtClean="0"/>
              <a:t>保有者</a:t>
            </a:r>
            <a:r>
              <a:rPr lang="en-US" altLang="ja-JP" dirty="0" smtClean="0"/>
              <a:t>10</a:t>
            </a:r>
            <a:r>
              <a:rPr lang="ja-JP" altLang="en-US" dirty="0" smtClean="0"/>
              <a:t>万人</a:t>
            </a:r>
            <a:r>
              <a:rPr lang="ja-JP" altLang="en-US" dirty="0"/>
              <a:t>当たり）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428596" y="1196752"/>
          <a:ext cx="8607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2182" y="6550223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</p:spTree>
    <p:extLst>
      <p:ext uri="{BB962C8B-B14F-4D97-AF65-F5344CB8AC3E}">
        <p14:creationId xmlns:p14="http://schemas.microsoft.com/office/powerpoint/2010/main" val="118772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/>
          </a:bodyPr>
          <a:lstStyle/>
          <a:p>
            <a:r>
              <a:rPr lang="ja-JP" altLang="en-US" sz="2400" u="sng" dirty="0"/>
              <a:t>原付以上運転者</a:t>
            </a:r>
            <a:r>
              <a:rPr lang="ja-JP" altLang="en-US" sz="2400" dirty="0" smtClean="0"/>
              <a:t>の</a:t>
            </a:r>
            <a:r>
              <a:rPr lang="ja-JP" altLang="en-US" dirty="0" smtClean="0"/>
              <a:t>危険認知速度別死亡事故件数</a:t>
            </a:r>
            <a:endParaRPr kumimoji="1" lang="ja-JP" alt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996053927"/>
              </p:ext>
            </p:extLst>
          </p:nvPr>
        </p:nvGraphicFramePr>
        <p:xfrm>
          <a:off x="428596" y="1196752"/>
          <a:ext cx="8607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14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96752"/>
          </a:xfrm>
        </p:spPr>
        <p:txBody>
          <a:bodyPr>
            <a:normAutofit/>
          </a:bodyPr>
          <a:lstStyle/>
          <a:p>
            <a:r>
              <a:rPr lang="ja-JP" altLang="en-US" sz="2400" u="sng" dirty="0"/>
              <a:t>原付以上運転者</a:t>
            </a:r>
            <a:r>
              <a:rPr lang="ja-JP" altLang="en-US" sz="2400" dirty="0" smtClean="0"/>
              <a:t>の</a:t>
            </a:r>
            <a:r>
              <a:rPr lang="ja-JP" altLang="en-US" dirty="0" smtClean="0"/>
              <a:t>危険認知速度別死亡事故件数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（免許</a:t>
            </a:r>
            <a:r>
              <a:rPr lang="ja-JP" altLang="en-US" dirty="0" smtClean="0"/>
              <a:t>保有者</a:t>
            </a:r>
            <a:r>
              <a:rPr lang="en-US" altLang="ja-JP" dirty="0" smtClean="0"/>
              <a:t>10</a:t>
            </a:r>
            <a:r>
              <a:rPr lang="ja-JP" altLang="en-US" dirty="0" smtClean="0"/>
              <a:t>万人</a:t>
            </a:r>
            <a:r>
              <a:rPr lang="ja-JP" altLang="en-US" dirty="0"/>
              <a:t>当たり）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113200468"/>
              </p:ext>
            </p:extLst>
          </p:nvPr>
        </p:nvGraphicFramePr>
        <p:xfrm>
          <a:off x="428596" y="1196752"/>
          <a:ext cx="8607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2573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飲酒による交通事故件数の推移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9799"/>
              </p:ext>
            </p:extLst>
          </p:nvPr>
        </p:nvGraphicFramePr>
        <p:xfrm>
          <a:off x="0" y="1147763"/>
          <a:ext cx="9076675" cy="54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620367" y="6550223"/>
            <a:ext cx="35413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状況他）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飲酒による交通死亡事故件数の推移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0" y="1147763"/>
          <a:ext cx="9143999" cy="54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2699792" y="6550223"/>
            <a:ext cx="6639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ついて他）</a:t>
            </a:r>
          </a:p>
        </p:txBody>
      </p:sp>
    </p:spTree>
    <p:extLst>
      <p:ext uri="{BB962C8B-B14F-4D97-AF65-F5344CB8AC3E}">
        <p14:creationId xmlns:p14="http://schemas.microsoft.com/office/powerpoint/2010/main" val="15187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5088"/>
            <a:ext cx="9069406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H28</a:t>
            </a:r>
            <a:r>
              <a:rPr lang="ja-JP" altLang="en-US" sz="3200" dirty="0" smtClean="0"/>
              <a:t>年</a:t>
            </a:r>
            <a:r>
              <a:rPr lang="ja-JP" altLang="en-US" sz="3200" dirty="0"/>
              <a:t>の自転車乗車中の年齢別負傷者、死者内訳</a:t>
            </a:r>
            <a:endParaRPr lang="ja-JP" altLang="en-US" sz="32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53276"/>
              </p:ext>
            </p:extLst>
          </p:nvPr>
        </p:nvGraphicFramePr>
        <p:xfrm>
          <a:off x="365125" y="963613"/>
          <a:ext cx="8432800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4019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289032" cy="582612"/>
          </a:xfrm>
        </p:spPr>
        <p:txBody>
          <a:bodyPr/>
          <a:lstStyle/>
          <a:p>
            <a:r>
              <a:rPr kumimoji="1" lang="en-US" altLang="ja-JP" dirty="0" smtClean="0"/>
              <a:t>H28</a:t>
            </a:r>
            <a:r>
              <a:rPr kumimoji="1" lang="ja-JP" altLang="en-US" dirty="0" smtClean="0"/>
              <a:t>年の年齢層別人口</a:t>
            </a:r>
            <a:r>
              <a:rPr lang="en-US" altLang="ja-JP" dirty="0" smtClean="0"/>
              <a:t>10</a:t>
            </a:r>
            <a:r>
              <a:rPr kumimoji="1" lang="ja-JP" altLang="en-US" dirty="0" smtClean="0"/>
              <a:t>万人当たり負傷者・死者数</a:t>
            </a:r>
            <a:endParaRPr kumimoji="1" lang="ja-JP" altLang="en-US" dirty="0"/>
          </a:p>
        </p:txBody>
      </p:sp>
      <p:graphicFrame>
        <p:nvGraphicFramePr>
          <p:cNvPr id="3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16247"/>
              </p:ext>
            </p:extLst>
          </p:nvPr>
        </p:nvGraphicFramePr>
        <p:xfrm>
          <a:off x="4572000" y="1028700"/>
          <a:ext cx="4572000" cy="530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56048"/>
              </p:ext>
            </p:extLst>
          </p:nvPr>
        </p:nvGraphicFramePr>
        <p:xfrm>
          <a:off x="94592" y="978098"/>
          <a:ext cx="4477407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82182" y="630733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3808" y="6600028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4853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</a:t>
            </a:r>
            <a:r>
              <a:rPr lang="en-US" altLang="ja-JP" dirty="0" smtClean="0"/>
              <a:t>26</a:t>
            </a:r>
            <a:r>
              <a:rPr lang="ja-JP" altLang="en-US" sz="3200" dirty="0" smtClean="0"/>
              <a:t>年の</a:t>
            </a:r>
            <a:r>
              <a:rPr lang="ja-JP" altLang="en-US" dirty="0" smtClean="0"/>
              <a:t>自転車乗用中</a:t>
            </a:r>
            <a:r>
              <a:rPr lang="ja-JP" altLang="en-US" sz="3200" dirty="0" smtClean="0"/>
              <a:t>の年齢層別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主な法令違反別の死傷者内訳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048375" y="6553200"/>
            <a:ext cx="3057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年中</a:t>
            </a:r>
            <a:r>
              <a:rPr lang="ja-JP" altLang="en-US" sz="1400" dirty="0"/>
              <a:t>の交通事故の発生状況）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7642"/>
              </p:ext>
            </p:extLst>
          </p:nvPr>
        </p:nvGraphicFramePr>
        <p:xfrm>
          <a:off x="265113" y="1265238"/>
          <a:ext cx="8613775" cy="521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自転車（第１・第２当事者）の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主な類型別事故件数の推移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37492" y="6550223"/>
            <a:ext cx="35413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状況他）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3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自転車（第１・第２当事者）の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主な類型別死亡事故件数の推移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99792" y="6550223"/>
            <a:ext cx="6639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状況等について他）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7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自転車（第１・第２当事者）の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主な法令違反別事故件数の推移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82182" y="6550223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</p:spTree>
    <p:extLst>
      <p:ext uri="{BB962C8B-B14F-4D97-AF65-F5344CB8AC3E}">
        <p14:creationId xmlns:p14="http://schemas.microsoft.com/office/powerpoint/2010/main" val="130436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自転車（第１・第２当事者）の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主な違反別死亡事故件数の推移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43808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52105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5088"/>
            <a:ext cx="9069406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H28</a:t>
            </a:r>
            <a:r>
              <a:rPr lang="ja-JP" altLang="en-US" sz="3200" dirty="0" smtClean="0"/>
              <a:t>年の歩行中の</a:t>
            </a:r>
            <a:r>
              <a:rPr lang="ja-JP" altLang="en-US" sz="3200" dirty="0"/>
              <a:t>年齢別負傷者、死者内訳</a:t>
            </a:r>
            <a:endParaRPr lang="ja-JP" altLang="en-US" sz="3200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7111"/>
              </p:ext>
            </p:extLst>
          </p:nvPr>
        </p:nvGraphicFramePr>
        <p:xfrm>
          <a:off x="365125" y="963613"/>
          <a:ext cx="8432800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6421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</a:t>
            </a:r>
            <a:r>
              <a:rPr lang="en-US" altLang="ja-JP" dirty="0" smtClean="0"/>
              <a:t>26</a:t>
            </a:r>
            <a:r>
              <a:rPr lang="ja-JP" altLang="en-US" sz="3200" dirty="0" smtClean="0"/>
              <a:t>年の歩行中の年齢層別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主な法令違反別の死傷者内訳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048375" y="6553200"/>
            <a:ext cx="3057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26</a:t>
            </a:r>
            <a:r>
              <a:rPr lang="ja-JP" altLang="en-US" sz="1400" dirty="0" smtClean="0"/>
              <a:t>年中</a:t>
            </a:r>
            <a:r>
              <a:rPr lang="ja-JP" altLang="en-US" sz="1400" dirty="0"/>
              <a:t>の交通事故の発生状況）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81040"/>
              </p:ext>
            </p:extLst>
          </p:nvPr>
        </p:nvGraphicFramePr>
        <p:xfrm>
          <a:off x="265113" y="1265238"/>
          <a:ext cx="8613775" cy="521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5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人口</a:t>
            </a:r>
            <a:r>
              <a:rPr lang="en-US" altLang="ja-JP" dirty="0" smtClean="0"/>
              <a:t>10</a:t>
            </a:r>
            <a:r>
              <a:rPr lang="ja-JP" altLang="en-US" dirty="0" smtClean="0"/>
              <a:t>万人当たり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日以内死者数の推移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31775" y="1177925"/>
          <a:ext cx="8661400" cy="531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71920" y="6550223"/>
            <a:ext cx="4079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28</a:t>
            </a:r>
            <a:r>
              <a:rPr lang="ja-JP" altLang="en-US" sz="1400" dirty="0" smtClean="0"/>
              <a:t>年における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日以内交通事故死者の状況</a:t>
            </a:r>
            <a:r>
              <a:rPr lang="ja-JP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7117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年齢層別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日以内交通事故死者割合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1516647"/>
              </p:ext>
            </p:extLst>
          </p:nvPr>
        </p:nvGraphicFramePr>
        <p:xfrm>
          <a:off x="50800" y="1359931"/>
          <a:ext cx="9042400" cy="473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 flipH="1">
            <a:off x="457200" y="1098321"/>
            <a:ext cx="168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endParaRPr kumimoji="1" lang="ja-JP" alt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71920" y="6550223"/>
            <a:ext cx="4079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28</a:t>
            </a:r>
            <a:r>
              <a:rPr lang="ja-JP" altLang="en-US" sz="1400" dirty="0" smtClean="0"/>
              <a:t>年における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日以内交通事故死者の状況</a:t>
            </a:r>
            <a:r>
              <a:rPr lang="ja-JP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4049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状態別</a:t>
            </a:r>
            <a:r>
              <a:rPr lang="en-US" altLang="ja-JP" dirty="0" smtClean="0"/>
              <a:t>30</a:t>
            </a:r>
            <a:r>
              <a:rPr lang="ja-JP" altLang="en-US" dirty="0" smtClean="0"/>
              <a:t>日以内交通事故死者割合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648543"/>
              </p:ext>
            </p:extLst>
          </p:nvPr>
        </p:nvGraphicFramePr>
        <p:xfrm>
          <a:off x="84510" y="1412776"/>
          <a:ext cx="9042400" cy="473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 flipH="1">
            <a:off x="457200" y="1098321"/>
            <a:ext cx="168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endParaRPr kumimoji="1" lang="ja-JP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1920" y="6550223"/>
            <a:ext cx="4079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28</a:t>
            </a:r>
            <a:r>
              <a:rPr lang="ja-JP" altLang="en-US" sz="1400" dirty="0" smtClean="0"/>
              <a:t>年における</a:t>
            </a:r>
            <a:r>
              <a:rPr lang="en-US" altLang="ja-JP" sz="1400" dirty="0" smtClean="0"/>
              <a:t>30</a:t>
            </a:r>
            <a:r>
              <a:rPr lang="ja-JP" altLang="en-US" sz="1400" dirty="0" smtClean="0"/>
              <a:t>日以内交通事故死者の状況</a:t>
            </a:r>
            <a:r>
              <a:rPr lang="ja-JP" altLang="en-US" sz="1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87454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088"/>
            <a:ext cx="7918648" cy="1014414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年の年齢層別の昼夜比率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755426" y="6316329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/>
              <a:t>（</a:t>
            </a:r>
            <a:r>
              <a:rPr lang="ja-JP" altLang="en-US" sz="1400" dirty="0" smtClean="0"/>
              <a:t>平成</a:t>
            </a:r>
            <a:r>
              <a:rPr lang="en-US" altLang="ja-JP" sz="1400" dirty="0" smtClean="0"/>
              <a:t>28</a:t>
            </a:r>
            <a:r>
              <a:rPr lang="ja-JP" altLang="en-US" sz="1400" dirty="0" smtClean="0"/>
              <a:t>年における交通</a:t>
            </a:r>
            <a:r>
              <a:rPr lang="ja-JP" altLang="en-US" sz="1400" dirty="0"/>
              <a:t>事故の発生状況）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7504" y="1373416"/>
          <a:ext cx="4283791" cy="509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71800" y="6583717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状況等について）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3833" y="96484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死傷者数</a:t>
            </a:r>
            <a:endParaRPr kumimoji="1" lang="ja-JP" altLang="en-US" sz="28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4572000" y="1342928"/>
          <a:ext cx="4464496" cy="509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588329" y="93436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死者数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27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国別交通事故死者数（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969437426"/>
              </p:ext>
            </p:extLst>
          </p:nvPr>
        </p:nvGraphicFramePr>
        <p:xfrm>
          <a:off x="135467" y="11176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425702502"/>
              </p:ext>
            </p:extLst>
          </p:nvPr>
        </p:nvGraphicFramePr>
        <p:xfrm>
          <a:off x="4605867" y="10668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18534" y="639633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アメリカ：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32,675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人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6519334"/>
            <a:ext cx="26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(Road Safety 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281827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国別人口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万人</a:t>
            </a:r>
            <a:r>
              <a:rPr lang="ja-JP" altLang="en-US" dirty="0" smtClean="0"/>
              <a:t>当た</a:t>
            </a:r>
            <a:r>
              <a:rPr kumimoji="1" lang="ja-JP" altLang="en-US" dirty="0" smtClean="0"/>
              <a:t>りの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交通事故死者数（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1630464936"/>
              </p:ext>
            </p:extLst>
          </p:nvPr>
        </p:nvGraphicFramePr>
        <p:xfrm>
          <a:off x="135467" y="11176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332843632"/>
              </p:ext>
            </p:extLst>
          </p:nvPr>
        </p:nvGraphicFramePr>
        <p:xfrm>
          <a:off x="4605867" y="10668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18534" y="6396335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アメリカ：</a:t>
            </a:r>
            <a:r>
              <a:rPr lang="en-US" altLang="ja-JP" sz="2400" dirty="0" smtClean="0">
                <a:solidFill>
                  <a:srgbClr val="000000"/>
                </a:solidFill>
              </a:rPr>
              <a:t>10.2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人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6536267"/>
            <a:ext cx="26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(Road Safety 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213161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国別走行距離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億キロ</a:t>
            </a:r>
            <a:r>
              <a:rPr lang="ja-JP" altLang="en-US" dirty="0" smtClean="0"/>
              <a:t>当たり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交通事故死者数（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701001167"/>
              </p:ext>
            </p:extLst>
          </p:nvPr>
        </p:nvGraphicFramePr>
        <p:xfrm>
          <a:off x="135467" y="11176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631326327"/>
              </p:ext>
            </p:extLst>
          </p:nvPr>
        </p:nvGraphicFramePr>
        <p:xfrm>
          <a:off x="4605867" y="10668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18534" y="6396335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アメリカ：</a:t>
            </a:r>
            <a:r>
              <a:rPr lang="en-US" altLang="ja-JP" sz="2400" dirty="0" smtClean="0">
                <a:solidFill>
                  <a:srgbClr val="000000"/>
                </a:solidFill>
              </a:rPr>
              <a:t>6.7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人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6485467"/>
            <a:ext cx="26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(Road Safety 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1722097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国別登録</a:t>
            </a:r>
            <a:r>
              <a:rPr kumimoji="1" lang="ja-JP" altLang="en-US" smtClean="0"/>
              <a:t>台数</a:t>
            </a:r>
            <a:r>
              <a:rPr lang="ja-JP" altLang="en-US" smtClean="0"/>
              <a:t>１万台</a:t>
            </a:r>
            <a:r>
              <a:rPr lang="ja-JP" altLang="en-US" dirty="0" smtClean="0"/>
              <a:t>当たり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交通事故死者数（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132361709"/>
              </p:ext>
            </p:extLst>
          </p:nvPr>
        </p:nvGraphicFramePr>
        <p:xfrm>
          <a:off x="135467" y="11176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1154062922"/>
              </p:ext>
            </p:extLst>
          </p:nvPr>
        </p:nvGraphicFramePr>
        <p:xfrm>
          <a:off x="4605867" y="1066800"/>
          <a:ext cx="453813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18534" y="6396335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00"/>
                </a:solidFill>
              </a:rPr>
              <a:t>アメリカ：</a:t>
            </a:r>
            <a:r>
              <a:rPr lang="en-US" altLang="ja-JP" sz="2400" dirty="0" smtClean="0">
                <a:solidFill>
                  <a:srgbClr val="000000"/>
                </a:solidFill>
              </a:rPr>
              <a:t>1.2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人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6536267"/>
            <a:ext cx="268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00"/>
                </a:solidFill>
              </a:rPr>
              <a:t>(Road Safety Annual Report 2016)</a:t>
            </a:r>
          </a:p>
        </p:txBody>
      </p:sp>
    </p:spTree>
    <p:extLst>
      <p:ext uri="{BB962C8B-B14F-4D97-AF65-F5344CB8AC3E}">
        <p14:creationId xmlns:p14="http://schemas.microsoft.com/office/powerpoint/2010/main" val="165042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5088"/>
            <a:ext cx="9069406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年の年齢</a:t>
            </a:r>
            <a:r>
              <a:rPr lang="ja-JP" altLang="en-US" dirty="0"/>
              <a:t>別負傷者、死者内訳</a:t>
            </a:r>
            <a:endParaRPr lang="ja-JP" altLang="en-US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55600" y="980728"/>
          <a:ext cx="8432800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5351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5088"/>
            <a:ext cx="9069406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年の状態別</a:t>
            </a:r>
            <a:r>
              <a:rPr lang="ja-JP" altLang="en-US" dirty="0"/>
              <a:t>負傷者、死者内訳</a:t>
            </a:r>
            <a:endParaRPr lang="ja-JP" altLang="en-US" dirty="0" smtClean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693408"/>
              </p:ext>
            </p:extLst>
          </p:nvPr>
        </p:nvGraphicFramePr>
        <p:xfrm>
          <a:off x="365125" y="963613"/>
          <a:ext cx="8432800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01231" y="6550223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</p:spTree>
    <p:extLst>
      <p:ext uri="{BB962C8B-B14F-4D97-AF65-F5344CB8AC3E}">
        <p14:creationId xmlns:p14="http://schemas.microsoft.com/office/powerpoint/2010/main" val="10831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-36095"/>
            <a:ext cx="8710862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年の年齢別・状態別死傷者数（昼夜別）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896221"/>
              </p:ext>
            </p:extLst>
          </p:nvPr>
        </p:nvGraphicFramePr>
        <p:xfrm>
          <a:off x="0" y="963613"/>
          <a:ext cx="4920915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6553200"/>
            <a:ext cx="131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※</a:t>
            </a:r>
            <a:r>
              <a:rPr lang="ja-JP" altLang="en-US" sz="1400">
                <a:solidFill>
                  <a:srgbClr val="000000"/>
                </a:solidFill>
              </a:rPr>
              <a:t>その他を除く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82182" y="6550223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22678"/>
              </p:ext>
            </p:extLst>
          </p:nvPr>
        </p:nvGraphicFramePr>
        <p:xfrm>
          <a:off x="4427984" y="838201"/>
          <a:ext cx="4941599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86149" y="11069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00"/>
                </a:solidFill>
              </a:rPr>
              <a:t>昼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2798" y="11069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00"/>
                </a:solidFill>
              </a:rPr>
              <a:t>夜</a:t>
            </a:r>
            <a:endParaRPr kumimoji="1" lang="en-US" altLang="ja-JP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9168"/>
              </p:ext>
            </p:extLst>
          </p:nvPr>
        </p:nvGraphicFramePr>
        <p:xfrm>
          <a:off x="0" y="963613"/>
          <a:ext cx="4920915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-36095"/>
            <a:ext cx="8710862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年の年齢別・状態</a:t>
            </a:r>
            <a:r>
              <a:rPr lang="ja-JP" altLang="en-US" smtClean="0"/>
              <a:t>別死者数</a:t>
            </a:r>
            <a:r>
              <a:rPr lang="ja-JP" altLang="en-US" dirty="0" smtClean="0"/>
              <a:t>（昼夜別）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6553200"/>
            <a:ext cx="1316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0000"/>
                </a:solidFill>
              </a:rPr>
              <a:t>※</a:t>
            </a:r>
            <a:r>
              <a:rPr lang="ja-JP" altLang="en-US" sz="1400">
                <a:solidFill>
                  <a:srgbClr val="000000"/>
                </a:solidFill>
              </a:rPr>
              <a:t>その他を除く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62428"/>
              </p:ext>
            </p:extLst>
          </p:nvPr>
        </p:nvGraphicFramePr>
        <p:xfrm>
          <a:off x="4448668" y="838201"/>
          <a:ext cx="4920915" cy="576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86149" y="11069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00"/>
                </a:solidFill>
              </a:rPr>
              <a:t>昼</a:t>
            </a:r>
            <a:endParaRPr kumimoji="1" lang="ja-JP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2798" y="11069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00"/>
                </a:solidFill>
              </a:rPr>
              <a:t>夜</a:t>
            </a:r>
            <a:endParaRPr kumimoji="1" lang="en-US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83577" y="6553200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850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H28</a:t>
            </a:r>
            <a:r>
              <a:rPr lang="ja-JP" altLang="en-US" dirty="0" smtClean="0"/>
              <a:t>年の類型別事故発生状況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79548"/>
              </p:ext>
            </p:extLst>
          </p:nvPr>
        </p:nvGraphicFramePr>
        <p:xfrm>
          <a:off x="271463" y="1128142"/>
          <a:ext cx="8501062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5699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088"/>
            <a:ext cx="9180185" cy="909193"/>
          </a:xfrm>
        </p:spPr>
        <p:txBody>
          <a:bodyPr/>
          <a:lstStyle/>
          <a:p>
            <a:pPr eaLnBrk="1" hangingPunct="1"/>
            <a:r>
              <a:rPr lang="ja-JP" altLang="en-US" sz="2400" u="sng" dirty="0" smtClean="0"/>
              <a:t>原付以上運転者</a:t>
            </a:r>
            <a:r>
              <a:rPr lang="ja-JP" altLang="en-US" sz="2400" dirty="0" smtClean="0"/>
              <a:t>の</a:t>
            </a:r>
            <a:r>
              <a:rPr lang="ja-JP" altLang="en-US" dirty="0" smtClean="0"/>
              <a:t>年齢別事故・死亡事故件数の推移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74663" y="1168400"/>
          <a:ext cx="8128000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9" name="テキスト ボックス 2"/>
          <p:cNvSpPr txBox="1">
            <a:spLocks noChangeArrowheads="1"/>
          </p:cNvSpPr>
          <p:nvPr/>
        </p:nvSpPr>
        <p:spPr bwMode="auto">
          <a:xfrm>
            <a:off x="1115616" y="764704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rgbClr val="FF0000"/>
                </a:solidFill>
              </a:rPr>
              <a:t>（第一当事者）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205632"/>
            <a:ext cx="9144000" cy="427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" y="1175714"/>
          <a:ext cx="4358184" cy="515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4358185" y="1212999"/>
          <a:ext cx="4719012" cy="513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45237" y="6342186"/>
            <a:ext cx="3361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年における交通</a:t>
            </a:r>
            <a:r>
              <a:rPr lang="ja-JP" altLang="en-US" sz="1400" dirty="0">
                <a:solidFill>
                  <a:srgbClr val="000000"/>
                </a:solidFill>
              </a:rPr>
              <a:t>事故の発生状況）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71800" y="6550223"/>
            <a:ext cx="6460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rgbClr val="000000"/>
                </a:solidFill>
              </a:rPr>
              <a:t>（</a:t>
            </a:r>
            <a:r>
              <a:rPr lang="ja-JP" altLang="en-US" sz="1400" dirty="0" smtClean="0">
                <a:solidFill>
                  <a:srgbClr val="000000"/>
                </a:solidFill>
              </a:rPr>
              <a:t>平成</a:t>
            </a:r>
            <a:r>
              <a:rPr lang="en-US" altLang="ja-JP" sz="1400" dirty="0" smtClean="0">
                <a:solidFill>
                  <a:srgbClr val="000000"/>
                </a:solidFill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</a:rPr>
              <a:t>年中</a:t>
            </a:r>
            <a:r>
              <a:rPr lang="ja-JP" altLang="en-US" sz="1400" dirty="0">
                <a:solidFill>
                  <a:srgbClr val="000000"/>
                </a:solidFill>
              </a:rPr>
              <a:t>の交通死亡事故の特徴及び道路交通法違反取締り</a:t>
            </a:r>
            <a:r>
              <a:rPr lang="ja-JP" altLang="en-US" sz="1400" dirty="0" smtClean="0">
                <a:solidFill>
                  <a:srgbClr val="000000"/>
                </a:solidFill>
              </a:rPr>
              <a:t>状況等に</a:t>
            </a:r>
            <a:r>
              <a:rPr lang="ja-JP" altLang="en-US" sz="1400" dirty="0">
                <a:solidFill>
                  <a:srgbClr val="000000"/>
                </a:solidFill>
              </a:rPr>
              <a:t>ついて）</a:t>
            </a:r>
          </a:p>
        </p:txBody>
      </p:sp>
    </p:spTree>
    <p:extLst>
      <p:ext uri="{BB962C8B-B14F-4D97-AF65-F5344CB8AC3E}">
        <p14:creationId xmlns:p14="http://schemas.microsoft.com/office/powerpoint/2010/main" val="19597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1240</Words>
  <Application>Microsoft Macintosh PowerPoint</Application>
  <PresentationFormat>画面に合わせる (4:3)</PresentationFormat>
  <Paragraphs>168</Paragraphs>
  <Slides>33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Arial</vt:lpstr>
      <vt:lpstr>Calibri</vt:lpstr>
      <vt:lpstr>ＭＳ Ｐゴシック</vt:lpstr>
      <vt:lpstr>ＭＳ Ｐ明朝</vt:lpstr>
      <vt:lpstr>Times New Roman</vt:lpstr>
      <vt:lpstr>Office テーマ</vt:lpstr>
      <vt:lpstr>事故件数、負傷者数、死者数の推移</vt:lpstr>
      <vt:lpstr>H28年の年齢層別人口10万人当たり負傷者・死者数</vt:lpstr>
      <vt:lpstr>H28年の年齢層別の昼夜比率</vt:lpstr>
      <vt:lpstr>H28年の年齢別負傷者、死者内訳</vt:lpstr>
      <vt:lpstr>H28年の状態別負傷者、死者内訳</vt:lpstr>
      <vt:lpstr>H28年の年齢別・状態別死傷者数（昼夜別）</vt:lpstr>
      <vt:lpstr>H28年の年齢別・状態別死者数（昼夜別）</vt:lpstr>
      <vt:lpstr>H28年の類型別事故発生状況</vt:lpstr>
      <vt:lpstr>原付以上運転者の年齢別事故・死亡事故件数の推移</vt:lpstr>
      <vt:lpstr>原付以上運転者の年齢別事故件・死亡事故件数の推移 （免許保有者10万人当たり）</vt:lpstr>
      <vt:lpstr>主な法令違反別事故件数の推移</vt:lpstr>
      <vt:lpstr>主な法令違反死亡事故件数の推移</vt:lpstr>
      <vt:lpstr>原付以上運転者の危険認知速度別事故件数</vt:lpstr>
      <vt:lpstr>原付以上運転者の危険認知速度別事故件数 （免許保有者10万人当たり）</vt:lpstr>
      <vt:lpstr>原付以上運転者の危険認知速度別死亡事故件数</vt:lpstr>
      <vt:lpstr>原付以上運転者の危険認知速度別死亡事故件数 （免許保有者10万人当たり）</vt:lpstr>
      <vt:lpstr>飲酒による交通事故件数の推移</vt:lpstr>
      <vt:lpstr>飲酒による交通死亡事故件数の推移</vt:lpstr>
      <vt:lpstr>H28年の自転車乗車中の年齢別負傷者、死者内訳</vt:lpstr>
      <vt:lpstr>H26年の自転車乗用中の年齢層別 主な法令違反別の死傷者内訳</vt:lpstr>
      <vt:lpstr>自転車（第１・第２当事者）の 主な類型別事故件数の推移</vt:lpstr>
      <vt:lpstr>自転車（第１・第２当事者）の 主な類型別死亡事故件数の推移</vt:lpstr>
      <vt:lpstr>自転車（第１・第２当事者）の 主な法令違反別事故件数の推移</vt:lpstr>
      <vt:lpstr>自転車（第１・第２当事者）の 主な違反別死亡事故件数の推移</vt:lpstr>
      <vt:lpstr>H28年の歩行中の年齢別負傷者、死者内訳</vt:lpstr>
      <vt:lpstr>H26年の歩行中の年齢層別 主な法令違反別の死傷者内訳</vt:lpstr>
      <vt:lpstr>人口10万人当たり30日以内死者数の推移</vt:lpstr>
      <vt:lpstr>年齢層別30日以内交通事故死者割合</vt:lpstr>
      <vt:lpstr>状態別30日以内交通事故死者割合</vt:lpstr>
      <vt:lpstr>国別交通事故死者数（2014）</vt:lpstr>
      <vt:lpstr>国別人口10万人当たりの 交通事故死者数（2014）</vt:lpstr>
      <vt:lpstr>国別走行距離10億キロ当たりの 交通事故死者数（2014）</vt:lpstr>
      <vt:lpstr>国別登録台数１万台当たりの 交通事故死者数（2014）</vt:lpstr>
    </vt:vector>
  </TitlesOfParts>
  <Company>Your Company Name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大学および大学教員</dc:title>
  <dc:creator>Kazunori Shidoji</dc:creator>
  <cp:lastModifiedBy>志堂寺和則</cp:lastModifiedBy>
  <cp:revision>534</cp:revision>
  <cp:lastPrinted>2017-04-19T11:40:31Z</cp:lastPrinted>
  <dcterms:created xsi:type="dcterms:W3CDTF">2009-06-01T04:49:20Z</dcterms:created>
  <dcterms:modified xsi:type="dcterms:W3CDTF">2017-05-10T07:14:23Z</dcterms:modified>
</cp:coreProperties>
</file>